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72"/>
  </p:notesMasterIdLst>
  <p:sldIdLst>
    <p:sldId id="256" r:id="rId2"/>
    <p:sldId id="400" r:id="rId3"/>
    <p:sldId id="403" r:id="rId4"/>
    <p:sldId id="542" r:id="rId5"/>
    <p:sldId id="445" r:id="rId6"/>
    <p:sldId id="446" r:id="rId7"/>
    <p:sldId id="543" r:id="rId8"/>
    <p:sldId id="544" r:id="rId9"/>
    <p:sldId id="559" r:id="rId10"/>
    <p:sldId id="560" r:id="rId11"/>
    <p:sldId id="561" r:id="rId12"/>
    <p:sldId id="562" r:id="rId13"/>
    <p:sldId id="563" r:id="rId14"/>
    <p:sldId id="564" r:id="rId15"/>
    <p:sldId id="565" r:id="rId16"/>
    <p:sldId id="566" r:id="rId17"/>
    <p:sldId id="567" r:id="rId18"/>
    <p:sldId id="568" r:id="rId19"/>
    <p:sldId id="569" r:id="rId20"/>
    <p:sldId id="570" r:id="rId21"/>
    <p:sldId id="571" r:id="rId22"/>
    <p:sldId id="572" r:id="rId23"/>
    <p:sldId id="589" r:id="rId24"/>
    <p:sldId id="573" r:id="rId25"/>
    <p:sldId id="574" r:id="rId26"/>
    <p:sldId id="575" r:id="rId27"/>
    <p:sldId id="576" r:id="rId28"/>
    <p:sldId id="577" r:id="rId29"/>
    <p:sldId id="578" r:id="rId30"/>
    <p:sldId id="590" r:id="rId31"/>
    <p:sldId id="579" r:id="rId32"/>
    <p:sldId id="580" r:id="rId33"/>
    <p:sldId id="581" r:id="rId34"/>
    <p:sldId id="582" r:id="rId35"/>
    <p:sldId id="583" r:id="rId36"/>
    <p:sldId id="584" r:id="rId37"/>
    <p:sldId id="585" r:id="rId38"/>
    <p:sldId id="586" r:id="rId39"/>
    <p:sldId id="587" r:id="rId40"/>
    <p:sldId id="588" r:id="rId41"/>
    <p:sldId id="617" r:id="rId42"/>
    <p:sldId id="591" r:id="rId43"/>
    <p:sldId id="592" r:id="rId44"/>
    <p:sldId id="619" r:id="rId45"/>
    <p:sldId id="620" r:id="rId46"/>
    <p:sldId id="621" r:id="rId47"/>
    <p:sldId id="622" r:id="rId48"/>
    <p:sldId id="593" r:id="rId49"/>
    <p:sldId id="594" r:id="rId50"/>
    <p:sldId id="595" r:id="rId51"/>
    <p:sldId id="596" r:id="rId52"/>
    <p:sldId id="597" r:id="rId53"/>
    <p:sldId id="598" r:id="rId54"/>
    <p:sldId id="623" r:id="rId55"/>
    <p:sldId id="624" r:id="rId56"/>
    <p:sldId id="599" r:id="rId57"/>
    <p:sldId id="600" r:id="rId58"/>
    <p:sldId id="601" r:id="rId59"/>
    <p:sldId id="602" r:id="rId60"/>
    <p:sldId id="618" r:id="rId61"/>
    <p:sldId id="603" r:id="rId62"/>
    <p:sldId id="604" r:id="rId63"/>
    <p:sldId id="605" r:id="rId64"/>
    <p:sldId id="606" r:id="rId65"/>
    <p:sldId id="536" r:id="rId66"/>
    <p:sldId id="625" r:id="rId67"/>
    <p:sldId id="537" r:id="rId68"/>
    <p:sldId id="541" r:id="rId69"/>
    <p:sldId id="540" r:id="rId70"/>
    <p:sldId id="407" r:id="rId71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FF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6" autoAdjust="0"/>
    <p:restoredTop sz="94718" autoAdjust="0"/>
  </p:normalViewPr>
  <p:slideViewPr>
    <p:cSldViewPr>
      <p:cViewPr>
        <p:scale>
          <a:sx n="75" d="100"/>
          <a:sy n="75" d="100"/>
        </p:scale>
        <p:origin x="-1450" y="-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D69510D0-F4A9-4315-8A02-7A99C1C0D170}" type="datetimeFigureOut">
              <a:rPr lang="en-US"/>
              <a:pPr>
                <a:defRPr/>
              </a:pPr>
              <a:t>2/10/2014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78A15363-DE3F-4C9C-8906-01657A7EC3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3208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62959-6315-4238-AAD7-4DAB6C594132}" type="slidenum">
              <a:rPr lang="en-US" smtClean="0"/>
              <a:pPr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62959-6315-4238-AAD7-4DAB6C594132}" type="slidenum">
              <a:rPr lang="en-US" smtClean="0"/>
              <a:pPr/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62959-6315-4238-AAD7-4DAB6C594132}" type="slidenum">
              <a:rPr lang="en-US" smtClean="0"/>
              <a:pPr/>
              <a:t>30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62959-6315-4238-AAD7-4DAB6C594132}" type="slidenum">
              <a:rPr lang="en-US" smtClean="0"/>
              <a:pPr/>
              <a:t>41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62959-6315-4238-AAD7-4DAB6C594132}" type="slidenum">
              <a:rPr lang="en-US" smtClean="0"/>
              <a:pPr/>
              <a:t>60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686FF-EE1F-4AEC-874E-49C4B00D90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6CE7D-F0EE-4907-B326-481F766B56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7B1CA-B122-4A03-80BE-AA88200C50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99B03-867C-4EBA-8C94-96B89BD882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51E77-1602-4D7C-9338-2317BAD30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859DD-5133-46E5-AF97-CC3127249A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0CA70-F8E7-4B56-A970-301A0BB0FE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18394-09C6-4B28-860C-A7C0E46333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90F63-B84A-44DA-97E5-F277B7C51A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66B6B-B8F5-468E-8050-1831A2C63C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F98BA-5ECC-4335-A0C2-4C7E52D696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F0CCAA4-05E3-4894-9C57-986E1058AF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mailto:Zihao.han@geotech.ca" TargetMode="External"/><Relationship Id="rId2" Type="http://schemas.openxmlformats.org/officeDocument/2006/relationships/hyperlink" Target="mailto:alexander@geotech.ca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4"/>
          <p:cNvSpPr>
            <a:spLocks noGrp="1"/>
          </p:cNvSpPr>
          <p:nvPr>
            <p:ph idx="1"/>
          </p:nvPr>
        </p:nvSpPr>
        <p:spPr>
          <a:xfrm>
            <a:off x="1066800" y="838200"/>
            <a:ext cx="7543800" cy="2895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400" b="1" dirty="0" smtClean="0"/>
              <a:t>The results of EMIT Maxwell    Plate Modeling</a:t>
            </a:r>
          </a:p>
          <a:p>
            <a:pPr algn="ctr" eaLnBrk="1" hangingPunct="1">
              <a:buFontTx/>
              <a:buNone/>
            </a:pPr>
            <a:r>
              <a:rPr lang="en-US" sz="2400" b="1" dirty="0" smtClean="0"/>
              <a:t>of selected VTEM anomaly</a:t>
            </a:r>
          </a:p>
          <a:p>
            <a:pPr algn="ctr" eaLnBrk="1" hangingPunct="1">
              <a:buFontTx/>
              <a:buNone/>
            </a:pPr>
            <a:r>
              <a:rPr lang="en-US" sz="2800" i="1" dirty="0" smtClean="0"/>
              <a:t>From </a:t>
            </a:r>
          </a:p>
          <a:p>
            <a:pPr algn="ctr" eaLnBrk="1" hangingPunct="1">
              <a:buFontTx/>
              <a:buNone/>
            </a:pPr>
            <a:r>
              <a:rPr lang="en-US" sz="2000" i="1" dirty="0" smtClean="0"/>
              <a:t>EL46/2010 at </a:t>
            </a:r>
            <a:r>
              <a:rPr lang="en-US" sz="2000" i="1" dirty="0" err="1" smtClean="0"/>
              <a:t>Tullah</a:t>
            </a:r>
            <a:r>
              <a:rPr lang="en-US" sz="2000" i="1" dirty="0" smtClean="0"/>
              <a:t>, Tasmania, Australia</a:t>
            </a:r>
          </a:p>
          <a:p>
            <a:pPr algn="ctr" eaLnBrk="1" hangingPunct="1">
              <a:buFontTx/>
              <a:buNone/>
            </a:pPr>
            <a:r>
              <a:rPr lang="en-US" sz="2800" i="1" dirty="0" smtClean="0"/>
              <a:t>for</a:t>
            </a:r>
          </a:p>
          <a:p>
            <a:pPr algn="ctr" eaLnBrk="1" hangingPunct="1">
              <a:buFontTx/>
              <a:buNone/>
            </a:pPr>
            <a:r>
              <a:rPr lang="en-US" sz="2400" b="1" dirty="0" smtClean="0">
                <a:latin typeface="Arial Narrow" pitchFamily="34" charset="0"/>
                <a:cs typeface="Aharoni" pitchFamily="2" charset="-79"/>
              </a:rPr>
              <a:t>Yunnan Tin Australia TDK Resources Pty Ltd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28600" y="6324600"/>
            <a:ext cx="4343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i="1" dirty="0" smtClean="0"/>
              <a:t>VTEM survey 2013, Job AA1362</a:t>
            </a:r>
            <a:endParaRPr lang="en-US" sz="2000" i="1" dirty="0"/>
          </a:p>
        </p:txBody>
      </p:sp>
      <p:sp>
        <p:nvSpPr>
          <p:cNvPr id="5" name="Rectangle 4"/>
          <p:cNvSpPr/>
          <p:nvPr/>
        </p:nvSpPr>
        <p:spPr>
          <a:xfrm>
            <a:off x="5562600" y="762000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ym typeface="Symbol"/>
              </a:rPr>
              <a:t>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18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798" y="1524000"/>
            <a:ext cx="4929202" cy="3749464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MX1_L2180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18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0"/>
            <a:ext cx="2993336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19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295399"/>
            <a:ext cx="4800600" cy="3457711"/>
          </a:xfrm>
          <a:prstGeom prst="rect">
            <a:avLst/>
          </a:prstGeom>
        </p:spPr>
      </p:pic>
      <p:pic>
        <p:nvPicPr>
          <p:cNvPr id="8" name="Picture 7" descr="L219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38541" y="0"/>
            <a:ext cx="3405460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352801" y="4495800"/>
            <a:ext cx="1574138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638800"/>
            <a:ext cx="2388261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6858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19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7933" y="1295400"/>
            <a:ext cx="5026067" cy="4118835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5384105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-48.7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MX1_L2190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5384092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19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2667000" cy="173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220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600200"/>
            <a:ext cx="4561636" cy="3200400"/>
          </a:xfrm>
          <a:prstGeom prst="rect">
            <a:avLst/>
          </a:prstGeom>
        </p:spPr>
      </p:pic>
      <p:pic>
        <p:nvPicPr>
          <p:cNvPr id="9" name="Picture 8" descr="L220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8833" y="0"/>
            <a:ext cx="3495167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276600" y="4572000"/>
            <a:ext cx="1701635" cy="1600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78235" y="5562600"/>
            <a:ext cx="2184565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9144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MX1_L2200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2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20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7658" y="1295400"/>
            <a:ext cx="4966342" cy="3810000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MX1_L2200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5383990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20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2743200" cy="1837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21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999" y="1447800"/>
            <a:ext cx="4741117" cy="3429000"/>
          </a:xfrm>
          <a:prstGeom prst="rect">
            <a:avLst/>
          </a:prstGeom>
        </p:spPr>
      </p:pic>
      <p:pic>
        <p:nvPicPr>
          <p:cNvPr id="8" name="Picture 7" descr="L221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7135" y="0"/>
            <a:ext cx="3436865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429001" y="4419600"/>
            <a:ext cx="1497938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486400"/>
            <a:ext cx="2388261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838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MX1_L2210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21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51044" y="838200"/>
            <a:ext cx="4992956" cy="4438883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MX1_L2210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5383955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221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2820806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23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447800"/>
            <a:ext cx="4419600" cy="3589545"/>
          </a:xfrm>
          <a:prstGeom prst="rect">
            <a:avLst/>
          </a:prstGeom>
        </p:spPr>
      </p:pic>
      <p:pic>
        <p:nvPicPr>
          <p:cNvPr id="8" name="Picture 7" descr="L223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0"/>
            <a:ext cx="2994449" cy="6858001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 flipV="1">
            <a:off x="3124200" y="4800600"/>
            <a:ext cx="1802738" cy="1371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562600"/>
            <a:ext cx="231206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838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0" y="44196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23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7191" y="1676400"/>
            <a:ext cx="5606810" cy="4343400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19600" y="57912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5383595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-70.4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223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599" y="0"/>
            <a:ext cx="284369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24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371600"/>
            <a:ext cx="5189839" cy="3048000"/>
          </a:xfrm>
          <a:prstGeom prst="rect">
            <a:avLst/>
          </a:prstGeom>
        </p:spPr>
      </p:pic>
      <p:pic>
        <p:nvPicPr>
          <p:cNvPr id="8" name="Picture 7" descr="L224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54740" y="1"/>
            <a:ext cx="3089260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048001" y="4114800"/>
            <a:ext cx="1878938" cy="2057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486400"/>
            <a:ext cx="2388261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838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3810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1_L11210_plan_loc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2971800"/>
            <a:ext cx="2014872" cy="1966803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 t="4955" b="1239"/>
          <a:stretch>
            <a:fillRect/>
          </a:stretch>
        </p:blipFill>
        <p:spPr bwMode="auto">
          <a:xfrm>
            <a:off x="685800" y="609600"/>
            <a:ext cx="3581400" cy="3218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46"/>
          <p:cNvGraphicFramePr>
            <a:graphicFrameLocks noGrp="1"/>
          </p:cNvGraphicFramePr>
          <p:nvPr/>
        </p:nvGraphicFramePr>
        <p:xfrm>
          <a:off x="6477000" y="2971800"/>
          <a:ext cx="2590800" cy="3662194"/>
        </p:xfrm>
        <a:graphic>
          <a:graphicData uri="http://schemas.openxmlformats.org/drawingml/2006/table">
            <a:tbl>
              <a:tblPr/>
              <a:tblGrid>
                <a:gridCol w="863600"/>
                <a:gridCol w="584200"/>
                <a:gridCol w="11430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to Point 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918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526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918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 t="36256" b="3153"/>
          <a:stretch>
            <a:fillRect/>
          </a:stretch>
        </p:blipFill>
        <p:spPr bwMode="auto">
          <a:xfrm>
            <a:off x="4267200" y="609600"/>
            <a:ext cx="4809744" cy="230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>
            <a:off x="2209800" y="1963617"/>
            <a:ext cx="288036" cy="2697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371600" y="1735017"/>
            <a:ext cx="11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Point A (X,Y,Z)</a:t>
            </a:r>
            <a:endParaRPr lang="en-US" sz="1000" dirty="0"/>
          </a:p>
        </p:txBody>
      </p:sp>
      <p:cxnSp>
        <p:nvCxnSpPr>
          <p:cNvPr id="10" name="Straight Connector 9"/>
          <p:cNvCxnSpPr/>
          <p:nvPr/>
        </p:nvCxnSpPr>
        <p:spPr bwMode="auto">
          <a:xfrm rot="5400000" flipH="1" flipV="1">
            <a:off x="986790" y="1807407"/>
            <a:ext cx="609600" cy="7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rot="5400000" flipH="1" flipV="1">
            <a:off x="3410712" y="1805121"/>
            <a:ext cx="609600" cy="7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2990088" y="1582617"/>
            <a:ext cx="7269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rot="10800000">
            <a:off x="1290828" y="1584205"/>
            <a:ext cx="114757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2459736" y="1457649"/>
            <a:ext cx="76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Length</a:t>
            </a:r>
            <a:endParaRPr lang="en-US" sz="1000" dirty="0"/>
          </a:p>
        </p:txBody>
      </p:sp>
      <p:cxnSp>
        <p:nvCxnSpPr>
          <p:cNvPr id="15" name="Straight Connector 14"/>
          <p:cNvCxnSpPr/>
          <p:nvPr/>
        </p:nvCxnSpPr>
        <p:spPr bwMode="auto">
          <a:xfrm rot="5400000">
            <a:off x="2345436" y="2513781"/>
            <a:ext cx="31089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642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rot="5400000" flipH="1" flipV="1">
            <a:off x="2368296" y="835857"/>
            <a:ext cx="27432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2468880" y="744417"/>
            <a:ext cx="228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N</a:t>
            </a:r>
            <a:endParaRPr lang="en-US" sz="1000" b="1" dirty="0"/>
          </a:p>
        </p:txBody>
      </p:sp>
      <p:grpSp>
        <p:nvGrpSpPr>
          <p:cNvPr id="18" name="Group 41"/>
          <p:cNvGrpSpPr/>
          <p:nvPr/>
        </p:nvGrpSpPr>
        <p:grpSpPr>
          <a:xfrm>
            <a:off x="2203704" y="1887417"/>
            <a:ext cx="609600" cy="609600"/>
            <a:chOff x="2667000" y="2057400"/>
            <a:chExt cx="304800" cy="304800"/>
          </a:xfrm>
        </p:grpSpPr>
        <p:sp>
          <p:nvSpPr>
            <p:cNvPr id="19" name="Arc 18"/>
            <p:cNvSpPr/>
            <p:nvPr/>
          </p:nvSpPr>
          <p:spPr bwMode="auto">
            <a:xfrm>
              <a:off x="2667000" y="2057400"/>
              <a:ext cx="304800" cy="304800"/>
            </a:xfrm>
            <a:prstGeom prst="arc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Arc 19"/>
            <p:cNvSpPr/>
            <p:nvPr/>
          </p:nvSpPr>
          <p:spPr bwMode="auto">
            <a:xfrm rot="5400000">
              <a:off x="2667000" y="2057400"/>
              <a:ext cx="304800" cy="304800"/>
            </a:xfrm>
            <a:prstGeom prst="arc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743200" y="1735017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Dip Direction</a:t>
            </a:r>
            <a:endParaRPr lang="en-US" sz="1000" dirty="0"/>
          </a:p>
        </p:txBody>
      </p:sp>
      <p:sp>
        <p:nvSpPr>
          <p:cNvPr id="22" name="Arc 21"/>
          <p:cNvSpPr/>
          <p:nvPr/>
        </p:nvSpPr>
        <p:spPr bwMode="auto">
          <a:xfrm rot="10800000">
            <a:off x="6217920" y="1316819"/>
            <a:ext cx="402336" cy="475488"/>
          </a:xfrm>
          <a:prstGeom prst="arc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sm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3600" y="162229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Dip</a:t>
            </a:r>
            <a:endParaRPr lang="en-US" sz="1000" dirty="0"/>
          </a:p>
        </p:txBody>
      </p:sp>
      <p:cxnSp>
        <p:nvCxnSpPr>
          <p:cNvPr id="24" name="Straight Connector 23"/>
          <p:cNvCxnSpPr/>
          <p:nvPr/>
        </p:nvCxnSpPr>
        <p:spPr bwMode="auto">
          <a:xfrm rot="1800000" flipH="1" flipV="1">
            <a:off x="6931152" y="1709928"/>
            <a:ext cx="2743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rot="1800000" flipH="1" flipV="1">
            <a:off x="6501384" y="2450592"/>
            <a:ext cx="2743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rot="7200000">
            <a:off x="6501384" y="2124997"/>
            <a:ext cx="85953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sm" len="med"/>
            <a:tailEnd type="triangle" w="sm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6934200" y="1944711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Depth Extent</a:t>
            </a:r>
            <a:endParaRPr lang="en-US" sz="1000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 rot="5400000">
            <a:off x="6592824" y="1344168"/>
            <a:ext cx="42062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med"/>
            <a:tailEnd type="triangle" w="sm" len="med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6781800" y="1241290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Depth to Point A</a:t>
            </a:r>
            <a:endParaRPr lang="en-US" sz="1000" dirty="0"/>
          </a:p>
        </p:txBody>
      </p:sp>
      <p:cxnSp>
        <p:nvCxnSpPr>
          <p:cNvPr id="30" name="Straight Arrow Connector 29"/>
          <p:cNvCxnSpPr/>
          <p:nvPr/>
        </p:nvCxnSpPr>
        <p:spPr bwMode="auto">
          <a:xfrm rot="1800000">
            <a:off x="6067211" y="2469642"/>
            <a:ext cx="42976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sm" len="med"/>
            <a:tailEnd type="triangle" w="sm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7200000" flipH="1" flipV="1">
            <a:off x="6382512" y="2487168"/>
            <a:ext cx="2743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5638800" y="2649379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Thickness</a:t>
            </a:r>
            <a:endParaRPr lang="en-US" sz="1000" dirty="0"/>
          </a:p>
        </p:txBody>
      </p:sp>
      <p:cxnSp>
        <p:nvCxnSpPr>
          <p:cNvPr id="33" name="Straight Connector 32"/>
          <p:cNvCxnSpPr/>
          <p:nvPr/>
        </p:nvCxnSpPr>
        <p:spPr bwMode="auto">
          <a:xfrm rot="7200000">
            <a:off x="5980176" y="1823302"/>
            <a:ext cx="85953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642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flipH="1" flipV="1">
            <a:off x="6163056" y="1554480"/>
            <a:ext cx="64008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 rot="7200000" flipH="1" flipV="1">
            <a:off x="6007608" y="2276856"/>
            <a:ext cx="2743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5" cstate="print"/>
          <a:srcRect l="19896" t="3132" r="1990" b="1566"/>
          <a:stretch>
            <a:fillRect/>
          </a:stretch>
        </p:blipFill>
        <p:spPr bwMode="auto">
          <a:xfrm>
            <a:off x="685800" y="3824769"/>
            <a:ext cx="3571334" cy="276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Group 61"/>
          <p:cNvGrpSpPr/>
          <p:nvPr/>
        </p:nvGrpSpPr>
        <p:grpSpPr>
          <a:xfrm>
            <a:off x="1924890" y="4169664"/>
            <a:ext cx="509016" cy="1197864"/>
            <a:chOff x="7315200" y="4776216"/>
            <a:chExt cx="509016" cy="1197864"/>
          </a:xfrm>
        </p:grpSpPr>
        <p:cxnSp>
          <p:nvCxnSpPr>
            <p:cNvPr id="38" name="Straight Connector 37"/>
            <p:cNvCxnSpPr/>
            <p:nvPr/>
          </p:nvCxnSpPr>
          <p:spPr bwMode="auto">
            <a:xfrm rot="7740000">
              <a:off x="7467600" y="5132832"/>
              <a:ext cx="7132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alpha val="88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rot="20280000" flipH="1" flipV="1">
              <a:off x="7315200" y="5465064"/>
              <a:ext cx="30175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>
                  <a:alpha val="88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rot="4200000" flipH="1" flipV="1">
              <a:off x="7406640" y="5681472"/>
              <a:ext cx="58521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alpha val="88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1" name="Straight Connector 40"/>
          <p:cNvCxnSpPr/>
          <p:nvPr/>
        </p:nvCxnSpPr>
        <p:spPr bwMode="auto">
          <a:xfrm rot="-1320000" flipH="1" flipV="1">
            <a:off x="1943178" y="4851982"/>
            <a:ext cx="27432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3360000" flipH="1" flipV="1">
            <a:off x="2078323" y="5042134"/>
            <a:ext cx="58521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6840000">
            <a:off x="1998042" y="4480560"/>
            <a:ext cx="7132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alpha val="88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Arc 43"/>
          <p:cNvSpPr/>
          <p:nvPr/>
        </p:nvSpPr>
        <p:spPr bwMode="auto">
          <a:xfrm rot="1659774">
            <a:off x="2217498" y="4287459"/>
            <a:ext cx="347472" cy="205213"/>
          </a:xfrm>
          <a:prstGeom prst="arc">
            <a:avLst>
              <a:gd name="adj1" fmla="val 16080086"/>
              <a:gd name="adj2" fmla="val 19981533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sm" len="sm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14450" y="381000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Rotation</a:t>
            </a:r>
            <a:endParaRPr lang="en-US" sz="1000" dirty="0"/>
          </a:p>
        </p:txBody>
      </p:sp>
      <p:sp>
        <p:nvSpPr>
          <p:cNvPr id="46" name="TextBox 6"/>
          <p:cNvSpPr txBox="1">
            <a:spLocks noChangeArrowheads="1"/>
          </p:cNvSpPr>
          <p:nvPr/>
        </p:nvSpPr>
        <p:spPr bwMode="auto">
          <a:xfrm>
            <a:off x="4419600" y="76200"/>
            <a:ext cx="415370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Aft>
                <a:spcPts val="600"/>
              </a:spcAft>
            </a:pPr>
            <a:r>
              <a:rPr lang="en-US" sz="1400" b="1" dirty="0" smtClean="0">
                <a:solidFill>
                  <a:srgbClr val="262673"/>
                </a:solidFill>
              </a:rPr>
              <a:t>Maxwell Model Parameters conventional terms</a:t>
            </a:r>
            <a:endParaRPr lang="en-US" sz="1400" b="1" dirty="0">
              <a:solidFill>
                <a:srgbClr val="262673"/>
              </a:solidFill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5334000" y="5181600"/>
            <a:ext cx="338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A</a:t>
            </a:r>
          </a:p>
        </p:txBody>
      </p:sp>
      <p:cxnSp>
        <p:nvCxnSpPr>
          <p:cNvPr id="48" name="Straight Arrow Connector 47"/>
          <p:cNvCxnSpPr/>
          <p:nvPr/>
        </p:nvCxnSpPr>
        <p:spPr bwMode="auto">
          <a:xfrm flipH="1" flipV="1">
            <a:off x="5029200" y="4191000"/>
            <a:ext cx="457201" cy="99060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9" name="TextBox 17"/>
          <p:cNvSpPr txBox="1">
            <a:spLocks noChangeArrowheads="1"/>
          </p:cNvSpPr>
          <p:nvPr/>
        </p:nvSpPr>
        <p:spPr bwMode="auto">
          <a:xfrm>
            <a:off x="4419600" y="55626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200" dirty="0"/>
              <a:t>(X, Y) refers to Center Top of the Plate </a:t>
            </a:r>
            <a:r>
              <a:rPr lang="en-US" sz="1200" dirty="0" smtClean="0"/>
              <a:t>projected </a:t>
            </a:r>
            <a:r>
              <a:rPr lang="en-US" sz="1200" dirty="0"/>
              <a:t>to surface, i.e. point A.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76200" y="6477000"/>
            <a:ext cx="62484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262673"/>
                </a:solidFill>
              </a:rPr>
              <a:t>All X and Y Coordinates  are projected using  </a:t>
            </a:r>
            <a:r>
              <a:rPr lang="en-US" sz="1400" b="1" dirty="0" smtClean="0">
                <a:solidFill>
                  <a:srgbClr val="262673"/>
                </a:solidFill>
              </a:rPr>
              <a:t>GDA94 / MGA Zone 55</a:t>
            </a:r>
            <a:endParaRPr lang="en-US" sz="1400" b="1" dirty="0">
              <a:solidFill>
                <a:srgbClr val="26267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24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371600"/>
            <a:ext cx="4876800" cy="3900064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9530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372135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5383600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MX1_L2240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5383568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24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1" y="1"/>
            <a:ext cx="2666999" cy="1769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25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752599"/>
            <a:ext cx="4953000" cy="2853745"/>
          </a:xfrm>
          <a:prstGeom prst="rect">
            <a:avLst/>
          </a:prstGeom>
        </p:spPr>
      </p:pic>
      <p:pic>
        <p:nvPicPr>
          <p:cNvPr id="8" name="Picture 7" descr="L225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0"/>
            <a:ext cx="3064719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048001" y="4343400"/>
            <a:ext cx="1878938" cy="1828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562600"/>
            <a:ext cx="215966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9144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0" y="40386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25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2989" y="2743200"/>
            <a:ext cx="6251011" cy="396556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9600" y="3048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MX1_L2250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5383590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-61.3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225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990600"/>
            <a:ext cx="2819400" cy="188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X2_PL_TA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791" y="762000"/>
            <a:ext cx="8634209" cy="4999154"/>
          </a:xfrm>
          <a:prstGeom prst="rect">
            <a:avLst/>
          </a:prstGeom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038600" cy="83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Target MX2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5800" y="5903893"/>
            <a:ext cx="5867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MX2 over TAU grid with modeled plates projected to the surface.</a:t>
            </a:r>
          </a:p>
          <a:p>
            <a:r>
              <a:rPr lang="en-US" sz="1400" dirty="0" smtClean="0"/>
              <a:t>3 lines were modeled for the target.</a:t>
            </a:r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820_MX2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219201"/>
            <a:ext cx="4800600" cy="3502546"/>
          </a:xfrm>
          <a:prstGeom prst="rect">
            <a:avLst/>
          </a:prstGeom>
        </p:spPr>
      </p:pic>
      <p:pic>
        <p:nvPicPr>
          <p:cNvPr id="8" name="Picture 7" descr="L2820_MX2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6083" y="1"/>
            <a:ext cx="3327918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733801" y="4419600"/>
            <a:ext cx="1193138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638800"/>
            <a:ext cx="2388261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6858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MX2_L2820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41148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820_MX2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8792" y="1257300"/>
            <a:ext cx="5037666" cy="4533900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114800" y="57150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MX2_L2820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374070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5377715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-55.7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2820_MX2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-1"/>
            <a:ext cx="2743200" cy="1776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830_MX2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47800"/>
            <a:ext cx="4953000" cy="3223720"/>
          </a:xfrm>
          <a:prstGeom prst="rect">
            <a:avLst/>
          </a:prstGeom>
        </p:spPr>
      </p:pic>
      <p:pic>
        <p:nvPicPr>
          <p:cNvPr id="8" name="Picture 7" descr="L2830_MX2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23122" y="0"/>
            <a:ext cx="3320878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810001" y="4343400"/>
            <a:ext cx="1116938" cy="1828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638800"/>
            <a:ext cx="2464461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9144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40386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830_MX2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322264"/>
            <a:ext cx="4876800" cy="4017144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374075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MX2_L2830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5377718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830_MX2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"/>
            <a:ext cx="2819400" cy="18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840_MX2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0"/>
            <a:ext cx="5653407" cy="3025337"/>
          </a:xfrm>
          <a:prstGeom prst="rect">
            <a:avLst/>
          </a:prstGeom>
        </p:spPr>
      </p:pic>
      <p:pic>
        <p:nvPicPr>
          <p:cNvPr id="8" name="Picture 7" descr="L2840_MX2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27109" y="0"/>
            <a:ext cx="3316891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962401" y="4191000"/>
            <a:ext cx="964538" cy="1981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562600"/>
            <a:ext cx="238826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1219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840_MX2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5276" y="1447800"/>
            <a:ext cx="5288723" cy="3453536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MX2_L2840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-42.2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MX2_L2840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374228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840_MX2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010856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2514600" cy="4191000"/>
          </a:xfrm>
          <a:solidFill>
            <a:schemeClr val="accent3">
              <a:lumMod val="95000"/>
            </a:schemeClr>
          </a:solidFill>
        </p:spPr>
        <p:txBody>
          <a:bodyPr/>
          <a:lstStyle/>
          <a:p>
            <a:pPr algn="l"/>
            <a:r>
              <a:rPr lang="en-US" sz="1600" dirty="0" smtClean="0">
                <a:solidFill>
                  <a:srgbClr val="0000FF"/>
                </a:solidFill>
              </a:rPr>
              <a:t>Modeled plates projected on TAU map. </a:t>
            </a:r>
            <a:br>
              <a:rPr lang="en-US" sz="1600" dirty="0" smtClean="0">
                <a:solidFill>
                  <a:srgbClr val="0000FF"/>
                </a:solidFill>
              </a:rPr>
            </a:br>
            <a:r>
              <a:rPr lang="en-US" sz="1600" dirty="0" smtClean="0">
                <a:solidFill>
                  <a:srgbClr val="0000FF"/>
                </a:solidFill>
              </a:rPr>
              <a:t/>
            </a:r>
            <a:br>
              <a:rPr lang="en-US" sz="1600" dirty="0" smtClean="0">
                <a:solidFill>
                  <a:srgbClr val="0000FF"/>
                </a:solidFill>
              </a:rPr>
            </a:br>
            <a:r>
              <a:rPr lang="en-US" sz="1600" dirty="0" smtClean="0">
                <a:solidFill>
                  <a:srgbClr val="0000FF"/>
                </a:solidFill>
              </a:rPr>
              <a:t>46 plates over 25 lines in 5 anomalous areas </a:t>
            </a:r>
            <a:r>
              <a:rPr lang="en-US" sz="1600" dirty="0" smtClean="0">
                <a:solidFill>
                  <a:srgbClr val="0000FF"/>
                </a:solidFill>
              </a:rPr>
              <a:t>(MX1-MX5) </a:t>
            </a:r>
            <a:r>
              <a:rPr lang="en-US" sz="1600" dirty="0" smtClean="0">
                <a:solidFill>
                  <a:srgbClr val="0000FF"/>
                </a:solidFill>
              </a:rPr>
              <a:t>were </a:t>
            </a:r>
            <a:r>
              <a:rPr lang="en-US" sz="1600" dirty="0" smtClean="0">
                <a:solidFill>
                  <a:srgbClr val="0000FF"/>
                </a:solidFill>
              </a:rPr>
              <a:t>modeled. </a:t>
            </a:r>
            <a:r>
              <a:rPr lang="en-US" sz="1600" dirty="0" smtClean="0">
                <a:solidFill>
                  <a:srgbClr val="0000FF"/>
                </a:solidFill>
              </a:rPr>
              <a:t>Based on the modeling results, 30 drill holes with corresponded parameters were </a:t>
            </a:r>
            <a:r>
              <a:rPr lang="en-US" sz="1600" smtClean="0">
                <a:solidFill>
                  <a:srgbClr val="0000FF"/>
                </a:solidFill>
              </a:rPr>
              <a:t>recommended.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4" name="Picture 3" descr="All_Plates_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7581" y="0"/>
            <a:ext cx="643641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038600" cy="83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Target MX3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2000" y="5638800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MX3 over TAU grid with modeled plates projected to the surface.</a:t>
            </a:r>
          </a:p>
          <a:p>
            <a:r>
              <a:rPr lang="en-US" sz="1600" dirty="0" smtClean="0"/>
              <a:t>5 lines were modeled in this area.</a:t>
            </a:r>
          </a:p>
          <a:p>
            <a:endParaRPr lang="en-US" sz="1600" dirty="0"/>
          </a:p>
        </p:txBody>
      </p:sp>
      <p:pic>
        <p:nvPicPr>
          <p:cNvPr id="6" name="Picture 5" descr="MX3_PL_TA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914400"/>
            <a:ext cx="8153400" cy="4542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950_MX3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1600"/>
            <a:ext cx="5139809" cy="3505200"/>
          </a:xfrm>
          <a:prstGeom prst="rect">
            <a:avLst/>
          </a:prstGeom>
        </p:spPr>
      </p:pic>
      <p:pic>
        <p:nvPicPr>
          <p:cNvPr id="10" name="Picture 9" descr="L2950_MX3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9273" y="0"/>
            <a:ext cx="3804727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3657600" y="63246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124200" y="4800600"/>
            <a:ext cx="1269339" cy="15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393539" y="5486400"/>
            <a:ext cx="2921661" cy="838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914400" y="6858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950_MX3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1817318"/>
            <a:ext cx="5791200" cy="4782010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3886200" y="6324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2950_MX3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-1"/>
            <a:ext cx="2743200" cy="1820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960_MX3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5029200" cy="2768775"/>
          </a:xfrm>
          <a:prstGeom prst="rect">
            <a:avLst/>
          </a:prstGeom>
        </p:spPr>
      </p:pic>
      <p:pic>
        <p:nvPicPr>
          <p:cNvPr id="8" name="Picture 7" descr="L2960_MX3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7633" y="1"/>
            <a:ext cx="3836367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35814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276601" y="4495800"/>
            <a:ext cx="1040738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317339" y="5410200"/>
            <a:ext cx="2921661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914400" y="15240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MX1_L2960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960_MX3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0992" y="1295400"/>
            <a:ext cx="5003007" cy="4084687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MX3_L2960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-27.6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MX3_L2960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960_MX3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0"/>
            <a:ext cx="2819400" cy="1811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970_MX3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295400"/>
            <a:ext cx="5334000" cy="3546800"/>
          </a:xfrm>
          <a:prstGeom prst="rect">
            <a:avLst/>
          </a:prstGeom>
        </p:spPr>
      </p:pic>
      <p:pic>
        <p:nvPicPr>
          <p:cNvPr id="8" name="Picture 7" descr="L2970_MX3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1" y="0"/>
            <a:ext cx="3657600" cy="6863938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038600" y="61722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733800" y="4495800"/>
            <a:ext cx="1092035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825835" y="5486400"/>
            <a:ext cx="2108365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7620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970_MX3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38460" y="1219200"/>
            <a:ext cx="6305540" cy="3741586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38200"/>
          <a:ext cx="3810001" cy="4024451"/>
        </p:xfrm>
        <a:graphic>
          <a:graphicData uri="http://schemas.openxmlformats.org/drawingml/2006/table">
            <a:tbl>
              <a:tblPr/>
              <a:tblGrid>
                <a:gridCol w="1318846"/>
                <a:gridCol w="732693"/>
                <a:gridCol w="732693"/>
                <a:gridCol w="1025769"/>
              </a:tblGrid>
              <a:tr h="257371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-52.9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MX3_L2970_T1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5376358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970_MX3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39712" cy="156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980_MX3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5224097" cy="2362200"/>
          </a:xfrm>
          <a:prstGeom prst="rect">
            <a:avLst/>
          </a:prstGeom>
        </p:spPr>
      </p:pic>
      <p:pic>
        <p:nvPicPr>
          <p:cNvPr id="8" name="Picture 7" descr="L2980_MX3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2726" y="0"/>
            <a:ext cx="3661274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429000" y="4800600"/>
            <a:ext cx="1549235" cy="1371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78235" y="5486400"/>
            <a:ext cx="2336965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19050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980_MX3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1883" y="1066800"/>
            <a:ext cx="5502117" cy="4138019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3908172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57371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374540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-43.6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MX3_L2980_T1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980_MX3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54954" cy="159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990_MX3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0"/>
            <a:ext cx="5220153" cy="2583404"/>
          </a:xfrm>
          <a:prstGeom prst="rect">
            <a:avLst/>
          </a:prstGeom>
        </p:spPr>
      </p:pic>
      <p:pic>
        <p:nvPicPr>
          <p:cNvPr id="8" name="Picture 7" descr="L2990_MX3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6407" y="1"/>
            <a:ext cx="3677593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038600" y="62484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429000" y="4724400"/>
            <a:ext cx="1396835" cy="15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825835" y="5562600"/>
            <a:ext cx="2336965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16764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038600" cy="83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Target MX1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91200" y="106680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MX1 over TAU grid with modeled plates projected to the surface</a:t>
            </a:r>
            <a:r>
              <a:rPr lang="en-US" sz="1600" dirty="0" smtClean="0"/>
              <a:t>.</a:t>
            </a:r>
          </a:p>
          <a:p>
            <a:endParaRPr lang="en-US" sz="1600" dirty="0" smtClean="0"/>
          </a:p>
          <a:p>
            <a:r>
              <a:rPr lang="en-US" sz="1600" dirty="0" smtClean="0"/>
              <a:t>9 lines were modeled in this area.</a:t>
            </a:r>
          </a:p>
          <a:p>
            <a:endParaRPr lang="en-US" sz="1600" dirty="0"/>
          </a:p>
        </p:txBody>
      </p:sp>
      <p:pic>
        <p:nvPicPr>
          <p:cNvPr id="8" name="Picture 7" descr="MX1_PL_TAU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5000" cy="6862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2990_MX3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1917" y="914400"/>
            <a:ext cx="5342083" cy="4526673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MX3_L2990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3984369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796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8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374570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-15.3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-53.6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0396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MX3_L2990_T1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2990_MX3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24200" cy="159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X4_PL_TAU_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7468248" cy="5921253"/>
          </a:xfrm>
          <a:prstGeom prst="rect">
            <a:avLst/>
          </a:prstGeom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038600" cy="83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Target MX4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20000" y="1219200"/>
            <a:ext cx="152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MX4 over TAU grid with modeled plates projected to the surface.</a:t>
            </a:r>
          </a:p>
          <a:p>
            <a:endParaRPr lang="en-US" sz="1600" dirty="0" smtClean="0"/>
          </a:p>
          <a:p>
            <a:r>
              <a:rPr lang="en-US" sz="1600" dirty="0" smtClean="0"/>
              <a:t>9 lines were modeled in this area.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307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24799"/>
            <a:ext cx="4343399" cy="3152001"/>
          </a:xfrm>
          <a:prstGeom prst="rect">
            <a:avLst/>
          </a:prstGeom>
        </p:spPr>
      </p:pic>
      <p:pic>
        <p:nvPicPr>
          <p:cNvPr id="9" name="Picture 8" descr="L307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8644" y="228600"/>
            <a:ext cx="4685356" cy="64008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2860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667000" y="4648200"/>
            <a:ext cx="406235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073235" y="5486400"/>
            <a:ext cx="2946565" cy="838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219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307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6630" y="1447800"/>
            <a:ext cx="5277370" cy="3711368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609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1143000"/>
          <a:ext cx="4191000" cy="4024451"/>
        </p:xfrm>
        <a:graphic>
          <a:graphicData uri="http://schemas.openxmlformats.org/drawingml/2006/table">
            <a:tbl>
              <a:tblPr/>
              <a:tblGrid>
                <a:gridCol w="1066800"/>
                <a:gridCol w="685800"/>
                <a:gridCol w="685800"/>
                <a:gridCol w="685800"/>
                <a:gridCol w="1066800"/>
              </a:tblGrid>
              <a:tr h="257371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374310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-135.2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5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MX4_L3070_T2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07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604573" cy="1569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308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38400"/>
            <a:ext cx="4114800" cy="2448838"/>
          </a:xfrm>
          <a:prstGeom prst="rect">
            <a:avLst/>
          </a:prstGeom>
        </p:spPr>
      </p:pic>
      <p:pic>
        <p:nvPicPr>
          <p:cNvPr id="8" name="Picture 7" descr="L308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2984" y="152400"/>
            <a:ext cx="4801016" cy="6447079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2860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819400" y="4800600"/>
            <a:ext cx="253835" cy="15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073235" y="5334000"/>
            <a:ext cx="2794165" cy="990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6764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5146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308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39743" y="1524000"/>
            <a:ext cx="6304257" cy="366541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609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1143000"/>
          <a:ext cx="4191000" cy="4024451"/>
        </p:xfrm>
        <a:graphic>
          <a:graphicData uri="http://schemas.openxmlformats.org/drawingml/2006/table">
            <a:tbl>
              <a:tblPr/>
              <a:tblGrid>
                <a:gridCol w="1066800"/>
                <a:gridCol w="685800"/>
                <a:gridCol w="685800"/>
                <a:gridCol w="685800"/>
                <a:gridCol w="1066800"/>
              </a:tblGrid>
              <a:tr h="257371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5375195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-39.7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-105.3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5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MX4_L3080_T1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MX4_L3080_T2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2" name="Picture 11" descr="L308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3221" y="0"/>
            <a:ext cx="3680779" cy="156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309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4252210" cy="2819400"/>
          </a:xfrm>
          <a:prstGeom prst="rect">
            <a:avLst/>
          </a:prstGeom>
        </p:spPr>
      </p:pic>
      <p:pic>
        <p:nvPicPr>
          <p:cNvPr id="9" name="Picture 8" descr="L309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9673" y="814908"/>
            <a:ext cx="4694327" cy="4976292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2860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362200" y="4800600"/>
            <a:ext cx="711035" cy="1524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073235" y="4724400"/>
            <a:ext cx="2946565" cy="1600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600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44196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309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3411" y="1524000"/>
            <a:ext cx="5840589" cy="385592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609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MX4_L3090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1143000"/>
          <a:ext cx="4191000" cy="4024451"/>
        </p:xfrm>
        <a:graphic>
          <a:graphicData uri="http://schemas.openxmlformats.org/drawingml/2006/table">
            <a:tbl>
              <a:tblPr/>
              <a:tblGrid>
                <a:gridCol w="1066800"/>
                <a:gridCol w="685800"/>
                <a:gridCol w="685800"/>
                <a:gridCol w="685800"/>
                <a:gridCol w="1066800"/>
              </a:tblGrid>
              <a:tr h="257371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374925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-38.7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5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MX4_L3090_T2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4" name="Picture 13" descr="L309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589331" cy="157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100_MX4_S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77591" y="381000"/>
            <a:ext cx="4666409" cy="63246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667000" y="62484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352800" y="4953000"/>
            <a:ext cx="101435" cy="1295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454235" y="5562600"/>
            <a:ext cx="2870365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981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MX4_L3100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10" name="Picture 9" descr="L3100_MX4_P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14600"/>
            <a:ext cx="4344927" cy="23395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3434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10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534" y="1295400"/>
            <a:ext cx="6349466" cy="4160927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MX4_L3100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4060577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8501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3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11691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MX4_L3100_T1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MX4_L3100_T2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0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16850" cy="157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216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447800"/>
            <a:ext cx="5162869" cy="3329086"/>
          </a:xfrm>
          <a:prstGeom prst="rect">
            <a:avLst/>
          </a:prstGeom>
        </p:spPr>
      </p:pic>
      <p:pic>
        <p:nvPicPr>
          <p:cNvPr id="9" name="Picture 8" descr="L216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5458" y="0"/>
            <a:ext cx="3358542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3962400" y="4572000"/>
            <a:ext cx="990600" cy="1600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715000"/>
            <a:ext cx="2464461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838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MX1_L2160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11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4217544" cy="2819400"/>
          </a:xfrm>
          <a:prstGeom prst="rect">
            <a:avLst/>
          </a:prstGeom>
        </p:spPr>
      </p:pic>
      <p:pic>
        <p:nvPicPr>
          <p:cNvPr id="8" name="Picture 7" descr="L311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5676" y="609600"/>
            <a:ext cx="4768324" cy="62484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667000" y="64008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133600" y="4724400"/>
            <a:ext cx="1320635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454235" y="5638800"/>
            <a:ext cx="2946565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38200" y="1524000"/>
            <a:ext cx="1568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MX4_L3110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3434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11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8208" y="1740958"/>
            <a:ext cx="5135792" cy="351684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68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MX1_L3110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4060577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8501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3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5374890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11691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MX4_L3110_T1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MX4_L3110_T2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1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28600"/>
            <a:ext cx="3071126" cy="155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3120_MX4_S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6362" y="311852"/>
            <a:ext cx="4587638" cy="6546148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590800" y="64008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286000" y="4953000"/>
            <a:ext cx="1092035" cy="1447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378035" y="5638800"/>
            <a:ext cx="2946565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2133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MX4_L3120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9" name="Picture 8" descr="L3120_MX4_P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67000"/>
            <a:ext cx="4419600" cy="22272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44958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12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2145" y="1295400"/>
            <a:ext cx="5141855" cy="4031376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MX4_L3120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3984369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796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8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5374800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0396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MX4_L3120_T1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MX4_L3120_T2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2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62574" cy="157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313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0"/>
            <a:ext cx="4648200" cy="2591884"/>
          </a:xfrm>
          <a:prstGeom prst="rect">
            <a:avLst/>
          </a:prstGeom>
        </p:spPr>
      </p:pic>
      <p:pic>
        <p:nvPicPr>
          <p:cNvPr id="9" name="Picture 8" descr="L313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81000"/>
            <a:ext cx="4343400" cy="6162738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2860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362200" y="4724400"/>
            <a:ext cx="711035" cy="1600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073235" y="5257800"/>
            <a:ext cx="3479965" cy="1066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85800" y="1752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313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4752" y="1447800"/>
            <a:ext cx="5149248" cy="3863701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609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1143000"/>
          <a:ext cx="4191000" cy="4024451"/>
        </p:xfrm>
        <a:graphic>
          <a:graphicData uri="http://schemas.openxmlformats.org/drawingml/2006/table">
            <a:tbl>
              <a:tblPr/>
              <a:tblGrid>
                <a:gridCol w="1066800"/>
                <a:gridCol w="685800"/>
                <a:gridCol w="685800"/>
                <a:gridCol w="685800"/>
                <a:gridCol w="1066800"/>
              </a:tblGrid>
              <a:tr h="257371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374865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-36.2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-35.6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5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MX4_L3130_T1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MX4_L3130_T2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3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"/>
            <a:ext cx="3429000" cy="148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14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24000"/>
            <a:ext cx="4622119" cy="3352800"/>
          </a:xfrm>
          <a:prstGeom prst="rect">
            <a:avLst/>
          </a:prstGeom>
        </p:spPr>
      </p:pic>
      <p:pic>
        <p:nvPicPr>
          <p:cNvPr id="8" name="Picture 7" descr="L314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5465" y="311852"/>
            <a:ext cx="4328535" cy="6546148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31242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209800" y="4572000"/>
            <a:ext cx="1701635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911435" y="5334000"/>
            <a:ext cx="3098965" cy="990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0668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14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1371600"/>
            <a:ext cx="5105400" cy="400645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MX4_L3140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4060577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8501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3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5374600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5374600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-14.5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11691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MX4_L3140_T1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5374598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MX4_L3140_T2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5374598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4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70195" cy="1623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150_MX4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0"/>
            <a:ext cx="4800600" cy="2561694"/>
          </a:xfrm>
          <a:prstGeom prst="rect">
            <a:avLst/>
          </a:prstGeom>
        </p:spPr>
      </p:pic>
      <p:pic>
        <p:nvPicPr>
          <p:cNvPr id="8" name="Picture 7" descr="L3150_MX4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6946" y="327094"/>
            <a:ext cx="4077054" cy="6530906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3352800" y="64008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2286000" y="4648200"/>
            <a:ext cx="1854035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140035" y="5638800"/>
            <a:ext cx="2641765" cy="762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752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150_MX4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1916" y="1371600"/>
            <a:ext cx="5432084" cy="4084701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114800" y="48768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MX4_L3150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0" y="892428"/>
          <a:ext cx="4038600" cy="3984369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796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8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374445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0396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11906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MX4_L3150_T1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MX4_L3150_T2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150_MX4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70195" cy="155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216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1524000"/>
            <a:ext cx="4775714" cy="3905496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50292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MX1_L2160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5384390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-84.6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pic>
        <p:nvPicPr>
          <p:cNvPr id="12" name="Picture 11" descr="L216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61188" cy="2057400"/>
          </a:xfrm>
          <a:prstGeom prst="rect">
            <a:avLst/>
          </a:prstGeom>
        </p:spPr>
      </p:pic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MX1_L2160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5384418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038600" cy="83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Target </a:t>
            </a:r>
            <a:r>
              <a:rPr lang="en-US" sz="3200" dirty="0" smtClean="0"/>
              <a:t>MX5</a:t>
            </a:r>
            <a:endParaRPr lang="en-US" sz="3200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838200" y="5181600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MX5 </a:t>
            </a:r>
            <a:r>
              <a:rPr lang="en-US" sz="1600" dirty="0" smtClean="0"/>
              <a:t>over TAU grid with modeled plates projected to the surface.</a:t>
            </a:r>
          </a:p>
          <a:p>
            <a:r>
              <a:rPr lang="en-US" sz="1600" dirty="0" smtClean="0"/>
              <a:t>2 </a:t>
            </a:r>
            <a:r>
              <a:rPr lang="en-US" sz="1600" dirty="0" smtClean="0"/>
              <a:t>lines were modeled in this area.</a:t>
            </a:r>
          </a:p>
          <a:p>
            <a:endParaRPr lang="en-US" sz="1600" dirty="0"/>
          </a:p>
        </p:txBody>
      </p:sp>
      <p:pic>
        <p:nvPicPr>
          <p:cNvPr id="5" name="Picture 4" descr="MX5_PL_TA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19200"/>
            <a:ext cx="9144000" cy="3618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030_MX5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4557560" cy="2743199"/>
          </a:xfrm>
          <a:prstGeom prst="rect">
            <a:avLst/>
          </a:prstGeom>
        </p:spPr>
      </p:pic>
      <p:pic>
        <p:nvPicPr>
          <p:cNvPr id="8" name="Picture 7" descr="L3030_MX5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1266" y="457200"/>
            <a:ext cx="4442734" cy="64008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971800" y="63246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200400" y="4648200"/>
            <a:ext cx="558635" cy="1676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759035" y="5715000"/>
            <a:ext cx="2717965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600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MX5_L3030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4191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030_MX5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609600"/>
            <a:ext cx="4959836" cy="4694446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MX5_L3030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1" y="892428"/>
          <a:ext cx="4038600" cy="4060577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8501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3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370860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370980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5375655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5375700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11691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MX5_L3030_T1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371006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5375800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030_MX5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3116850" cy="157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3050_MX5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0"/>
            <a:ext cx="4343400" cy="2308547"/>
          </a:xfrm>
          <a:prstGeom prst="rect">
            <a:avLst/>
          </a:prstGeom>
        </p:spPr>
      </p:pic>
      <p:pic>
        <p:nvPicPr>
          <p:cNvPr id="8" name="Picture 7" descr="L3050_MX5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5431" y="296611"/>
            <a:ext cx="4488569" cy="6561389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2971800" y="6400800"/>
            <a:ext cx="15744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plates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352800" y="4648200"/>
            <a:ext cx="406235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3759035" y="5791200"/>
            <a:ext cx="2717965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19812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MX5_L3050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3050_MX5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4878" y="1295400"/>
            <a:ext cx="5289122" cy="406951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MX5_L3050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1" y="892428"/>
          <a:ext cx="4038600" cy="3984369"/>
        </p:xfrm>
        <a:graphic>
          <a:graphicData uri="http://schemas.openxmlformats.org/drawingml/2006/table">
            <a:tbl>
              <a:tblPr/>
              <a:tblGrid>
                <a:gridCol w="1397977"/>
                <a:gridCol w="776654"/>
                <a:gridCol w="776654"/>
                <a:gridCol w="1087315"/>
              </a:tblGrid>
              <a:tr h="2796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8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371050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371170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5375415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5375510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-20.2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-66.4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403966">
                <a:tc gridSpan="4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MX5_L3050_T1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371198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5375600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7" name="Picture 6" descr="L3050_MX5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0"/>
            <a:ext cx="3040644" cy="1577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8200" y="685800"/>
            <a:ext cx="3694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Summary Table of Modeled Plates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143000"/>
          <a:ext cx="7848600" cy="5398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43712"/>
                <a:gridCol w="743712"/>
                <a:gridCol w="743712"/>
                <a:gridCol w="743712"/>
                <a:gridCol w="743712"/>
                <a:gridCol w="784860"/>
                <a:gridCol w="784860"/>
                <a:gridCol w="784860"/>
                <a:gridCol w="784860"/>
              </a:tblGrid>
              <a:tr h="3581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Target_Line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y(m)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z(m)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Depth(m)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Dip(deg)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Dip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Direction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Length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Depth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Extent(m)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Conductivity-Thickness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MX1_L2160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5384390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-84.6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MX1_L2170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-79.3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MX1_L2180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-71.5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MX1_L2190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-48.7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MX1_L2200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MX1_L2210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5383955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-53.1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MX1_L2230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5383595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MX1_L2240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MX1_L2250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5383590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-61.3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MX2_L2820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374070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5377715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-55.7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MX2_L2830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MX2_L2840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-42.2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MX3_L2950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-31.2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MX3_L2960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-27.6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MX3_L2970_T1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MX3_L2970_T2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-52.9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MX3_L2980_T1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374540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MX3_L2980_T2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-43.6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MX3_L2990_T1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374570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-15.3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MX3_L2990_T2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-53.6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8200" y="685800"/>
            <a:ext cx="3694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Summary Table of Modeled Plates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143000"/>
          <a:ext cx="7848600" cy="565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43712"/>
                <a:gridCol w="743712"/>
                <a:gridCol w="743712"/>
                <a:gridCol w="743712"/>
                <a:gridCol w="743712"/>
                <a:gridCol w="784860"/>
                <a:gridCol w="784860"/>
                <a:gridCol w="784860"/>
                <a:gridCol w="784860"/>
              </a:tblGrid>
              <a:tr h="3581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Target_Line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y(m)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z(m)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Depth(m)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Dip(deg)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Dip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Direction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Length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Depth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Extent(m)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Conductivity-Thickness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MX4_L3070_T1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-59.0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MX4_L3070_T2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-83.5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MX4_L3070_T3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-135.2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MX4_L3080_T1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-39.7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MX4_L3080_T2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-63.1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MX4_L3080_T3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-105.3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MX4_L3090_T1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-67.8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MX4_L3090_T2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MX4_L3090_T3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-38.7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MX4_L3100_T1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-52.0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MX4_L3100_T2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MX4_L3110_T1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-56.8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MX4_L3110_T2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5374890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-25.8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MX4_L3120_T1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MX4_L3120_T2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374902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5374800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MX4_L3130_T1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MX4_L3130_T2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-36.2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MX4_L3130_T3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-35.6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MX4_L3140_T1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-14.5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MX4_L3140_T2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MX4_L3150_T1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-26.8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8200" y="685800"/>
            <a:ext cx="3694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Summary Table of Modeled Plates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143000"/>
          <a:ext cx="7848600" cy="1618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43712"/>
                <a:gridCol w="743712"/>
                <a:gridCol w="743712"/>
                <a:gridCol w="743712"/>
                <a:gridCol w="743712"/>
                <a:gridCol w="784860"/>
                <a:gridCol w="784860"/>
                <a:gridCol w="784860"/>
                <a:gridCol w="784860"/>
              </a:tblGrid>
              <a:tr h="35814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Target_Line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y(m)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z(m)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Depth(m)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Dip(deg)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Dip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Direction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Length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Depth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Extent(m)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Conductivity-Thickness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MX4_L3150_T2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374870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-49.8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MX5_L3030_T1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370860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-23.5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MX5_L3030_T2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370980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-76.7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MX5_L3050_T1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371050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5375415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MX5_L3050_T2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5375510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-66.4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066800"/>
          <a:ext cx="7619998" cy="527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571"/>
                <a:gridCol w="1088571"/>
                <a:gridCol w="1088571"/>
                <a:gridCol w="1088571"/>
                <a:gridCol w="903516"/>
                <a:gridCol w="1371600"/>
                <a:gridCol w="990598"/>
              </a:tblGrid>
              <a:tr h="382129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Target_Line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(deg)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Azimuth (deg)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 (m)</a:t>
                      </a:r>
                    </a:p>
                  </a:txBody>
                  <a:tcPr anchor="ctr" horzOverflow="overflow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MX1_L2160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5384418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MX1_L2190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5384092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5383990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MX1_L2240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372228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5383568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MX2_L2830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5377718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MX2_L2840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374228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5377638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5376450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MX3_L2970_T1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5376358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MX3_L2980_T1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5376258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MX3_L2990_T1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374680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5376152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MX4_L3070_T2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MX4_L3080_T1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374436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MX4_L3080_T2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MX4_L3090_T2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MX4_L3100_T1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0600" y="609600"/>
            <a:ext cx="4745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Summary Table of Recommended Drill holes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066800"/>
          <a:ext cx="7619998" cy="4126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571"/>
                <a:gridCol w="1088571"/>
                <a:gridCol w="1088571"/>
                <a:gridCol w="1088571"/>
                <a:gridCol w="903516"/>
                <a:gridCol w="1371600"/>
                <a:gridCol w="990598"/>
              </a:tblGrid>
              <a:tr h="382129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Target_Line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 (m)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(deg)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Azimuth (deg)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 (m)</a:t>
                      </a:r>
                    </a:p>
                  </a:txBody>
                  <a:tcPr anchor="ctr" horzOverflow="overflow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MX4_L3100_T2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MX4_L3110_T1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MX4_L3110_T2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5374900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MX4_L3120_T1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MX4_L3120_T2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MX4_L3130_T1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374280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MX4_L3130_T2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5374700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MX4_L3140_T1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374330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5374598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MX4_L3140_T2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5374598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MX4_L3150_T1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374326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MX4_L3150_T2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374739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5374498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MX5_L3030_T1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371006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5375800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MX5_L3050_T1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371198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5375600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0600" y="609600"/>
            <a:ext cx="4745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Summary Table of Recommended Drill holes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217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295400"/>
            <a:ext cx="5029200" cy="3574630"/>
          </a:xfrm>
          <a:prstGeom prst="rect">
            <a:avLst/>
          </a:prstGeom>
        </p:spPr>
      </p:pic>
      <p:pic>
        <p:nvPicPr>
          <p:cNvPr id="11" name="Picture 10" descr="L217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1"/>
            <a:ext cx="3068877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886201" y="4724400"/>
            <a:ext cx="1040738" cy="1447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562600"/>
            <a:ext cx="238826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7620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42672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43000" y="1295400"/>
            <a:ext cx="7315200" cy="1800493"/>
            <a:chOff x="1219200" y="1600200"/>
            <a:chExt cx="7315200" cy="1800493"/>
          </a:xfrm>
        </p:grpSpPr>
        <p:sp>
          <p:nvSpPr>
            <p:cNvPr id="3" name="Text Box 9"/>
            <p:cNvSpPr txBox="1">
              <a:spLocks noChangeArrowheads="1"/>
            </p:cNvSpPr>
            <p:nvPr/>
          </p:nvSpPr>
          <p:spPr bwMode="auto">
            <a:xfrm>
              <a:off x="5943600" y="1600200"/>
              <a:ext cx="2590800" cy="1800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CA" sz="1200" b="1" i="1" dirty="0"/>
                <a:t>Alexander Prikhodko</a:t>
              </a:r>
            </a:p>
            <a:p>
              <a:r>
                <a:rPr lang="en-CA" sz="1100" dirty="0" smtClean="0"/>
                <a:t>P.Geo</a:t>
              </a:r>
              <a:r>
                <a:rPr lang="en-CA" sz="1100" dirty="0"/>
                <a:t>., </a:t>
              </a:r>
              <a:r>
                <a:rPr lang="en-CA" sz="1100" dirty="0" smtClean="0"/>
                <a:t>PhD,</a:t>
              </a:r>
            </a:p>
            <a:p>
              <a:r>
                <a:rPr lang="en-CA" sz="1100" i="1" dirty="0" smtClean="0"/>
                <a:t>Manager of Data Interpretation</a:t>
              </a:r>
              <a:endParaRPr lang="en-US" sz="1100" i="1" dirty="0"/>
            </a:p>
            <a:p>
              <a:r>
                <a:rPr lang="en-US" sz="1100" b="1" i="1" dirty="0" err="1" smtClean="0">
                  <a:solidFill>
                    <a:schemeClr val="accent2"/>
                  </a:solidFill>
                </a:rPr>
                <a:t>Geotech</a:t>
              </a:r>
              <a:r>
                <a:rPr lang="en-US" sz="1100" b="1" i="1" dirty="0" smtClean="0">
                  <a:solidFill>
                    <a:schemeClr val="accent2"/>
                  </a:solidFill>
                </a:rPr>
                <a:t> </a:t>
              </a:r>
              <a:r>
                <a:rPr lang="en-US" sz="1100" b="1" i="1" dirty="0">
                  <a:solidFill>
                    <a:schemeClr val="accent2"/>
                  </a:solidFill>
                </a:rPr>
                <a:t>Ltd.</a:t>
              </a:r>
              <a:endParaRPr lang="en-CA" sz="1100" dirty="0">
                <a:solidFill>
                  <a:schemeClr val="accent2"/>
                </a:solidFill>
              </a:endParaRPr>
            </a:p>
            <a:p>
              <a:r>
                <a:rPr lang="en-CA" sz="1100" dirty="0"/>
                <a:t>245 Industrial Parkway North</a:t>
              </a:r>
              <a:br>
                <a:rPr lang="en-CA" sz="1100" dirty="0"/>
              </a:br>
              <a:r>
                <a:rPr lang="en-CA" sz="1100" dirty="0"/>
                <a:t>Aurora, ON, L4G 4C4, Canada</a:t>
              </a:r>
              <a:br>
                <a:rPr lang="en-CA" sz="1100" dirty="0"/>
              </a:br>
              <a:r>
                <a:rPr lang="en-CA" sz="1100" dirty="0"/>
                <a:t>Tel: (905) 841 5004 (ext 223)</a:t>
              </a:r>
            </a:p>
            <a:p>
              <a:r>
                <a:rPr lang="en-CA" sz="1100" dirty="0"/>
                <a:t>Fax: (905) 841 0611</a:t>
              </a:r>
            </a:p>
            <a:p>
              <a:r>
                <a:rPr lang="en-CA" sz="1100" dirty="0" smtClean="0">
                  <a:hlinkClick r:id="rId2"/>
                </a:rPr>
                <a:t>Alexander.prikhodko@geotech.ca</a:t>
              </a:r>
              <a:r>
                <a:rPr lang="en-CA" sz="1100" dirty="0"/>
                <a:t/>
              </a:r>
              <a:br>
                <a:rPr lang="en-CA" sz="1100" dirty="0"/>
              </a:br>
              <a:r>
                <a:rPr lang="en-CA" sz="1100" u="sng" dirty="0"/>
                <a:t>www.geotech.ca</a:t>
              </a:r>
              <a:endParaRPr lang="en-US" sz="1100" u="sng" dirty="0"/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219200" y="1600200"/>
              <a:ext cx="2438400" cy="1631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CA" sz="1200" b="1" i="1" dirty="0" smtClean="0"/>
                <a:t>Zihao Han</a:t>
              </a:r>
              <a:endParaRPr lang="en-CA" sz="1100" dirty="0" smtClean="0"/>
            </a:p>
            <a:p>
              <a:r>
                <a:rPr lang="en-CA" sz="1100" dirty="0" smtClean="0"/>
                <a:t>PhD, Interpreter/Data </a:t>
              </a:r>
              <a:r>
                <a:rPr lang="en-CA" sz="1100" dirty="0" smtClean="0"/>
                <a:t>processing</a:t>
              </a:r>
            </a:p>
            <a:p>
              <a:r>
                <a:rPr lang="en-US" sz="1100" b="1" i="1" dirty="0" err="1" smtClean="0">
                  <a:solidFill>
                    <a:schemeClr val="accent2"/>
                  </a:solidFill>
                </a:rPr>
                <a:t>Geotech</a:t>
              </a:r>
              <a:r>
                <a:rPr lang="en-US" sz="1100" b="1" i="1" dirty="0" smtClean="0">
                  <a:solidFill>
                    <a:schemeClr val="accent2"/>
                  </a:solidFill>
                </a:rPr>
                <a:t> Ltd.</a:t>
              </a:r>
              <a:endParaRPr lang="en-CA" sz="1100" dirty="0" smtClean="0">
                <a:solidFill>
                  <a:schemeClr val="accent2"/>
                </a:solidFill>
              </a:endParaRPr>
            </a:p>
            <a:p>
              <a:r>
                <a:rPr lang="en-CA" sz="1100" dirty="0" smtClean="0"/>
                <a:t>Tel</a:t>
              </a:r>
              <a:r>
                <a:rPr lang="en-CA" sz="1100" dirty="0" smtClean="0"/>
                <a:t>: (905) 841 5004 (ext </a:t>
              </a:r>
              <a:r>
                <a:rPr lang="en-CA" sz="1100" dirty="0" smtClean="0"/>
                <a:t>106)</a:t>
              </a:r>
              <a:endParaRPr lang="en-CA" sz="1100" dirty="0" smtClean="0"/>
            </a:p>
            <a:p>
              <a:r>
                <a:rPr lang="en-CA" sz="1100" dirty="0" smtClean="0">
                  <a:hlinkClick r:id="rId3"/>
                </a:rPr>
                <a:t>Zihao.han@geotech.ca</a:t>
              </a:r>
              <a:r>
                <a:rPr lang="en-CA" sz="1100" dirty="0" smtClean="0"/>
                <a:t/>
              </a:r>
              <a:br>
                <a:rPr lang="en-CA" sz="1100" dirty="0" smtClean="0"/>
              </a:br>
              <a:endParaRPr lang="en-US" sz="1100" u="sng" dirty="0" smtClean="0"/>
            </a:p>
            <a:p>
              <a:endParaRPr lang="en-CA" sz="1100" dirty="0" smtClean="0"/>
            </a:p>
            <a:p>
              <a:endParaRPr lang="en-CA" sz="1100" dirty="0" smtClean="0"/>
            </a:p>
            <a:p>
              <a:endParaRPr lang="en-US" sz="1100" b="1" i="1" dirty="0"/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3733800" y="1600200"/>
              <a:ext cx="188545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i="1" dirty="0"/>
                <a:t>under the supervision of</a:t>
              </a:r>
              <a:r>
                <a:rPr lang="en-US" dirty="0"/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2170_MX1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1600200"/>
            <a:ext cx="4832799" cy="3821662"/>
          </a:xfrm>
          <a:prstGeom prst="rect">
            <a:avLst/>
          </a:prstGeom>
        </p:spPr>
      </p:pic>
      <p:sp>
        <p:nvSpPr>
          <p:cNvPr id="28675" name="Title 1"/>
          <p:cNvSpPr>
            <a:spLocks noGrp="1"/>
          </p:cNvSpPr>
          <p:nvPr>
            <p:ph type="title"/>
          </p:nvPr>
        </p:nvSpPr>
        <p:spPr>
          <a:xfrm>
            <a:off x="4495800" y="4800600"/>
            <a:ext cx="4114800" cy="533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FF"/>
                </a:solidFill>
              </a:rPr>
              <a:t>3D View of the plate and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91400" y="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MX1_L2170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Group 46"/>
          <p:cNvGraphicFramePr>
            <a:graphicFrameLocks noGrp="1"/>
          </p:cNvGraphicFramePr>
          <p:nvPr/>
        </p:nvGraphicFramePr>
        <p:xfrm>
          <a:off x="838200" y="892428"/>
          <a:ext cx="3200400" cy="3908172"/>
        </p:xfrm>
        <a:graphic>
          <a:graphicData uri="http://schemas.openxmlformats.org/drawingml/2006/table">
            <a:tbl>
              <a:tblPr/>
              <a:tblGrid>
                <a:gridCol w="1371600"/>
                <a:gridCol w="762000"/>
                <a:gridCol w="1066800"/>
              </a:tblGrid>
              <a:tr h="2573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262673"/>
                          </a:solidFill>
                        </a:rPr>
                        <a:t>Target Plate Parameters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28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Units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372215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5384295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-79.3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Dip Direction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Degrees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Depth Extent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Conductivity-Thickness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Conductivity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Siemens/Meter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49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Thickness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Meters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214476">
                <a:tc gridSpan="3">
                  <a:txBody>
                    <a:bodyPr/>
                    <a:lstStyle/>
                    <a:p>
                      <a:r>
                        <a:rPr lang="en-US" sz="1000" dirty="0" err="1" smtClean="0"/>
                        <a:t>x,y,z</a:t>
                      </a:r>
                      <a:r>
                        <a:rPr lang="en-US" sz="1000" dirty="0" smtClean="0"/>
                        <a:t>–- coordinates of top-center point of the plate</a:t>
                      </a:r>
                    </a:p>
                    <a:p>
                      <a:r>
                        <a:rPr lang="en-US" sz="1000" dirty="0" smtClean="0"/>
                        <a:t>depth—depth from surface to top-center of the plate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29"/>
          <p:cNvGraphicFramePr>
            <a:graphicFrameLocks noGrp="1"/>
          </p:cNvGraphicFramePr>
          <p:nvPr/>
        </p:nvGraphicFramePr>
        <p:xfrm>
          <a:off x="914400" y="5562600"/>
          <a:ext cx="6553201" cy="8976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64895"/>
                <a:gridCol w="846567"/>
                <a:gridCol w="955731"/>
                <a:gridCol w="818815"/>
                <a:gridCol w="818815"/>
                <a:gridCol w="1161105"/>
                <a:gridCol w="887273"/>
              </a:tblGrid>
              <a:tr h="302381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Drill-hole Parameters Appropriate for the Model</a:t>
                      </a: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 smtClean="0">
                        <a:solidFill>
                          <a:srgbClr val="262673"/>
                        </a:solidFill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302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charset="0"/>
                        </a:rPr>
                        <a:t>Target_Line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Y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(m)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Dip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Azimuth (deg)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Length (m)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73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292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MX1_L2170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372306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5384318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4" name="Picture 13" descr="L2170_MX1_3D_P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199" y="0"/>
            <a:ext cx="3074797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2180_MX1_P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524000"/>
            <a:ext cx="4825724" cy="2971800"/>
          </a:xfrm>
          <a:prstGeom prst="rect">
            <a:avLst/>
          </a:prstGeom>
        </p:spPr>
      </p:pic>
      <p:pic>
        <p:nvPicPr>
          <p:cNvPr id="8" name="Picture 7" descr="L2180_MX1_S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7921" y="0"/>
            <a:ext cx="3476080" cy="6858000"/>
          </a:xfrm>
          <a:prstGeom prst="rect">
            <a:avLst/>
          </a:prstGeom>
        </p:spPr>
      </p:pic>
      <p:sp>
        <p:nvSpPr>
          <p:cNvPr id="7" name="Text Box 75"/>
          <p:cNvSpPr txBox="1">
            <a:spLocks noChangeArrowheads="1"/>
          </p:cNvSpPr>
          <p:nvPr/>
        </p:nvSpPr>
        <p:spPr bwMode="auto">
          <a:xfrm>
            <a:off x="4191000" y="6172200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Modeled </a:t>
            </a:r>
            <a:r>
              <a:rPr lang="en-US" sz="1600" dirty="0" smtClean="0">
                <a:solidFill>
                  <a:srgbClr val="0000FF"/>
                </a:solidFill>
              </a:rPr>
              <a:t>plate</a:t>
            </a:r>
            <a:endParaRPr lang="en-US" sz="1600" dirty="0">
              <a:solidFill>
                <a:srgbClr val="0000FF"/>
              </a:solidFill>
            </a:endParaRPr>
          </a:p>
        </p:txBody>
      </p:sp>
      <p:cxnSp>
        <p:nvCxnSpPr>
          <p:cNvPr id="13" name="Straight Arrow Connector 12"/>
          <p:cNvCxnSpPr>
            <a:stCxn id="7" idx="0"/>
          </p:cNvCxnSpPr>
          <p:nvPr/>
        </p:nvCxnSpPr>
        <p:spPr bwMode="auto">
          <a:xfrm flipH="1" flipV="1">
            <a:off x="3429001" y="4267200"/>
            <a:ext cx="1497938" cy="1905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7" idx="0"/>
          </p:cNvCxnSpPr>
          <p:nvPr/>
        </p:nvCxnSpPr>
        <p:spPr bwMode="auto">
          <a:xfrm flipV="1">
            <a:off x="4926939" y="5562600"/>
            <a:ext cx="2312061" cy="609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62000" y="9906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MX1_L2180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3810000"/>
            <a:ext cx="1375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Plan View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xwell_Geotech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Maxwell_Geotech</Template>
  <TotalTime>13192</TotalTime>
  <Words>4404</Words>
  <Application>Microsoft Office PowerPoint</Application>
  <PresentationFormat>On-screen Show (4:3)</PresentationFormat>
  <Paragraphs>2737</Paragraphs>
  <Slides>70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Maxwell_Geotech</vt:lpstr>
      <vt:lpstr>Slide 1</vt:lpstr>
      <vt:lpstr>Slide 2</vt:lpstr>
      <vt:lpstr>Modeled plates projected on TAU map.   46 plates over 25 lines in 5 anomalous areas (MX1-MX5) were modeled. Based on the modeling results, 30 drill holes with corresponded parameters were recommended.</vt:lpstr>
      <vt:lpstr>Target MX1</vt:lpstr>
      <vt:lpstr>Slide 5</vt:lpstr>
      <vt:lpstr>3D View of the plate and data</vt:lpstr>
      <vt:lpstr>Slide 7</vt:lpstr>
      <vt:lpstr>3D View of the plate and data</vt:lpstr>
      <vt:lpstr>Slide 9</vt:lpstr>
      <vt:lpstr>3D View of the plate and data</vt:lpstr>
      <vt:lpstr>Slide 11</vt:lpstr>
      <vt:lpstr>3D View of the plate and data</vt:lpstr>
      <vt:lpstr>Slide 13</vt:lpstr>
      <vt:lpstr>3D View of the plate and data</vt:lpstr>
      <vt:lpstr>Slide 15</vt:lpstr>
      <vt:lpstr>3D View of the plate and data</vt:lpstr>
      <vt:lpstr>Slide 17</vt:lpstr>
      <vt:lpstr>3D View of the plate and data</vt:lpstr>
      <vt:lpstr>Slide 19</vt:lpstr>
      <vt:lpstr>3D View of the plate and data</vt:lpstr>
      <vt:lpstr>Slide 21</vt:lpstr>
      <vt:lpstr>3D View of the plate and data</vt:lpstr>
      <vt:lpstr>Target MX2</vt:lpstr>
      <vt:lpstr>Slide 24</vt:lpstr>
      <vt:lpstr>3D View of the plate and data</vt:lpstr>
      <vt:lpstr>Slide 26</vt:lpstr>
      <vt:lpstr>3D View of the plate and data</vt:lpstr>
      <vt:lpstr>Slide 28</vt:lpstr>
      <vt:lpstr>3D View of the plate and data</vt:lpstr>
      <vt:lpstr>Target MX3</vt:lpstr>
      <vt:lpstr>Slide 31</vt:lpstr>
      <vt:lpstr>3D View of the plate and data</vt:lpstr>
      <vt:lpstr>Slide 33</vt:lpstr>
      <vt:lpstr>3D View of the plate and data</vt:lpstr>
      <vt:lpstr>Slide 35</vt:lpstr>
      <vt:lpstr>3D View of the plate and data</vt:lpstr>
      <vt:lpstr>Slide 37</vt:lpstr>
      <vt:lpstr>3D View of the plate and data</vt:lpstr>
      <vt:lpstr>Slide 39</vt:lpstr>
      <vt:lpstr>3D View of the plate and data</vt:lpstr>
      <vt:lpstr>Target MX4</vt:lpstr>
      <vt:lpstr>Slide 42</vt:lpstr>
      <vt:lpstr>3D View of the plate and data</vt:lpstr>
      <vt:lpstr>Slide 44</vt:lpstr>
      <vt:lpstr>3D View of the plate and data</vt:lpstr>
      <vt:lpstr>Slide 46</vt:lpstr>
      <vt:lpstr>3D View of the plate and data</vt:lpstr>
      <vt:lpstr>Slide 48</vt:lpstr>
      <vt:lpstr>3D View of the plate and data</vt:lpstr>
      <vt:lpstr>Slide 50</vt:lpstr>
      <vt:lpstr>3D View of the plate and data</vt:lpstr>
      <vt:lpstr>Slide 52</vt:lpstr>
      <vt:lpstr>3D View of the plate and data</vt:lpstr>
      <vt:lpstr>Slide 54</vt:lpstr>
      <vt:lpstr>3D View of the plate and data</vt:lpstr>
      <vt:lpstr>Slide 56</vt:lpstr>
      <vt:lpstr>3D View of the plate and data</vt:lpstr>
      <vt:lpstr>Slide 58</vt:lpstr>
      <vt:lpstr>3D View of the plate and data</vt:lpstr>
      <vt:lpstr>Target MX5</vt:lpstr>
      <vt:lpstr>Slide 61</vt:lpstr>
      <vt:lpstr>3D View of the plate and data</vt:lpstr>
      <vt:lpstr>Slide 63</vt:lpstr>
      <vt:lpstr>3D View of the plate and data</vt:lpstr>
      <vt:lpstr>Slide 65</vt:lpstr>
      <vt:lpstr>Slide 66</vt:lpstr>
      <vt:lpstr>Slide 67</vt:lpstr>
      <vt:lpstr>Slide 68</vt:lpstr>
      <vt:lpstr>Slide 69</vt:lpstr>
      <vt:lpstr>Slide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Karl Kwan</dc:creator>
  <cp:lastModifiedBy>Zihao.han</cp:lastModifiedBy>
  <cp:revision>2475</cp:revision>
  <dcterms:created xsi:type="dcterms:W3CDTF">2011-03-09T16:08:18Z</dcterms:created>
  <dcterms:modified xsi:type="dcterms:W3CDTF">2014-02-10T18:10:22Z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-2098653518</vt:i4>
  </property>
  <property fmtid="{D5CDD505-2E9C-101B-9397-08002B2CF9AE}" pid="3" name="_NewReviewCycle">
    <vt:lpwstr/>
  </property>
  <property fmtid="{D5CDD505-2E9C-101B-9397-08002B2CF9AE}" pid="4" name="_EmailSubject">
    <vt:lpwstr>Plate modeling presentation format</vt:lpwstr>
  </property>
  <property fmtid="{D5CDD505-2E9C-101B-9397-08002B2CF9AE}" pid="5" name="_AuthorEmail">
    <vt:lpwstr>Alexander.Prikhodko@geotech.ca</vt:lpwstr>
  </property>
  <property fmtid="{D5CDD505-2E9C-101B-9397-08002B2CF9AE}" pid="6" name="_AuthorEmailDisplayName">
    <vt:lpwstr>Alexander Prikhodko</vt:lpwstr>
  </property>
  <property fmtid="{D5CDD505-2E9C-101B-9397-08002B2CF9AE}" pid="7" name="_PreviousAdHocReviewCycleID">
    <vt:i4>-261794906</vt:i4>
  </property>
</Properties>
</file>