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79" r:id="rId4"/>
    <p:sldId id="259" r:id="rId5"/>
    <p:sldId id="271" r:id="rId6"/>
    <p:sldId id="258" r:id="rId7"/>
    <p:sldId id="272" r:id="rId8"/>
    <p:sldId id="284" r:id="rId9"/>
    <p:sldId id="283" r:id="rId10"/>
    <p:sldId id="285" r:id="rId11"/>
    <p:sldId id="286" r:id="rId12"/>
    <p:sldId id="263" r:id="rId13"/>
    <p:sldId id="288" r:id="rId14"/>
    <p:sldId id="265" r:id="rId15"/>
    <p:sldId id="274" r:id="rId16"/>
    <p:sldId id="275" r:id="rId17"/>
    <p:sldId id="290" r:id="rId18"/>
    <p:sldId id="282" r:id="rId19"/>
    <p:sldId id="291" r:id="rId20"/>
    <p:sldId id="278" r:id="rId21"/>
    <p:sldId id="277" r:id="rId22"/>
    <p:sldId id="281" r:id="rId23"/>
    <p:sldId id="287" r:id="rId24"/>
    <p:sldId id="276" r:id="rId25"/>
    <p:sldId id="292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E823"/>
    <a:srgbClr val="615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57" autoAdjust="0"/>
  </p:normalViewPr>
  <p:slideViewPr>
    <p:cSldViewPr snapToGrid="0" snapToObjects="1">
      <p:cViewPr>
        <p:scale>
          <a:sx n="85" d="100"/>
          <a:sy n="85" d="100"/>
        </p:scale>
        <p:origin x="-6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theskeptics:Documents:Master%20of%20Science:Greywacke%20Geochemical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heskeptics:Documents:Master%20of%20Science:Marcus%20Geochemical%20Data:ioGAS%20Geochemistry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theskeptics:Desktop:NORMALIZED%20PROB%20PLOT:NORMALIZED%20PROB%20PLOT%20WITH%20CB%20RE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633408787993"/>
          <c:y val="0.0176368850066997"/>
          <c:w val="0.76383989952488"/>
          <c:h val="0.922310524517951"/>
        </c:manualLayout>
      </c:layout>
      <c:lineChart>
        <c:grouping val="standard"/>
        <c:varyColors val="0"/>
        <c:ser>
          <c:idx val="0"/>
          <c:order val="0"/>
          <c:tx>
            <c:strRef>
              <c:f>REE!$D$1</c:f>
              <c:strCache>
                <c:ptCount val="1"/>
                <c:pt idx="0">
                  <c:v>MF103 - 149.8</c:v>
                </c:pt>
              </c:strCache>
            </c:strRef>
          </c:tx>
          <c:spPr>
            <a:ln w="3175" cmpd="sng"/>
          </c:spPr>
          <c:marker>
            <c:spPr>
              <a:ln w="3175" cmpd="sng"/>
            </c:spPr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REE!$D$2:$D$16</c:f>
              <c:numCache>
                <c:formatCode>#,##0.000</c:formatCode>
                <c:ptCount val="15"/>
                <c:pt idx="0">
                  <c:v>244.0713022746663</c:v>
                </c:pt>
                <c:pt idx="1">
                  <c:v>199.4527831327565</c:v>
                </c:pt>
                <c:pt idx="2">
                  <c:v>159.3946425578508</c:v>
                </c:pt>
                <c:pt idx="3">
                  <c:v>128.1953589362183</c:v>
                </c:pt>
                <c:pt idx="4" formatCode="0.000">
                  <c:v>104.4594651855898</c:v>
                </c:pt>
                <c:pt idx="5">
                  <c:v>85.11836900654433</c:v>
                </c:pt>
                <c:pt idx="6">
                  <c:v>40.1801774464701</c:v>
                </c:pt>
                <c:pt idx="7">
                  <c:v>66.34069861111522</c:v>
                </c:pt>
                <c:pt idx="8">
                  <c:v>57.52735916284697</c:v>
                </c:pt>
                <c:pt idx="9">
                  <c:v>48.57170328539699</c:v>
                </c:pt>
                <c:pt idx="10">
                  <c:v>42.01800500005472</c:v>
                </c:pt>
                <c:pt idx="11">
                  <c:v>37.4602052799158</c:v>
                </c:pt>
                <c:pt idx="12">
                  <c:v>34.2757488262384</c:v>
                </c:pt>
                <c:pt idx="13">
                  <c:v>31.26533544255788</c:v>
                </c:pt>
                <c:pt idx="14">
                  <c:v>29.25421994934002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REE!$E$1</c:f>
              <c:strCache>
                <c:ptCount val="1"/>
                <c:pt idx="0">
                  <c:v>MF83 - 152.0</c:v>
                </c:pt>
              </c:strCache>
            </c:strRef>
          </c:tx>
          <c:spPr>
            <a:ln w="12700"/>
          </c:spPr>
          <c:marker>
            <c:symbol val="star"/>
            <c:size val="3"/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REE!$E$2:$E$16</c:f>
              <c:numCache>
                <c:formatCode>#,##0.000</c:formatCode>
                <c:ptCount val="15"/>
                <c:pt idx="0">
                  <c:v>198.0101732915255</c:v>
                </c:pt>
                <c:pt idx="1">
                  <c:v>163.9147795456358</c:v>
                </c:pt>
                <c:pt idx="2">
                  <c:v>130.352758065729</c:v>
                </c:pt>
                <c:pt idx="3">
                  <c:v>103.173076500632</c:v>
                </c:pt>
                <c:pt idx="4" formatCode="0.000">
                  <c:v>82.41430135277169</c:v>
                </c:pt>
                <c:pt idx="5">
                  <c:v>65.83226261963674</c:v>
                </c:pt>
                <c:pt idx="6">
                  <c:v>41.05956047756805</c:v>
                </c:pt>
                <c:pt idx="7">
                  <c:v>45.53772215703832</c:v>
                </c:pt>
                <c:pt idx="8">
                  <c:v>38.08891030121092</c:v>
                </c:pt>
                <c:pt idx="9">
                  <c:v>32.27392122491455</c:v>
                </c:pt>
                <c:pt idx="10">
                  <c:v>28.37054932154051</c:v>
                </c:pt>
                <c:pt idx="11">
                  <c:v>25.81541353479482</c:v>
                </c:pt>
                <c:pt idx="12">
                  <c:v>23.88009182601565</c:v>
                </c:pt>
                <c:pt idx="13">
                  <c:v>21.92425160729742</c:v>
                </c:pt>
                <c:pt idx="14">
                  <c:v>20.58136853208813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REE!$F$1</c:f>
              <c:strCache>
                <c:ptCount val="1"/>
                <c:pt idx="0">
                  <c:v>MF40 - 56.3</c:v>
                </c:pt>
              </c:strCache>
            </c:strRef>
          </c:tx>
          <c:spPr>
            <a:ln w="12700"/>
          </c:spPr>
          <c:marker>
            <c:symbol val="dot"/>
            <c:size val="3"/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REE!$F$2:$F$16</c:f>
              <c:numCache>
                <c:formatCode>#,##0.000</c:formatCode>
                <c:ptCount val="15"/>
                <c:pt idx="0">
                  <c:v>212.6711342277093</c:v>
                </c:pt>
                <c:pt idx="1">
                  <c:v>183.944117475713</c:v>
                </c:pt>
                <c:pt idx="2">
                  <c:v>144.206323309573</c:v>
                </c:pt>
                <c:pt idx="3">
                  <c:v>116.0265547124365</c:v>
                </c:pt>
                <c:pt idx="4" formatCode="0.000">
                  <c:v>93.37765165571465</c:v>
                </c:pt>
                <c:pt idx="5">
                  <c:v>75.14991589939354</c:v>
                </c:pt>
                <c:pt idx="6">
                  <c:v>49.37955330723192</c:v>
                </c:pt>
                <c:pt idx="7">
                  <c:v>53.48854389344887</c:v>
                </c:pt>
                <c:pt idx="8">
                  <c:v>44.8200284601177</c:v>
                </c:pt>
                <c:pt idx="9">
                  <c:v>37.95012598753923</c:v>
                </c:pt>
                <c:pt idx="10">
                  <c:v>33.1335157327895</c:v>
                </c:pt>
                <c:pt idx="11">
                  <c:v>29.92413876325119</c:v>
                </c:pt>
                <c:pt idx="12">
                  <c:v>28.01271679876329</c:v>
                </c:pt>
                <c:pt idx="13">
                  <c:v>25.86839269895441</c:v>
                </c:pt>
                <c:pt idx="14">
                  <c:v>24.39795854056055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REE!$G$1</c:f>
              <c:strCache>
                <c:ptCount val="1"/>
                <c:pt idx="0">
                  <c:v>MF23 - 44.6</c:v>
                </c:pt>
              </c:strCache>
            </c:strRef>
          </c:tx>
          <c:spPr>
            <a:ln w="12700"/>
          </c:spPr>
          <c:marker>
            <c:symbol val="square"/>
            <c:size val="3"/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REE!$G$2:$G$16</c:f>
              <c:numCache>
                <c:formatCode>#,##0.000</c:formatCode>
                <c:ptCount val="15"/>
                <c:pt idx="0">
                  <c:v>187.8988615173922</c:v>
                </c:pt>
                <c:pt idx="1">
                  <c:v>162.2049707157026</c:v>
                </c:pt>
                <c:pt idx="2">
                  <c:v>130.4996908985717</c:v>
                </c:pt>
                <c:pt idx="3">
                  <c:v>105.931233341151</c:v>
                </c:pt>
                <c:pt idx="4" formatCode="0.000">
                  <c:v>85.86922113598844</c:v>
                </c:pt>
                <c:pt idx="5">
                  <c:v>69.60669583403116</c:v>
                </c:pt>
                <c:pt idx="6">
                  <c:v>44.37642014896392</c:v>
                </c:pt>
                <c:pt idx="7">
                  <c:v>49.51740175850914</c:v>
                </c:pt>
                <c:pt idx="8">
                  <c:v>41.77761725269029</c:v>
                </c:pt>
                <c:pt idx="9">
                  <c:v>35.58001503657676</c:v>
                </c:pt>
                <c:pt idx="10">
                  <c:v>31.25965760590742</c:v>
                </c:pt>
                <c:pt idx="11">
                  <c:v>28.38918212535145</c:v>
                </c:pt>
                <c:pt idx="12">
                  <c:v>26.29675315327357</c:v>
                </c:pt>
                <c:pt idx="13">
                  <c:v>24.00991006409753</c:v>
                </c:pt>
                <c:pt idx="14">
                  <c:v>22.61562151322503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REE!$H$1</c:f>
              <c:strCache>
                <c:ptCount val="1"/>
                <c:pt idx="0">
                  <c:v>A231 - 279.6</c:v>
                </c:pt>
              </c:strCache>
            </c:strRef>
          </c:tx>
          <c:spPr>
            <a:ln w="12700"/>
          </c:spPr>
          <c:marker>
            <c:symbol val="x"/>
            <c:size val="3"/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REE!$H$2:$H$16</c:f>
              <c:numCache>
                <c:formatCode>#,##0.000</c:formatCode>
                <c:ptCount val="15"/>
                <c:pt idx="0">
                  <c:v>169.8218313322723</c:v>
                </c:pt>
                <c:pt idx="1">
                  <c:v>149.0293004742033</c:v>
                </c:pt>
                <c:pt idx="2">
                  <c:v>120.1432625422232</c:v>
                </c:pt>
                <c:pt idx="3">
                  <c:v>98.08647152122271</c:v>
                </c:pt>
                <c:pt idx="4" formatCode="0.000">
                  <c:v>79.59495505241257</c:v>
                </c:pt>
                <c:pt idx="5">
                  <c:v>64.58950731472464</c:v>
                </c:pt>
                <c:pt idx="6">
                  <c:v>40.01805492981543</c:v>
                </c:pt>
                <c:pt idx="7">
                  <c:v>43.50678123029419</c:v>
                </c:pt>
                <c:pt idx="8">
                  <c:v>35.69546524784218</c:v>
                </c:pt>
                <c:pt idx="9">
                  <c:v>29.99153669485855</c:v>
                </c:pt>
                <c:pt idx="10">
                  <c:v>26.79589374708512</c:v>
                </c:pt>
                <c:pt idx="11">
                  <c:v>24.68922327300348</c:v>
                </c:pt>
                <c:pt idx="12">
                  <c:v>23.5380405271323</c:v>
                </c:pt>
                <c:pt idx="13">
                  <c:v>22.29140175932683</c:v>
                </c:pt>
                <c:pt idx="14">
                  <c:v>22.52560207741071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REE!$I$1</c:f>
              <c:strCache>
                <c:ptCount val="1"/>
                <c:pt idx="0">
                  <c:v>A207 - 40.4</c:v>
                </c:pt>
              </c:strCache>
            </c:strRef>
          </c:tx>
          <c:spPr>
            <a:ln w="12700"/>
          </c:spPr>
          <c:marker>
            <c:symbol val="diamond"/>
            <c:size val="4"/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REE!$I$2:$I$16</c:f>
              <c:numCache>
                <c:formatCode>#,##0.000</c:formatCode>
                <c:ptCount val="15"/>
                <c:pt idx="0">
                  <c:v>125.6286919831224</c:v>
                </c:pt>
                <c:pt idx="1">
                  <c:v>106.7156862745098</c:v>
                </c:pt>
                <c:pt idx="2">
                  <c:v>84.69473684210514</c:v>
                </c:pt>
                <c:pt idx="3">
                  <c:v>69.28479657387581</c:v>
                </c:pt>
                <c:pt idx="4" formatCode="0.000">
                  <c:v>56.53857373828427</c:v>
                </c:pt>
                <c:pt idx="5">
                  <c:v>46.1372549019608</c:v>
                </c:pt>
                <c:pt idx="6">
                  <c:v>31.93103448275862</c:v>
                </c:pt>
                <c:pt idx="7">
                  <c:v>33.65450121654501</c:v>
                </c:pt>
                <c:pt idx="8">
                  <c:v>29.81283422459893</c:v>
                </c:pt>
                <c:pt idx="9">
                  <c:v>26.18110236220473</c:v>
                </c:pt>
                <c:pt idx="10">
                  <c:v>24.45229681978791</c:v>
                </c:pt>
                <c:pt idx="11">
                  <c:v>22.95468277945619</c:v>
                </c:pt>
                <c:pt idx="12">
                  <c:v>22.11764705882353</c:v>
                </c:pt>
                <c:pt idx="13">
                  <c:v>20.91764705882353</c:v>
                </c:pt>
                <c:pt idx="14">
                  <c:v>20.78740157480312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REE!$J$1</c:f>
              <c:strCache>
                <c:ptCount val="1"/>
                <c:pt idx="0">
                  <c:v>A150 - 156.4</c:v>
                </c:pt>
              </c:strCache>
            </c:strRef>
          </c:tx>
          <c:spPr>
            <a:ln w="12700"/>
          </c:spPr>
          <c:marker>
            <c:symbol val="triangle"/>
            <c:size val="3"/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REE!$J$2:$J$16</c:f>
              <c:numCache>
                <c:formatCode>#,##0.000</c:formatCode>
                <c:ptCount val="15"/>
                <c:pt idx="0">
                  <c:v>133.0508910362165</c:v>
                </c:pt>
                <c:pt idx="1">
                  <c:v>118.1637456181531</c:v>
                </c:pt>
                <c:pt idx="2">
                  <c:v>97.55678997585441</c:v>
                </c:pt>
                <c:pt idx="3">
                  <c:v>80.87999137892344</c:v>
                </c:pt>
                <c:pt idx="4" formatCode="0.000">
                  <c:v>66.51009129848408</c:v>
                </c:pt>
                <c:pt idx="5">
                  <c:v>54.69328283936287</c:v>
                </c:pt>
                <c:pt idx="6">
                  <c:v>40.1205601813157</c:v>
                </c:pt>
                <c:pt idx="7">
                  <c:v>38.87335596183764</c:v>
                </c:pt>
                <c:pt idx="8">
                  <c:v>32.69089220493115</c:v>
                </c:pt>
                <c:pt idx="9">
                  <c:v>27.76183444839841</c:v>
                </c:pt>
                <c:pt idx="10">
                  <c:v>24.63045299227063</c:v>
                </c:pt>
                <c:pt idx="11">
                  <c:v>22.69149884452118</c:v>
                </c:pt>
                <c:pt idx="12">
                  <c:v>21.34392050621915</c:v>
                </c:pt>
                <c:pt idx="13">
                  <c:v>19.90477861346956</c:v>
                </c:pt>
                <c:pt idx="14">
                  <c:v>19.64476549929178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REE!$K$1</c:f>
              <c:strCache>
                <c:ptCount val="1"/>
                <c:pt idx="0">
                  <c:v>A150 - 144.7</c:v>
                </c:pt>
              </c:strCache>
            </c:strRef>
          </c:tx>
          <c:spPr>
            <a:ln w="12700" cmpd="sng"/>
          </c:spPr>
          <c:marker>
            <c:spPr>
              <a:ln w="12700" cmpd="sng"/>
            </c:spPr>
          </c:marker>
          <c:cat>
            <c:strRef>
              <c:f>REE!$A$2:$A$16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Pm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REE!$K$2:$K$16</c:f>
              <c:numCache>
                <c:formatCode>#,##0.000</c:formatCode>
                <c:ptCount val="15"/>
                <c:pt idx="0">
                  <c:v>117.5039612261002</c:v>
                </c:pt>
                <c:pt idx="1">
                  <c:v>101.0857134528055</c:v>
                </c:pt>
                <c:pt idx="2">
                  <c:v>82.81843880613852</c:v>
                </c:pt>
                <c:pt idx="3">
                  <c:v>69.29820084084668</c:v>
                </c:pt>
                <c:pt idx="4" formatCode="0.000">
                  <c:v>57.24174670400355</c:v>
                </c:pt>
                <c:pt idx="5">
                  <c:v>47.28286630774914</c:v>
                </c:pt>
                <c:pt idx="6">
                  <c:v>35.2601552329443</c:v>
                </c:pt>
                <c:pt idx="7">
                  <c:v>34.159951939325</c:v>
                </c:pt>
                <c:pt idx="8">
                  <c:v>28.43522397501718</c:v>
                </c:pt>
                <c:pt idx="9">
                  <c:v>24.02948528060422</c:v>
                </c:pt>
                <c:pt idx="10">
                  <c:v>21.32696007813517</c:v>
                </c:pt>
                <c:pt idx="11">
                  <c:v>19.52367983337474</c:v>
                </c:pt>
                <c:pt idx="12">
                  <c:v>18.38874500482408</c:v>
                </c:pt>
                <c:pt idx="13">
                  <c:v>17.36001882800354</c:v>
                </c:pt>
                <c:pt idx="14">
                  <c:v>17.03581124909673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813464"/>
        <c:axId val="-2068572600"/>
      </c:lineChart>
      <c:catAx>
        <c:axId val="-2067813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 lang="en-US"/>
          </a:p>
        </c:txPr>
        <c:crossAx val="-2068572600"/>
        <c:crosses val="autoZero"/>
        <c:auto val="1"/>
        <c:lblAlgn val="ctr"/>
        <c:lblOffset val="100"/>
        <c:noMultiLvlLbl val="0"/>
      </c:catAx>
      <c:valAx>
        <c:axId val="-2068572600"/>
        <c:scaling>
          <c:logBase val="10.0"/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 dirty="0" smtClean="0">
                    <a:solidFill>
                      <a:srgbClr val="FFFFFF"/>
                    </a:solidFill>
                    <a:effectLst/>
                  </a:rPr>
                  <a:t>Sample/REE C1 Chondrite (Sun and McDonough, 1989)</a:t>
                </a:r>
                <a:endParaRPr lang="en-US" sz="1400" dirty="0">
                  <a:solidFill>
                    <a:srgbClr val="FFFFFF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00502915982791969"/>
              <c:y val="0.0902893170509755"/>
            </c:manualLayout>
          </c:layout>
          <c:overlay val="0"/>
        </c:title>
        <c:numFmt formatCode="#,##0.0" sourceLinked="0"/>
        <c:majorTickMark val="out"/>
        <c:minorTickMark val="in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67813464"/>
        <c:crosses val="autoZero"/>
        <c:crossBetween val="between"/>
      </c:valAx>
      <c:spPr>
        <a:solidFill>
          <a:sysClr val="window" lastClr="FFFFFF"/>
        </a:solidFill>
        <a:ln w="6350" cmpd="sng">
          <a:solidFill>
            <a:sysClr val="windowText" lastClr="000000">
              <a:lumMod val="50000"/>
              <a:lumOff val="50000"/>
            </a:sysClr>
          </a:solidFill>
        </a:ln>
      </c:spPr>
    </c:plotArea>
    <c:legend>
      <c:legendPos val="r"/>
      <c:layout>
        <c:manualLayout>
          <c:xMode val="edge"/>
          <c:yMode val="edge"/>
          <c:x val="0.875602703431864"/>
          <c:y val="0.1873304013662"/>
          <c:w val="0.122009657090283"/>
          <c:h val="0.664168480414224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3175" cmpd="sng"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921943745314"/>
          <c:y val="0.0166602917781179"/>
          <c:w val="0.70328408481972"/>
          <c:h val="0.854738372512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A254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Sheet1!$C$2:$C$3</c:f>
              <c:numCache>
                <c:formatCode>0</c:formatCode>
                <c:ptCount val="2"/>
                <c:pt idx="0">
                  <c:v>463.0</c:v>
                </c:pt>
                <c:pt idx="1">
                  <c:v>609.0</c:v>
                </c:pt>
              </c:numCache>
            </c:numRef>
          </c:xVal>
          <c:yVal>
            <c:numRef>
              <c:f>Sheet1!$B$2:$B$3</c:f>
              <c:numCache>
                <c:formatCode>0.0</c:formatCode>
                <c:ptCount val="2"/>
                <c:pt idx="0">
                  <c:v>9.7</c:v>
                </c:pt>
                <c:pt idx="1">
                  <c:v>6.9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MF19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Sheet1!$C$4:$C$5</c:f>
              <c:numCache>
                <c:formatCode>0</c:formatCode>
                <c:ptCount val="2"/>
                <c:pt idx="0">
                  <c:v>59800.00000000001</c:v>
                </c:pt>
                <c:pt idx="1">
                  <c:v>81199.99999999999</c:v>
                </c:pt>
              </c:numCache>
            </c:numRef>
          </c:xVal>
          <c:yVal>
            <c:numRef>
              <c:f>Sheet1!$B$4:$B$5</c:f>
              <c:numCache>
                <c:formatCode>0.0</c:formatCode>
                <c:ptCount val="2"/>
                <c:pt idx="0">
                  <c:v>1971.0</c:v>
                </c:pt>
                <c:pt idx="1">
                  <c:v>861.2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MF23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Sheet1!$C$6:$C$14</c:f>
              <c:numCache>
                <c:formatCode>0</c:formatCode>
                <c:ptCount val="9"/>
                <c:pt idx="0">
                  <c:v>602.0</c:v>
                </c:pt>
                <c:pt idx="1">
                  <c:v>190.0</c:v>
                </c:pt>
                <c:pt idx="2">
                  <c:v>4648.0</c:v>
                </c:pt>
                <c:pt idx="3">
                  <c:v>70200.0</c:v>
                </c:pt>
                <c:pt idx="4">
                  <c:v>2.00016E6</c:v>
                </c:pt>
                <c:pt idx="5">
                  <c:v>6257.0</c:v>
                </c:pt>
                <c:pt idx="6">
                  <c:v>16700.0</c:v>
                </c:pt>
                <c:pt idx="7">
                  <c:v>141100.0</c:v>
                </c:pt>
                <c:pt idx="8">
                  <c:v>228.0</c:v>
                </c:pt>
              </c:numCache>
            </c:numRef>
          </c:xVal>
          <c:yVal>
            <c:numRef>
              <c:f>Sheet1!$B$6:$B$14</c:f>
              <c:numCache>
                <c:formatCode>0.0</c:formatCode>
                <c:ptCount val="9"/>
                <c:pt idx="0">
                  <c:v>6.6</c:v>
                </c:pt>
                <c:pt idx="1">
                  <c:v>1.8</c:v>
                </c:pt>
                <c:pt idx="2">
                  <c:v>131.1</c:v>
                </c:pt>
                <c:pt idx="3">
                  <c:v>658.3</c:v>
                </c:pt>
                <c:pt idx="4">
                  <c:v>1361.0</c:v>
                </c:pt>
                <c:pt idx="5">
                  <c:v>310.2</c:v>
                </c:pt>
                <c:pt idx="6">
                  <c:v>188.5</c:v>
                </c:pt>
                <c:pt idx="7">
                  <c:v>482.9</c:v>
                </c:pt>
                <c:pt idx="8">
                  <c:v>230.4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MF81A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Sheet1!$C$15:$C$25</c:f>
              <c:numCache>
                <c:formatCode>General</c:formatCode>
                <c:ptCount val="11"/>
                <c:pt idx="0">
                  <c:v>238.5</c:v>
                </c:pt>
                <c:pt idx="1">
                  <c:v>288.1</c:v>
                </c:pt>
                <c:pt idx="2">
                  <c:v>142.2</c:v>
                </c:pt>
                <c:pt idx="3" formatCode="0">
                  <c:v>515.0</c:v>
                </c:pt>
                <c:pt idx="4">
                  <c:v>584.7</c:v>
                </c:pt>
                <c:pt idx="5" formatCode="0">
                  <c:v>3308.0</c:v>
                </c:pt>
                <c:pt idx="6">
                  <c:v>10800.0</c:v>
                </c:pt>
                <c:pt idx="7">
                  <c:v>10800.0</c:v>
                </c:pt>
                <c:pt idx="8" formatCode="0">
                  <c:v>144700.0</c:v>
                </c:pt>
                <c:pt idx="9">
                  <c:v>10800.0</c:v>
                </c:pt>
                <c:pt idx="10" formatCode="0">
                  <c:v>97899.99999999999</c:v>
                </c:pt>
              </c:numCache>
            </c:numRef>
          </c:xVal>
          <c:yVal>
            <c:numRef>
              <c:f>Sheet1!$B$15:$B$25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2.3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582.0</c:v>
                </c:pt>
                <c:pt idx="7">
                  <c:v>593.0</c:v>
                </c:pt>
                <c:pt idx="8" formatCode="0.0">
                  <c:v>3323.0</c:v>
                </c:pt>
                <c:pt idx="9">
                  <c:v>729.0</c:v>
                </c:pt>
                <c:pt idx="10" formatCode="0.0">
                  <c:v>710.1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Sheet1!$A$26</c:f>
              <c:strCache>
                <c:ptCount val="1"/>
                <c:pt idx="0">
                  <c:v>MF83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Sheet1!$C$26:$C$28</c:f>
              <c:numCache>
                <c:formatCode>0</c:formatCode>
                <c:ptCount val="3"/>
                <c:pt idx="0">
                  <c:v>23200.0</c:v>
                </c:pt>
                <c:pt idx="1">
                  <c:v>678.0</c:v>
                </c:pt>
                <c:pt idx="2">
                  <c:v>750.0</c:v>
                </c:pt>
              </c:numCache>
            </c:numRef>
          </c:xVal>
          <c:yVal>
            <c:numRef>
              <c:f>Sheet1!$B$26:$B$28</c:f>
              <c:numCache>
                <c:formatCode>0.0</c:formatCode>
                <c:ptCount val="3"/>
                <c:pt idx="0">
                  <c:v>541.2</c:v>
                </c:pt>
                <c:pt idx="1">
                  <c:v>7.8</c:v>
                </c:pt>
                <c:pt idx="2">
                  <c:v>3.3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Sheet1!$A$29</c:f>
              <c:strCache>
                <c:ptCount val="1"/>
                <c:pt idx="0">
                  <c:v>MF93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Sheet1!$C$29:$C$47</c:f>
              <c:numCache>
                <c:formatCode>General</c:formatCode>
                <c:ptCount val="19"/>
                <c:pt idx="0">
                  <c:v>106.4</c:v>
                </c:pt>
                <c:pt idx="1">
                  <c:v>267.2</c:v>
                </c:pt>
                <c:pt idx="2">
                  <c:v>5808.0</c:v>
                </c:pt>
                <c:pt idx="3">
                  <c:v>20242.0</c:v>
                </c:pt>
                <c:pt idx="4">
                  <c:v>407.2</c:v>
                </c:pt>
                <c:pt idx="5">
                  <c:v>16.3</c:v>
                </c:pt>
                <c:pt idx="6">
                  <c:v>576.6</c:v>
                </c:pt>
                <c:pt idx="7">
                  <c:v>370.3</c:v>
                </c:pt>
                <c:pt idx="8">
                  <c:v>71.6</c:v>
                </c:pt>
                <c:pt idx="9">
                  <c:v>24.8</c:v>
                </c:pt>
                <c:pt idx="10" formatCode="0">
                  <c:v>35.0</c:v>
                </c:pt>
                <c:pt idx="11">
                  <c:v>77.1</c:v>
                </c:pt>
                <c:pt idx="12">
                  <c:v>126.8</c:v>
                </c:pt>
                <c:pt idx="13" formatCode="0">
                  <c:v>137.0</c:v>
                </c:pt>
                <c:pt idx="14">
                  <c:v>312.8</c:v>
                </c:pt>
                <c:pt idx="15">
                  <c:v>537.4</c:v>
                </c:pt>
                <c:pt idx="16" formatCode="0">
                  <c:v>2004.0</c:v>
                </c:pt>
                <c:pt idx="17" formatCode="0">
                  <c:v>2877.0</c:v>
                </c:pt>
                <c:pt idx="18">
                  <c:v>2059.8</c:v>
                </c:pt>
              </c:numCache>
            </c:numRef>
          </c:xVal>
          <c:yVal>
            <c:numRef>
              <c:f>Sheet1!$B$29:$B$47</c:f>
              <c:numCache>
                <c:formatCode>General</c:formatCode>
                <c:ptCount val="19"/>
                <c:pt idx="0">
                  <c:v>1.08</c:v>
                </c:pt>
                <c:pt idx="1">
                  <c:v>0.27</c:v>
                </c:pt>
                <c:pt idx="2">
                  <c:v>131.0</c:v>
                </c:pt>
                <c:pt idx="3">
                  <c:v>625.0</c:v>
                </c:pt>
                <c:pt idx="4">
                  <c:v>1.23</c:v>
                </c:pt>
                <c:pt idx="5">
                  <c:v>0.49</c:v>
                </c:pt>
                <c:pt idx="6">
                  <c:v>0.99</c:v>
                </c:pt>
                <c:pt idx="7">
                  <c:v>0.73</c:v>
                </c:pt>
                <c:pt idx="8">
                  <c:v>4.79</c:v>
                </c:pt>
                <c:pt idx="9">
                  <c:v>0.06</c:v>
                </c:pt>
                <c:pt idx="10" formatCode="0.0">
                  <c:v>1.4</c:v>
                </c:pt>
                <c:pt idx="11">
                  <c:v>0.06</c:v>
                </c:pt>
                <c:pt idx="12">
                  <c:v>0.06</c:v>
                </c:pt>
                <c:pt idx="13" formatCode="0.0">
                  <c:v>1.0</c:v>
                </c:pt>
                <c:pt idx="14">
                  <c:v>0.45</c:v>
                </c:pt>
                <c:pt idx="15">
                  <c:v>0.23</c:v>
                </c:pt>
                <c:pt idx="16" formatCode="0.0">
                  <c:v>60.8</c:v>
                </c:pt>
                <c:pt idx="17" formatCode="0.0">
                  <c:v>120.7</c:v>
                </c:pt>
                <c:pt idx="18">
                  <c:v>74.2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Sheet1!$A$48</c:f>
              <c:strCache>
                <c:ptCount val="1"/>
                <c:pt idx="0">
                  <c:v>MF95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Sheet1!$C$48:$C$51</c:f>
              <c:numCache>
                <c:formatCode>General</c:formatCode>
                <c:ptCount val="4"/>
                <c:pt idx="0">
                  <c:v>290.8</c:v>
                </c:pt>
                <c:pt idx="1">
                  <c:v>20300.0</c:v>
                </c:pt>
                <c:pt idx="2">
                  <c:v>2102.5</c:v>
                </c:pt>
                <c:pt idx="3">
                  <c:v>395.7</c:v>
                </c:pt>
              </c:numCache>
            </c:numRef>
          </c:xVal>
          <c:yVal>
            <c:numRef>
              <c:f>Sheet1!$B$48:$B$51</c:f>
              <c:numCache>
                <c:formatCode>General</c:formatCode>
                <c:ptCount val="4"/>
                <c:pt idx="0">
                  <c:v>0.21</c:v>
                </c:pt>
                <c:pt idx="1">
                  <c:v>322.0</c:v>
                </c:pt>
                <c:pt idx="2">
                  <c:v>57.4</c:v>
                </c:pt>
                <c:pt idx="3">
                  <c:v>0.61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674040"/>
        <c:axId val="-2065679544"/>
      </c:scatterChart>
      <c:valAx>
        <c:axId val="-2065674040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Ni (ppm)</a:t>
                </a:r>
              </a:p>
            </c:rich>
          </c:tx>
          <c:layout>
            <c:manualLayout>
              <c:xMode val="edge"/>
              <c:yMode val="edge"/>
              <c:x val="0.457207905552247"/>
              <c:y val="0.9309787912049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  <a:lumOff val="50000"/>
              </a:schemeClr>
            </a:solidFill>
          </a:ln>
        </c:spPr>
        <c:crossAx val="-2065679544"/>
        <c:crossesAt val="0.0"/>
        <c:crossBetween val="midCat"/>
      </c:valAx>
      <c:valAx>
        <c:axId val="-2065679544"/>
        <c:scaling>
          <c:logBase val="10.0"/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dirty="0"/>
                  <a:t>Pd (ppb)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  <a:lumOff val="50000"/>
              </a:schemeClr>
            </a:solidFill>
          </a:ln>
        </c:spPr>
        <c:crossAx val="-2065674040"/>
        <c:crosses val="autoZero"/>
        <c:crossBetween val="midCat"/>
      </c:valAx>
      <c:spPr>
        <a:solidFill>
          <a:schemeClr val="tx1"/>
        </a:solidFill>
        <a:ln>
          <a:solidFill>
            <a:schemeClr val="bg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78216020658547"/>
          <c:y val="0.341283172299463"/>
          <c:w val="0.109909639311078"/>
          <c:h val="0.31743365540107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27673175330656"/>
          <c:y val="0.0229786958502445"/>
          <c:w val="0.915327867179983"/>
          <c:h val="0.862585554853859"/>
        </c:manualLayout>
      </c:layout>
      <c:scatterChart>
        <c:scatterStyle val="smoothMarker"/>
        <c:varyColors val="0"/>
        <c:ser>
          <c:idx val="0"/>
          <c:order val="0"/>
          <c:spPr>
            <a:ln w="19050" cmpd="sng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AGES!$CG$1:$CG$4000</c:f>
              <c:numCache>
                <c:formatCode>General</c:formatCode>
                <c:ptCount val="4000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6.23326077628411E-6</c:v>
                </c:pt>
                <c:pt idx="428">
                  <c:v>8.64568271956598E-6</c:v>
                </c:pt>
                <c:pt idx="429">
                  <c:v>1.18446335922902E-5</c:v>
                </c:pt>
                <c:pt idx="430">
                  <c:v>1.60281097381117E-5</c:v>
                </c:pt>
                <c:pt idx="431">
                  <c:v>2.142305109297E-5</c:v>
                </c:pt>
                <c:pt idx="432">
                  <c:v>2.82825575591947E-5</c:v>
                </c:pt>
                <c:pt idx="433">
                  <c:v>3.68802940839796E-5</c:v>
                </c:pt>
                <c:pt idx="434">
                  <c:v>4.75016188963019E-5</c:v>
                </c:pt>
                <c:pt idx="435">
                  <c:v>6.04311398930481E-5</c:v>
                </c:pt>
                <c:pt idx="436">
                  <c:v>7.59366617625711E-5</c:v>
                </c:pt>
                <c:pt idx="437">
                  <c:v>9.42498257643603E-5</c:v>
                </c:pt>
                <c:pt idx="438">
                  <c:v>0.000115544146923215</c:v>
                </c:pt>
                <c:pt idx="439">
                  <c:v>0.000139911587612867</c:v>
                </c:pt>
                <c:pt idx="440">
                  <c:v>0.000167339227038082</c:v>
                </c:pt>
                <c:pt idx="441">
                  <c:v>0.000197687938342327</c:v>
                </c:pt>
                <c:pt idx="442">
                  <c:v>0.000230675210514759</c:v>
                </c:pt>
                <c:pt idx="443">
                  <c:v>0.000265864296404096</c:v>
                </c:pt>
                <c:pt idx="444">
                  <c:v>0.000302661689174446</c:v>
                </c:pt>
                <c:pt idx="445">
                  <c:v>0.000340324507059273</c:v>
                </c:pt>
                <c:pt idx="446">
                  <c:v>0.000377978708215645</c:v>
                </c:pt>
                <c:pt idx="447">
                  <c:v>0.000414648203846522</c:v>
                </c:pt>
                <c:pt idx="448">
                  <c:v>0.000449293959947049</c:v>
                </c:pt>
                <c:pt idx="449">
                  <c:v>0.000480861173229436</c:v>
                </c:pt>
                <c:pt idx="450">
                  <c:v>0.000508331687598795</c:v>
                </c:pt>
                <c:pt idx="451">
                  <c:v>0.000530778098021087</c:v>
                </c:pt>
                <c:pt idx="452">
                  <c:v>0.000547415568455339</c:v>
                </c:pt>
                <c:pt idx="453">
                  <c:v>0.000557647340021221</c:v>
                </c:pt>
                <c:pt idx="454">
                  <c:v>0.00056110025372916</c:v>
                </c:pt>
                <c:pt idx="455">
                  <c:v>0.000557647340021221</c:v>
                </c:pt>
                <c:pt idx="456">
                  <c:v>0.000547415568455339</c:v>
                </c:pt>
                <c:pt idx="457">
                  <c:v>0.000530778098021087</c:v>
                </c:pt>
                <c:pt idx="458">
                  <c:v>0.000508331687598795</c:v>
                </c:pt>
                <c:pt idx="459">
                  <c:v>0.000480861173229436</c:v>
                </c:pt>
                <c:pt idx="460">
                  <c:v>0.000449293959947049</c:v>
                </c:pt>
                <c:pt idx="461">
                  <c:v>0.000414648203846522</c:v>
                </c:pt>
                <c:pt idx="462">
                  <c:v>0.000377978708215645</c:v>
                </c:pt>
                <c:pt idx="463">
                  <c:v>0.000340324507059273</c:v>
                </c:pt>
                <c:pt idx="464">
                  <c:v>0.000302661689174446</c:v>
                </c:pt>
                <c:pt idx="465">
                  <c:v>0.000265864296404096</c:v>
                </c:pt>
                <c:pt idx="466">
                  <c:v>0.000230675210514759</c:v>
                </c:pt>
                <c:pt idx="467">
                  <c:v>0.000197687938342327</c:v>
                </c:pt>
                <c:pt idx="468">
                  <c:v>0.000167339227038082</c:v>
                </c:pt>
                <c:pt idx="469">
                  <c:v>0.000139911587612867</c:v>
                </c:pt>
                <c:pt idx="470">
                  <c:v>0.000115544146923215</c:v>
                </c:pt>
                <c:pt idx="471">
                  <c:v>9.42498257643603E-5</c:v>
                </c:pt>
                <c:pt idx="472">
                  <c:v>7.59366617625711E-5</c:v>
                </c:pt>
                <c:pt idx="473">
                  <c:v>6.04311398930481E-5</c:v>
                </c:pt>
                <c:pt idx="474">
                  <c:v>4.75016188963019E-5</c:v>
                </c:pt>
                <c:pt idx="475">
                  <c:v>3.68802940839796E-5</c:v>
                </c:pt>
                <c:pt idx="476">
                  <c:v>2.82825575591947E-5</c:v>
                </c:pt>
                <c:pt idx="477">
                  <c:v>2.142305109297E-5</c:v>
                </c:pt>
                <c:pt idx="478">
                  <c:v>1.60281097381117E-5</c:v>
                </c:pt>
                <c:pt idx="479">
                  <c:v>1.18446335922902E-5</c:v>
                </c:pt>
                <c:pt idx="480">
                  <c:v>8.64568271956598E-6</c:v>
                </c:pt>
                <c:pt idx="481">
                  <c:v>6.23326077628411E-6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5.6099346986557E-6</c:v>
                </c:pt>
                <c:pt idx="526">
                  <c:v>7.53485116427323E-6</c:v>
                </c:pt>
                <c:pt idx="527">
                  <c:v>1.00195589657974E-5</c:v>
                </c:pt>
                <c:pt idx="528">
                  <c:v>1.31910567271172E-5</c:v>
                </c:pt>
                <c:pt idx="529">
                  <c:v>1.71936319413742E-5</c:v>
                </c:pt>
                <c:pt idx="530">
                  <c:v>2.59276786095281E-5</c:v>
                </c:pt>
                <c:pt idx="531">
                  <c:v>3.29053600197964E-5</c:v>
                </c:pt>
                <c:pt idx="532">
                  <c:v>4.13869946847386E-5</c:v>
                </c:pt>
                <c:pt idx="533">
                  <c:v>5.15842538838203E-5</c:v>
                </c:pt>
                <c:pt idx="534">
                  <c:v>6.37081195155932E-5</c:v>
                </c:pt>
                <c:pt idx="535">
                  <c:v>7.7959861429181E-5</c:v>
                </c:pt>
                <c:pt idx="536">
                  <c:v>9.4520414679916E-5</c:v>
                </c:pt>
                <c:pt idx="537">
                  <c:v>0.000113538477270034</c:v>
                </c:pt>
                <c:pt idx="538">
                  <c:v>0.00013511781905568</c:v>
                </c:pt>
                <c:pt idx="539">
                  <c:v>0.000159304457648967</c:v>
                </c:pt>
                <c:pt idx="540">
                  <c:v>0.000186074500078099</c:v>
                </c:pt>
                <c:pt idx="541">
                  <c:v>0.000215323551208019</c:v>
                </c:pt>
                <c:pt idx="542">
                  <c:v>0.000246858633686027</c:v>
                </c:pt>
                <c:pt idx="543">
                  <c:v>0.000285068480198282</c:v>
                </c:pt>
                <c:pt idx="544">
                  <c:v>0.000321530323872578</c:v>
                </c:pt>
                <c:pt idx="545">
                  <c:v>0.000359455424470603</c:v>
                </c:pt>
                <c:pt idx="546">
                  <c:v>0.000398354117573391</c:v>
                </c:pt>
                <c:pt idx="547">
                  <c:v>0.000437678808221845</c:v>
                </c:pt>
                <c:pt idx="548">
                  <c:v>0.000476843228307243</c:v>
                </c:pt>
                <c:pt idx="549">
                  <c:v>0.00051524535109304</c:v>
                </c:pt>
                <c:pt idx="550">
                  <c:v>0.000552292767054991</c:v>
                </c:pt>
                <c:pt idx="551">
                  <c:v>0.000587429035022428</c:v>
                </c:pt>
                <c:pt idx="552">
                  <c:v>0.000620159333342801</c:v>
                </c:pt>
                <c:pt idx="553">
                  <c:v>0.000650073673213911</c:v>
                </c:pt>
                <c:pt idx="554">
                  <c:v>0.000676866015141261</c:v>
                </c:pt>
                <c:pt idx="555">
                  <c:v>0.000700347850987027</c:v>
                </c:pt>
                <c:pt idx="556">
                  <c:v>0.000720455165279545</c:v>
                </c:pt>
                <c:pt idx="557">
                  <c:v>0.000737248143793365</c:v>
                </c:pt>
                <c:pt idx="558">
                  <c:v>0.000754910613385182</c:v>
                </c:pt>
                <c:pt idx="559">
                  <c:v>0.000770158226149883</c:v>
                </c:pt>
                <c:pt idx="560">
                  <c:v>0.000780307278655948</c:v>
                </c:pt>
                <c:pt idx="561">
                  <c:v>0.000788722373518429</c:v>
                </c:pt>
                <c:pt idx="562">
                  <c:v>0.000795899985791087</c:v>
                </c:pt>
                <c:pt idx="563">
                  <c:v>0.000806347488601789</c:v>
                </c:pt>
                <c:pt idx="564">
                  <c:v>0.000813471368978978</c:v>
                </c:pt>
                <c:pt idx="565">
                  <c:v>0.000820950884412379</c:v>
                </c:pt>
                <c:pt idx="566">
                  <c:v>0.000829170647101409</c:v>
                </c:pt>
                <c:pt idx="567">
                  <c:v>0.0008384303627078</c:v>
                </c:pt>
                <c:pt idx="568">
                  <c:v>0.000848934644505148</c:v>
                </c:pt>
                <c:pt idx="569">
                  <c:v>0.000860789150948296</c:v>
                </c:pt>
                <c:pt idx="570">
                  <c:v>0.000874002880286311</c:v>
                </c:pt>
                <c:pt idx="571">
                  <c:v>0.000893170988461542</c:v>
                </c:pt>
                <c:pt idx="572">
                  <c:v>0.000910094533421785</c:v>
                </c:pt>
                <c:pt idx="573">
                  <c:v>0.000928237610736669</c:v>
                </c:pt>
                <c:pt idx="574">
                  <c:v>0.000947401027498607</c:v>
                </c:pt>
                <c:pt idx="575">
                  <c:v>0.000967369596475624</c:v>
                </c:pt>
                <c:pt idx="576">
                  <c:v>0.000992605413243249</c:v>
                </c:pt>
                <c:pt idx="577">
                  <c:v>0.00101487145926767</c:v>
                </c:pt>
                <c:pt idx="578">
                  <c:v>0.00103768615997623</c:v>
                </c:pt>
                <c:pt idx="579">
                  <c:v>0.00106098860837863</c:v>
                </c:pt>
                <c:pt idx="580">
                  <c:v>0.00108477242083977</c:v>
                </c:pt>
                <c:pt idx="581">
                  <c:v>0.00111259296608634</c:v>
                </c:pt>
                <c:pt idx="582">
                  <c:v>0.0011382538167392</c:v>
                </c:pt>
                <c:pt idx="583">
                  <c:v>0.00116481760949269</c:v>
                </c:pt>
                <c:pt idx="584">
                  <c:v>0.00119248015156047</c:v>
                </c:pt>
                <c:pt idx="585">
                  <c:v>0.00122577220863521</c:v>
                </c:pt>
                <c:pt idx="586">
                  <c:v>0.00125325012794715</c:v>
                </c:pt>
                <c:pt idx="587">
                  <c:v>0.0012926328968689</c:v>
                </c:pt>
                <c:pt idx="588">
                  <c:v>0.00133055583999239</c:v>
                </c:pt>
                <c:pt idx="589">
                  <c:v>0.00137524132595716</c:v>
                </c:pt>
                <c:pt idx="590">
                  <c:v>0.00141937206354831</c:v>
                </c:pt>
                <c:pt idx="591">
                  <c:v>0.00146652871011284</c:v>
                </c:pt>
                <c:pt idx="592">
                  <c:v>0.00152110355922231</c:v>
                </c:pt>
                <c:pt idx="593">
                  <c:v>0.0015755519994328</c:v>
                </c:pt>
                <c:pt idx="594">
                  <c:v>0.00163651056505296</c:v>
                </c:pt>
                <c:pt idx="595">
                  <c:v>0.00170215035149884</c:v>
                </c:pt>
                <c:pt idx="596">
                  <c:v>0.00176745195242847</c:v>
                </c:pt>
                <c:pt idx="597">
                  <c:v>0.00184436918376511</c:v>
                </c:pt>
                <c:pt idx="598">
                  <c:v>0.00192778570081449</c:v>
                </c:pt>
                <c:pt idx="599">
                  <c:v>0.00201070887160793</c:v>
                </c:pt>
                <c:pt idx="600">
                  <c:v>0.00210274351116258</c:v>
                </c:pt>
                <c:pt idx="601">
                  <c:v>0.00219764733283141</c:v>
                </c:pt>
                <c:pt idx="602">
                  <c:v>0.0022923950871111</c:v>
                </c:pt>
                <c:pt idx="603">
                  <c:v>0.0024129463578891</c:v>
                </c:pt>
                <c:pt idx="604">
                  <c:v>0.00253675924797069</c:v>
                </c:pt>
                <c:pt idx="605">
                  <c:v>0.0026633872669475</c:v>
                </c:pt>
                <c:pt idx="606">
                  <c:v>0.00280409713330603</c:v>
                </c:pt>
                <c:pt idx="607">
                  <c:v>0.0029539318791264</c:v>
                </c:pt>
                <c:pt idx="608">
                  <c:v>0.00311375378420438</c:v>
                </c:pt>
                <c:pt idx="609">
                  <c:v>0.00329709858721184</c:v>
                </c:pt>
                <c:pt idx="610">
                  <c:v>0.0034938149373703</c:v>
                </c:pt>
                <c:pt idx="611">
                  <c:v>0.00371245234094096</c:v>
                </c:pt>
                <c:pt idx="612">
                  <c:v>0.00395975006550362</c:v>
                </c:pt>
                <c:pt idx="613">
                  <c:v>0.00421826551369345</c:v>
                </c:pt>
                <c:pt idx="614">
                  <c:v>0.00449836172750684</c:v>
                </c:pt>
                <c:pt idx="615">
                  <c:v>0.00480774416090529</c:v>
                </c:pt>
                <c:pt idx="616">
                  <c:v>0.00514100473672055</c:v>
                </c:pt>
                <c:pt idx="617">
                  <c:v>0.00549808405056311</c:v>
                </c:pt>
                <c:pt idx="618">
                  <c:v>0.00588073753863938</c:v>
                </c:pt>
                <c:pt idx="619">
                  <c:v>0.00626615015875403</c:v>
                </c:pt>
                <c:pt idx="620">
                  <c:v>0.00666226907965432</c:v>
                </c:pt>
                <c:pt idx="621">
                  <c:v>0.00706208335265232</c:v>
                </c:pt>
                <c:pt idx="622">
                  <c:v>0.00746926420994137</c:v>
                </c:pt>
                <c:pt idx="623">
                  <c:v>0.00787255899450988</c:v>
                </c:pt>
                <c:pt idx="624">
                  <c:v>0.00827283603172176</c:v>
                </c:pt>
                <c:pt idx="625">
                  <c:v>0.00867230678761243</c:v>
                </c:pt>
                <c:pt idx="626">
                  <c:v>0.0090628667762334</c:v>
                </c:pt>
                <c:pt idx="627">
                  <c:v>0.00945170069084186</c:v>
                </c:pt>
                <c:pt idx="628">
                  <c:v>0.00983136399545145</c:v>
                </c:pt>
                <c:pt idx="629">
                  <c:v>0.0102141701568988</c:v>
                </c:pt>
                <c:pt idx="630">
                  <c:v>0.0105954443497454</c:v>
                </c:pt>
                <c:pt idx="631">
                  <c:v>0.0109756942005258</c:v>
                </c:pt>
                <c:pt idx="632">
                  <c:v>0.0113433709059752</c:v>
                </c:pt>
                <c:pt idx="633">
                  <c:v>0.0117115057034188</c:v>
                </c:pt>
                <c:pt idx="634">
                  <c:v>0.0120678461305116</c:v>
                </c:pt>
                <c:pt idx="635">
                  <c:v>0.0124141124545641</c:v>
                </c:pt>
                <c:pt idx="636">
                  <c:v>0.0127514593436557</c:v>
                </c:pt>
                <c:pt idx="637">
                  <c:v>0.0130780376764932</c:v>
                </c:pt>
                <c:pt idx="638">
                  <c:v>0.0133825893760927</c:v>
                </c:pt>
                <c:pt idx="639">
                  <c:v>0.0136625278027718</c:v>
                </c:pt>
                <c:pt idx="640">
                  <c:v>0.0139278715231862</c:v>
                </c:pt>
                <c:pt idx="641">
                  <c:v>0.0141625505564703</c:v>
                </c:pt>
                <c:pt idx="642">
                  <c:v>0.0143859188646633</c:v>
                </c:pt>
                <c:pt idx="643">
                  <c:v>0.0145732363946119</c:v>
                </c:pt>
                <c:pt idx="644">
                  <c:v>0.0147432623516416</c:v>
                </c:pt>
                <c:pt idx="645">
                  <c:v>0.0148945185235361</c:v>
                </c:pt>
                <c:pt idx="646">
                  <c:v>0.01502624451686</c:v>
                </c:pt>
                <c:pt idx="647">
                  <c:v>0.0151443809614594</c:v>
                </c:pt>
                <c:pt idx="648">
                  <c:v>0.0152421243517887</c:v>
                </c:pt>
                <c:pt idx="649">
                  <c:v>0.0153232226461193</c:v>
                </c:pt>
                <c:pt idx="650">
                  <c:v>0.015391292448916</c:v>
                </c:pt>
                <c:pt idx="651">
                  <c:v>0.0154405238498235</c:v>
                </c:pt>
                <c:pt idx="652">
                  <c:v>0.015469207714966</c:v>
                </c:pt>
                <c:pt idx="653">
                  <c:v>0.0154708212719293</c:v>
                </c:pt>
                <c:pt idx="654">
                  <c:v>0.0154533313268299</c:v>
                </c:pt>
                <c:pt idx="655">
                  <c:v>0.0154084839945888</c:v>
                </c:pt>
                <c:pt idx="656">
                  <c:v>0.0153272052584575</c:v>
                </c:pt>
                <c:pt idx="657">
                  <c:v>0.0152247353258294</c:v>
                </c:pt>
                <c:pt idx="658">
                  <c:v>0.0150907927351578</c:v>
                </c:pt>
                <c:pt idx="659">
                  <c:v>0.0149254788301435</c:v>
                </c:pt>
                <c:pt idx="660">
                  <c:v>0.014725925911893</c:v>
                </c:pt>
                <c:pt idx="661">
                  <c:v>0.014496437513182</c:v>
                </c:pt>
                <c:pt idx="662">
                  <c:v>0.0142465417204055</c:v>
                </c:pt>
                <c:pt idx="663">
                  <c:v>0.0139709000138107</c:v>
                </c:pt>
                <c:pt idx="664">
                  <c:v>0.0136651293877651</c:v>
                </c:pt>
                <c:pt idx="665">
                  <c:v>0.0133484867178828</c:v>
                </c:pt>
                <c:pt idx="666">
                  <c:v>0.0130101971384621</c:v>
                </c:pt>
                <c:pt idx="667">
                  <c:v>0.0126634114587775</c:v>
                </c:pt>
                <c:pt idx="668">
                  <c:v>0.012301346557804</c:v>
                </c:pt>
                <c:pt idx="669">
                  <c:v>0.0119341403432695</c:v>
                </c:pt>
                <c:pt idx="670">
                  <c:v>0.0115597624783699</c:v>
                </c:pt>
                <c:pt idx="671">
                  <c:v>0.011172305169646</c:v>
                </c:pt>
                <c:pt idx="672">
                  <c:v>0.0107911394353192</c:v>
                </c:pt>
                <c:pt idx="673">
                  <c:v>0.0104035428430092</c:v>
                </c:pt>
                <c:pt idx="674">
                  <c:v>0.0100153463720701</c:v>
                </c:pt>
                <c:pt idx="675">
                  <c:v>0.00963038557891915</c:v>
                </c:pt>
                <c:pt idx="676">
                  <c:v>0.00924149724055374</c:v>
                </c:pt>
                <c:pt idx="677">
                  <c:v>0.00885398571111083</c:v>
                </c:pt>
                <c:pt idx="678">
                  <c:v>0.00846841032599636</c:v>
                </c:pt>
                <c:pt idx="679">
                  <c:v>0.00808390339170145</c:v>
                </c:pt>
                <c:pt idx="680">
                  <c:v>0.00770028573382949</c:v>
                </c:pt>
                <c:pt idx="681">
                  <c:v>0.00732871365299957</c:v>
                </c:pt>
                <c:pt idx="682">
                  <c:v>0.0069494923682921</c:v>
                </c:pt>
                <c:pt idx="683">
                  <c:v>0.00657481425034097</c:v>
                </c:pt>
                <c:pt idx="684">
                  <c:v>0.006205468077386</c:v>
                </c:pt>
                <c:pt idx="685">
                  <c:v>0.00584509452211882</c:v>
                </c:pt>
                <c:pt idx="686">
                  <c:v>0.00549404140271602</c:v>
                </c:pt>
                <c:pt idx="687">
                  <c:v>0.00514914663204011</c:v>
                </c:pt>
                <c:pt idx="688">
                  <c:v>0.00479360859670723</c:v>
                </c:pt>
                <c:pt idx="689">
                  <c:v>0.00446864765433564</c:v>
                </c:pt>
                <c:pt idx="690">
                  <c:v>0.00415231773578839</c:v>
                </c:pt>
                <c:pt idx="691">
                  <c:v>0.0038314787738315</c:v>
                </c:pt>
                <c:pt idx="692">
                  <c:v>0.00353611063830538</c:v>
                </c:pt>
                <c:pt idx="693">
                  <c:v>0.00325593657786967</c:v>
                </c:pt>
                <c:pt idx="694">
                  <c:v>0.00298800118666694</c:v>
                </c:pt>
                <c:pt idx="695">
                  <c:v>0.00272977509464701</c:v>
                </c:pt>
                <c:pt idx="696">
                  <c:v>0.00248611923380894</c:v>
                </c:pt>
                <c:pt idx="697">
                  <c:v>0.00225125977500625</c:v>
                </c:pt>
                <c:pt idx="698">
                  <c:v>0.00203899620123578</c:v>
                </c:pt>
                <c:pt idx="699">
                  <c:v>0.00184186599794552</c:v>
                </c:pt>
                <c:pt idx="700">
                  <c:v>0.00166329104535994</c:v>
                </c:pt>
                <c:pt idx="701">
                  <c:v>0.00148944987209904</c:v>
                </c:pt>
                <c:pt idx="702">
                  <c:v>0.00133473241543349</c:v>
                </c:pt>
                <c:pt idx="703">
                  <c:v>0.00119476208541707</c:v>
                </c:pt>
                <c:pt idx="704">
                  <c:v>0.00107562360146286</c:v>
                </c:pt>
                <c:pt idx="705">
                  <c:v>0.000968759726264496</c:v>
                </c:pt>
                <c:pt idx="706">
                  <c:v>0.000863981714914643</c:v>
                </c:pt>
                <c:pt idx="707">
                  <c:v>0.000782036088599363</c:v>
                </c:pt>
                <c:pt idx="708">
                  <c:v>0.000703430290187358</c:v>
                </c:pt>
                <c:pt idx="709">
                  <c:v>0.000642617266291294</c:v>
                </c:pt>
                <c:pt idx="710">
                  <c:v>0.000580037084805318</c:v>
                </c:pt>
                <c:pt idx="711">
                  <c:v>0.000537731058841313</c:v>
                </c:pt>
                <c:pt idx="712">
                  <c:v>0.000502065231298551</c:v>
                </c:pt>
                <c:pt idx="713">
                  <c:v>0.00046961806932718</c:v>
                </c:pt>
                <c:pt idx="714">
                  <c:v>0.000445701156676593</c:v>
                </c:pt>
                <c:pt idx="715">
                  <c:v>0.000420041096492918</c:v>
                </c:pt>
                <c:pt idx="716">
                  <c:v>0.000402450254592878</c:v>
                </c:pt>
                <c:pt idx="717">
                  <c:v>0.000392087245152526</c:v>
                </c:pt>
                <c:pt idx="718">
                  <c:v>0.000384110501179028</c:v>
                </c:pt>
                <c:pt idx="719">
                  <c:v>0.000371189208295473</c:v>
                </c:pt>
                <c:pt idx="720">
                  <c:v>0.000367976876969975</c:v>
                </c:pt>
                <c:pt idx="721">
                  <c:v>0.000358640216935875</c:v>
                </c:pt>
                <c:pt idx="722">
                  <c:v>0.000357960776351981</c:v>
                </c:pt>
                <c:pt idx="723">
                  <c:v>0.000353837476930339</c:v>
                </c:pt>
                <c:pt idx="724">
                  <c:v>0.000353149661284168</c:v>
                </c:pt>
                <c:pt idx="725">
                  <c:v>0.000348313042200051</c:v>
                </c:pt>
                <c:pt idx="726">
                  <c:v>0.000346755945987196</c:v>
                </c:pt>
                <c:pt idx="727">
                  <c:v>0.00034086489873614</c:v>
                </c:pt>
                <c:pt idx="728">
                  <c:v>0.000337687974597982</c:v>
                </c:pt>
                <c:pt idx="729">
                  <c:v>0.000329993834578444</c:v>
                </c:pt>
                <c:pt idx="730">
                  <c:v>0.00032490031611478</c:v>
                </c:pt>
                <c:pt idx="731">
                  <c:v>0.000318466858812652</c:v>
                </c:pt>
                <c:pt idx="732">
                  <c:v>0.000310776489707446</c:v>
                </c:pt>
                <c:pt idx="733">
                  <c:v>0.000301926944445543</c:v>
                </c:pt>
                <c:pt idx="734">
                  <c:v>0.000292028601837066</c:v>
                </c:pt>
                <c:pt idx="735">
                  <c:v>0.000281202196533164</c:v>
                </c:pt>
                <c:pt idx="736">
                  <c:v>0.00026957637596823</c:v>
                </c:pt>
                <c:pt idx="737">
                  <c:v>0.000257285170430816</c:v>
                </c:pt>
                <c:pt idx="738">
                  <c:v>0.00024446544536834</c:v>
                </c:pt>
                <c:pt idx="739">
                  <c:v>0.000231254402866691</c:v>
                </c:pt>
                <c:pt idx="740">
                  <c:v>0.000217787194855053</c:v>
                </c:pt>
                <c:pt idx="741">
                  <c:v>0.000204194704235564</c:v>
                </c:pt>
                <c:pt idx="742">
                  <c:v>0.00019060154216635</c:v>
                </c:pt>
                <c:pt idx="743">
                  <c:v>0.000177124300527193</c:v>
                </c:pt>
                <c:pt idx="744">
                  <c:v>0.000163870088593429</c:v>
                </c:pt>
                <c:pt idx="745">
                  <c:v>0.000150935372569232</c:v>
                </c:pt>
                <c:pt idx="746">
                  <c:v>0.000138405126308855</c:v>
                </c:pt>
                <c:pt idx="747">
                  <c:v>0.000126352291675734</c:v>
                </c:pt>
                <c:pt idx="748">
                  <c:v>0.000114837537900657</c:v>
                </c:pt>
                <c:pt idx="749">
                  <c:v>0.000103909301287637</c:v>
                </c:pt>
                <c:pt idx="750">
                  <c:v>9.36040798982757E-5</c:v>
                </c:pt>
                <c:pt idx="751">
                  <c:v>8.39469525677205E-5</c:v>
                </c:pt>
                <c:pt idx="752">
                  <c:v>7.4952287840162E-5</c:v>
                </c:pt>
                <c:pt idx="753">
                  <c:v>6.66246061610921E-5</c:v>
                </c:pt>
                <c:pt idx="754">
                  <c:v>5.89595578657512E-5</c:v>
                </c:pt>
                <c:pt idx="755">
                  <c:v>5.19449800416433E-5</c:v>
                </c:pt>
                <c:pt idx="756">
                  <c:v>4.55619970575427E-5</c:v>
                </c:pt>
                <c:pt idx="757">
                  <c:v>3.97861322496807E-5</c:v>
                </c:pt>
                <c:pt idx="758">
                  <c:v>3.45884017259259E-5</c:v>
                </c:pt>
                <c:pt idx="759">
                  <c:v>2.99363652710814E-5</c:v>
                </c:pt>
                <c:pt idx="760">
                  <c:v>2.57951136944181E-5</c:v>
                </c:pt>
                <c:pt idx="761">
                  <c:v>2.21281764503878E-5</c:v>
                </c:pt>
                <c:pt idx="762">
                  <c:v>1.88983378015552E-5</c:v>
                </c:pt>
                <c:pt idx="763">
                  <c:v>1.60683540216458E-5</c:v>
                </c:pt>
                <c:pt idx="764">
                  <c:v>1.36015680283958E-5</c:v>
                </c:pt>
                <c:pt idx="765">
                  <c:v>1.14624212942495E-5</c:v>
                </c:pt>
                <c:pt idx="766">
                  <c:v>9.61686584286704E-6</c:v>
                </c:pt>
                <c:pt idx="767">
                  <c:v>8.03268156568539E-6</c:v>
                </c:pt>
                <c:pt idx="768">
                  <c:v>6.67970597719828E-6</c:v>
                </c:pt>
                <c:pt idx="769">
                  <c:v>5.52998488524348E-6</c:v>
                </c:pt>
                <c:pt idx="770">
                  <c:v>4.55785331746361E-6</c:v>
                </c:pt>
                <c:pt idx="771">
                  <c:v>3.73995646577047E-6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</c:numCache>
            </c:numRef>
          </c:yVal>
          <c:smooth val="1"/>
        </c:ser>
        <c:ser>
          <c:idx val="1"/>
          <c:order val="1"/>
          <c:spPr>
            <a:ln w="19050" cmpd="sng"/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AGES!$CH$1:$CH$4000</c:f>
              <c:numCache>
                <c:formatCode>General</c:formatCode>
                <c:ptCount val="4000"/>
                <c:pt idx="1">
                  <c:v>0.0160709016909452</c:v>
                </c:pt>
                <c:pt idx="2">
                  <c:v>0.0160709016909452</c:v>
                </c:pt>
                <c:pt idx="3">
                  <c:v>0.0160709016909452</c:v>
                </c:pt>
                <c:pt idx="4">
                  <c:v>0.0160709016909452</c:v>
                </c:pt>
                <c:pt idx="5">
                  <c:v>0.0160709016909452</c:v>
                </c:pt>
                <c:pt idx="6">
                  <c:v>0.0160709016909452</c:v>
                </c:pt>
                <c:pt idx="7">
                  <c:v>0.0160709016909452</c:v>
                </c:pt>
                <c:pt idx="8">
                  <c:v>0.0160709016909452</c:v>
                </c:pt>
                <c:pt idx="9">
                  <c:v>0.0160709016909452</c:v>
                </c:pt>
                <c:pt idx="10">
                  <c:v>0.0160709016909452</c:v>
                </c:pt>
                <c:pt idx="11">
                  <c:v>0.0160709016909452</c:v>
                </c:pt>
                <c:pt idx="12">
                  <c:v>0.0160709016909452</c:v>
                </c:pt>
                <c:pt idx="13">
                  <c:v>0.0160709016909452</c:v>
                </c:pt>
                <c:pt idx="14">
                  <c:v>0.0160709016909452</c:v>
                </c:pt>
                <c:pt idx="15">
                  <c:v>0.0160709016909452</c:v>
                </c:pt>
                <c:pt idx="16">
                  <c:v>0.0160709016909452</c:v>
                </c:pt>
                <c:pt idx="17">
                  <c:v>0.0160709016909452</c:v>
                </c:pt>
                <c:pt idx="18">
                  <c:v>0.0160709016909452</c:v>
                </c:pt>
                <c:pt idx="19">
                  <c:v>0.0160709016909452</c:v>
                </c:pt>
                <c:pt idx="20">
                  <c:v>0.0160709016909452</c:v>
                </c:pt>
                <c:pt idx="21">
                  <c:v>0.0160709016909452</c:v>
                </c:pt>
                <c:pt idx="22">
                  <c:v>0.0160709016909452</c:v>
                </c:pt>
                <c:pt idx="23">
                  <c:v>0.0160709016909452</c:v>
                </c:pt>
                <c:pt idx="24">
                  <c:v>0.0160709016909452</c:v>
                </c:pt>
                <c:pt idx="25">
                  <c:v>0.0160709016909452</c:v>
                </c:pt>
                <c:pt idx="26">
                  <c:v>0.0160709016909452</c:v>
                </c:pt>
                <c:pt idx="27">
                  <c:v>0.0160709016909452</c:v>
                </c:pt>
                <c:pt idx="28">
                  <c:v>0.0160709016909452</c:v>
                </c:pt>
                <c:pt idx="29">
                  <c:v>0.0160709016909452</c:v>
                </c:pt>
                <c:pt idx="30">
                  <c:v>0.0160709016909452</c:v>
                </c:pt>
                <c:pt idx="31">
                  <c:v>0.0160709016909452</c:v>
                </c:pt>
                <c:pt idx="32">
                  <c:v>0.0160709016909452</c:v>
                </c:pt>
                <c:pt idx="33">
                  <c:v>0.0160709016909452</c:v>
                </c:pt>
                <c:pt idx="34">
                  <c:v>0.0160709016909452</c:v>
                </c:pt>
                <c:pt idx="35">
                  <c:v>0.0160709016909452</c:v>
                </c:pt>
                <c:pt idx="36">
                  <c:v>0.0160709016909452</c:v>
                </c:pt>
                <c:pt idx="37">
                  <c:v>0.0160709016909452</c:v>
                </c:pt>
                <c:pt idx="38">
                  <c:v>0.0160709016909452</c:v>
                </c:pt>
                <c:pt idx="39">
                  <c:v>0.0160709016909452</c:v>
                </c:pt>
                <c:pt idx="40">
                  <c:v>0.0160709016909452</c:v>
                </c:pt>
                <c:pt idx="41">
                  <c:v>0.0160709016909452</c:v>
                </c:pt>
                <c:pt idx="42">
                  <c:v>0.0160709016909452</c:v>
                </c:pt>
                <c:pt idx="43">
                  <c:v>0.0160709016909452</c:v>
                </c:pt>
                <c:pt idx="44">
                  <c:v>0.0160709016909452</c:v>
                </c:pt>
                <c:pt idx="45">
                  <c:v>0.0160709016909452</c:v>
                </c:pt>
                <c:pt idx="46">
                  <c:v>0.0160709016909452</c:v>
                </c:pt>
                <c:pt idx="47">
                  <c:v>0.0160709016909452</c:v>
                </c:pt>
                <c:pt idx="48">
                  <c:v>0.0160709016909452</c:v>
                </c:pt>
                <c:pt idx="49">
                  <c:v>0.0160709016909452</c:v>
                </c:pt>
                <c:pt idx="50">
                  <c:v>0.0160709016909452</c:v>
                </c:pt>
                <c:pt idx="51">
                  <c:v>0.0160709016909452</c:v>
                </c:pt>
                <c:pt idx="52">
                  <c:v>0.0160709016909452</c:v>
                </c:pt>
                <c:pt idx="53">
                  <c:v>0.0160709016909452</c:v>
                </c:pt>
                <c:pt idx="54">
                  <c:v>0.0160709016909452</c:v>
                </c:pt>
                <c:pt idx="55">
                  <c:v>0.0160709016909452</c:v>
                </c:pt>
                <c:pt idx="56">
                  <c:v>0.0160709016909452</c:v>
                </c:pt>
                <c:pt idx="57">
                  <c:v>0.0160709016909452</c:v>
                </c:pt>
                <c:pt idx="58">
                  <c:v>0.0160709016909452</c:v>
                </c:pt>
                <c:pt idx="59">
                  <c:v>0.0160709016909452</c:v>
                </c:pt>
                <c:pt idx="60">
                  <c:v>0.0160709016909452</c:v>
                </c:pt>
                <c:pt idx="61">
                  <c:v>0.0160709016909452</c:v>
                </c:pt>
                <c:pt idx="62">
                  <c:v>0.0160709016909452</c:v>
                </c:pt>
                <c:pt idx="63">
                  <c:v>0.0160709016909452</c:v>
                </c:pt>
                <c:pt idx="64">
                  <c:v>0.0160709016909452</c:v>
                </c:pt>
                <c:pt idx="65">
                  <c:v>0.0160709016909452</c:v>
                </c:pt>
                <c:pt idx="66">
                  <c:v>0.0160709016909452</c:v>
                </c:pt>
                <c:pt idx="67">
                  <c:v>0.0160709016909452</c:v>
                </c:pt>
                <c:pt idx="68">
                  <c:v>0.0160709016909452</c:v>
                </c:pt>
                <c:pt idx="69">
                  <c:v>0.0160709016909452</c:v>
                </c:pt>
                <c:pt idx="70">
                  <c:v>0.0160709016909452</c:v>
                </c:pt>
                <c:pt idx="71">
                  <c:v>0.0160709016909452</c:v>
                </c:pt>
                <c:pt idx="72">
                  <c:v>0.0160709016909452</c:v>
                </c:pt>
                <c:pt idx="73">
                  <c:v>0.0160709016909452</c:v>
                </c:pt>
                <c:pt idx="74">
                  <c:v>0.0160709016909452</c:v>
                </c:pt>
                <c:pt idx="75">
                  <c:v>0.0160709016909452</c:v>
                </c:pt>
                <c:pt idx="76">
                  <c:v>0.0160709016909452</c:v>
                </c:pt>
                <c:pt idx="77">
                  <c:v>0.0160709016909452</c:v>
                </c:pt>
                <c:pt idx="78">
                  <c:v>0.0160709016909452</c:v>
                </c:pt>
                <c:pt idx="79">
                  <c:v>0.0160709016909452</c:v>
                </c:pt>
                <c:pt idx="80">
                  <c:v>0.0160709016909452</c:v>
                </c:pt>
                <c:pt idx="81">
                  <c:v>0.0160709016909452</c:v>
                </c:pt>
                <c:pt idx="82">
                  <c:v>0.0160709016909452</c:v>
                </c:pt>
                <c:pt idx="83">
                  <c:v>0.0160709016909452</c:v>
                </c:pt>
                <c:pt idx="84">
                  <c:v>0.0160709016909452</c:v>
                </c:pt>
                <c:pt idx="85">
                  <c:v>0.0160709016909452</c:v>
                </c:pt>
                <c:pt idx="86">
                  <c:v>0.0160709016909452</c:v>
                </c:pt>
                <c:pt idx="87">
                  <c:v>0.0160709016909452</c:v>
                </c:pt>
                <c:pt idx="88">
                  <c:v>0.0160709016909452</c:v>
                </c:pt>
                <c:pt idx="89">
                  <c:v>0.0160709016909452</c:v>
                </c:pt>
                <c:pt idx="90">
                  <c:v>0.0160709016909452</c:v>
                </c:pt>
                <c:pt idx="91">
                  <c:v>0.0160709016909452</c:v>
                </c:pt>
                <c:pt idx="92">
                  <c:v>0.0160709016909452</c:v>
                </c:pt>
                <c:pt idx="93">
                  <c:v>0.0160709016909452</c:v>
                </c:pt>
                <c:pt idx="94">
                  <c:v>0.0160709016909452</c:v>
                </c:pt>
                <c:pt idx="95">
                  <c:v>0.0160709016909452</c:v>
                </c:pt>
                <c:pt idx="96">
                  <c:v>0.0160709016909452</c:v>
                </c:pt>
                <c:pt idx="97">
                  <c:v>0.0160709016909452</c:v>
                </c:pt>
                <c:pt idx="98">
                  <c:v>0.0160709016909452</c:v>
                </c:pt>
                <c:pt idx="99">
                  <c:v>0.0160709016909452</c:v>
                </c:pt>
                <c:pt idx="100">
                  <c:v>0.0160709016909452</c:v>
                </c:pt>
                <c:pt idx="101">
                  <c:v>0.0160709016909452</c:v>
                </c:pt>
                <c:pt idx="102">
                  <c:v>0.0160709016909452</c:v>
                </c:pt>
                <c:pt idx="103">
                  <c:v>0.0160709016909452</c:v>
                </c:pt>
                <c:pt idx="104">
                  <c:v>0.0160709016909452</c:v>
                </c:pt>
                <c:pt idx="105">
                  <c:v>0.0160709016909452</c:v>
                </c:pt>
                <c:pt idx="106">
                  <c:v>0.0160709016909452</c:v>
                </c:pt>
                <c:pt idx="107">
                  <c:v>0.0160709016909452</c:v>
                </c:pt>
                <c:pt idx="108">
                  <c:v>0.0160709016909452</c:v>
                </c:pt>
                <c:pt idx="109">
                  <c:v>0.0160709016909452</c:v>
                </c:pt>
                <c:pt idx="110">
                  <c:v>0.0160709016909452</c:v>
                </c:pt>
                <c:pt idx="111">
                  <c:v>0.0160709016909452</c:v>
                </c:pt>
                <c:pt idx="112">
                  <c:v>0.0160709016909452</c:v>
                </c:pt>
                <c:pt idx="113">
                  <c:v>0.0160709016909452</c:v>
                </c:pt>
                <c:pt idx="114">
                  <c:v>0.0160709016909452</c:v>
                </c:pt>
                <c:pt idx="115">
                  <c:v>0.0160709016909452</c:v>
                </c:pt>
                <c:pt idx="116">
                  <c:v>0.0160709016909452</c:v>
                </c:pt>
                <c:pt idx="117">
                  <c:v>0.0160709016909452</c:v>
                </c:pt>
                <c:pt idx="118">
                  <c:v>0.0160709016909452</c:v>
                </c:pt>
                <c:pt idx="119">
                  <c:v>0.0160709016909452</c:v>
                </c:pt>
                <c:pt idx="120">
                  <c:v>0.0160709016909452</c:v>
                </c:pt>
                <c:pt idx="121">
                  <c:v>0.0160709016909452</c:v>
                </c:pt>
                <c:pt idx="122">
                  <c:v>0.0160709016909452</c:v>
                </c:pt>
                <c:pt idx="123">
                  <c:v>0.0160709016909452</c:v>
                </c:pt>
                <c:pt idx="124">
                  <c:v>0.0160709016909452</c:v>
                </c:pt>
                <c:pt idx="125">
                  <c:v>0.0160709016909452</c:v>
                </c:pt>
                <c:pt idx="126">
                  <c:v>0.0160709016909452</c:v>
                </c:pt>
                <c:pt idx="127">
                  <c:v>0.0160709016909452</c:v>
                </c:pt>
                <c:pt idx="128">
                  <c:v>0.0160709016909452</c:v>
                </c:pt>
                <c:pt idx="129">
                  <c:v>0.0160709016909452</c:v>
                </c:pt>
                <c:pt idx="130">
                  <c:v>0.0160709016909452</c:v>
                </c:pt>
                <c:pt idx="131">
                  <c:v>0.0160709016909452</c:v>
                </c:pt>
                <c:pt idx="132">
                  <c:v>0.0160709016909452</c:v>
                </c:pt>
                <c:pt idx="133">
                  <c:v>0.0160709016909452</c:v>
                </c:pt>
                <c:pt idx="134">
                  <c:v>0.0160709016909452</c:v>
                </c:pt>
                <c:pt idx="135">
                  <c:v>0.0160709016909452</c:v>
                </c:pt>
                <c:pt idx="136">
                  <c:v>0.0160709016909452</c:v>
                </c:pt>
                <c:pt idx="137">
                  <c:v>0.0160709016909452</c:v>
                </c:pt>
                <c:pt idx="138">
                  <c:v>0.0160709016909452</c:v>
                </c:pt>
                <c:pt idx="139">
                  <c:v>0.0160709016909452</c:v>
                </c:pt>
                <c:pt idx="140">
                  <c:v>0.0160709016909452</c:v>
                </c:pt>
                <c:pt idx="141">
                  <c:v>0.0160709016909452</c:v>
                </c:pt>
                <c:pt idx="142">
                  <c:v>0.0160709016909452</c:v>
                </c:pt>
                <c:pt idx="143">
                  <c:v>0.0160709016909452</c:v>
                </c:pt>
                <c:pt idx="144">
                  <c:v>0.0160709016909452</c:v>
                </c:pt>
                <c:pt idx="145">
                  <c:v>0.0160709016909452</c:v>
                </c:pt>
                <c:pt idx="146">
                  <c:v>0.0160709016909452</c:v>
                </c:pt>
                <c:pt idx="147">
                  <c:v>0.0160709016909452</c:v>
                </c:pt>
                <c:pt idx="148">
                  <c:v>0.0160709016909452</c:v>
                </c:pt>
                <c:pt idx="149">
                  <c:v>0.0160709016909452</c:v>
                </c:pt>
                <c:pt idx="150">
                  <c:v>0.0160709016909452</c:v>
                </c:pt>
                <c:pt idx="151">
                  <c:v>0.0160709016909452</c:v>
                </c:pt>
                <c:pt idx="152">
                  <c:v>0.0160709016909452</c:v>
                </c:pt>
                <c:pt idx="153">
                  <c:v>0.0160709016909452</c:v>
                </c:pt>
                <c:pt idx="154">
                  <c:v>0.0160709016909452</c:v>
                </c:pt>
                <c:pt idx="155">
                  <c:v>0.0160709016909452</c:v>
                </c:pt>
                <c:pt idx="156">
                  <c:v>0.0160709016909452</c:v>
                </c:pt>
                <c:pt idx="157">
                  <c:v>0.0160709016909452</c:v>
                </c:pt>
                <c:pt idx="158">
                  <c:v>0.0160709016909452</c:v>
                </c:pt>
                <c:pt idx="159">
                  <c:v>0.0160709016909452</c:v>
                </c:pt>
                <c:pt idx="160">
                  <c:v>0.0160709016909452</c:v>
                </c:pt>
                <c:pt idx="161">
                  <c:v>0.0160709016909452</c:v>
                </c:pt>
                <c:pt idx="162">
                  <c:v>0.0160709016909452</c:v>
                </c:pt>
                <c:pt idx="163">
                  <c:v>0.0160709016909452</c:v>
                </c:pt>
                <c:pt idx="164">
                  <c:v>0.0160709016909452</c:v>
                </c:pt>
                <c:pt idx="165">
                  <c:v>0.0160709016909452</c:v>
                </c:pt>
                <c:pt idx="166">
                  <c:v>0.0160709016909452</c:v>
                </c:pt>
                <c:pt idx="167">
                  <c:v>0.0160709016909452</c:v>
                </c:pt>
                <c:pt idx="168">
                  <c:v>0.0160709016909452</c:v>
                </c:pt>
                <c:pt idx="169">
                  <c:v>0.0160709016909452</c:v>
                </c:pt>
                <c:pt idx="170">
                  <c:v>0.0160709016909452</c:v>
                </c:pt>
                <c:pt idx="171">
                  <c:v>0.0160709016909452</c:v>
                </c:pt>
                <c:pt idx="172">
                  <c:v>0.0160709016909452</c:v>
                </c:pt>
                <c:pt idx="173">
                  <c:v>0.0160709016909452</c:v>
                </c:pt>
                <c:pt idx="174">
                  <c:v>0.0160709016909452</c:v>
                </c:pt>
                <c:pt idx="175">
                  <c:v>0.0160709016909452</c:v>
                </c:pt>
                <c:pt idx="176">
                  <c:v>0.0160709016909452</c:v>
                </c:pt>
                <c:pt idx="177">
                  <c:v>0.0160709016909452</c:v>
                </c:pt>
                <c:pt idx="178">
                  <c:v>0.0160709016909452</c:v>
                </c:pt>
                <c:pt idx="179">
                  <c:v>0.0160709016909452</c:v>
                </c:pt>
                <c:pt idx="180">
                  <c:v>0.0160709016909452</c:v>
                </c:pt>
                <c:pt idx="181">
                  <c:v>0.0160709016909452</c:v>
                </c:pt>
                <c:pt idx="182">
                  <c:v>0.0160709016909452</c:v>
                </c:pt>
                <c:pt idx="183">
                  <c:v>0.0160709016909452</c:v>
                </c:pt>
                <c:pt idx="184">
                  <c:v>0.0160709016909452</c:v>
                </c:pt>
                <c:pt idx="185">
                  <c:v>0.0160709016909452</c:v>
                </c:pt>
                <c:pt idx="186">
                  <c:v>0.0160709016909452</c:v>
                </c:pt>
                <c:pt idx="187">
                  <c:v>0.0160709016909452</c:v>
                </c:pt>
                <c:pt idx="188">
                  <c:v>0.0160709016909452</c:v>
                </c:pt>
                <c:pt idx="189">
                  <c:v>0.0160709016909452</c:v>
                </c:pt>
                <c:pt idx="190">
                  <c:v>0.0160709016909452</c:v>
                </c:pt>
                <c:pt idx="191">
                  <c:v>0.0160709016909452</c:v>
                </c:pt>
                <c:pt idx="192">
                  <c:v>0.0160709016909452</c:v>
                </c:pt>
                <c:pt idx="193">
                  <c:v>0.0160709016909452</c:v>
                </c:pt>
                <c:pt idx="194">
                  <c:v>0.0160709016909452</c:v>
                </c:pt>
                <c:pt idx="195">
                  <c:v>0.0160709016909452</c:v>
                </c:pt>
                <c:pt idx="196">
                  <c:v>0.0160709016909452</c:v>
                </c:pt>
                <c:pt idx="197">
                  <c:v>0.0160709016909452</c:v>
                </c:pt>
                <c:pt idx="198">
                  <c:v>0.0160709016909452</c:v>
                </c:pt>
                <c:pt idx="199">
                  <c:v>0.0160709016909452</c:v>
                </c:pt>
                <c:pt idx="200">
                  <c:v>0.0160709016909452</c:v>
                </c:pt>
                <c:pt idx="201">
                  <c:v>0.0160709016909452</c:v>
                </c:pt>
                <c:pt idx="202">
                  <c:v>0.0160709016909452</c:v>
                </c:pt>
                <c:pt idx="203">
                  <c:v>0.0160709016909452</c:v>
                </c:pt>
                <c:pt idx="204">
                  <c:v>0.0160709016909452</c:v>
                </c:pt>
                <c:pt idx="205">
                  <c:v>0.0160709016909452</c:v>
                </c:pt>
                <c:pt idx="206">
                  <c:v>0.0160709016909452</c:v>
                </c:pt>
                <c:pt idx="207">
                  <c:v>0.0160709016909452</c:v>
                </c:pt>
                <c:pt idx="208">
                  <c:v>0.0160709016909452</c:v>
                </c:pt>
                <c:pt idx="209">
                  <c:v>0.0160709016909452</c:v>
                </c:pt>
                <c:pt idx="210">
                  <c:v>0.0160709016909452</c:v>
                </c:pt>
                <c:pt idx="211">
                  <c:v>0.0160709016909452</c:v>
                </c:pt>
                <c:pt idx="212">
                  <c:v>0.0160709016909452</c:v>
                </c:pt>
                <c:pt idx="213">
                  <c:v>0.0160709016909452</c:v>
                </c:pt>
                <c:pt idx="214">
                  <c:v>0.0160709016909452</c:v>
                </c:pt>
                <c:pt idx="215">
                  <c:v>0.0160709016909452</c:v>
                </c:pt>
                <c:pt idx="216">
                  <c:v>0.0160709016909452</c:v>
                </c:pt>
                <c:pt idx="217">
                  <c:v>0.0160709016909452</c:v>
                </c:pt>
                <c:pt idx="218">
                  <c:v>0.0160709016909452</c:v>
                </c:pt>
                <c:pt idx="219">
                  <c:v>0.0160709016909452</c:v>
                </c:pt>
                <c:pt idx="220">
                  <c:v>0.0160709016909452</c:v>
                </c:pt>
                <c:pt idx="221">
                  <c:v>0.0160709016909452</c:v>
                </c:pt>
                <c:pt idx="222">
                  <c:v>0.0160709016909452</c:v>
                </c:pt>
                <c:pt idx="223">
                  <c:v>0.0160709016909452</c:v>
                </c:pt>
                <c:pt idx="224">
                  <c:v>0.0160709016909452</c:v>
                </c:pt>
                <c:pt idx="225">
                  <c:v>0.0160709016909452</c:v>
                </c:pt>
                <c:pt idx="226">
                  <c:v>0.0160709016909452</c:v>
                </c:pt>
                <c:pt idx="227">
                  <c:v>0.0160709016909452</c:v>
                </c:pt>
                <c:pt idx="228">
                  <c:v>0.0160709016909452</c:v>
                </c:pt>
                <c:pt idx="229">
                  <c:v>0.0160709016909452</c:v>
                </c:pt>
                <c:pt idx="230">
                  <c:v>0.0160709016909452</c:v>
                </c:pt>
                <c:pt idx="231">
                  <c:v>0.0160709016909452</c:v>
                </c:pt>
                <c:pt idx="232">
                  <c:v>0.0160709016909452</c:v>
                </c:pt>
                <c:pt idx="233">
                  <c:v>0.0160709016909452</c:v>
                </c:pt>
                <c:pt idx="234">
                  <c:v>0.0160709016909452</c:v>
                </c:pt>
                <c:pt idx="235">
                  <c:v>0.0160709016909452</c:v>
                </c:pt>
                <c:pt idx="236">
                  <c:v>0.0160709016909452</c:v>
                </c:pt>
                <c:pt idx="237">
                  <c:v>0.0160709016909452</c:v>
                </c:pt>
                <c:pt idx="238">
                  <c:v>0.0160709016909452</c:v>
                </c:pt>
                <c:pt idx="239">
                  <c:v>0.0160709016909452</c:v>
                </c:pt>
                <c:pt idx="240">
                  <c:v>0.0160709016909452</c:v>
                </c:pt>
                <c:pt idx="241">
                  <c:v>0.0160709016909452</c:v>
                </c:pt>
                <c:pt idx="242">
                  <c:v>0.0160709016909452</c:v>
                </c:pt>
                <c:pt idx="243">
                  <c:v>0.0160709016909452</c:v>
                </c:pt>
                <c:pt idx="244">
                  <c:v>0.0160709016909452</c:v>
                </c:pt>
                <c:pt idx="245">
                  <c:v>0.0160709016909452</c:v>
                </c:pt>
                <c:pt idx="246">
                  <c:v>0.0160709016909452</c:v>
                </c:pt>
                <c:pt idx="247">
                  <c:v>0.0160709016909452</c:v>
                </c:pt>
                <c:pt idx="248">
                  <c:v>0.0160709016909452</c:v>
                </c:pt>
                <c:pt idx="249">
                  <c:v>0.0160709016909452</c:v>
                </c:pt>
                <c:pt idx="250">
                  <c:v>0.0160709016909452</c:v>
                </c:pt>
                <c:pt idx="251">
                  <c:v>0.0160709016909452</c:v>
                </c:pt>
                <c:pt idx="252">
                  <c:v>0.0160709016909452</c:v>
                </c:pt>
                <c:pt idx="253">
                  <c:v>0.0160709016909452</c:v>
                </c:pt>
                <c:pt idx="254">
                  <c:v>0.0160709016909452</c:v>
                </c:pt>
                <c:pt idx="255">
                  <c:v>0.0160709016909452</c:v>
                </c:pt>
                <c:pt idx="256">
                  <c:v>0.0160709016909452</c:v>
                </c:pt>
                <c:pt idx="257">
                  <c:v>0.0160709016909452</c:v>
                </c:pt>
                <c:pt idx="258">
                  <c:v>0.0160709016909452</c:v>
                </c:pt>
                <c:pt idx="259">
                  <c:v>0.0160709016909452</c:v>
                </c:pt>
                <c:pt idx="260">
                  <c:v>0.0160709016909452</c:v>
                </c:pt>
                <c:pt idx="261">
                  <c:v>0.0160709016909452</c:v>
                </c:pt>
                <c:pt idx="262">
                  <c:v>0.0160709016909452</c:v>
                </c:pt>
                <c:pt idx="263">
                  <c:v>0.0160709016909452</c:v>
                </c:pt>
                <c:pt idx="264">
                  <c:v>0.0160709016909452</c:v>
                </c:pt>
                <c:pt idx="265">
                  <c:v>0.0160709016909452</c:v>
                </c:pt>
                <c:pt idx="266">
                  <c:v>0.0160709016909452</c:v>
                </c:pt>
                <c:pt idx="267">
                  <c:v>0.0160709016909452</c:v>
                </c:pt>
                <c:pt idx="268">
                  <c:v>0.0160709016909452</c:v>
                </c:pt>
                <c:pt idx="269">
                  <c:v>0.0160709016909452</c:v>
                </c:pt>
                <c:pt idx="270">
                  <c:v>0.0160709016909452</c:v>
                </c:pt>
                <c:pt idx="271">
                  <c:v>0.0160709016909452</c:v>
                </c:pt>
                <c:pt idx="272">
                  <c:v>0.0160709016909452</c:v>
                </c:pt>
                <c:pt idx="273">
                  <c:v>0.0160709016909452</c:v>
                </c:pt>
                <c:pt idx="274">
                  <c:v>0.0160709016909452</c:v>
                </c:pt>
                <c:pt idx="275">
                  <c:v>0.0160709016909452</c:v>
                </c:pt>
                <c:pt idx="276">
                  <c:v>0.0160709016909452</c:v>
                </c:pt>
                <c:pt idx="277">
                  <c:v>0.0160709016909452</c:v>
                </c:pt>
                <c:pt idx="278">
                  <c:v>0.0160709016909452</c:v>
                </c:pt>
                <c:pt idx="279">
                  <c:v>0.0160709016909452</c:v>
                </c:pt>
                <c:pt idx="280">
                  <c:v>0.0160709016909452</c:v>
                </c:pt>
                <c:pt idx="281">
                  <c:v>0.0160709016909452</c:v>
                </c:pt>
                <c:pt idx="282">
                  <c:v>0.0160709016909452</c:v>
                </c:pt>
                <c:pt idx="283">
                  <c:v>0.0160709016909452</c:v>
                </c:pt>
                <c:pt idx="284">
                  <c:v>0.0160709016909452</c:v>
                </c:pt>
                <c:pt idx="285">
                  <c:v>0.0160709016909452</c:v>
                </c:pt>
                <c:pt idx="286">
                  <c:v>0.0160709016909452</c:v>
                </c:pt>
                <c:pt idx="287">
                  <c:v>0.0160709016909452</c:v>
                </c:pt>
                <c:pt idx="288">
                  <c:v>0.0160709016909452</c:v>
                </c:pt>
                <c:pt idx="289">
                  <c:v>0.0160709016909452</c:v>
                </c:pt>
                <c:pt idx="290">
                  <c:v>0.0160709016909452</c:v>
                </c:pt>
                <c:pt idx="291">
                  <c:v>0.0160709016909452</c:v>
                </c:pt>
                <c:pt idx="292">
                  <c:v>0.0160709016909452</c:v>
                </c:pt>
                <c:pt idx="293">
                  <c:v>0.0160709016909452</c:v>
                </c:pt>
                <c:pt idx="294">
                  <c:v>0.0160709016909452</c:v>
                </c:pt>
                <c:pt idx="295">
                  <c:v>0.0160709016909452</c:v>
                </c:pt>
                <c:pt idx="296">
                  <c:v>0.0160709016909452</c:v>
                </c:pt>
                <c:pt idx="297">
                  <c:v>0.0160709016909452</c:v>
                </c:pt>
                <c:pt idx="298">
                  <c:v>0.0160709016909452</c:v>
                </c:pt>
                <c:pt idx="299">
                  <c:v>0.0160709016909452</c:v>
                </c:pt>
                <c:pt idx="300">
                  <c:v>0.0160709016909452</c:v>
                </c:pt>
                <c:pt idx="301">
                  <c:v>0.0160709016909452</c:v>
                </c:pt>
                <c:pt idx="302">
                  <c:v>0.0160709016909452</c:v>
                </c:pt>
                <c:pt idx="303">
                  <c:v>0.0160709016909452</c:v>
                </c:pt>
                <c:pt idx="304">
                  <c:v>0.0160709016909452</c:v>
                </c:pt>
                <c:pt idx="305">
                  <c:v>0.0160709016909452</c:v>
                </c:pt>
                <c:pt idx="306">
                  <c:v>0.0160709016909452</c:v>
                </c:pt>
                <c:pt idx="307">
                  <c:v>0.0160709016909452</c:v>
                </c:pt>
                <c:pt idx="308">
                  <c:v>0.0160709016909452</c:v>
                </c:pt>
                <c:pt idx="309">
                  <c:v>0.0160709016909452</c:v>
                </c:pt>
                <c:pt idx="310">
                  <c:v>0.0160709016909452</c:v>
                </c:pt>
                <c:pt idx="311">
                  <c:v>0.0160709016909452</c:v>
                </c:pt>
                <c:pt idx="312">
                  <c:v>0.0160709016909452</c:v>
                </c:pt>
                <c:pt idx="313">
                  <c:v>0.0160709016909452</c:v>
                </c:pt>
                <c:pt idx="314">
                  <c:v>0.0160709016909452</c:v>
                </c:pt>
                <c:pt idx="315">
                  <c:v>0.0160709016909452</c:v>
                </c:pt>
                <c:pt idx="316">
                  <c:v>0.0160709016909452</c:v>
                </c:pt>
                <c:pt idx="317">
                  <c:v>0.0160709016909452</c:v>
                </c:pt>
                <c:pt idx="318">
                  <c:v>0.0160709016909452</c:v>
                </c:pt>
                <c:pt idx="319">
                  <c:v>0.0160709016909452</c:v>
                </c:pt>
                <c:pt idx="320">
                  <c:v>0.0160709016909452</c:v>
                </c:pt>
                <c:pt idx="321">
                  <c:v>0.0160709016909452</c:v>
                </c:pt>
                <c:pt idx="322">
                  <c:v>0.0160709016909452</c:v>
                </c:pt>
                <c:pt idx="323">
                  <c:v>0.0160709016909452</c:v>
                </c:pt>
                <c:pt idx="324">
                  <c:v>0.0160709016909452</c:v>
                </c:pt>
                <c:pt idx="325">
                  <c:v>0.0160709016909452</c:v>
                </c:pt>
                <c:pt idx="326">
                  <c:v>0.0160709016909452</c:v>
                </c:pt>
                <c:pt idx="327">
                  <c:v>0.0160709016909452</c:v>
                </c:pt>
                <c:pt idx="328">
                  <c:v>0.0160709016909452</c:v>
                </c:pt>
                <c:pt idx="329">
                  <c:v>0.0160709016909452</c:v>
                </c:pt>
                <c:pt idx="330">
                  <c:v>0.0160709016909452</c:v>
                </c:pt>
                <c:pt idx="331">
                  <c:v>0.0160709016909452</c:v>
                </c:pt>
                <c:pt idx="332">
                  <c:v>0.0160709016909452</c:v>
                </c:pt>
                <c:pt idx="333">
                  <c:v>0.0160709016909452</c:v>
                </c:pt>
                <c:pt idx="334">
                  <c:v>0.0160709016909452</c:v>
                </c:pt>
                <c:pt idx="335">
                  <c:v>0.0160709016909452</c:v>
                </c:pt>
                <c:pt idx="336">
                  <c:v>0.0160709016909452</c:v>
                </c:pt>
                <c:pt idx="337">
                  <c:v>0.0160709016909452</c:v>
                </c:pt>
                <c:pt idx="338">
                  <c:v>0.0160709016909452</c:v>
                </c:pt>
                <c:pt idx="339">
                  <c:v>0.0160709016909452</c:v>
                </c:pt>
                <c:pt idx="340">
                  <c:v>0.0160709016909452</c:v>
                </c:pt>
                <c:pt idx="341">
                  <c:v>0.0160709016909452</c:v>
                </c:pt>
                <c:pt idx="342">
                  <c:v>0.0160709016909452</c:v>
                </c:pt>
                <c:pt idx="343">
                  <c:v>0.0160709016909452</c:v>
                </c:pt>
                <c:pt idx="344">
                  <c:v>0.0160709016909452</c:v>
                </c:pt>
                <c:pt idx="345">
                  <c:v>0.0160709016909452</c:v>
                </c:pt>
                <c:pt idx="346">
                  <c:v>0.0160709016909452</c:v>
                </c:pt>
                <c:pt idx="347">
                  <c:v>0.0160709016909452</c:v>
                </c:pt>
                <c:pt idx="348">
                  <c:v>0.0160709016909452</c:v>
                </c:pt>
                <c:pt idx="349">
                  <c:v>0.0160709016909452</c:v>
                </c:pt>
                <c:pt idx="350">
                  <c:v>0.0160709016909452</c:v>
                </c:pt>
                <c:pt idx="351">
                  <c:v>0.0160709016909452</c:v>
                </c:pt>
                <c:pt idx="352">
                  <c:v>0.0160709016909452</c:v>
                </c:pt>
                <c:pt idx="353">
                  <c:v>0.0160709016909452</c:v>
                </c:pt>
                <c:pt idx="354">
                  <c:v>0.0160709016909452</c:v>
                </c:pt>
                <c:pt idx="355">
                  <c:v>0.0160709016909452</c:v>
                </c:pt>
                <c:pt idx="356">
                  <c:v>0.0160709016909452</c:v>
                </c:pt>
                <c:pt idx="357">
                  <c:v>0.0160709016909452</c:v>
                </c:pt>
                <c:pt idx="358">
                  <c:v>0.0160709016909452</c:v>
                </c:pt>
                <c:pt idx="359">
                  <c:v>0.0160709016909452</c:v>
                </c:pt>
                <c:pt idx="360">
                  <c:v>0.0160709016909452</c:v>
                </c:pt>
                <c:pt idx="361">
                  <c:v>0.0160709016909452</c:v>
                </c:pt>
                <c:pt idx="362">
                  <c:v>0.0160709016909452</c:v>
                </c:pt>
                <c:pt idx="363">
                  <c:v>0.0160709016909452</c:v>
                </c:pt>
                <c:pt idx="364">
                  <c:v>0.0160709016909452</c:v>
                </c:pt>
                <c:pt idx="365">
                  <c:v>0.0160709016909452</c:v>
                </c:pt>
                <c:pt idx="366">
                  <c:v>0.0160709016909452</c:v>
                </c:pt>
                <c:pt idx="367">
                  <c:v>0.0160709016909452</c:v>
                </c:pt>
                <c:pt idx="368">
                  <c:v>0.0160709016909452</c:v>
                </c:pt>
                <c:pt idx="369">
                  <c:v>0.0160709016909452</c:v>
                </c:pt>
                <c:pt idx="370">
                  <c:v>0.0160709016909452</c:v>
                </c:pt>
                <c:pt idx="371">
                  <c:v>0.0160709016909452</c:v>
                </c:pt>
                <c:pt idx="372">
                  <c:v>0.0160709016909452</c:v>
                </c:pt>
                <c:pt idx="373">
                  <c:v>0.0160709016909452</c:v>
                </c:pt>
                <c:pt idx="374">
                  <c:v>0.0160709016909452</c:v>
                </c:pt>
                <c:pt idx="375">
                  <c:v>0.0160709016909452</c:v>
                </c:pt>
                <c:pt idx="376">
                  <c:v>0.0160709016909452</c:v>
                </c:pt>
                <c:pt idx="377">
                  <c:v>0.0160709016909452</c:v>
                </c:pt>
                <c:pt idx="378">
                  <c:v>0.0160709016909452</c:v>
                </c:pt>
                <c:pt idx="379">
                  <c:v>0.0160709016909452</c:v>
                </c:pt>
                <c:pt idx="380">
                  <c:v>0.0160709016909452</c:v>
                </c:pt>
                <c:pt idx="381">
                  <c:v>0.0160709016909452</c:v>
                </c:pt>
                <c:pt idx="382">
                  <c:v>0.0160709016909452</c:v>
                </c:pt>
                <c:pt idx="383">
                  <c:v>0.0160709016909452</c:v>
                </c:pt>
                <c:pt idx="384">
                  <c:v>0.0160709016909452</c:v>
                </c:pt>
                <c:pt idx="385">
                  <c:v>0.0160709016909452</c:v>
                </c:pt>
                <c:pt idx="386">
                  <c:v>0.0160709016909452</c:v>
                </c:pt>
                <c:pt idx="387">
                  <c:v>0.0160709016909452</c:v>
                </c:pt>
                <c:pt idx="388">
                  <c:v>0.0160709016909452</c:v>
                </c:pt>
                <c:pt idx="389">
                  <c:v>0.0160709016909452</c:v>
                </c:pt>
                <c:pt idx="390">
                  <c:v>0.0160709016909452</c:v>
                </c:pt>
                <c:pt idx="391">
                  <c:v>0.0160709016909452</c:v>
                </c:pt>
                <c:pt idx="392">
                  <c:v>0.0160709016909452</c:v>
                </c:pt>
                <c:pt idx="393">
                  <c:v>0.0160709016909452</c:v>
                </c:pt>
                <c:pt idx="394">
                  <c:v>0.0160709016909452</c:v>
                </c:pt>
                <c:pt idx="395">
                  <c:v>0.0160709016909452</c:v>
                </c:pt>
                <c:pt idx="396">
                  <c:v>0.0160709016909452</c:v>
                </c:pt>
                <c:pt idx="397">
                  <c:v>0.0160709016909452</c:v>
                </c:pt>
                <c:pt idx="398">
                  <c:v>0.0160709016909452</c:v>
                </c:pt>
                <c:pt idx="399">
                  <c:v>0.0160709016909452</c:v>
                </c:pt>
                <c:pt idx="400">
                  <c:v>0.0160709016909452</c:v>
                </c:pt>
                <c:pt idx="401">
                  <c:v>0.0160709016909452</c:v>
                </c:pt>
                <c:pt idx="402">
                  <c:v>0.0160709016909452</c:v>
                </c:pt>
                <c:pt idx="403">
                  <c:v>0.0160709016909452</c:v>
                </c:pt>
                <c:pt idx="404">
                  <c:v>0.0160709016909452</c:v>
                </c:pt>
                <c:pt idx="405">
                  <c:v>0.0160709016909452</c:v>
                </c:pt>
                <c:pt idx="406">
                  <c:v>0.0160709016909452</c:v>
                </c:pt>
                <c:pt idx="407">
                  <c:v>0.0160709016909452</c:v>
                </c:pt>
                <c:pt idx="408">
                  <c:v>0.0160709016909452</c:v>
                </c:pt>
                <c:pt idx="409">
                  <c:v>0.0160709016909452</c:v>
                </c:pt>
                <c:pt idx="410">
                  <c:v>0.0160709016909452</c:v>
                </c:pt>
                <c:pt idx="411">
                  <c:v>0.0160709016909452</c:v>
                </c:pt>
                <c:pt idx="412">
                  <c:v>0.0160709016909452</c:v>
                </c:pt>
                <c:pt idx="413">
                  <c:v>0.0160709016909452</c:v>
                </c:pt>
                <c:pt idx="414">
                  <c:v>0.0160709016909452</c:v>
                </c:pt>
                <c:pt idx="415">
                  <c:v>0.0160709016909452</c:v>
                </c:pt>
                <c:pt idx="416">
                  <c:v>0.0160709016909452</c:v>
                </c:pt>
                <c:pt idx="417">
                  <c:v>0.0160709016909452</c:v>
                </c:pt>
                <c:pt idx="418">
                  <c:v>0.0160709016909452</c:v>
                </c:pt>
                <c:pt idx="419">
                  <c:v>0.0160709016909452</c:v>
                </c:pt>
                <c:pt idx="420">
                  <c:v>0.0160709016909452</c:v>
                </c:pt>
                <c:pt idx="421">
                  <c:v>0.0160709016909452</c:v>
                </c:pt>
                <c:pt idx="422">
                  <c:v>0.0160709016909452</c:v>
                </c:pt>
                <c:pt idx="423">
                  <c:v>0.0160709016909452</c:v>
                </c:pt>
                <c:pt idx="424">
                  <c:v>0.0160709016909452</c:v>
                </c:pt>
                <c:pt idx="425">
                  <c:v>0.0160709016909452</c:v>
                </c:pt>
                <c:pt idx="426">
                  <c:v>0.0160709016909452</c:v>
                </c:pt>
                <c:pt idx="427">
                  <c:v>0.0160709016909452</c:v>
                </c:pt>
                <c:pt idx="428">
                  <c:v>0.0160709016909452</c:v>
                </c:pt>
                <c:pt idx="429">
                  <c:v>0.0160709016909452</c:v>
                </c:pt>
                <c:pt idx="430">
                  <c:v>0.0160709016909452</c:v>
                </c:pt>
                <c:pt idx="431">
                  <c:v>0.0160709016909452</c:v>
                </c:pt>
                <c:pt idx="432">
                  <c:v>0.0160709016909452</c:v>
                </c:pt>
                <c:pt idx="433">
                  <c:v>0.0160709016909452</c:v>
                </c:pt>
                <c:pt idx="434">
                  <c:v>0.0160709016909452</c:v>
                </c:pt>
                <c:pt idx="435">
                  <c:v>0.0160709016909452</c:v>
                </c:pt>
                <c:pt idx="436">
                  <c:v>0.0160709016909452</c:v>
                </c:pt>
                <c:pt idx="437">
                  <c:v>0.0160709016909452</c:v>
                </c:pt>
                <c:pt idx="438">
                  <c:v>0.0160709016909452</c:v>
                </c:pt>
                <c:pt idx="439">
                  <c:v>0.0160709016909452</c:v>
                </c:pt>
                <c:pt idx="440">
                  <c:v>0.0160709016909452</c:v>
                </c:pt>
                <c:pt idx="441">
                  <c:v>0.0160709016909452</c:v>
                </c:pt>
                <c:pt idx="442">
                  <c:v>0.0160709016909452</c:v>
                </c:pt>
                <c:pt idx="443">
                  <c:v>0.0160709016909452</c:v>
                </c:pt>
                <c:pt idx="444">
                  <c:v>0.0160709016909452</c:v>
                </c:pt>
                <c:pt idx="445">
                  <c:v>0.0160709016909452</c:v>
                </c:pt>
                <c:pt idx="446">
                  <c:v>0.0160709016909452</c:v>
                </c:pt>
                <c:pt idx="447">
                  <c:v>0.0160709016909452</c:v>
                </c:pt>
                <c:pt idx="448">
                  <c:v>0.0160709016909452</c:v>
                </c:pt>
                <c:pt idx="449">
                  <c:v>0.0160709016909452</c:v>
                </c:pt>
                <c:pt idx="450">
                  <c:v>0.0160709016909452</c:v>
                </c:pt>
                <c:pt idx="451">
                  <c:v>0.0160709016909452</c:v>
                </c:pt>
                <c:pt idx="452">
                  <c:v>0.0160709016909452</c:v>
                </c:pt>
                <c:pt idx="453">
                  <c:v>0.0160709016909452</c:v>
                </c:pt>
                <c:pt idx="454">
                  <c:v>0.0160709016909452</c:v>
                </c:pt>
                <c:pt idx="455">
                  <c:v>0.0160709016909452</c:v>
                </c:pt>
                <c:pt idx="456">
                  <c:v>0.0160709016909452</c:v>
                </c:pt>
                <c:pt idx="457">
                  <c:v>0.0160709016909452</c:v>
                </c:pt>
                <c:pt idx="458">
                  <c:v>0.0160709016909452</c:v>
                </c:pt>
                <c:pt idx="459">
                  <c:v>0.0160709016909452</c:v>
                </c:pt>
                <c:pt idx="460">
                  <c:v>0.0160709016909452</c:v>
                </c:pt>
                <c:pt idx="461">
                  <c:v>0.0160709016909452</c:v>
                </c:pt>
                <c:pt idx="462">
                  <c:v>0.0160709016909452</c:v>
                </c:pt>
                <c:pt idx="463">
                  <c:v>0.0160709016909452</c:v>
                </c:pt>
                <c:pt idx="464">
                  <c:v>0.0160709016909452</c:v>
                </c:pt>
                <c:pt idx="465">
                  <c:v>0.0160709016909452</c:v>
                </c:pt>
                <c:pt idx="466">
                  <c:v>0.0160709016909452</c:v>
                </c:pt>
                <c:pt idx="467">
                  <c:v>0.0160709016909452</c:v>
                </c:pt>
                <c:pt idx="468">
                  <c:v>0.0160709016909452</c:v>
                </c:pt>
                <c:pt idx="469">
                  <c:v>0.0160709016909452</c:v>
                </c:pt>
                <c:pt idx="470">
                  <c:v>0.0160709016909452</c:v>
                </c:pt>
                <c:pt idx="471">
                  <c:v>0.0160709016909452</c:v>
                </c:pt>
                <c:pt idx="472">
                  <c:v>0.0160709016909452</c:v>
                </c:pt>
                <c:pt idx="473">
                  <c:v>0.0160709016909452</c:v>
                </c:pt>
                <c:pt idx="474">
                  <c:v>0.0160709016909452</c:v>
                </c:pt>
                <c:pt idx="475">
                  <c:v>0.0160709016909452</c:v>
                </c:pt>
                <c:pt idx="476">
                  <c:v>0.0160709016909452</c:v>
                </c:pt>
                <c:pt idx="477">
                  <c:v>0.0160709016909452</c:v>
                </c:pt>
                <c:pt idx="478">
                  <c:v>0.0160709016909452</c:v>
                </c:pt>
                <c:pt idx="479">
                  <c:v>0.0160709016909452</c:v>
                </c:pt>
                <c:pt idx="480">
                  <c:v>0.0160709016909452</c:v>
                </c:pt>
                <c:pt idx="481">
                  <c:v>0.0160709016909452</c:v>
                </c:pt>
                <c:pt idx="482">
                  <c:v>0.0160709016909452</c:v>
                </c:pt>
                <c:pt idx="483">
                  <c:v>0.0160709016909452</c:v>
                </c:pt>
                <c:pt idx="484">
                  <c:v>0.0160709016909452</c:v>
                </c:pt>
                <c:pt idx="485">
                  <c:v>0.0160709016909452</c:v>
                </c:pt>
                <c:pt idx="486">
                  <c:v>0.0160709016909452</c:v>
                </c:pt>
                <c:pt idx="487">
                  <c:v>0.0160709016909452</c:v>
                </c:pt>
                <c:pt idx="488">
                  <c:v>0.0160709016909452</c:v>
                </c:pt>
                <c:pt idx="489">
                  <c:v>0.0160709016909452</c:v>
                </c:pt>
                <c:pt idx="490">
                  <c:v>0.0160709016909452</c:v>
                </c:pt>
                <c:pt idx="491">
                  <c:v>0.0160709016909452</c:v>
                </c:pt>
                <c:pt idx="492">
                  <c:v>0.0160709016909452</c:v>
                </c:pt>
                <c:pt idx="493">
                  <c:v>0.0160709016909452</c:v>
                </c:pt>
                <c:pt idx="494">
                  <c:v>0.0160709016909452</c:v>
                </c:pt>
                <c:pt idx="495">
                  <c:v>0.0160709016909452</c:v>
                </c:pt>
                <c:pt idx="496">
                  <c:v>0.0160709016909452</c:v>
                </c:pt>
                <c:pt idx="497">
                  <c:v>0.0160709016909452</c:v>
                </c:pt>
                <c:pt idx="498">
                  <c:v>0.0160709016909452</c:v>
                </c:pt>
                <c:pt idx="499">
                  <c:v>0.0160709016909452</c:v>
                </c:pt>
                <c:pt idx="500">
                  <c:v>0.0160709016909452</c:v>
                </c:pt>
                <c:pt idx="501">
                  <c:v>0.0160709016909452</c:v>
                </c:pt>
                <c:pt idx="502">
                  <c:v>0.0160709016909452</c:v>
                </c:pt>
                <c:pt idx="503">
                  <c:v>0.0160709016909452</c:v>
                </c:pt>
                <c:pt idx="504">
                  <c:v>0.0160709016909452</c:v>
                </c:pt>
                <c:pt idx="505">
                  <c:v>0.0160709016909452</c:v>
                </c:pt>
                <c:pt idx="506">
                  <c:v>0.0160709016909452</c:v>
                </c:pt>
                <c:pt idx="507">
                  <c:v>0.0160709016909452</c:v>
                </c:pt>
                <c:pt idx="508">
                  <c:v>0.0160709016909452</c:v>
                </c:pt>
                <c:pt idx="509">
                  <c:v>0.0160709016909452</c:v>
                </c:pt>
                <c:pt idx="510">
                  <c:v>0.0160709016909452</c:v>
                </c:pt>
                <c:pt idx="511">
                  <c:v>0.0160709016909452</c:v>
                </c:pt>
                <c:pt idx="512">
                  <c:v>0.0160709016909452</c:v>
                </c:pt>
                <c:pt idx="513">
                  <c:v>0.0160709016909452</c:v>
                </c:pt>
                <c:pt idx="514">
                  <c:v>0.0160709016909452</c:v>
                </c:pt>
                <c:pt idx="515">
                  <c:v>0.0160709016909452</c:v>
                </c:pt>
                <c:pt idx="516">
                  <c:v>0.0160709016909452</c:v>
                </c:pt>
                <c:pt idx="517">
                  <c:v>0.0160709016909452</c:v>
                </c:pt>
                <c:pt idx="518">
                  <c:v>0.0160709016909452</c:v>
                </c:pt>
                <c:pt idx="519">
                  <c:v>0.0160709016909452</c:v>
                </c:pt>
                <c:pt idx="520">
                  <c:v>0.0160709016909452</c:v>
                </c:pt>
                <c:pt idx="521">
                  <c:v>0.0160709016909452</c:v>
                </c:pt>
                <c:pt idx="522">
                  <c:v>0.0160709016909452</c:v>
                </c:pt>
                <c:pt idx="523">
                  <c:v>0.0160709016909452</c:v>
                </c:pt>
                <c:pt idx="524">
                  <c:v>0.0160709016909452</c:v>
                </c:pt>
                <c:pt idx="525">
                  <c:v>0.0160709016909452</c:v>
                </c:pt>
                <c:pt idx="526">
                  <c:v>0.0160709016909452</c:v>
                </c:pt>
                <c:pt idx="527">
                  <c:v>0.0160709016909452</c:v>
                </c:pt>
                <c:pt idx="528">
                  <c:v>0.0160709016909452</c:v>
                </c:pt>
                <c:pt idx="529">
                  <c:v>0.0160709016909452</c:v>
                </c:pt>
                <c:pt idx="530">
                  <c:v>0.0160709016909452</c:v>
                </c:pt>
                <c:pt idx="531">
                  <c:v>0.0160709016909452</c:v>
                </c:pt>
                <c:pt idx="532">
                  <c:v>0.0160709016909452</c:v>
                </c:pt>
                <c:pt idx="533">
                  <c:v>0.0160709016909452</c:v>
                </c:pt>
                <c:pt idx="534">
                  <c:v>0.0160709016909452</c:v>
                </c:pt>
                <c:pt idx="535">
                  <c:v>0.0160709016909452</c:v>
                </c:pt>
                <c:pt idx="536">
                  <c:v>0.0160709016909452</c:v>
                </c:pt>
                <c:pt idx="537">
                  <c:v>0.0160709016909452</c:v>
                </c:pt>
                <c:pt idx="538">
                  <c:v>0.0160709016909452</c:v>
                </c:pt>
                <c:pt idx="539">
                  <c:v>0.0160709016909452</c:v>
                </c:pt>
                <c:pt idx="540">
                  <c:v>0.0160709016909452</c:v>
                </c:pt>
                <c:pt idx="541">
                  <c:v>0.0160786226812099</c:v>
                </c:pt>
                <c:pt idx="542">
                  <c:v>0.0160826335715641</c:v>
                </c:pt>
                <c:pt idx="543">
                  <c:v>0.0160883679184424</c:v>
                </c:pt>
                <c:pt idx="544">
                  <c:v>0.0160963798143806</c:v>
                </c:pt>
                <c:pt idx="545">
                  <c:v>0.01610731604491</c:v>
                </c:pt>
                <c:pt idx="546">
                  <c:v>0.0161218951683479</c:v>
                </c:pt>
                <c:pt idx="547">
                  <c:v>0.0161408687300409</c:v>
                </c:pt>
                <c:pt idx="548">
                  <c:v>0.0161649626082156</c:v>
                </c:pt>
                <c:pt idx="549">
                  <c:v>0.0161947989706126</c:v>
                </c:pt>
                <c:pt idx="550">
                  <c:v>0.0162308026908827</c:v>
                </c:pt>
                <c:pt idx="551">
                  <c:v>0.0162730999609906</c:v>
                </c:pt>
                <c:pt idx="552">
                  <c:v>0.0163214206155948</c:v>
                </c:pt>
                <c:pt idx="553">
                  <c:v>0.016375018545094</c:v>
                </c:pt>
                <c:pt idx="554">
                  <c:v>0.016432625659787</c:v>
                </c:pt>
                <c:pt idx="555">
                  <c:v>0.0164924534758218</c:v>
                </c:pt>
                <c:pt idx="556">
                  <c:v>0.0165522521883921</c:v>
                </c:pt>
                <c:pt idx="557">
                  <c:v>0.0166094302812223</c:v>
                </c:pt>
                <c:pt idx="558">
                  <c:v>0.0166612291051556</c:v>
                </c:pt>
                <c:pt idx="559">
                  <c:v>0.0167049377914948</c:v>
                </c:pt>
                <c:pt idx="560">
                  <c:v>0.0167381260114055</c:v>
                </c:pt>
                <c:pt idx="561">
                  <c:v>0.0167588670915206</c:v>
                </c:pt>
                <c:pt idx="562">
                  <c:v>0.0167659230853728</c:v>
                </c:pt>
                <c:pt idx="563">
                  <c:v>0.0167588670915206</c:v>
                </c:pt>
                <c:pt idx="564">
                  <c:v>0.0167381260114055</c:v>
                </c:pt>
                <c:pt idx="565">
                  <c:v>0.0167049377914948</c:v>
                </c:pt>
                <c:pt idx="566">
                  <c:v>0.0166612291051556</c:v>
                </c:pt>
                <c:pt idx="567">
                  <c:v>0.0166094302812223</c:v>
                </c:pt>
                <c:pt idx="568">
                  <c:v>0.0165522521883921</c:v>
                </c:pt>
                <c:pt idx="569">
                  <c:v>0.0164924534758218</c:v>
                </c:pt>
                <c:pt idx="570">
                  <c:v>0.016432625659787</c:v>
                </c:pt>
                <c:pt idx="571">
                  <c:v>0.016375018545094</c:v>
                </c:pt>
                <c:pt idx="572">
                  <c:v>0.0163214206155948</c:v>
                </c:pt>
                <c:pt idx="573">
                  <c:v>0.0162730999609906</c:v>
                </c:pt>
                <c:pt idx="574">
                  <c:v>0.0162308026908827</c:v>
                </c:pt>
                <c:pt idx="575">
                  <c:v>0.0161947989706126</c:v>
                </c:pt>
                <c:pt idx="576">
                  <c:v>0.0161649626082156</c:v>
                </c:pt>
                <c:pt idx="577">
                  <c:v>0.0161408687300409</c:v>
                </c:pt>
                <c:pt idx="578">
                  <c:v>0.0161218951683479</c:v>
                </c:pt>
                <c:pt idx="579">
                  <c:v>0.01610731604491</c:v>
                </c:pt>
                <c:pt idx="580">
                  <c:v>0.0160963798143806</c:v>
                </c:pt>
                <c:pt idx="581">
                  <c:v>0.0160883679184424</c:v>
                </c:pt>
                <c:pt idx="582">
                  <c:v>0.0160826335715641</c:v>
                </c:pt>
                <c:pt idx="583">
                  <c:v>0.0160786226812099</c:v>
                </c:pt>
                <c:pt idx="584">
                  <c:v>0.0160709016909452</c:v>
                </c:pt>
                <c:pt idx="585">
                  <c:v>0.0160709016909452</c:v>
                </c:pt>
                <c:pt idx="586">
                  <c:v>0.0160709016909452</c:v>
                </c:pt>
                <c:pt idx="587">
                  <c:v>0.0160709016909452</c:v>
                </c:pt>
                <c:pt idx="588">
                  <c:v>0.0160709016909452</c:v>
                </c:pt>
                <c:pt idx="589">
                  <c:v>0.0160709016909452</c:v>
                </c:pt>
                <c:pt idx="590">
                  <c:v>0.0160709016909452</c:v>
                </c:pt>
                <c:pt idx="591">
                  <c:v>0.0160709016909452</c:v>
                </c:pt>
                <c:pt idx="592">
                  <c:v>0.0160709016909452</c:v>
                </c:pt>
                <c:pt idx="593">
                  <c:v>0.0160709016909452</c:v>
                </c:pt>
                <c:pt idx="594">
                  <c:v>0.0160709016909452</c:v>
                </c:pt>
                <c:pt idx="595">
                  <c:v>0.0160709016909452</c:v>
                </c:pt>
                <c:pt idx="596">
                  <c:v>0.0160709016909452</c:v>
                </c:pt>
                <c:pt idx="597">
                  <c:v>0.0160750591472416</c:v>
                </c:pt>
                <c:pt idx="598">
                  <c:v>0.0160761228220801</c:v>
                </c:pt>
                <c:pt idx="599">
                  <c:v>0.0160774199515507</c:v>
                </c:pt>
                <c:pt idx="600">
                  <c:v>0.016083148784513</c:v>
                </c:pt>
                <c:pt idx="601">
                  <c:v>0.0160861034206453</c:v>
                </c:pt>
                <c:pt idx="602">
                  <c:v>0.0160938183356712</c:v>
                </c:pt>
                <c:pt idx="603">
                  <c:v>0.0160991370454815</c:v>
                </c:pt>
                <c:pt idx="604">
                  <c:v>0.0161054897961732</c:v>
                </c:pt>
                <c:pt idx="605">
                  <c:v>0.0161130278568952</c:v>
                </c:pt>
                <c:pt idx="606">
                  <c:v>0.0161219133025704</c:v>
                </c:pt>
                <c:pt idx="607">
                  <c:v>0.0161323172487859</c:v>
                </c:pt>
                <c:pt idx="608">
                  <c:v>0.0161444174234724</c:v>
                </c:pt>
                <c:pt idx="609">
                  <c:v>0.0161664129794453</c:v>
                </c:pt>
                <c:pt idx="610">
                  <c:v>0.0161844228700987</c:v>
                </c:pt>
                <c:pt idx="611">
                  <c:v>0.0162092423700099</c:v>
                </c:pt>
                <c:pt idx="612">
                  <c:v>0.0162338564630735</c:v>
                </c:pt>
                <c:pt idx="613">
                  <c:v>0.016261820027426</c:v>
                </c:pt>
                <c:pt idx="614">
                  <c:v>0.0162933863119411</c:v>
                </c:pt>
                <c:pt idx="615">
                  <c:v>0.0163287906851877</c:v>
                </c:pt>
                <c:pt idx="616">
                  <c:v>0.0163682428122626</c:v>
                </c:pt>
                <c:pt idx="617">
                  <c:v>0.0164119183678648</c:v>
                </c:pt>
                <c:pt idx="618">
                  <c:v>0.0164653551791142</c:v>
                </c:pt>
                <c:pt idx="619">
                  <c:v>0.0165196803684271</c:v>
                </c:pt>
                <c:pt idx="620">
                  <c:v>0.0165857618760486</c:v>
                </c:pt>
                <c:pt idx="621">
                  <c:v>0.0166599188573356</c:v>
                </c:pt>
                <c:pt idx="622">
                  <c:v>0.0167432829387043</c:v>
                </c:pt>
                <c:pt idx="623">
                  <c:v>0.0168304794233202</c:v>
                </c:pt>
                <c:pt idx="624">
                  <c:v>0.016926940083895</c:v>
                </c:pt>
                <c:pt idx="625">
                  <c:v>0.0170395597090669</c:v>
                </c:pt>
                <c:pt idx="626">
                  <c:v>0.0171595778364303</c:v>
                </c:pt>
                <c:pt idx="627">
                  <c:v>0.0172983529207359</c:v>
                </c:pt>
                <c:pt idx="628">
                  <c:v>0.0174472234782753</c:v>
                </c:pt>
                <c:pt idx="629">
                  <c:v>0.0176377822691339</c:v>
                </c:pt>
                <c:pt idx="630">
                  <c:v>0.0178296142368825</c:v>
                </c:pt>
                <c:pt idx="631">
                  <c:v>0.01805573304378</c:v>
                </c:pt>
                <c:pt idx="632">
                  <c:v>0.0182961907485439</c:v>
                </c:pt>
                <c:pt idx="633">
                  <c:v>0.0185793502811738</c:v>
                </c:pt>
                <c:pt idx="634">
                  <c:v>0.0188970276345425</c:v>
                </c:pt>
                <c:pt idx="635">
                  <c:v>0.0192444381829653</c:v>
                </c:pt>
                <c:pt idx="636">
                  <c:v>0.0196216032262446</c:v>
                </c:pt>
                <c:pt idx="637">
                  <c:v>0.0200396780005196</c:v>
                </c:pt>
                <c:pt idx="638">
                  <c:v>0.020497161149984</c:v>
                </c:pt>
                <c:pt idx="639">
                  <c:v>0.021001345020092</c:v>
                </c:pt>
                <c:pt idx="640">
                  <c:v>0.0215426179991243</c:v>
                </c:pt>
                <c:pt idx="641">
                  <c:v>0.0221332535085422</c:v>
                </c:pt>
                <c:pt idx="642">
                  <c:v>0.0227701864545998</c:v>
                </c:pt>
                <c:pt idx="643">
                  <c:v>0.0234787951330841</c:v>
                </c:pt>
                <c:pt idx="644">
                  <c:v>0.0242020452436693</c:v>
                </c:pt>
                <c:pt idx="645">
                  <c:v>0.0249993662954538</c:v>
                </c:pt>
                <c:pt idx="646">
                  <c:v>0.0258223466935344</c:v>
                </c:pt>
                <c:pt idx="647">
                  <c:v>0.0266901965170447</c:v>
                </c:pt>
                <c:pt idx="648">
                  <c:v>0.0276120395180179</c:v>
                </c:pt>
                <c:pt idx="649">
                  <c:v>0.0285771448795186</c:v>
                </c:pt>
                <c:pt idx="650">
                  <c:v>0.0295733453105296</c:v>
                </c:pt>
                <c:pt idx="651">
                  <c:v>0.0305978317493798</c:v>
                </c:pt>
                <c:pt idx="652">
                  <c:v>0.0316470503902054</c:v>
                </c:pt>
                <c:pt idx="653">
                  <c:v>0.0326988308458005</c:v>
                </c:pt>
                <c:pt idx="654">
                  <c:v>0.0337513999168027</c:v>
                </c:pt>
                <c:pt idx="655">
                  <c:v>0.0347716599512781</c:v>
                </c:pt>
                <c:pt idx="656">
                  <c:v>0.0357513920962663</c:v>
                </c:pt>
                <c:pt idx="657">
                  <c:v>0.0366721883085148</c:v>
                </c:pt>
                <c:pt idx="658">
                  <c:v>0.0375220853735579</c:v>
                </c:pt>
                <c:pt idx="659">
                  <c:v>0.0382722899642134</c:v>
                </c:pt>
                <c:pt idx="660">
                  <c:v>0.038917380153313</c:v>
                </c:pt>
                <c:pt idx="661">
                  <c:v>0.0394388706528422</c:v>
                </c:pt>
                <c:pt idx="662">
                  <c:v>0.0398259054523805</c:v>
                </c:pt>
                <c:pt idx="663">
                  <c:v>0.0400712697684296</c:v>
                </c:pt>
                <c:pt idx="664">
                  <c:v>0.0401718266288996</c:v>
                </c:pt>
                <c:pt idx="665">
                  <c:v>0.0401287329546191</c:v>
                </c:pt>
                <c:pt idx="666">
                  <c:v>0.0399406590892272</c:v>
                </c:pt>
                <c:pt idx="667">
                  <c:v>0.0396207941207805</c:v>
                </c:pt>
                <c:pt idx="668">
                  <c:v>0.0391809774911019</c:v>
                </c:pt>
                <c:pt idx="669">
                  <c:v>0.0386369898919468</c:v>
                </c:pt>
                <c:pt idx="670">
                  <c:v>0.0380013540107349</c:v>
                </c:pt>
                <c:pt idx="671">
                  <c:v>0.0372949417017795</c:v>
                </c:pt>
                <c:pt idx="672">
                  <c:v>0.0365390428259625</c:v>
                </c:pt>
                <c:pt idx="673">
                  <c:v>0.035743467601699</c:v>
                </c:pt>
                <c:pt idx="674">
                  <c:v>0.0349231564850836</c:v>
                </c:pt>
                <c:pt idx="675">
                  <c:v>0.0340909295061542</c:v>
                </c:pt>
                <c:pt idx="676">
                  <c:v>0.0332538863064192</c:v>
                </c:pt>
                <c:pt idx="677">
                  <c:v>0.0324271521755526</c:v>
                </c:pt>
                <c:pt idx="678">
                  <c:v>0.0315981305286942</c:v>
                </c:pt>
                <c:pt idx="679">
                  <c:v>0.0307948402363808</c:v>
                </c:pt>
                <c:pt idx="680">
                  <c:v>0.0300015403281451</c:v>
                </c:pt>
                <c:pt idx="681">
                  <c:v>0.0292368411428144</c:v>
                </c:pt>
                <c:pt idx="682">
                  <c:v>0.0284837508064138</c:v>
                </c:pt>
                <c:pt idx="683">
                  <c:v>0.0277329645961831</c:v>
                </c:pt>
                <c:pt idx="684">
                  <c:v>0.027002704052233</c:v>
                </c:pt>
                <c:pt idx="685">
                  <c:v>0.0262883852983196</c:v>
                </c:pt>
                <c:pt idx="686">
                  <c:v>0.0255819486346083</c:v>
                </c:pt>
                <c:pt idx="687">
                  <c:v>0.0248797632141705</c:v>
                </c:pt>
                <c:pt idx="688">
                  <c:v>0.024169203684652</c:v>
                </c:pt>
                <c:pt idx="689">
                  <c:v>0.0235002628620143</c:v>
                </c:pt>
                <c:pt idx="690">
                  <c:v>0.0228401688675323</c:v>
                </c:pt>
                <c:pt idx="691">
                  <c:v>0.0222070259924188</c:v>
                </c:pt>
                <c:pt idx="692">
                  <c:v>0.0215920587655208</c:v>
                </c:pt>
                <c:pt idx="693">
                  <c:v>0.021035251398093</c:v>
                </c:pt>
                <c:pt idx="694">
                  <c:v>0.0205017803576107</c:v>
                </c:pt>
                <c:pt idx="695">
                  <c:v>0.0200146591518586</c:v>
                </c:pt>
                <c:pt idx="696">
                  <c:v>0.0195675254810264</c:v>
                </c:pt>
                <c:pt idx="697">
                  <c:v>0.0191584934290612</c:v>
                </c:pt>
                <c:pt idx="698">
                  <c:v>0.018786258676903</c:v>
                </c:pt>
                <c:pt idx="699">
                  <c:v>0.0184697957300519</c:v>
                </c:pt>
                <c:pt idx="700">
                  <c:v>0.0181866035620447</c:v>
                </c:pt>
                <c:pt idx="701">
                  <c:v>0.0179534205368669</c:v>
                </c:pt>
                <c:pt idx="702">
                  <c:v>0.0177592761604431</c:v>
                </c:pt>
                <c:pt idx="703">
                  <c:v>0.017584611697978</c:v>
                </c:pt>
                <c:pt idx="704">
                  <c:v>0.0174427777748351</c:v>
                </c:pt>
                <c:pt idx="705">
                  <c:v>0.0173253148706642</c:v>
                </c:pt>
                <c:pt idx="706">
                  <c:v>0.0172189223742501</c:v>
                </c:pt>
                <c:pt idx="707">
                  <c:v>0.0171200976468179</c:v>
                </c:pt>
                <c:pt idx="708">
                  <c:v>0.0170365677318733</c:v>
                </c:pt>
                <c:pt idx="709">
                  <c:v>0.0169545079326712</c:v>
                </c:pt>
                <c:pt idx="710">
                  <c:v>0.0168777469980954</c:v>
                </c:pt>
                <c:pt idx="711">
                  <c:v>0.0168078314332421</c:v>
                </c:pt>
                <c:pt idx="712">
                  <c:v>0.0167354126609794</c:v>
                </c:pt>
                <c:pt idx="713">
                  <c:v>0.0166687045977217</c:v>
                </c:pt>
                <c:pt idx="714">
                  <c:v>0.0166031111458061</c:v>
                </c:pt>
                <c:pt idx="715">
                  <c:v>0.0165438399208095</c:v>
                </c:pt>
                <c:pt idx="716">
                  <c:v>0.0164855232575025</c:v>
                </c:pt>
                <c:pt idx="717">
                  <c:v>0.0164294153977086</c:v>
                </c:pt>
                <c:pt idx="718">
                  <c:v>0.0163765780046136</c:v>
                </c:pt>
                <c:pt idx="719">
                  <c:v>0.0163278401570261</c:v>
                </c:pt>
                <c:pt idx="720">
                  <c:v>0.0162837787656714</c:v>
                </c:pt>
                <c:pt idx="721">
                  <c:v>0.0162501235740099</c:v>
                </c:pt>
                <c:pt idx="722">
                  <c:v>0.0162180105571664</c:v>
                </c:pt>
                <c:pt idx="723">
                  <c:v>0.0161914170231155</c:v>
                </c:pt>
                <c:pt idx="724">
                  <c:v>0.0161659134506475</c:v>
                </c:pt>
                <c:pt idx="725">
                  <c:v>0.0161510653504624</c:v>
                </c:pt>
                <c:pt idx="726">
                  <c:v>0.01614066128276</c:v>
                </c:pt>
                <c:pt idx="727">
                  <c:v>0.0161344497474479</c:v>
                </c:pt>
                <c:pt idx="728">
                  <c:v>0.0161321668291874</c:v>
                </c:pt>
                <c:pt idx="729">
                  <c:v>0.016133560007826</c:v>
                </c:pt>
                <c:pt idx="730">
                  <c:v>0.0161384023605884</c:v>
                </c:pt>
                <c:pt idx="731">
                  <c:v>0.0161464975652155</c:v>
                </c:pt>
                <c:pt idx="732">
                  <c:v>0.0161576768437374</c:v>
                </c:pt>
                <c:pt idx="733">
                  <c:v>0.0161671823718</c:v>
                </c:pt>
                <c:pt idx="734">
                  <c:v>0.0161855956877463</c:v>
                </c:pt>
                <c:pt idx="735">
                  <c:v>0.0162061710015299</c:v>
                </c:pt>
                <c:pt idx="736">
                  <c:v>0.0162288499783426</c:v>
                </c:pt>
                <c:pt idx="737">
                  <c:v>0.0162534961612327</c:v>
                </c:pt>
                <c:pt idx="738">
                  <c:v>0.0162798877788084</c:v>
                </c:pt>
                <c:pt idx="739">
                  <c:v>0.0163077139531199</c:v>
                </c:pt>
                <c:pt idx="740">
                  <c:v>0.0163365750775703</c:v>
                </c:pt>
                <c:pt idx="741">
                  <c:v>0.0163659879403588</c:v>
                </c:pt>
                <c:pt idx="742">
                  <c:v>0.0163953958981388</c:v>
                </c:pt>
                <c:pt idx="743">
                  <c:v>0.0164241840723617</c:v>
                </c:pt>
                <c:pt idx="744">
                  <c:v>0.0164516991706608</c:v>
                </c:pt>
                <c:pt idx="745">
                  <c:v>0.0164772731578864</c:v>
                </c:pt>
                <c:pt idx="746">
                  <c:v>0.0165002496504139</c:v>
                </c:pt>
                <c:pt idx="747">
                  <c:v>0.0165200116181444</c:v>
                </c:pt>
                <c:pt idx="748">
                  <c:v>0.0165360087829702</c:v>
                </c:pt>
                <c:pt idx="749">
                  <c:v>0.0165477830250616</c:v>
                </c:pt>
                <c:pt idx="750">
                  <c:v>0.0165549901634782</c:v>
                </c:pt>
                <c:pt idx="751">
                  <c:v>0.0165574166670445</c:v>
                </c:pt>
                <c:pt idx="752">
                  <c:v>0.0165549901634782</c:v>
                </c:pt>
                <c:pt idx="753">
                  <c:v>0.0165477830250616</c:v>
                </c:pt>
                <c:pt idx="754">
                  <c:v>0.0165360087829702</c:v>
                </c:pt>
                <c:pt idx="755">
                  <c:v>0.0165200116181444</c:v>
                </c:pt>
                <c:pt idx="756">
                  <c:v>0.0165002496504139</c:v>
                </c:pt>
                <c:pt idx="757">
                  <c:v>0.0164772731578864</c:v>
                </c:pt>
                <c:pt idx="758">
                  <c:v>0.0164516991706608</c:v>
                </c:pt>
                <c:pt idx="759">
                  <c:v>0.0164241840723617</c:v>
                </c:pt>
                <c:pt idx="760">
                  <c:v>0.0163953958981388</c:v>
                </c:pt>
                <c:pt idx="761">
                  <c:v>0.0163659879403588</c:v>
                </c:pt>
                <c:pt idx="762">
                  <c:v>0.0163365750775703</c:v>
                </c:pt>
                <c:pt idx="763">
                  <c:v>0.0163077139531199</c:v>
                </c:pt>
                <c:pt idx="764">
                  <c:v>0.0162798877788084</c:v>
                </c:pt>
                <c:pt idx="765">
                  <c:v>0.0162534961612327</c:v>
                </c:pt>
                <c:pt idx="766">
                  <c:v>0.0162288499783426</c:v>
                </c:pt>
                <c:pt idx="767">
                  <c:v>0.0162061710015299</c:v>
                </c:pt>
                <c:pt idx="768">
                  <c:v>0.0161855956877463</c:v>
                </c:pt>
                <c:pt idx="769">
                  <c:v>0.0161671823718</c:v>
                </c:pt>
                <c:pt idx="770">
                  <c:v>0.0161509209772558</c:v>
                </c:pt>
                <c:pt idx="771">
                  <c:v>0.0161367443330345</c:v>
                </c:pt>
                <c:pt idx="772">
                  <c:v>0.0161245402226287</c:v>
                </c:pt>
                <c:pt idx="773">
                  <c:v>0.0161141633895382</c:v>
                </c:pt>
                <c:pt idx="774">
                  <c:v>0.0161054468589228</c:v>
                </c:pt>
                <c:pt idx="775">
                  <c:v>0.0160982120937438</c:v>
                </c:pt>
                <c:pt idx="776">
                  <c:v>0.0160922776671569</c:v>
                </c:pt>
                <c:pt idx="777">
                  <c:v>0.0160874662875717</c:v>
                </c:pt>
                <c:pt idx="778">
                  <c:v>0.016083610148036</c:v>
                </c:pt>
                <c:pt idx="779">
                  <c:v>0.0160805546806806</c:v>
                </c:pt>
                <c:pt idx="780">
                  <c:v>0.016078160876823</c:v>
                </c:pt>
                <c:pt idx="781">
                  <c:v>0.0160763063841305</c:v>
                </c:pt>
                <c:pt idx="782">
                  <c:v>0.0160709016909452</c:v>
                </c:pt>
                <c:pt idx="783">
                  <c:v>0.0160709016909452</c:v>
                </c:pt>
                <c:pt idx="784">
                  <c:v>0.0160709016909452</c:v>
                </c:pt>
                <c:pt idx="785">
                  <c:v>0.0160709016909452</c:v>
                </c:pt>
                <c:pt idx="786">
                  <c:v>0.0160709016909452</c:v>
                </c:pt>
                <c:pt idx="787">
                  <c:v>0.0160709016909452</c:v>
                </c:pt>
                <c:pt idx="788">
                  <c:v>0.0160709016909452</c:v>
                </c:pt>
                <c:pt idx="789">
                  <c:v>0.0160709016909452</c:v>
                </c:pt>
                <c:pt idx="790">
                  <c:v>0.0160709016909452</c:v>
                </c:pt>
                <c:pt idx="791">
                  <c:v>0.0160709016909452</c:v>
                </c:pt>
                <c:pt idx="792">
                  <c:v>0.0160709016909452</c:v>
                </c:pt>
                <c:pt idx="793">
                  <c:v>0.0160709016909452</c:v>
                </c:pt>
                <c:pt idx="794">
                  <c:v>0.0160709016909452</c:v>
                </c:pt>
                <c:pt idx="795">
                  <c:v>0.0160709016909452</c:v>
                </c:pt>
                <c:pt idx="796">
                  <c:v>0.0160709016909452</c:v>
                </c:pt>
                <c:pt idx="797">
                  <c:v>0.0160709016909452</c:v>
                </c:pt>
                <c:pt idx="798">
                  <c:v>0.0160709016909452</c:v>
                </c:pt>
                <c:pt idx="799">
                  <c:v>0.0160709016909452</c:v>
                </c:pt>
                <c:pt idx="800">
                  <c:v>0.0160709016909452</c:v>
                </c:pt>
                <c:pt idx="801">
                  <c:v>0.0160709016909452</c:v>
                </c:pt>
                <c:pt idx="802">
                  <c:v>0.0160709016909452</c:v>
                </c:pt>
                <c:pt idx="803">
                  <c:v>0.0160709016909452</c:v>
                </c:pt>
                <c:pt idx="804">
                  <c:v>0.0160709016909452</c:v>
                </c:pt>
                <c:pt idx="805">
                  <c:v>0.0160709016909452</c:v>
                </c:pt>
                <c:pt idx="806">
                  <c:v>0.0160709016909452</c:v>
                </c:pt>
                <c:pt idx="807">
                  <c:v>0.0160709016909452</c:v>
                </c:pt>
                <c:pt idx="808">
                  <c:v>0.0160709016909452</c:v>
                </c:pt>
                <c:pt idx="809">
                  <c:v>0.0160709016909452</c:v>
                </c:pt>
                <c:pt idx="810">
                  <c:v>0.0160709016909452</c:v>
                </c:pt>
                <c:pt idx="811">
                  <c:v>0.0160709016909452</c:v>
                </c:pt>
                <c:pt idx="812">
                  <c:v>0.0160709016909452</c:v>
                </c:pt>
                <c:pt idx="813">
                  <c:v>0.0160709016909452</c:v>
                </c:pt>
                <c:pt idx="814">
                  <c:v>0.0160709016909452</c:v>
                </c:pt>
                <c:pt idx="815">
                  <c:v>0.0160709016909452</c:v>
                </c:pt>
                <c:pt idx="816">
                  <c:v>0.0160709016909452</c:v>
                </c:pt>
                <c:pt idx="817">
                  <c:v>0.0160709016909452</c:v>
                </c:pt>
                <c:pt idx="818">
                  <c:v>0.0160709016909452</c:v>
                </c:pt>
                <c:pt idx="819">
                  <c:v>0.0160709016909452</c:v>
                </c:pt>
                <c:pt idx="820">
                  <c:v>0.0160709016909452</c:v>
                </c:pt>
                <c:pt idx="821">
                  <c:v>0.0160709016909452</c:v>
                </c:pt>
                <c:pt idx="822">
                  <c:v>0.0160709016909452</c:v>
                </c:pt>
                <c:pt idx="823">
                  <c:v>0.0160709016909452</c:v>
                </c:pt>
                <c:pt idx="824">
                  <c:v>0.0160709016909452</c:v>
                </c:pt>
                <c:pt idx="825">
                  <c:v>0.0160709016909452</c:v>
                </c:pt>
                <c:pt idx="826">
                  <c:v>0.0160709016909452</c:v>
                </c:pt>
                <c:pt idx="827">
                  <c:v>0.0160709016909452</c:v>
                </c:pt>
                <c:pt idx="828">
                  <c:v>0.0160709016909452</c:v>
                </c:pt>
                <c:pt idx="829">
                  <c:v>0.0160709016909452</c:v>
                </c:pt>
                <c:pt idx="830">
                  <c:v>0.0160709016909452</c:v>
                </c:pt>
                <c:pt idx="831">
                  <c:v>0.0160709016909452</c:v>
                </c:pt>
                <c:pt idx="832">
                  <c:v>0.0160709016909452</c:v>
                </c:pt>
                <c:pt idx="833">
                  <c:v>0.0160709016909452</c:v>
                </c:pt>
                <c:pt idx="834">
                  <c:v>0.0160709016909452</c:v>
                </c:pt>
                <c:pt idx="835">
                  <c:v>0.0160709016909452</c:v>
                </c:pt>
                <c:pt idx="836">
                  <c:v>0.0160709016909452</c:v>
                </c:pt>
                <c:pt idx="837">
                  <c:v>0.0160709016909452</c:v>
                </c:pt>
                <c:pt idx="838">
                  <c:v>0.0160709016909452</c:v>
                </c:pt>
                <c:pt idx="839">
                  <c:v>0.0160709016909452</c:v>
                </c:pt>
                <c:pt idx="840">
                  <c:v>0.0160709016909452</c:v>
                </c:pt>
                <c:pt idx="841">
                  <c:v>0.0160709016909452</c:v>
                </c:pt>
                <c:pt idx="842">
                  <c:v>0.0160709016909452</c:v>
                </c:pt>
                <c:pt idx="843">
                  <c:v>0.0160709016909452</c:v>
                </c:pt>
                <c:pt idx="844">
                  <c:v>0.0160709016909452</c:v>
                </c:pt>
                <c:pt idx="845">
                  <c:v>0.0160709016909452</c:v>
                </c:pt>
                <c:pt idx="846">
                  <c:v>0.0160709016909452</c:v>
                </c:pt>
                <c:pt idx="847">
                  <c:v>0.0160709016909452</c:v>
                </c:pt>
                <c:pt idx="848">
                  <c:v>0.0160709016909452</c:v>
                </c:pt>
                <c:pt idx="849">
                  <c:v>0.0160709016909452</c:v>
                </c:pt>
                <c:pt idx="850">
                  <c:v>0.0160709016909452</c:v>
                </c:pt>
                <c:pt idx="851">
                  <c:v>0.0160709016909452</c:v>
                </c:pt>
                <c:pt idx="852">
                  <c:v>0.0160709016909452</c:v>
                </c:pt>
                <c:pt idx="853">
                  <c:v>0.0160709016909452</c:v>
                </c:pt>
                <c:pt idx="854">
                  <c:v>0.0160709016909452</c:v>
                </c:pt>
                <c:pt idx="855">
                  <c:v>0.0160709016909452</c:v>
                </c:pt>
                <c:pt idx="856">
                  <c:v>0.0160709016909452</c:v>
                </c:pt>
                <c:pt idx="857">
                  <c:v>0.0160709016909452</c:v>
                </c:pt>
                <c:pt idx="858">
                  <c:v>0.0160709016909452</c:v>
                </c:pt>
                <c:pt idx="859">
                  <c:v>0.0160709016909452</c:v>
                </c:pt>
                <c:pt idx="860">
                  <c:v>0.0160709016909452</c:v>
                </c:pt>
                <c:pt idx="861">
                  <c:v>0.0160709016909452</c:v>
                </c:pt>
                <c:pt idx="862">
                  <c:v>0.0160709016909452</c:v>
                </c:pt>
                <c:pt idx="863">
                  <c:v>0.0160709016909452</c:v>
                </c:pt>
                <c:pt idx="864">
                  <c:v>0.0160709016909452</c:v>
                </c:pt>
                <c:pt idx="865">
                  <c:v>0.0160709016909452</c:v>
                </c:pt>
                <c:pt idx="866">
                  <c:v>0.0160709016909452</c:v>
                </c:pt>
                <c:pt idx="867">
                  <c:v>0.0160709016909452</c:v>
                </c:pt>
                <c:pt idx="868">
                  <c:v>0.0160709016909452</c:v>
                </c:pt>
                <c:pt idx="869">
                  <c:v>0.0160709016909452</c:v>
                </c:pt>
                <c:pt idx="870">
                  <c:v>0.0160709016909452</c:v>
                </c:pt>
                <c:pt idx="871">
                  <c:v>0.0160709016909452</c:v>
                </c:pt>
                <c:pt idx="872">
                  <c:v>0.0160709016909452</c:v>
                </c:pt>
                <c:pt idx="873">
                  <c:v>0.0160709016909452</c:v>
                </c:pt>
                <c:pt idx="874">
                  <c:v>0.0160709016909452</c:v>
                </c:pt>
                <c:pt idx="875">
                  <c:v>0.0160709016909452</c:v>
                </c:pt>
                <c:pt idx="876">
                  <c:v>0.0160709016909452</c:v>
                </c:pt>
                <c:pt idx="877">
                  <c:v>0.0160709016909452</c:v>
                </c:pt>
                <c:pt idx="878">
                  <c:v>0.0160709016909452</c:v>
                </c:pt>
                <c:pt idx="879">
                  <c:v>0.0160709016909452</c:v>
                </c:pt>
                <c:pt idx="880">
                  <c:v>0.0160709016909452</c:v>
                </c:pt>
                <c:pt idx="881">
                  <c:v>0.0160709016909452</c:v>
                </c:pt>
                <c:pt idx="882">
                  <c:v>0.0160709016909452</c:v>
                </c:pt>
                <c:pt idx="883">
                  <c:v>0.0160709016909452</c:v>
                </c:pt>
                <c:pt idx="884">
                  <c:v>0.0160709016909452</c:v>
                </c:pt>
                <c:pt idx="885">
                  <c:v>0.0160709016909452</c:v>
                </c:pt>
                <c:pt idx="886">
                  <c:v>0.0160709016909452</c:v>
                </c:pt>
                <c:pt idx="887">
                  <c:v>0.0160709016909452</c:v>
                </c:pt>
                <c:pt idx="888">
                  <c:v>0.0160709016909452</c:v>
                </c:pt>
                <c:pt idx="889">
                  <c:v>0.0160709016909452</c:v>
                </c:pt>
                <c:pt idx="890">
                  <c:v>0.0160709016909452</c:v>
                </c:pt>
                <c:pt idx="891">
                  <c:v>0.0160709016909452</c:v>
                </c:pt>
                <c:pt idx="892">
                  <c:v>0.0160709016909452</c:v>
                </c:pt>
                <c:pt idx="893">
                  <c:v>0.0160709016909452</c:v>
                </c:pt>
                <c:pt idx="894">
                  <c:v>0.0160709016909452</c:v>
                </c:pt>
                <c:pt idx="895">
                  <c:v>0.0160709016909452</c:v>
                </c:pt>
                <c:pt idx="896">
                  <c:v>0.0160709016909452</c:v>
                </c:pt>
                <c:pt idx="897">
                  <c:v>0.0160709016909452</c:v>
                </c:pt>
                <c:pt idx="898">
                  <c:v>0.0160709016909452</c:v>
                </c:pt>
                <c:pt idx="899">
                  <c:v>0.0160709016909452</c:v>
                </c:pt>
                <c:pt idx="900">
                  <c:v>0.0160709016909452</c:v>
                </c:pt>
                <c:pt idx="901">
                  <c:v>0.0160709016909452</c:v>
                </c:pt>
                <c:pt idx="902">
                  <c:v>0.0160709016909452</c:v>
                </c:pt>
                <c:pt idx="903">
                  <c:v>0.0160709016909452</c:v>
                </c:pt>
                <c:pt idx="904">
                  <c:v>0.0160709016909452</c:v>
                </c:pt>
                <c:pt idx="905">
                  <c:v>0.0160709016909452</c:v>
                </c:pt>
                <c:pt idx="906">
                  <c:v>0.0160709016909452</c:v>
                </c:pt>
                <c:pt idx="907">
                  <c:v>0.0160709016909452</c:v>
                </c:pt>
                <c:pt idx="908">
                  <c:v>0.0160709016909452</c:v>
                </c:pt>
                <c:pt idx="909">
                  <c:v>0.0160709016909452</c:v>
                </c:pt>
                <c:pt idx="910">
                  <c:v>0.0160709016909452</c:v>
                </c:pt>
                <c:pt idx="911">
                  <c:v>0.0160709016909452</c:v>
                </c:pt>
                <c:pt idx="912">
                  <c:v>0.0160709016909452</c:v>
                </c:pt>
                <c:pt idx="913">
                  <c:v>0.0160709016909452</c:v>
                </c:pt>
                <c:pt idx="914">
                  <c:v>0.0160709016909452</c:v>
                </c:pt>
                <c:pt idx="915">
                  <c:v>0.0160709016909452</c:v>
                </c:pt>
                <c:pt idx="916">
                  <c:v>0.0160709016909452</c:v>
                </c:pt>
                <c:pt idx="917">
                  <c:v>0.0160709016909452</c:v>
                </c:pt>
                <c:pt idx="918">
                  <c:v>0.0160709016909452</c:v>
                </c:pt>
                <c:pt idx="919">
                  <c:v>0.0160709016909452</c:v>
                </c:pt>
                <c:pt idx="920">
                  <c:v>0.0160709016909452</c:v>
                </c:pt>
                <c:pt idx="921">
                  <c:v>0.0160709016909452</c:v>
                </c:pt>
                <c:pt idx="922">
                  <c:v>0.0160709016909452</c:v>
                </c:pt>
                <c:pt idx="923">
                  <c:v>0.0160709016909452</c:v>
                </c:pt>
                <c:pt idx="924">
                  <c:v>0.0160709016909452</c:v>
                </c:pt>
                <c:pt idx="925">
                  <c:v>0.0160709016909452</c:v>
                </c:pt>
                <c:pt idx="926">
                  <c:v>0.0160709016909452</c:v>
                </c:pt>
                <c:pt idx="927">
                  <c:v>0.0160709016909452</c:v>
                </c:pt>
                <c:pt idx="928">
                  <c:v>0.0160709016909452</c:v>
                </c:pt>
                <c:pt idx="929">
                  <c:v>0.0160709016909452</c:v>
                </c:pt>
                <c:pt idx="930">
                  <c:v>0.0160709016909452</c:v>
                </c:pt>
                <c:pt idx="931">
                  <c:v>0.0160709016909452</c:v>
                </c:pt>
                <c:pt idx="932">
                  <c:v>0.0160709016909452</c:v>
                </c:pt>
                <c:pt idx="933">
                  <c:v>0.0160709016909452</c:v>
                </c:pt>
                <c:pt idx="934">
                  <c:v>0.0160709016909452</c:v>
                </c:pt>
                <c:pt idx="935">
                  <c:v>0.0160709016909452</c:v>
                </c:pt>
                <c:pt idx="936">
                  <c:v>0.0160709016909452</c:v>
                </c:pt>
                <c:pt idx="937">
                  <c:v>0.0160709016909452</c:v>
                </c:pt>
                <c:pt idx="938">
                  <c:v>0.0160709016909452</c:v>
                </c:pt>
                <c:pt idx="939">
                  <c:v>0.0160709016909452</c:v>
                </c:pt>
                <c:pt idx="940">
                  <c:v>0.0160709016909452</c:v>
                </c:pt>
                <c:pt idx="941">
                  <c:v>0.0160709016909452</c:v>
                </c:pt>
                <c:pt idx="942">
                  <c:v>0.0160709016909452</c:v>
                </c:pt>
                <c:pt idx="943">
                  <c:v>0.0160709016909452</c:v>
                </c:pt>
                <c:pt idx="944">
                  <c:v>0.0160709016909452</c:v>
                </c:pt>
                <c:pt idx="945">
                  <c:v>0.0160709016909452</c:v>
                </c:pt>
                <c:pt idx="946">
                  <c:v>0.0160709016909452</c:v>
                </c:pt>
                <c:pt idx="947">
                  <c:v>0.0160709016909452</c:v>
                </c:pt>
                <c:pt idx="948">
                  <c:v>0.0160709016909452</c:v>
                </c:pt>
                <c:pt idx="949">
                  <c:v>0.0160709016909452</c:v>
                </c:pt>
                <c:pt idx="950">
                  <c:v>0.0160709016909452</c:v>
                </c:pt>
                <c:pt idx="951">
                  <c:v>0.0160709016909452</c:v>
                </c:pt>
                <c:pt idx="952">
                  <c:v>0.0160709016909452</c:v>
                </c:pt>
                <c:pt idx="953">
                  <c:v>0.0160709016909452</c:v>
                </c:pt>
                <c:pt idx="954">
                  <c:v>0.0160709016909452</c:v>
                </c:pt>
                <c:pt idx="955">
                  <c:v>0.0160709016909452</c:v>
                </c:pt>
                <c:pt idx="956">
                  <c:v>0.0160709016909452</c:v>
                </c:pt>
                <c:pt idx="957">
                  <c:v>0.0160709016909452</c:v>
                </c:pt>
                <c:pt idx="958">
                  <c:v>0.0160709016909452</c:v>
                </c:pt>
                <c:pt idx="959">
                  <c:v>0.0160709016909452</c:v>
                </c:pt>
                <c:pt idx="960">
                  <c:v>0.0160709016909452</c:v>
                </c:pt>
                <c:pt idx="961">
                  <c:v>0.0160709016909452</c:v>
                </c:pt>
                <c:pt idx="962">
                  <c:v>0.0160709016909452</c:v>
                </c:pt>
                <c:pt idx="963">
                  <c:v>0.0160709016909452</c:v>
                </c:pt>
                <c:pt idx="964">
                  <c:v>0.0160709016909452</c:v>
                </c:pt>
                <c:pt idx="965">
                  <c:v>0.0160709016909452</c:v>
                </c:pt>
                <c:pt idx="966">
                  <c:v>0.0160709016909452</c:v>
                </c:pt>
                <c:pt idx="967">
                  <c:v>0.0160709016909452</c:v>
                </c:pt>
                <c:pt idx="968">
                  <c:v>0.0160709016909452</c:v>
                </c:pt>
                <c:pt idx="969">
                  <c:v>0.0160709016909452</c:v>
                </c:pt>
                <c:pt idx="970">
                  <c:v>0.0160709016909452</c:v>
                </c:pt>
                <c:pt idx="971">
                  <c:v>0.0160709016909452</c:v>
                </c:pt>
                <c:pt idx="972">
                  <c:v>0.0160709016909452</c:v>
                </c:pt>
                <c:pt idx="973">
                  <c:v>0.0160709016909452</c:v>
                </c:pt>
                <c:pt idx="974">
                  <c:v>0.0160709016909452</c:v>
                </c:pt>
                <c:pt idx="975">
                  <c:v>0.0160709016909452</c:v>
                </c:pt>
                <c:pt idx="976">
                  <c:v>0.0160709016909452</c:v>
                </c:pt>
                <c:pt idx="977">
                  <c:v>0.0160709016909452</c:v>
                </c:pt>
                <c:pt idx="978">
                  <c:v>0.0160709016909452</c:v>
                </c:pt>
                <c:pt idx="979">
                  <c:v>0.0160709016909452</c:v>
                </c:pt>
                <c:pt idx="980">
                  <c:v>0.0160709016909452</c:v>
                </c:pt>
                <c:pt idx="981">
                  <c:v>0.0160709016909452</c:v>
                </c:pt>
                <c:pt idx="982">
                  <c:v>0.0160709016909452</c:v>
                </c:pt>
                <c:pt idx="983">
                  <c:v>0.0160709016909452</c:v>
                </c:pt>
                <c:pt idx="984">
                  <c:v>0.0160709016909452</c:v>
                </c:pt>
                <c:pt idx="985">
                  <c:v>0.0160709016909452</c:v>
                </c:pt>
                <c:pt idx="986">
                  <c:v>0.0160709016909452</c:v>
                </c:pt>
                <c:pt idx="987">
                  <c:v>0.0160709016909452</c:v>
                </c:pt>
                <c:pt idx="988">
                  <c:v>0.0160709016909452</c:v>
                </c:pt>
                <c:pt idx="989">
                  <c:v>0.0160709016909452</c:v>
                </c:pt>
                <c:pt idx="990">
                  <c:v>0.0160709016909452</c:v>
                </c:pt>
                <c:pt idx="991">
                  <c:v>0.0160709016909452</c:v>
                </c:pt>
                <c:pt idx="992">
                  <c:v>0.0160709016909452</c:v>
                </c:pt>
                <c:pt idx="993">
                  <c:v>0.0160709016909452</c:v>
                </c:pt>
                <c:pt idx="994">
                  <c:v>0.0160709016909452</c:v>
                </c:pt>
                <c:pt idx="995">
                  <c:v>0.0160709016909452</c:v>
                </c:pt>
                <c:pt idx="996">
                  <c:v>0.0160709016909452</c:v>
                </c:pt>
                <c:pt idx="997">
                  <c:v>0.0160709016909452</c:v>
                </c:pt>
                <c:pt idx="998">
                  <c:v>0.0160709016909452</c:v>
                </c:pt>
                <c:pt idx="999">
                  <c:v>0.0160709016909452</c:v>
                </c:pt>
                <c:pt idx="1000">
                  <c:v>0.0160709016909452</c:v>
                </c:pt>
                <c:pt idx="1001">
                  <c:v>0.0160709016909452</c:v>
                </c:pt>
                <c:pt idx="1002">
                  <c:v>0.0160709016909452</c:v>
                </c:pt>
                <c:pt idx="1003">
                  <c:v>0.0160709016909452</c:v>
                </c:pt>
                <c:pt idx="1004">
                  <c:v>0.0160709016909452</c:v>
                </c:pt>
                <c:pt idx="1005">
                  <c:v>0.0160709016909452</c:v>
                </c:pt>
                <c:pt idx="1006">
                  <c:v>0.0160709016909452</c:v>
                </c:pt>
                <c:pt idx="1007">
                  <c:v>0.0160709016909452</c:v>
                </c:pt>
                <c:pt idx="1008">
                  <c:v>0.0160709016909452</c:v>
                </c:pt>
                <c:pt idx="1009">
                  <c:v>0.0160709016909452</c:v>
                </c:pt>
                <c:pt idx="1010">
                  <c:v>0.0160709016909452</c:v>
                </c:pt>
                <c:pt idx="1011">
                  <c:v>0.0160709016909452</c:v>
                </c:pt>
                <c:pt idx="1012">
                  <c:v>0.0160709016909452</c:v>
                </c:pt>
                <c:pt idx="1013">
                  <c:v>0.0160709016909452</c:v>
                </c:pt>
                <c:pt idx="1014">
                  <c:v>0.0160709016909452</c:v>
                </c:pt>
                <c:pt idx="1015">
                  <c:v>0.0160709016909452</c:v>
                </c:pt>
                <c:pt idx="1016">
                  <c:v>0.0160709016909452</c:v>
                </c:pt>
                <c:pt idx="1017">
                  <c:v>0.0160709016909452</c:v>
                </c:pt>
                <c:pt idx="1018">
                  <c:v>0.0160709016909452</c:v>
                </c:pt>
                <c:pt idx="1019">
                  <c:v>0.0160709016909452</c:v>
                </c:pt>
                <c:pt idx="1020">
                  <c:v>0.0160709016909452</c:v>
                </c:pt>
                <c:pt idx="1021">
                  <c:v>0.0160709016909452</c:v>
                </c:pt>
                <c:pt idx="1022">
                  <c:v>0.0160709016909452</c:v>
                </c:pt>
                <c:pt idx="1023">
                  <c:v>0.0160709016909452</c:v>
                </c:pt>
                <c:pt idx="1024">
                  <c:v>0.0160709016909452</c:v>
                </c:pt>
                <c:pt idx="1025">
                  <c:v>0.0160709016909452</c:v>
                </c:pt>
                <c:pt idx="1026">
                  <c:v>0.0160709016909452</c:v>
                </c:pt>
                <c:pt idx="1027">
                  <c:v>0.0160709016909452</c:v>
                </c:pt>
                <c:pt idx="1028">
                  <c:v>0.0160709016909452</c:v>
                </c:pt>
                <c:pt idx="1029">
                  <c:v>0.0160709016909452</c:v>
                </c:pt>
                <c:pt idx="1030">
                  <c:v>0.0160709016909452</c:v>
                </c:pt>
                <c:pt idx="1031">
                  <c:v>0.0160709016909452</c:v>
                </c:pt>
                <c:pt idx="1032">
                  <c:v>0.0160709016909452</c:v>
                </c:pt>
                <c:pt idx="1033">
                  <c:v>0.0160709016909452</c:v>
                </c:pt>
                <c:pt idx="1034">
                  <c:v>0.0160709016909452</c:v>
                </c:pt>
                <c:pt idx="1035">
                  <c:v>0.0160709016909452</c:v>
                </c:pt>
                <c:pt idx="1036">
                  <c:v>0.0160709016909452</c:v>
                </c:pt>
                <c:pt idx="1037">
                  <c:v>0.0160709016909452</c:v>
                </c:pt>
                <c:pt idx="1038">
                  <c:v>0.0160709016909452</c:v>
                </c:pt>
                <c:pt idx="1039">
                  <c:v>0.0160709016909452</c:v>
                </c:pt>
                <c:pt idx="1040">
                  <c:v>0.0160709016909452</c:v>
                </c:pt>
                <c:pt idx="1041">
                  <c:v>0.0160709016909452</c:v>
                </c:pt>
                <c:pt idx="1042">
                  <c:v>0.0160709016909452</c:v>
                </c:pt>
                <c:pt idx="1043">
                  <c:v>0.0160709016909452</c:v>
                </c:pt>
                <c:pt idx="1044">
                  <c:v>0.0160709016909452</c:v>
                </c:pt>
                <c:pt idx="1045">
                  <c:v>0.0160709016909452</c:v>
                </c:pt>
                <c:pt idx="1046">
                  <c:v>0.0160709016909452</c:v>
                </c:pt>
                <c:pt idx="1047">
                  <c:v>0.0160709016909452</c:v>
                </c:pt>
                <c:pt idx="1048">
                  <c:v>0.0160709016909452</c:v>
                </c:pt>
                <c:pt idx="1049">
                  <c:v>0.0160709016909452</c:v>
                </c:pt>
                <c:pt idx="1050">
                  <c:v>0.0160709016909452</c:v>
                </c:pt>
                <c:pt idx="1051">
                  <c:v>0.0160709016909452</c:v>
                </c:pt>
                <c:pt idx="1052">
                  <c:v>0.0160709016909452</c:v>
                </c:pt>
                <c:pt idx="1053">
                  <c:v>0.0160709016909452</c:v>
                </c:pt>
                <c:pt idx="1054">
                  <c:v>0.0160709016909452</c:v>
                </c:pt>
                <c:pt idx="1055">
                  <c:v>0.0160709016909452</c:v>
                </c:pt>
                <c:pt idx="1056">
                  <c:v>0.0160709016909452</c:v>
                </c:pt>
                <c:pt idx="1057">
                  <c:v>0.0160709016909452</c:v>
                </c:pt>
                <c:pt idx="1058">
                  <c:v>0.0160709016909452</c:v>
                </c:pt>
                <c:pt idx="1059">
                  <c:v>0.0160709016909452</c:v>
                </c:pt>
                <c:pt idx="1060">
                  <c:v>0.0160709016909452</c:v>
                </c:pt>
                <c:pt idx="1061">
                  <c:v>0.0160709016909452</c:v>
                </c:pt>
                <c:pt idx="1062">
                  <c:v>0.0160709016909452</c:v>
                </c:pt>
                <c:pt idx="1063">
                  <c:v>0.0160709016909452</c:v>
                </c:pt>
                <c:pt idx="1064">
                  <c:v>0.0160709016909452</c:v>
                </c:pt>
                <c:pt idx="1065">
                  <c:v>0.0160709016909452</c:v>
                </c:pt>
                <c:pt idx="1066">
                  <c:v>0.0160709016909452</c:v>
                </c:pt>
                <c:pt idx="1067">
                  <c:v>0.0160709016909452</c:v>
                </c:pt>
                <c:pt idx="1068">
                  <c:v>0.0160709016909452</c:v>
                </c:pt>
                <c:pt idx="1069">
                  <c:v>0.0160709016909452</c:v>
                </c:pt>
                <c:pt idx="1070">
                  <c:v>0.0160709016909452</c:v>
                </c:pt>
                <c:pt idx="1071">
                  <c:v>0.0160709016909452</c:v>
                </c:pt>
                <c:pt idx="1072">
                  <c:v>0.0160709016909452</c:v>
                </c:pt>
                <c:pt idx="1073">
                  <c:v>0.0160709016909452</c:v>
                </c:pt>
                <c:pt idx="1074">
                  <c:v>0.0160709016909452</c:v>
                </c:pt>
                <c:pt idx="1075">
                  <c:v>0.0160709016909452</c:v>
                </c:pt>
                <c:pt idx="1076">
                  <c:v>0.0160709016909452</c:v>
                </c:pt>
                <c:pt idx="1077">
                  <c:v>0.0160709016909452</c:v>
                </c:pt>
                <c:pt idx="1078">
                  <c:v>0.0160709016909452</c:v>
                </c:pt>
                <c:pt idx="1079">
                  <c:v>0.0160709016909452</c:v>
                </c:pt>
                <c:pt idx="1080">
                  <c:v>0.0160709016909452</c:v>
                </c:pt>
                <c:pt idx="1081">
                  <c:v>0.0160709016909452</c:v>
                </c:pt>
                <c:pt idx="1082">
                  <c:v>0.0160709016909452</c:v>
                </c:pt>
                <c:pt idx="1083">
                  <c:v>0.0160709016909452</c:v>
                </c:pt>
                <c:pt idx="1084">
                  <c:v>0.0160709016909452</c:v>
                </c:pt>
                <c:pt idx="1085">
                  <c:v>0.0160709016909452</c:v>
                </c:pt>
                <c:pt idx="1086">
                  <c:v>0.0160709016909452</c:v>
                </c:pt>
                <c:pt idx="1087">
                  <c:v>0.0160709016909452</c:v>
                </c:pt>
                <c:pt idx="1088">
                  <c:v>0.0160709016909452</c:v>
                </c:pt>
                <c:pt idx="1089">
                  <c:v>0.0160709016909452</c:v>
                </c:pt>
                <c:pt idx="1090">
                  <c:v>0.0160709016909452</c:v>
                </c:pt>
                <c:pt idx="1091">
                  <c:v>0.0160709016909452</c:v>
                </c:pt>
                <c:pt idx="1092">
                  <c:v>0.0160709016909452</c:v>
                </c:pt>
                <c:pt idx="1093">
                  <c:v>0.0160709016909452</c:v>
                </c:pt>
                <c:pt idx="1094">
                  <c:v>0.0160709016909452</c:v>
                </c:pt>
                <c:pt idx="1095">
                  <c:v>0.0160709016909452</c:v>
                </c:pt>
                <c:pt idx="1096">
                  <c:v>0.0160709016909452</c:v>
                </c:pt>
                <c:pt idx="1097">
                  <c:v>0.0160709016909452</c:v>
                </c:pt>
                <c:pt idx="1098">
                  <c:v>0.0160709016909452</c:v>
                </c:pt>
                <c:pt idx="1099">
                  <c:v>0.0160709016909452</c:v>
                </c:pt>
                <c:pt idx="1100">
                  <c:v>0.0160709016909452</c:v>
                </c:pt>
                <c:pt idx="1101">
                  <c:v>0.0160709016909452</c:v>
                </c:pt>
                <c:pt idx="1102">
                  <c:v>0.0160709016909452</c:v>
                </c:pt>
                <c:pt idx="1103">
                  <c:v>0.0160709016909452</c:v>
                </c:pt>
                <c:pt idx="1104">
                  <c:v>0.0160709016909452</c:v>
                </c:pt>
                <c:pt idx="1105">
                  <c:v>0.0160709016909452</c:v>
                </c:pt>
                <c:pt idx="1106">
                  <c:v>0.0160709016909452</c:v>
                </c:pt>
                <c:pt idx="1107">
                  <c:v>0.0160709016909452</c:v>
                </c:pt>
                <c:pt idx="1108">
                  <c:v>0.0160709016909452</c:v>
                </c:pt>
                <c:pt idx="1109">
                  <c:v>0.0160709016909452</c:v>
                </c:pt>
                <c:pt idx="1110">
                  <c:v>0.0160709016909452</c:v>
                </c:pt>
                <c:pt idx="1111">
                  <c:v>0.0160709016909452</c:v>
                </c:pt>
                <c:pt idx="1112">
                  <c:v>0.0160709016909452</c:v>
                </c:pt>
                <c:pt idx="1113">
                  <c:v>0.0160709016909452</c:v>
                </c:pt>
                <c:pt idx="1114">
                  <c:v>0.0160709016909452</c:v>
                </c:pt>
                <c:pt idx="1115">
                  <c:v>0.0160709016909452</c:v>
                </c:pt>
                <c:pt idx="1116">
                  <c:v>0.0160709016909452</c:v>
                </c:pt>
                <c:pt idx="1117">
                  <c:v>0.0160709016909452</c:v>
                </c:pt>
                <c:pt idx="1118">
                  <c:v>0.0160709016909452</c:v>
                </c:pt>
                <c:pt idx="1119">
                  <c:v>0.0160709016909452</c:v>
                </c:pt>
                <c:pt idx="1120">
                  <c:v>0.0160709016909452</c:v>
                </c:pt>
                <c:pt idx="1121">
                  <c:v>0.0160709016909452</c:v>
                </c:pt>
                <c:pt idx="1122">
                  <c:v>0.0160709016909452</c:v>
                </c:pt>
                <c:pt idx="1123">
                  <c:v>0.0160709016909452</c:v>
                </c:pt>
                <c:pt idx="1124">
                  <c:v>0.0160709016909452</c:v>
                </c:pt>
                <c:pt idx="1125">
                  <c:v>0.0160709016909452</c:v>
                </c:pt>
                <c:pt idx="1126">
                  <c:v>0.0160709016909452</c:v>
                </c:pt>
                <c:pt idx="1127">
                  <c:v>0.0160709016909452</c:v>
                </c:pt>
                <c:pt idx="1128">
                  <c:v>0.0160709016909452</c:v>
                </c:pt>
                <c:pt idx="1129">
                  <c:v>0.0160709016909452</c:v>
                </c:pt>
                <c:pt idx="1130">
                  <c:v>0.0160709016909452</c:v>
                </c:pt>
                <c:pt idx="1131">
                  <c:v>0.0160709016909452</c:v>
                </c:pt>
                <c:pt idx="1132">
                  <c:v>0.0160709016909452</c:v>
                </c:pt>
                <c:pt idx="1133">
                  <c:v>0.0160709016909452</c:v>
                </c:pt>
                <c:pt idx="1134">
                  <c:v>0.0160709016909452</c:v>
                </c:pt>
                <c:pt idx="1135">
                  <c:v>0.0160709016909452</c:v>
                </c:pt>
                <c:pt idx="1136">
                  <c:v>0.0160709016909452</c:v>
                </c:pt>
                <c:pt idx="1137">
                  <c:v>0.0160709016909452</c:v>
                </c:pt>
                <c:pt idx="1138">
                  <c:v>0.0160709016909452</c:v>
                </c:pt>
                <c:pt idx="1139">
                  <c:v>0.0160709016909452</c:v>
                </c:pt>
                <c:pt idx="1140">
                  <c:v>0.0160709016909452</c:v>
                </c:pt>
                <c:pt idx="1141">
                  <c:v>0.0160709016909452</c:v>
                </c:pt>
                <c:pt idx="1142">
                  <c:v>0.0160709016909452</c:v>
                </c:pt>
                <c:pt idx="1143">
                  <c:v>0.0160709016909452</c:v>
                </c:pt>
                <c:pt idx="1144">
                  <c:v>0.0160709016909452</c:v>
                </c:pt>
                <c:pt idx="1145">
                  <c:v>0.0160709016909452</c:v>
                </c:pt>
                <c:pt idx="1146">
                  <c:v>0.0160709016909452</c:v>
                </c:pt>
                <c:pt idx="1147">
                  <c:v>0.0160709016909452</c:v>
                </c:pt>
                <c:pt idx="1148">
                  <c:v>0.0160709016909452</c:v>
                </c:pt>
                <c:pt idx="1149">
                  <c:v>0.0160709016909452</c:v>
                </c:pt>
                <c:pt idx="1150">
                  <c:v>0.0160709016909452</c:v>
                </c:pt>
                <c:pt idx="1151">
                  <c:v>0.0160709016909452</c:v>
                </c:pt>
                <c:pt idx="1152">
                  <c:v>0.0160709016909452</c:v>
                </c:pt>
                <c:pt idx="1153">
                  <c:v>0.0160709016909452</c:v>
                </c:pt>
                <c:pt idx="1154">
                  <c:v>0.0160709016909452</c:v>
                </c:pt>
                <c:pt idx="1155">
                  <c:v>0.0160709016909452</c:v>
                </c:pt>
                <c:pt idx="1156">
                  <c:v>0.0160709016909452</c:v>
                </c:pt>
                <c:pt idx="1157">
                  <c:v>0.0160709016909452</c:v>
                </c:pt>
                <c:pt idx="1158">
                  <c:v>0.0160709016909452</c:v>
                </c:pt>
                <c:pt idx="1159">
                  <c:v>0.0160709016909452</c:v>
                </c:pt>
                <c:pt idx="1160">
                  <c:v>0.0160709016909452</c:v>
                </c:pt>
                <c:pt idx="1161">
                  <c:v>0.0160709016909452</c:v>
                </c:pt>
                <c:pt idx="1162">
                  <c:v>0.0160709016909452</c:v>
                </c:pt>
                <c:pt idx="1163">
                  <c:v>0.0160709016909452</c:v>
                </c:pt>
                <c:pt idx="1164">
                  <c:v>0.0160709016909452</c:v>
                </c:pt>
                <c:pt idx="1165">
                  <c:v>0.0160709016909452</c:v>
                </c:pt>
                <c:pt idx="1166">
                  <c:v>0.0160709016909452</c:v>
                </c:pt>
                <c:pt idx="1167">
                  <c:v>0.0160709016909452</c:v>
                </c:pt>
                <c:pt idx="1168">
                  <c:v>0.0160709016909452</c:v>
                </c:pt>
                <c:pt idx="1169">
                  <c:v>0.0160709016909452</c:v>
                </c:pt>
                <c:pt idx="1170">
                  <c:v>0.0160709016909452</c:v>
                </c:pt>
                <c:pt idx="1171">
                  <c:v>0.0160709016909452</c:v>
                </c:pt>
                <c:pt idx="1172">
                  <c:v>0.0160709016909452</c:v>
                </c:pt>
                <c:pt idx="1173">
                  <c:v>0.0160709016909452</c:v>
                </c:pt>
                <c:pt idx="1174">
                  <c:v>0.0160709016909452</c:v>
                </c:pt>
                <c:pt idx="1175">
                  <c:v>0.0160709016909452</c:v>
                </c:pt>
                <c:pt idx="1176">
                  <c:v>0.0160709016909452</c:v>
                </c:pt>
                <c:pt idx="1177">
                  <c:v>0.0160709016909452</c:v>
                </c:pt>
                <c:pt idx="1178">
                  <c:v>0.0160709016909452</c:v>
                </c:pt>
                <c:pt idx="1179">
                  <c:v>0.0160709016909452</c:v>
                </c:pt>
                <c:pt idx="1180">
                  <c:v>0.0160709016909452</c:v>
                </c:pt>
                <c:pt idx="1181">
                  <c:v>0.0160709016909452</c:v>
                </c:pt>
                <c:pt idx="1182">
                  <c:v>0.0160709016909452</c:v>
                </c:pt>
                <c:pt idx="1183">
                  <c:v>0.0160709016909452</c:v>
                </c:pt>
                <c:pt idx="1184">
                  <c:v>0.0160709016909452</c:v>
                </c:pt>
                <c:pt idx="1185">
                  <c:v>0.0160709016909452</c:v>
                </c:pt>
                <c:pt idx="1186">
                  <c:v>0.0160709016909452</c:v>
                </c:pt>
                <c:pt idx="1187">
                  <c:v>0.0160709016909452</c:v>
                </c:pt>
                <c:pt idx="1188">
                  <c:v>0.0160709016909452</c:v>
                </c:pt>
                <c:pt idx="1189">
                  <c:v>0.0160709016909452</c:v>
                </c:pt>
                <c:pt idx="1190">
                  <c:v>0.0160709016909452</c:v>
                </c:pt>
                <c:pt idx="1191">
                  <c:v>0.0160709016909452</c:v>
                </c:pt>
                <c:pt idx="1192">
                  <c:v>0.0160709016909452</c:v>
                </c:pt>
                <c:pt idx="1193">
                  <c:v>0.0160709016909452</c:v>
                </c:pt>
                <c:pt idx="1194">
                  <c:v>0.0160709016909452</c:v>
                </c:pt>
                <c:pt idx="1195">
                  <c:v>0.0160709016909452</c:v>
                </c:pt>
                <c:pt idx="1196">
                  <c:v>0.0160709016909452</c:v>
                </c:pt>
                <c:pt idx="1197">
                  <c:v>0.0160709016909452</c:v>
                </c:pt>
                <c:pt idx="1198">
                  <c:v>0.0160709016909452</c:v>
                </c:pt>
                <c:pt idx="1199">
                  <c:v>0.0160709016909452</c:v>
                </c:pt>
                <c:pt idx="1200">
                  <c:v>0.0160709016909452</c:v>
                </c:pt>
                <c:pt idx="1201">
                  <c:v>0.0160709016909452</c:v>
                </c:pt>
                <c:pt idx="1202">
                  <c:v>0.0160709016909452</c:v>
                </c:pt>
                <c:pt idx="1203">
                  <c:v>0.0160709016909452</c:v>
                </c:pt>
                <c:pt idx="1204">
                  <c:v>0.0160709016909452</c:v>
                </c:pt>
                <c:pt idx="1205">
                  <c:v>0.0160709016909452</c:v>
                </c:pt>
                <c:pt idx="1206">
                  <c:v>0.0160709016909452</c:v>
                </c:pt>
                <c:pt idx="1207">
                  <c:v>0.0160709016909452</c:v>
                </c:pt>
                <c:pt idx="1208">
                  <c:v>0.0160709016909452</c:v>
                </c:pt>
                <c:pt idx="1209">
                  <c:v>0.0160709016909452</c:v>
                </c:pt>
                <c:pt idx="1210">
                  <c:v>0.0160709016909452</c:v>
                </c:pt>
                <c:pt idx="1211">
                  <c:v>0.0160709016909452</c:v>
                </c:pt>
                <c:pt idx="1212">
                  <c:v>0.0160709016909452</c:v>
                </c:pt>
                <c:pt idx="1213">
                  <c:v>0.0160709016909452</c:v>
                </c:pt>
                <c:pt idx="1214">
                  <c:v>0.0160709016909452</c:v>
                </c:pt>
                <c:pt idx="1215">
                  <c:v>0.0160709016909452</c:v>
                </c:pt>
                <c:pt idx="1216">
                  <c:v>0.0160709016909452</c:v>
                </c:pt>
                <c:pt idx="1217">
                  <c:v>0.0160709016909452</c:v>
                </c:pt>
                <c:pt idx="1218">
                  <c:v>0.0160709016909452</c:v>
                </c:pt>
                <c:pt idx="1219">
                  <c:v>0.0160709016909452</c:v>
                </c:pt>
                <c:pt idx="1220">
                  <c:v>0.0160709016909452</c:v>
                </c:pt>
                <c:pt idx="1221">
                  <c:v>0.0160709016909452</c:v>
                </c:pt>
                <c:pt idx="1222">
                  <c:v>0.0160709016909452</c:v>
                </c:pt>
                <c:pt idx="1223">
                  <c:v>0.0160709016909452</c:v>
                </c:pt>
                <c:pt idx="1224">
                  <c:v>0.0160709016909452</c:v>
                </c:pt>
                <c:pt idx="1225">
                  <c:v>0.0160709016909452</c:v>
                </c:pt>
                <c:pt idx="1226">
                  <c:v>0.0160709016909452</c:v>
                </c:pt>
                <c:pt idx="1227">
                  <c:v>0.0160709016909452</c:v>
                </c:pt>
                <c:pt idx="1228">
                  <c:v>0.0160709016909452</c:v>
                </c:pt>
                <c:pt idx="1229">
                  <c:v>0.0160709016909452</c:v>
                </c:pt>
                <c:pt idx="1230">
                  <c:v>0.0160709016909452</c:v>
                </c:pt>
                <c:pt idx="1231">
                  <c:v>0.0160709016909452</c:v>
                </c:pt>
                <c:pt idx="1232">
                  <c:v>0.0160709016909452</c:v>
                </c:pt>
                <c:pt idx="1233">
                  <c:v>0.0160709016909452</c:v>
                </c:pt>
                <c:pt idx="1234">
                  <c:v>0.0160709016909452</c:v>
                </c:pt>
                <c:pt idx="1235">
                  <c:v>0.0160709016909452</c:v>
                </c:pt>
                <c:pt idx="1236">
                  <c:v>0.0160709016909452</c:v>
                </c:pt>
                <c:pt idx="1237">
                  <c:v>0.0160709016909452</c:v>
                </c:pt>
                <c:pt idx="1238">
                  <c:v>0.0160709016909452</c:v>
                </c:pt>
                <c:pt idx="1239">
                  <c:v>0.0160709016909452</c:v>
                </c:pt>
                <c:pt idx="1240">
                  <c:v>0.0160709016909452</c:v>
                </c:pt>
                <c:pt idx="1241">
                  <c:v>0.0160709016909452</c:v>
                </c:pt>
                <c:pt idx="1242">
                  <c:v>0.0160709016909452</c:v>
                </c:pt>
                <c:pt idx="1243">
                  <c:v>0.0160709016909452</c:v>
                </c:pt>
                <c:pt idx="1244">
                  <c:v>0.0160709016909452</c:v>
                </c:pt>
                <c:pt idx="1245">
                  <c:v>0.0160709016909452</c:v>
                </c:pt>
                <c:pt idx="1246">
                  <c:v>0.0160709016909452</c:v>
                </c:pt>
                <c:pt idx="1247">
                  <c:v>0.0160709016909452</c:v>
                </c:pt>
                <c:pt idx="1248">
                  <c:v>0.0160709016909452</c:v>
                </c:pt>
                <c:pt idx="1249">
                  <c:v>0.0160709016909452</c:v>
                </c:pt>
                <c:pt idx="1250">
                  <c:v>0.0160709016909452</c:v>
                </c:pt>
                <c:pt idx="1251">
                  <c:v>0.0160709016909452</c:v>
                </c:pt>
                <c:pt idx="1252">
                  <c:v>0.0160709016909452</c:v>
                </c:pt>
                <c:pt idx="1253">
                  <c:v>0.0160709016909452</c:v>
                </c:pt>
                <c:pt idx="1254">
                  <c:v>0.0160709016909452</c:v>
                </c:pt>
                <c:pt idx="1255">
                  <c:v>0.0160709016909452</c:v>
                </c:pt>
                <c:pt idx="1256">
                  <c:v>0.0160709016909452</c:v>
                </c:pt>
                <c:pt idx="1257">
                  <c:v>0.0160709016909452</c:v>
                </c:pt>
                <c:pt idx="1258">
                  <c:v>0.0160709016909452</c:v>
                </c:pt>
                <c:pt idx="1259">
                  <c:v>0.0160709016909452</c:v>
                </c:pt>
                <c:pt idx="1260">
                  <c:v>0.0160709016909452</c:v>
                </c:pt>
                <c:pt idx="1261">
                  <c:v>0.0160709016909452</c:v>
                </c:pt>
                <c:pt idx="1262">
                  <c:v>0.0160709016909452</c:v>
                </c:pt>
                <c:pt idx="1263">
                  <c:v>0.0160709016909452</c:v>
                </c:pt>
                <c:pt idx="1264">
                  <c:v>0.0160709016909452</c:v>
                </c:pt>
                <c:pt idx="1265">
                  <c:v>0.0160709016909452</c:v>
                </c:pt>
                <c:pt idx="1266">
                  <c:v>0.0160709016909452</c:v>
                </c:pt>
                <c:pt idx="1267">
                  <c:v>0.0160709016909452</c:v>
                </c:pt>
                <c:pt idx="1268">
                  <c:v>0.0160709016909452</c:v>
                </c:pt>
                <c:pt idx="1269">
                  <c:v>0.0160709016909452</c:v>
                </c:pt>
                <c:pt idx="1270">
                  <c:v>0.0160709016909452</c:v>
                </c:pt>
                <c:pt idx="1271">
                  <c:v>0.0160709016909452</c:v>
                </c:pt>
                <c:pt idx="1272">
                  <c:v>0.0160709016909452</c:v>
                </c:pt>
                <c:pt idx="1273">
                  <c:v>0.0160709016909452</c:v>
                </c:pt>
                <c:pt idx="1274">
                  <c:v>0.0160709016909452</c:v>
                </c:pt>
                <c:pt idx="1275">
                  <c:v>0.0160709016909452</c:v>
                </c:pt>
                <c:pt idx="1276">
                  <c:v>0.0160709016909452</c:v>
                </c:pt>
                <c:pt idx="1277">
                  <c:v>0.0160709016909452</c:v>
                </c:pt>
                <c:pt idx="1278">
                  <c:v>0.0160709016909452</c:v>
                </c:pt>
                <c:pt idx="1279">
                  <c:v>0.0160709016909452</c:v>
                </c:pt>
                <c:pt idx="1280">
                  <c:v>0.0160709016909452</c:v>
                </c:pt>
                <c:pt idx="1281">
                  <c:v>0.0160709016909452</c:v>
                </c:pt>
                <c:pt idx="1282">
                  <c:v>0.0160709016909452</c:v>
                </c:pt>
                <c:pt idx="1283">
                  <c:v>0.0160709016909452</c:v>
                </c:pt>
                <c:pt idx="1284">
                  <c:v>0.0160709016909452</c:v>
                </c:pt>
                <c:pt idx="1285">
                  <c:v>0.0160709016909452</c:v>
                </c:pt>
                <c:pt idx="1286">
                  <c:v>0.0160709016909452</c:v>
                </c:pt>
                <c:pt idx="1287">
                  <c:v>0.0160709016909452</c:v>
                </c:pt>
                <c:pt idx="1288">
                  <c:v>0.0160709016909452</c:v>
                </c:pt>
                <c:pt idx="1289">
                  <c:v>0.0160709016909452</c:v>
                </c:pt>
                <c:pt idx="1290">
                  <c:v>0.0160709016909452</c:v>
                </c:pt>
                <c:pt idx="1291">
                  <c:v>0.0160709016909452</c:v>
                </c:pt>
                <c:pt idx="1292">
                  <c:v>0.0160709016909452</c:v>
                </c:pt>
                <c:pt idx="1293">
                  <c:v>0.0160709016909452</c:v>
                </c:pt>
                <c:pt idx="1294">
                  <c:v>0.0160709016909452</c:v>
                </c:pt>
                <c:pt idx="1295">
                  <c:v>0.0160709016909452</c:v>
                </c:pt>
                <c:pt idx="1296">
                  <c:v>0.0160709016909452</c:v>
                </c:pt>
                <c:pt idx="1297">
                  <c:v>0.0160709016909452</c:v>
                </c:pt>
                <c:pt idx="1298">
                  <c:v>0.0160709016909452</c:v>
                </c:pt>
                <c:pt idx="1299">
                  <c:v>0.0160709016909452</c:v>
                </c:pt>
                <c:pt idx="1300">
                  <c:v>0.0160709016909452</c:v>
                </c:pt>
                <c:pt idx="1301">
                  <c:v>0.0160709016909452</c:v>
                </c:pt>
                <c:pt idx="1302">
                  <c:v>0.0160709016909452</c:v>
                </c:pt>
                <c:pt idx="1303">
                  <c:v>0.0160709016909452</c:v>
                </c:pt>
                <c:pt idx="1304">
                  <c:v>0.0160709016909452</c:v>
                </c:pt>
                <c:pt idx="1305">
                  <c:v>0.0160709016909452</c:v>
                </c:pt>
                <c:pt idx="1306">
                  <c:v>0.0160709016909452</c:v>
                </c:pt>
                <c:pt idx="1307">
                  <c:v>0.0160709016909452</c:v>
                </c:pt>
                <c:pt idx="1308">
                  <c:v>0.0160709016909452</c:v>
                </c:pt>
                <c:pt idx="1309">
                  <c:v>0.0160709016909452</c:v>
                </c:pt>
                <c:pt idx="1310">
                  <c:v>0.0160709016909452</c:v>
                </c:pt>
                <c:pt idx="1311">
                  <c:v>0.0160709016909452</c:v>
                </c:pt>
                <c:pt idx="1312">
                  <c:v>0.0160709016909452</c:v>
                </c:pt>
                <c:pt idx="1313">
                  <c:v>0.0160709016909452</c:v>
                </c:pt>
                <c:pt idx="1314">
                  <c:v>0.0160709016909452</c:v>
                </c:pt>
                <c:pt idx="1315">
                  <c:v>0.0160709016909452</c:v>
                </c:pt>
                <c:pt idx="1316">
                  <c:v>0.0160709016909452</c:v>
                </c:pt>
                <c:pt idx="1317">
                  <c:v>0.0160709016909452</c:v>
                </c:pt>
                <c:pt idx="1318">
                  <c:v>0.0160709016909452</c:v>
                </c:pt>
                <c:pt idx="1319">
                  <c:v>0.0160709016909452</c:v>
                </c:pt>
                <c:pt idx="1320">
                  <c:v>0.0160709016909452</c:v>
                </c:pt>
                <c:pt idx="1321">
                  <c:v>0.0160709016909452</c:v>
                </c:pt>
                <c:pt idx="1322">
                  <c:v>0.0160709016909452</c:v>
                </c:pt>
                <c:pt idx="1323">
                  <c:v>0.0160709016909452</c:v>
                </c:pt>
                <c:pt idx="1324">
                  <c:v>0.0160709016909452</c:v>
                </c:pt>
                <c:pt idx="1325">
                  <c:v>0.0160709016909452</c:v>
                </c:pt>
                <c:pt idx="1326">
                  <c:v>0.0160709016909452</c:v>
                </c:pt>
                <c:pt idx="1327">
                  <c:v>0.0160709016909452</c:v>
                </c:pt>
                <c:pt idx="1328">
                  <c:v>0.0160709016909452</c:v>
                </c:pt>
                <c:pt idx="1329">
                  <c:v>0.0160709016909452</c:v>
                </c:pt>
                <c:pt idx="1330">
                  <c:v>0.0160709016909452</c:v>
                </c:pt>
                <c:pt idx="1331">
                  <c:v>0.0160709016909452</c:v>
                </c:pt>
                <c:pt idx="1332">
                  <c:v>0.0160709016909452</c:v>
                </c:pt>
                <c:pt idx="1333">
                  <c:v>0.0160709016909452</c:v>
                </c:pt>
                <c:pt idx="1334">
                  <c:v>0.0160709016909452</c:v>
                </c:pt>
                <c:pt idx="1335">
                  <c:v>0.0160709016909452</c:v>
                </c:pt>
                <c:pt idx="1336">
                  <c:v>0.0160709016909452</c:v>
                </c:pt>
                <c:pt idx="1337">
                  <c:v>0.0160709016909452</c:v>
                </c:pt>
                <c:pt idx="1338">
                  <c:v>0.0160709016909452</c:v>
                </c:pt>
                <c:pt idx="1339">
                  <c:v>0.0160709016909452</c:v>
                </c:pt>
                <c:pt idx="1340">
                  <c:v>0.0160709016909452</c:v>
                </c:pt>
                <c:pt idx="1341">
                  <c:v>0.0160709016909452</c:v>
                </c:pt>
                <c:pt idx="1342">
                  <c:v>0.0160709016909452</c:v>
                </c:pt>
                <c:pt idx="1343">
                  <c:v>0.0160709016909452</c:v>
                </c:pt>
                <c:pt idx="1344">
                  <c:v>0.0160709016909452</c:v>
                </c:pt>
                <c:pt idx="1345">
                  <c:v>0.0160709016909452</c:v>
                </c:pt>
                <c:pt idx="1346">
                  <c:v>0.0160709016909452</c:v>
                </c:pt>
                <c:pt idx="1347">
                  <c:v>0.0160709016909452</c:v>
                </c:pt>
                <c:pt idx="1348">
                  <c:v>0.0160709016909452</c:v>
                </c:pt>
                <c:pt idx="1349">
                  <c:v>0.0160709016909452</c:v>
                </c:pt>
                <c:pt idx="1350">
                  <c:v>0.0160709016909452</c:v>
                </c:pt>
                <c:pt idx="1351">
                  <c:v>0.0160709016909452</c:v>
                </c:pt>
                <c:pt idx="1352">
                  <c:v>0.0160709016909452</c:v>
                </c:pt>
                <c:pt idx="1353">
                  <c:v>0.0160709016909452</c:v>
                </c:pt>
                <c:pt idx="1354">
                  <c:v>0.0160709016909452</c:v>
                </c:pt>
                <c:pt idx="1355">
                  <c:v>0.0160709016909452</c:v>
                </c:pt>
                <c:pt idx="1356">
                  <c:v>0.0160709016909452</c:v>
                </c:pt>
                <c:pt idx="1357">
                  <c:v>0.0160709016909452</c:v>
                </c:pt>
                <c:pt idx="1358">
                  <c:v>0.0160709016909452</c:v>
                </c:pt>
                <c:pt idx="1359">
                  <c:v>0.0160709016909452</c:v>
                </c:pt>
                <c:pt idx="1360">
                  <c:v>0.0160709016909452</c:v>
                </c:pt>
                <c:pt idx="1361">
                  <c:v>0.0160709016909452</c:v>
                </c:pt>
                <c:pt idx="1362">
                  <c:v>0.0160709016909452</c:v>
                </c:pt>
                <c:pt idx="1363">
                  <c:v>0.0160709016909452</c:v>
                </c:pt>
                <c:pt idx="1364">
                  <c:v>0.0160709016909452</c:v>
                </c:pt>
                <c:pt idx="1365">
                  <c:v>0.0160709016909452</c:v>
                </c:pt>
                <c:pt idx="1366">
                  <c:v>0.0160709016909452</c:v>
                </c:pt>
                <c:pt idx="1367">
                  <c:v>0.0160709016909452</c:v>
                </c:pt>
                <c:pt idx="1368">
                  <c:v>0.0160709016909452</c:v>
                </c:pt>
                <c:pt idx="1369">
                  <c:v>0.0160709016909452</c:v>
                </c:pt>
                <c:pt idx="1370">
                  <c:v>0.0160709016909452</c:v>
                </c:pt>
                <c:pt idx="1371">
                  <c:v>0.0160709016909452</c:v>
                </c:pt>
                <c:pt idx="1372">
                  <c:v>0.0160709016909452</c:v>
                </c:pt>
                <c:pt idx="1373">
                  <c:v>0.0160709016909452</c:v>
                </c:pt>
                <c:pt idx="1374">
                  <c:v>0.0160709016909452</c:v>
                </c:pt>
                <c:pt idx="1375">
                  <c:v>0.0160709016909452</c:v>
                </c:pt>
                <c:pt idx="1376">
                  <c:v>0.0160709016909452</c:v>
                </c:pt>
                <c:pt idx="1377">
                  <c:v>0.0160709016909452</c:v>
                </c:pt>
                <c:pt idx="1378">
                  <c:v>0.0160709016909452</c:v>
                </c:pt>
                <c:pt idx="1379">
                  <c:v>0.0160709016909452</c:v>
                </c:pt>
                <c:pt idx="1380">
                  <c:v>0.0160709016909452</c:v>
                </c:pt>
                <c:pt idx="1381">
                  <c:v>0.0160709016909452</c:v>
                </c:pt>
                <c:pt idx="1382">
                  <c:v>0.0160709016909452</c:v>
                </c:pt>
                <c:pt idx="1383">
                  <c:v>0.0160709016909452</c:v>
                </c:pt>
                <c:pt idx="1384">
                  <c:v>0.0160709016909452</c:v>
                </c:pt>
                <c:pt idx="1385">
                  <c:v>0.0160709016909452</c:v>
                </c:pt>
                <c:pt idx="1386">
                  <c:v>0.0160709016909452</c:v>
                </c:pt>
                <c:pt idx="1387">
                  <c:v>0.0160709016909452</c:v>
                </c:pt>
                <c:pt idx="1388">
                  <c:v>0.0160709016909452</c:v>
                </c:pt>
                <c:pt idx="1389">
                  <c:v>0.0160709016909452</c:v>
                </c:pt>
                <c:pt idx="1390">
                  <c:v>0.0160709016909452</c:v>
                </c:pt>
                <c:pt idx="1391">
                  <c:v>0.0160709016909452</c:v>
                </c:pt>
                <c:pt idx="1392">
                  <c:v>0.0160709016909452</c:v>
                </c:pt>
                <c:pt idx="1393">
                  <c:v>0.0160709016909452</c:v>
                </c:pt>
                <c:pt idx="1394">
                  <c:v>0.0160709016909452</c:v>
                </c:pt>
                <c:pt idx="1395">
                  <c:v>0.0160729804190934</c:v>
                </c:pt>
                <c:pt idx="1396">
                  <c:v>0.0160732329330318</c:v>
                </c:pt>
                <c:pt idx="1397">
                  <c:v>0.0160735122565126</c:v>
                </c:pt>
                <c:pt idx="1398">
                  <c:v>0.0160738207265252</c:v>
                </c:pt>
                <c:pt idx="1399">
                  <c:v>0.016074160821248</c:v>
                </c:pt>
                <c:pt idx="1400">
                  <c:v>0.0160745351612272</c:v>
                </c:pt>
                <c:pt idx="1401">
                  <c:v>0.0160749465095809</c:v>
                </c:pt>
                <c:pt idx="1402">
                  <c:v>0.0160753977711142</c:v>
                </c:pt>
                <c:pt idx="1403">
                  <c:v>0.0160758919902278</c:v>
                </c:pt>
                <c:pt idx="1404">
                  <c:v>0.0160764323475047</c:v>
                </c:pt>
                <c:pt idx="1405">
                  <c:v>0.0160770221548573</c:v>
                </c:pt>
                <c:pt idx="1406">
                  <c:v>0.0160776648491248</c:v>
                </c:pt>
                <c:pt idx="1407">
                  <c:v>0.0160783639840102</c:v>
                </c:pt>
                <c:pt idx="1408">
                  <c:v>0.0160791232202574</c:v>
                </c:pt>
                <c:pt idx="1409">
                  <c:v>0.0160799463139738</c:v>
                </c:pt>
                <c:pt idx="1410">
                  <c:v>0.0160808371030168</c:v>
                </c:pt>
                <c:pt idx="1411">
                  <c:v>0.0160817994913724</c:v>
                </c:pt>
                <c:pt idx="1412">
                  <c:v>0.0160828374314725</c:v>
                </c:pt>
                <c:pt idx="1413">
                  <c:v>0.0160839549044102</c:v>
                </c:pt>
                <c:pt idx="1414">
                  <c:v>0.0160851558980343</c:v>
                </c:pt>
                <c:pt idx="1415">
                  <c:v>0.0160864443829249</c:v>
                </c:pt>
                <c:pt idx="1416">
                  <c:v>0.0160878242862733</c:v>
                </c:pt>
                <c:pt idx="1417">
                  <c:v>0.0160892994637166</c:v>
                </c:pt>
                <c:pt idx="1418">
                  <c:v>0.0160908736692024</c:v>
                </c:pt>
                <c:pt idx="1419">
                  <c:v>0.0160925505229873</c:v>
                </c:pt>
                <c:pt idx="1420">
                  <c:v>0.0160943334779037</c:v>
                </c:pt>
                <c:pt idx="1421">
                  <c:v>0.0160962257840565</c:v>
                </c:pt>
                <c:pt idx="1422">
                  <c:v>0.016098230452145</c:v>
                </c:pt>
                <c:pt idx="1423">
                  <c:v>0.0161003502156356</c:v>
                </c:pt>
                <c:pt idx="1424">
                  <c:v>0.0161025874920388</c:v>
                </c:pt>
                <c:pt idx="1425">
                  <c:v>0.0161049443435793</c:v>
                </c:pt>
                <c:pt idx="1426">
                  <c:v>0.0161074224375715</c:v>
                </c:pt>
                <c:pt idx="1427">
                  <c:v>0.0161100230068433</c:v>
                </c:pt>
                <c:pt idx="1428">
                  <c:v>0.0161127468105761</c:v>
                </c:pt>
                <c:pt idx="1429">
                  <c:v>0.0161155940959489</c:v>
                </c:pt>
                <c:pt idx="1430">
                  <c:v>0.016118564560998</c:v>
                </c:pt>
                <c:pt idx="1431">
                  <c:v>0.0161216573191146</c:v>
                </c:pt>
                <c:pt idx="1432">
                  <c:v>0.0161248708656195</c:v>
                </c:pt>
                <c:pt idx="1433">
                  <c:v>0.0161282030468563</c:v>
                </c:pt>
                <c:pt idx="1434">
                  <c:v>0.0161316510322519</c:v>
                </c:pt>
                <c:pt idx="1435">
                  <c:v>0.0161352112897838</c:v>
                </c:pt>
                <c:pt idx="1436">
                  <c:v>0.016138879565292</c:v>
                </c:pt>
                <c:pt idx="1437">
                  <c:v>0.0161426508660529</c:v>
                </c:pt>
                <c:pt idx="1438">
                  <c:v>0.0161465194490159</c:v>
                </c:pt>
                <c:pt idx="1439">
                  <c:v>0.0161504788140749</c:v>
                </c:pt>
                <c:pt idx="1440">
                  <c:v>0.0161545217027159</c:v>
                </c:pt>
                <c:pt idx="1441">
                  <c:v>0.0161586401023419</c:v>
                </c:pt>
                <c:pt idx="1442">
                  <c:v>0.0161628252565328</c:v>
                </c:pt>
                <c:pt idx="1443">
                  <c:v>0.0161670676814492</c:v>
                </c:pt>
                <c:pt idx="1444">
                  <c:v>0.0161713571885328</c:v>
                </c:pt>
                <c:pt idx="1445">
                  <c:v>0.0161756829135976</c:v>
                </c:pt>
                <c:pt idx="1446">
                  <c:v>0.0161800333523439</c:v>
                </c:pt>
                <c:pt idx="1447">
                  <c:v>0.0161843964022581</c:v>
                </c:pt>
                <c:pt idx="1448">
                  <c:v>0.0161887594107953</c:v>
                </c:pt>
                <c:pt idx="1449">
                  <c:v>0.0161931092296686</c:v>
                </c:pt>
                <c:pt idx="1450">
                  <c:v>0.0161974322749994</c:v>
                </c:pt>
                <c:pt idx="1451">
                  <c:v>0.0162017145930095</c:v>
                </c:pt>
                <c:pt idx="1452">
                  <c:v>0.0162059419308674</c:v>
                </c:pt>
                <c:pt idx="1453">
                  <c:v>0.0162100998122323</c:v>
                </c:pt>
                <c:pt idx="1454">
                  <c:v>0.0162141736169725</c:v>
                </c:pt>
                <c:pt idx="1455">
                  <c:v>0.0162181486644776</c:v>
                </c:pt>
                <c:pt idx="1456">
                  <c:v>0.0162220102999234</c:v>
                </c:pt>
                <c:pt idx="1457">
                  <c:v>0.0162257439828014</c:v>
                </c:pt>
                <c:pt idx="1458">
                  <c:v>0.0162293353769799</c:v>
                </c:pt>
                <c:pt idx="1459">
                  <c:v>0.0162327704415284</c:v>
                </c:pt>
                <c:pt idx="1460">
                  <c:v>0.0162360355215101</c:v>
                </c:pt>
                <c:pt idx="1461">
                  <c:v>0.0162391174379264</c:v>
                </c:pt>
                <c:pt idx="1462">
                  <c:v>0.0162420035759909</c:v>
                </c:pt>
                <c:pt idx="1463">
                  <c:v>0.0162446819709087</c:v>
                </c:pt>
                <c:pt idx="1464">
                  <c:v>0.0162471413903463</c:v>
                </c:pt>
                <c:pt idx="1465">
                  <c:v>0.0162493714127998</c:v>
                </c:pt>
                <c:pt idx="1466">
                  <c:v>0.0162513625010964</c:v>
                </c:pt>
                <c:pt idx="1467">
                  <c:v>0.0162531060703048</c:v>
                </c:pt>
                <c:pt idx="1468">
                  <c:v>0.0162545945493777</c:v>
                </c:pt>
                <c:pt idx="1469">
                  <c:v>0.0162558214359088</c:v>
                </c:pt>
                <c:pt idx="1470">
                  <c:v>0.0162567813434472</c:v>
                </c:pt>
                <c:pt idx="1471">
                  <c:v>0.0162574700408917</c:v>
                </c:pt>
                <c:pt idx="1472">
                  <c:v>0.0162578844835573</c:v>
                </c:pt>
                <c:pt idx="1473">
                  <c:v>0.0162580228355988</c:v>
                </c:pt>
                <c:pt idx="1474">
                  <c:v>0.0162578844835573</c:v>
                </c:pt>
                <c:pt idx="1475">
                  <c:v>0.0162574700408917</c:v>
                </c:pt>
                <c:pt idx="1476">
                  <c:v>0.0162567813434472</c:v>
                </c:pt>
                <c:pt idx="1477">
                  <c:v>0.0162558214359088</c:v>
                </c:pt>
                <c:pt idx="1478">
                  <c:v>0.0162545945493777</c:v>
                </c:pt>
                <c:pt idx="1479">
                  <c:v>0.0162531060703048</c:v>
                </c:pt>
                <c:pt idx="1480">
                  <c:v>0.0162513625010964</c:v>
                </c:pt>
                <c:pt idx="1481">
                  <c:v>0.0162493714127998</c:v>
                </c:pt>
                <c:pt idx="1482">
                  <c:v>0.0162471413903463</c:v>
                </c:pt>
                <c:pt idx="1483">
                  <c:v>0.0162446819709087</c:v>
                </c:pt>
                <c:pt idx="1484">
                  <c:v>0.0162420035759909</c:v>
                </c:pt>
                <c:pt idx="1485">
                  <c:v>0.0162391174379264</c:v>
                </c:pt>
                <c:pt idx="1486">
                  <c:v>0.0162360355215101</c:v>
                </c:pt>
                <c:pt idx="1487">
                  <c:v>0.0162327704415284</c:v>
                </c:pt>
                <c:pt idx="1488">
                  <c:v>0.0162293353769799</c:v>
                </c:pt>
                <c:pt idx="1489">
                  <c:v>0.0162257439828014</c:v>
                </c:pt>
                <c:pt idx="1490">
                  <c:v>0.0162220102999234</c:v>
                </c:pt>
                <c:pt idx="1491">
                  <c:v>0.0162181486644776</c:v>
                </c:pt>
                <c:pt idx="1492">
                  <c:v>0.0162141736169725</c:v>
                </c:pt>
                <c:pt idx="1493">
                  <c:v>0.0162100998122323</c:v>
                </c:pt>
                <c:pt idx="1494">
                  <c:v>0.0162077434952625</c:v>
                </c:pt>
                <c:pt idx="1495">
                  <c:v>0.0162037045237617</c:v>
                </c:pt>
                <c:pt idx="1496">
                  <c:v>0.0161996278262925</c:v>
                </c:pt>
                <c:pt idx="1497">
                  <c:v>0.0161955289582945</c:v>
                </c:pt>
                <c:pt idx="1498">
                  <c:v>0.0161914232449778</c:v>
                </c:pt>
                <c:pt idx="1499">
                  <c:v>0.0161873257111055</c:v>
                </c:pt>
                <c:pt idx="1500">
                  <c:v>0.016183251015589</c:v>
                </c:pt>
                <c:pt idx="1501">
                  <c:v>0.0161792133912483</c:v>
                </c:pt>
                <c:pt idx="1502">
                  <c:v>0.0161752265900187</c:v>
                </c:pt>
                <c:pt idx="1503">
                  <c:v>0.0161713038338128</c:v>
                </c:pt>
                <c:pt idx="1504">
                  <c:v>0.0161674577711766</c:v>
                </c:pt>
                <c:pt idx="1505">
                  <c:v>0.0161637004398062</c:v>
                </c:pt>
                <c:pt idx="1506">
                  <c:v>0.0161600432349248</c:v>
                </c:pt>
                <c:pt idx="1507">
                  <c:v>0.0161564968834552</c:v>
                </c:pt>
                <c:pt idx="1508">
                  <c:v>0.0161530714238588</c:v>
                </c:pt>
                <c:pt idx="1509">
                  <c:v>0.0161497761914568</c:v>
                </c:pt>
                <c:pt idx="1510">
                  <c:v>0.0161466198089976</c:v>
                </c:pt>
                <c:pt idx="1511">
                  <c:v>0.0161436101821861</c:v>
                </c:pt>
                <c:pt idx="1512">
                  <c:v>0.0161407544998514</c:v>
                </c:pt>
                <c:pt idx="1513">
                  <c:v>0.0161380592383946</c:v>
                </c:pt>
                <c:pt idx="1514">
                  <c:v>0.0161355301701291</c:v>
                </c:pt>
                <c:pt idx="1515">
                  <c:v>0.0161331723751072</c:v>
                </c:pt>
                <c:pt idx="1516">
                  <c:v>0.0161309902560094</c:v>
                </c:pt>
                <c:pt idx="1517">
                  <c:v>0.0161289875556654</c:v>
                </c:pt>
                <c:pt idx="1518">
                  <c:v>0.0161271673767737</c:v>
                </c:pt>
                <c:pt idx="1519">
                  <c:v>0.0161255322033906</c:v>
                </c:pt>
                <c:pt idx="1520">
                  <c:v>0.0161240839237687</c:v>
                </c:pt>
                <c:pt idx="1521">
                  <c:v>0.0161228238541404</c:v>
                </c:pt>
                <c:pt idx="1522">
                  <c:v>0.0161217527630615</c:v>
                </c:pt>
                <c:pt idx="1523">
                  <c:v>0.0161208708959527</c:v>
                </c:pt>
                <c:pt idx="1524">
                  <c:v>0.0161201779995081</c:v>
                </c:pt>
                <c:pt idx="1525">
                  <c:v>0.0161196733456659</c:v>
                </c:pt>
                <c:pt idx="1526">
                  <c:v>0.016119355754875</c:v>
                </c:pt>
                <c:pt idx="1527">
                  <c:v>0.0161192236184242</c:v>
                </c:pt>
                <c:pt idx="1528">
                  <c:v>0.0161192749196377</c:v>
                </c:pt>
                <c:pt idx="1529">
                  <c:v>0.0161195072537812</c:v>
                </c:pt>
                <c:pt idx="1530">
                  <c:v>0.0161199178465582</c:v>
                </c:pt>
                <c:pt idx="1531">
                  <c:v>0.0161205035711159</c:v>
                </c:pt>
                <c:pt idx="1532">
                  <c:v>0.0161212609635183</c:v>
                </c:pt>
                <c:pt idx="1533">
                  <c:v>0.0161221862366772</c:v>
                </c:pt>
                <c:pt idx="1534">
                  <c:v>0.0161232752927704</c:v>
                </c:pt>
                <c:pt idx="1535">
                  <c:v>0.0161245237342042</c:v>
                </c:pt>
                <c:pt idx="1536">
                  <c:v>0.0161259268732117</c:v>
                </c:pt>
                <c:pt idx="1537">
                  <c:v>0.0161274797402016</c:v>
                </c:pt>
                <c:pt idx="1538">
                  <c:v>0.0161291770909996</c:v>
                </c:pt>
                <c:pt idx="1539">
                  <c:v>0.0161310134131427</c:v>
                </c:pt>
                <c:pt idx="1540">
                  <c:v>0.0161329829314062</c:v>
                </c:pt>
                <c:pt idx="1541">
                  <c:v>0.0161380822200818</c:v>
                </c:pt>
                <c:pt idx="1542">
                  <c:v>0.0161408388625702</c:v>
                </c:pt>
                <c:pt idx="1543">
                  <c:v>0.0161437937594995</c:v>
                </c:pt>
                <c:pt idx="1544">
                  <c:v>0.01614695071459</c:v>
                </c:pt>
                <c:pt idx="1545">
                  <c:v>0.0161503141855381</c:v>
                </c:pt>
                <c:pt idx="1546">
                  <c:v>0.0161538892898075</c:v>
                </c:pt>
                <c:pt idx="1547">
                  <c:v>0.016157681796298</c:v>
                </c:pt>
                <c:pt idx="1548">
                  <c:v>0.0161616981008796</c:v>
                </c:pt>
                <c:pt idx="1549">
                  <c:v>0.0161659451837888</c:v>
                </c:pt>
                <c:pt idx="1550">
                  <c:v>0.016170430546967</c:v>
                </c:pt>
                <c:pt idx="1551">
                  <c:v>0.0161751621295569</c:v>
                </c:pt>
                <c:pt idx="1552">
                  <c:v>0.0161782973740804</c:v>
                </c:pt>
                <c:pt idx="1553">
                  <c:v>0.0161837517495223</c:v>
                </c:pt>
                <c:pt idx="1554">
                  <c:v>0.0161894569600096</c:v>
                </c:pt>
                <c:pt idx="1555">
                  <c:v>0.016195423163322</c:v>
                </c:pt>
                <c:pt idx="1556">
                  <c:v>0.0162016600371839</c:v>
                </c:pt>
                <c:pt idx="1557">
                  <c:v>0.016208176548942</c:v>
                </c:pt>
                <c:pt idx="1558">
                  <c:v>0.0162149807018245</c:v>
                </c:pt>
                <c:pt idx="1559">
                  <c:v>0.0162220792598879</c:v>
                </c:pt>
                <c:pt idx="1560">
                  <c:v>0.0162294774545448</c:v>
                </c:pt>
                <c:pt idx="1561">
                  <c:v>0.0162371786763938</c:v>
                </c:pt>
                <c:pt idx="1562">
                  <c:v>0.0162451841568905</c:v>
                </c:pt>
                <c:pt idx="1563">
                  <c:v>0.0162534926452016</c:v>
                </c:pt>
                <c:pt idx="1564">
                  <c:v>0.0162621000863376</c:v>
                </c:pt>
                <c:pt idx="1565">
                  <c:v>0.0162709993073362</c:v>
                </c:pt>
                <c:pt idx="1566">
                  <c:v>0.0162801797188416</c:v>
                </c:pt>
                <c:pt idx="1567">
                  <c:v>0.0162896270398659</c:v>
                </c:pt>
                <c:pt idx="1568">
                  <c:v>0.0162993230537989</c:v>
                </c:pt>
                <c:pt idx="1569">
                  <c:v>0.0163092454038314</c:v>
                </c:pt>
                <c:pt idx="1570">
                  <c:v>0.016319367435848</c:v>
                </c:pt>
                <c:pt idx="1571">
                  <c:v>0.016329658096519</c:v>
                </c:pt>
                <c:pt idx="1572">
                  <c:v>0.0163400818937584</c:v>
                </c:pt>
                <c:pt idx="1573">
                  <c:v>0.0163505989259233</c:v>
                </c:pt>
                <c:pt idx="1574">
                  <c:v>0.0163611649850982</c:v>
                </c:pt>
                <c:pt idx="1575">
                  <c:v>0.0163717317385599</c:v>
                </c:pt>
                <c:pt idx="1576">
                  <c:v>0.0163822469910673</c:v>
                </c:pt>
                <c:pt idx="1577">
                  <c:v>0.0163926550289894</c:v>
                </c:pt>
                <c:pt idx="1578">
                  <c:v>0.0164028970455175</c:v>
                </c:pt>
                <c:pt idx="1579">
                  <c:v>0.0164129116443344</c:v>
                </c:pt>
                <c:pt idx="1580">
                  <c:v>0.016422635417193</c:v>
                </c:pt>
                <c:pt idx="1581">
                  <c:v>0.016432003588927</c:v>
                </c:pt>
                <c:pt idx="1582">
                  <c:v>0.0164409507215486</c:v>
                </c:pt>
                <c:pt idx="1583">
                  <c:v>0.0164494114673242</c:v>
                </c:pt>
                <c:pt idx="1584">
                  <c:v>0.0164573213591208</c:v>
                </c:pt>
                <c:pt idx="1585">
                  <c:v>0.0164646176249419</c:v>
                </c:pt>
                <c:pt idx="1586">
                  <c:v>0.0164712400124579</c:v>
                </c:pt>
                <c:pt idx="1587">
                  <c:v>0.0164771316085394</c:v>
                </c:pt>
                <c:pt idx="1588">
                  <c:v>0.0164822396383471</c:v>
                </c:pt>
                <c:pt idx="1589">
                  <c:v>0.016486516228448</c:v>
                </c:pt>
                <c:pt idx="1590">
                  <c:v>0.0164899191187284</c:v>
                </c:pt>
                <c:pt idx="1591">
                  <c:v>0.0164924123085644</c:v>
                </c:pt>
                <c:pt idx="1592">
                  <c:v>0.0164939666237769</c:v>
                </c:pt>
                <c:pt idx="1593">
                  <c:v>0.0164945601923215</c:v>
                </c:pt>
                <c:pt idx="1594">
                  <c:v>0.0164941788184151</c:v>
                </c:pt>
                <c:pt idx="1595">
                  <c:v>0.0164928162468299</c:v>
                </c:pt>
                <c:pt idx="1596">
                  <c:v>0.0164904743113461</c:v>
                </c:pt>
                <c:pt idx="1597">
                  <c:v>0.0164871629637812</c:v>
                </c:pt>
                <c:pt idx="1598">
                  <c:v>0.016482900182546</c:v>
                </c:pt>
                <c:pt idx="1599">
                  <c:v>0.0164777117622395</c:v>
                </c:pt>
                <c:pt idx="1600">
                  <c:v>0.0164716309883225</c:v>
                </c:pt>
                <c:pt idx="1601">
                  <c:v>0.0164646982033272</c:v>
                </c:pt>
                <c:pt idx="1602">
                  <c:v>0.0164569602733089</c:v>
                </c:pt>
                <c:pt idx="1603">
                  <c:v>0.0164484699652562</c:v>
                </c:pt>
                <c:pt idx="1604">
                  <c:v>0.0164392852479084</c:v>
                </c:pt>
                <c:pt idx="1605">
                  <c:v>0.0164294685298247</c:v>
                </c:pt>
                <c:pt idx="1606">
                  <c:v>0.016419085849592</c:v>
                </c:pt>
                <c:pt idx="1607">
                  <c:v>0.0164082060337135</c:v>
                </c:pt>
                <c:pt idx="1608">
                  <c:v>0.0163968998379907</c:v>
                </c:pt>
                <c:pt idx="1609">
                  <c:v>0.0163852390880869</c:v>
                </c:pt>
                <c:pt idx="1610">
                  <c:v>0.016373295834474</c:v>
                </c:pt>
                <c:pt idx="1611">
                  <c:v>0.0163611415361218</c:v>
                </c:pt>
                <c:pt idx="1612">
                  <c:v>0.0163488462861385</c:v>
                </c:pt>
                <c:pt idx="1613">
                  <c:v>0.0163364780911566</c:v>
                </c:pt>
                <c:pt idx="1614">
                  <c:v>0.0163241022146133</c:v>
                </c:pt>
                <c:pt idx="1615">
                  <c:v>0.0163117805922793</c:v>
                </c:pt>
                <c:pt idx="1616">
                  <c:v>0.0162995713264698</c:v>
                </c:pt>
                <c:pt idx="1617">
                  <c:v>0.0162875282634133</c:v>
                </c:pt>
                <c:pt idx="1618">
                  <c:v>0.0162757006562874</c:v>
                </c:pt>
                <c:pt idx="1619">
                  <c:v>0.0162641329145282</c:v>
                </c:pt>
                <c:pt idx="1620">
                  <c:v>0.0162528644382119</c:v>
                </c:pt>
                <c:pt idx="1621">
                  <c:v>0.0162419295346522</c:v>
                </c:pt>
                <c:pt idx="1622">
                  <c:v>0.0162313574128711</c:v>
                </c:pt>
                <c:pt idx="1623">
                  <c:v>0.0162211722503306</c:v>
                </c:pt>
                <c:pt idx="1624">
                  <c:v>0.0162113933252579</c:v>
                </c:pt>
                <c:pt idx="1625">
                  <c:v>0.0162020352070862</c:v>
                </c:pt>
                <c:pt idx="1626">
                  <c:v>0.0161931079969528</c:v>
                </c:pt>
                <c:pt idx="1627">
                  <c:v>0.0161846176098625</c:v>
                </c:pt>
                <c:pt idx="1628">
                  <c:v>0.016176566090001</c:v>
                </c:pt>
                <c:pt idx="1629">
                  <c:v>0.0161689519507813</c:v>
                </c:pt>
                <c:pt idx="1630">
                  <c:v>0.0161617705314815</c:v>
                </c:pt>
                <c:pt idx="1631">
                  <c:v>0.0161550143627781</c:v>
                </c:pt>
                <c:pt idx="1632">
                  <c:v>0.0161486735340532</c:v>
                </c:pt>
                <c:pt idx="1633">
                  <c:v>0.0161427360560426</c:v>
                </c:pt>
                <c:pt idx="1634">
                  <c:v>0.0161371882131553</c:v>
                </c:pt>
                <c:pt idx="1635">
                  <c:v>0.0161320149006074</c:v>
                </c:pt>
                <c:pt idx="1636">
                  <c:v>0.0161271999423558</c:v>
                </c:pt>
                <c:pt idx="1637">
                  <c:v>0.0161227263866523</c:v>
                </c:pt>
                <c:pt idx="1638">
                  <c:v>0.0161185767768584</c:v>
                </c:pt>
                <c:pt idx="1639">
                  <c:v>0.0161147333959317</c:v>
                </c:pt>
                <c:pt idx="1640">
                  <c:v>0.0161111784837204</c:v>
                </c:pt>
                <c:pt idx="1641">
                  <c:v>0.0161078944268476</c:v>
                </c:pt>
                <c:pt idx="1642">
                  <c:v>0.016104863921546</c:v>
                </c:pt>
                <c:pt idx="1643">
                  <c:v>0.0161020701102943</c:v>
                </c:pt>
                <c:pt idx="1644">
                  <c:v>0.0160994966935168</c:v>
                </c:pt>
                <c:pt idx="1645">
                  <c:v>0.0160971280179318</c:v>
                </c:pt>
                <c:pt idx="1646">
                  <c:v>0.0160949491433803</c:v>
                </c:pt>
                <c:pt idx="1647">
                  <c:v>0.0160929458901335</c:v>
                </c:pt>
                <c:pt idx="1648">
                  <c:v>0.0160911048687788</c:v>
                </c:pt>
                <c:pt idx="1649">
                  <c:v>0.0160894134948177</c:v>
                </c:pt>
                <c:pt idx="1650">
                  <c:v>0.0160853222571429</c:v>
                </c:pt>
                <c:pt idx="1651">
                  <c:v>0.0160842951506617</c:v>
                </c:pt>
                <c:pt idx="1652">
                  <c:v>0.0160833273859566</c:v>
                </c:pt>
                <c:pt idx="1653">
                  <c:v>0.0160824167469377</c:v>
                </c:pt>
                <c:pt idx="1654">
                  <c:v>0.0160815609954549</c:v>
                </c:pt>
                <c:pt idx="1655">
                  <c:v>0.0160807578824835</c:v>
                </c:pt>
                <c:pt idx="1656">
                  <c:v>0.0160800051585447</c:v>
                </c:pt>
                <c:pt idx="1657">
                  <c:v>0.0160793005833474</c:v>
                </c:pt>
                <c:pt idx="1658">
                  <c:v>0.0160786419346508</c:v>
                </c:pt>
                <c:pt idx="1659">
                  <c:v>0.0160780270163491</c:v>
                </c:pt>
                <c:pt idx="1660">
                  <c:v>0.0160774536657882</c:v>
                </c:pt>
                <c:pt idx="1661">
                  <c:v>0.0160769197603256</c:v>
                </c:pt>
                <c:pt idx="1662">
                  <c:v>0.016076423223154</c:v>
                </c:pt>
                <c:pt idx="1663">
                  <c:v>0.0160759620284094</c:v>
                </c:pt>
                <c:pt idx="1664">
                  <c:v>0.016075534205589</c:v>
                </c:pt>
                <c:pt idx="1665">
                  <c:v>0.0160751378433088</c:v>
                </c:pt>
                <c:pt idx="1666">
                  <c:v>0.0160747710924311</c:v>
                </c:pt>
                <c:pt idx="1667">
                  <c:v>0.0160744321685959</c:v>
                </c:pt>
                <c:pt idx="1668">
                  <c:v>0.0160741193541903</c:v>
                </c:pt>
                <c:pt idx="1669">
                  <c:v>0.0160738309997926</c:v>
                </c:pt>
                <c:pt idx="1670">
                  <c:v>0.0160735655251277</c:v>
                </c:pt>
                <c:pt idx="1671">
                  <c:v>0.0160733214195711</c:v>
                </c:pt>
                <c:pt idx="1672">
                  <c:v>0.0160730972422384</c:v>
                </c:pt>
                <c:pt idx="1673">
                  <c:v>0.0160728916216975</c:v>
                </c:pt>
                <c:pt idx="1674">
                  <c:v>0.0160727032553403</c:v>
                </c:pt>
                <c:pt idx="1675">
                  <c:v>0.0160709016909452</c:v>
                </c:pt>
                <c:pt idx="1676">
                  <c:v>0.0160709016909452</c:v>
                </c:pt>
                <c:pt idx="1677">
                  <c:v>0.0160709016909452</c:v>
                </c:pt>
                <c:pt idx="1678">
                  <c:v>0.0160709016909452</c:v>
                </c:pt>
                <c:pt idx="1679">
                  <c:v>0.0160709016909452</c:v>
                </c:pt>
                <c:pt idx="1680">
                  <c:v>0.0160709016909452</c:v>
                </c:pt>
                <c:pt idx="1681">
                  <c:v>0.0160709016909452</c:v>
                </c:pt>
                <c:pt idx="1682">
                  <c:v>0.0160709016909452</c:v>
                </c:pt>
                <c:pt idx="1683">
                  <c:v>0.0160709016909452</c:v>
                </c:pt>
                <c:pt idx="1684">
                  <c:v>0.0160709016909452</c:v>
                </c:pt>
                <c:pt idx="1685">
                  <c:v>0.0160709016909452</c:v>
                </c:pt>
                <c:pt idx="1686">
                  <c:v>0.0160709016909452</c:v>
                </c:pt>
                <c:pt idx="1687">
                  <c:v>0.0160709016909452</c:v>
                </c:pt>
                <c:pt idx="1688">
                  <c:v>0.0160709016909452</c:v>
                </c:pt>
                <c:pt idx="1689">
                  <c:v>0.0160709016909452</c:v>
                </c:pt>
                <c:pt idx="1690">
                  <c:v>0.0160709016909452</c:v>
                </c:pt>
                <c:pt idx="1691">
                  <c:v>0.0160709016909452</c:v>
                </c:pt>
                <c:pt idx="1692">
                  <c:v>0.0160709016909452</c:v>
                </c:pt>
                <c:pt idx="1693">
                  <c:v>0.0160709016909452</c:v>
                </c:pt>
                <c:pt idx="1694">
                  <c:v>0.0160709016909452</c:v>
                </c:pt>
                <c:pt idx="1695">
                  <c:v>0.0160709016909452</c:v>
                </c:pt>
                <c:pt idx="1696">
                  <c:v>0.0160709016909452</c:v>
                </c:pt>
                <c:pt idx="1697">
                  <c:v>0.0160709016909452</c:v>
                </c:pt>
                <c:pt idx="1698">
                  <c:v>0.0160709016909452</c:v>
                </c:pt>
                <c:pt idx="1699">
                  <c:v>0.0160709016909452</c:v>
                </c:pt>
                <c:pt idx="1700">
                  <c:v>0.0160709016909452</c:v>
                </c:pt>
                <c:pt idx="1701">
                  <c:v>0.0160709016909452</c:v>
                </c:pt>
                <c:pt idx="1702">
                  <c:v>0.0160709016909452</c:v>
                </c:pt>
                <c:pt idx="1703">
                  <c:v>0.0160709016909452</c:v>
                </c:pt>
                <c:pt idx="1704">
                  <c:v>0.0160709016909452</c:v>
                </c:pt>
                <c:pt idx="1705">
                  <c:v>0.0160709016909452</c:v>
                </c:pt>
                <c:pt idx="1706">
                  <c:v>0.0160709016909452</c:v>
                </c:pt>
                <c:pt idx="1707">
                  <c:v>0.0160709016909452</c:v>
                </c:pt>
                <c:pt idx="1708">
                  <c:v>0.0160709016909452</c:v>
                </c:pt>
                <c:pt idx="1709">
                  <c:v>0.0160709016909452</c:v>
                </c:pt>
                <c:pt idx="1710">
                  <c:v>0.0160709016909452</c:v>
                </c:pt>
                <c:pt idx="1711">
                  <c:v>0.0160709016909452</c:v>
                </c:pt>
                <c:pt idx="1712">
                  <c:v>0.0160709016909452</c:v>
                </c:pt>
                <c:pt idx="1713">
                  <c:v>0.0160709016909452</c:v>
                </c:pt>
                <c:pt idx="1714">
                  <c:v>0.0160709016909452</c:v>
                </c:pt>
                <c:pt idx="1715">
                  <c:v>0.0160709016909452</c:v>
                </c:pt>
                <c:pt idx="1716">
                  <c:v>0.0160709016909452</c:v>
                </c:pt>
                <c:pt idx="1717">
                  <c:v>0.0160709016909452</c:v>
                </c:pt>
                <c:pt idx="1718">
                  <c:v>0.0160709016909452</c:v>
                </c:pt>
                <c:pt idx="1719">
                  <c:v>0.0160709016909452</c:v>
                </c:pt>
                <c:pt idx="1720">
                  <c:v>0.0160709016909452</c:v>
                </c:pt>
                <c:pt idx="1721">
                  <c:v>0.0160709016909452</c:v>
                </c:pt>
                <c:pt idx="1722">
                  <c:v>0.0160709016909452</c:v>
                </c:pt>
                <c:pt idx="1723">
                  <c:v>0.0160709016909452</c:v>
                </c:pt>
                <c:pt idx="1724">
                  <c:v>0.0160709016909452</c:v>
                </c:pt>
                <c:pt idx="1725">
                  <c:v>0.0160709016909452</c:v>
                </c:pt>
                <c:pt idx="1726">
                  <c:v>0.0160709016909452</c:v>
                </c:pt>
                <c:pt idx="1727">
                  <c:v>0.0160709016909452</c:v>
                </c:pt>
                <c:pt idx="1728">
                  <c:v>0.0160709016909452</c:v>
                </c:pt>
                <c:pt idx="1729">
                  <c:v>0.0160709016909452</c:v>
                </c:pt>
                <c:pt idx="1730">
                  <c:v>0.0160709016909452</c:v>
                </c:pt>
                <c:pt idx="1731">
                  <c:v>0.0160709016909452</c:v>
                </c:pt>
                <c:pt idx="1732">
                  <c:v>0.0160709016909452</c:v>
                </c:pt>
                <c:pt idx="1733">
                  <c:v>0.0160709016909452</c:v>
                </c:pt>
                <c:pt idx="1734">
                  <c:v>0.0160709016909452</c:v>
                </c:pt>
                <c:pt idx="1735">
                  <c:v>0.0160709016909452</c:v>
                </c:pt>
                <c:pt idx="1736">
                  <c:v>0.0160709016909452</c:v>
                </c:pt>
                <c:pt idx="1737">
                  <c:v>0.0160709016909452</c:v>
                </c:pt>
                <c:pt idx="1738">
                  <c:v>0.0160709016909452</c:v>
                </c:pt>
                <c:pt idx="1739">
                  <c:v>0.0160709016909452</c:v>
                </c:pt>
                <c:pt idx="1740">
                  <c:v>0.0160709016909452</c:v>
                </c:pt>
                <c:pt idx="1741">
                  <c:v>0.0160709016909452</c:v>
                </c:pt>
                <c:pt idx="1742">
                  <c:v>0.0160709016909452</c:v>
                </c:pt>
                <c:pt idx="1743">
                  <c:v>0.0160709016909452</c:v>
                </c:pt>
                <c:pt idx="1744">
                  <c:v>0.0160709016909452</c:v>
                </c:pt>
                <c:pt idx="1745">
                  <c:v>0.0160709016909452</c:v>
                </c:pt>
                <c:pt idx="1746">
                  <c:v>0.0160709016909452</c:v>
                </c:pt>
                <c:pt idx="1747">
                  <c:v>0.0160709016909452</c:v>
                </c:pt>
                <c:pt idx="1748">
                  <c:v>0.0160709016909452</c:v>
                </c:pt>
                <c:pt idx="1749">
                  <c:v>0.0160709016909452</c:v>
                </c:pt>
                <c:pt idx="1750">
                  <c:v>0.0160709016909452</c:v>
                </c:pt>
                <c:pt idx="1751">
                  <c:v>0.0160709016909452</c:v>
                </c:pt>
                <c:pt idx="1752">
                  <c:v>0.0160709016909452</c:v>
                </c:pt>
                <c:pt idx="1753">
                  <c:v>0.0160709016909452</c:v>
                </c:pt>
                <c:pt idx="1754">
                  <c:v>0.0160709016909452</c:v>
                </c:pt>
                <c:pt idx="1755">
                  <c:v>0.0160709016909452</c:v>
                </c:pt>
                <c:pt idx="1756">
                  <c:v>0.0160709016909452</c:v>
                </c:pt>
                <c:pt idx="1757">
                  <c:v>0.0160709016909452</c:v>
                </c:pt>
                <c:pt idx="1758">
                  <c:v>0.0160709016909452</c:v>
                </c:pt>
                <c:pt idx="1759">
                  <c:v>0.0160709016909452</c:v>
                </c:pt>
                <c:pt idx="1760">
                  <c:v>0.0160709016909452</c:v>
                </c:pt>
                <c:pt idx="1761">
                  <c:v>0.0160709016909452</c:v>
                </c:pt>
                <c:pt idx="1762">
                  <c:v>0.0160709016909452</c:v>
                </c:pt>
                <c:pt idx="1763">
                  <c:v>0.0160709016909452</c:v>
                </c:pt>
                <c:pt idx="1764">
                  <c:v>0.0160709016909452</c:v>
                </c:pt>
                <c:pt idx="1765">
                  <c:v>0.0160709016909452</c:v>
                </c:pt>
                <c:pt idx="1766">
                  <c:v>0.0160709016909452</c:v>
                </c:pt>
                <c:pt idx="1767">
                  <c:v>0.0160709016909452</c:v>
                </c:pt>
                <c:pt idx="1768">
                  <c:v>0.0160709016909452</c:v>
                </c:pt>
                <c:pt idx="1769">
                  <c:v>0.0160709016909452</c:v>
                </c:pt>
                <c:pt idx="1770">
                  <c:v>0.0160709016909452</c:v>
                </c:pt>
                <c:pt idx="1771">
                  <c:v>0.0160709016909452</c:v>
                </c:pt>
                <c:pt idx="1772">
                  <c:v>0.0160709016909452</c:v>
                </c:pt>
                <c:pt idx="1773">
                  <c:v>0.0160709016909452</c:v>
                </c:pt>
                <c:pt idx="1774">
                  <c:v>0.0160709016909452</c:v>
                </c:pt>
                <c:pt idx="1775">
                  <c:v>0.0160709016909452</c:v>
                </c:pt>
                <c:pt idx="1776">
                  <c:v>0.0160709016909452</c:v>
                </c:pt>
                <c:pt idx="1777">
                  <c:v>0.0160709016909452</c:v>
                </c:pt>
                <c:pt idx="1778">
                  <c:v>0.0160709016909452</c:v>
                </c:pt>
                <c:pt idx="1779">
                  <c:v>0.0160709016909452</c:v>
                </c:pt>
                <c:pt idx="1780">
                  <c:v>0.0160709016909452</c:v>
                </c:pt>
                <c:pt idx="1781">
                  <c:v>0.0160709016909452</c:v>
                </c:pt>
                <c:pt idx="1782">
                  <c:v>0.0160709016909452</c:v>
                </c:pt>
                <c:pt idx="1783">
                  <c:v>0.0160709016909452</c:v>
                </c:pt>
                <c:pt idx="1784">
                  <c:v>0.0160709016909452</c:v>
                </c:pt>
                <c:pt idx="1785">
                  <c:v>0.0160709016909452</c:v>
                </c:pt>
                <c:pt idx="1786">
                  <c:v>0.0160709016909452</c:v>
                </c:pt>
                <c:pt idx="1787">
                  <c:v>0.0160709016909452</c:v>
                </c:pt>
                <c:pt idx="1788">
                  <c:v>0.0160709016909452</c:v>
                </c:pt>
                <c:pt idx="1789">
                  <c:v>0.0160709016909452</c:v>
                </c:pt>
                <c:pt idx="1790">
                  <c:v>0.0160709016909452</c:v>
                </c:pt>
                <c:pt idx="1791">
                  <c:v>0.0160709016909452</c:v>
                </c:pt>
                <c:pt idx="1792">
                  <c:v>0.0160709016909452</c:v>
                </c:pt>
                <c:pt idx="1793">
                  <c:v>0.0160709016909452</c:v>
                </c:pt>
                <c:pt idx="1794">
                  <c:v>0.0160709016909452</c:v>
                </c:pt>
                <c:pt idx="1795">
                  <c:v>0.0160709016909452</c:v>
                </c:pt>
                <c:pt idx="1796">
                  <c:v>0.0160709016909452</c:v>
                </c:pt>
                <c:pt idx="1797">
                  <c:v>0.0160709016909452</c:v>
                </c:pt>
                <c:pt idx="1798">
                  <c:v>0.0160709016909452</c:v>
                </c:pt>
                <c:pt idx="1799">
                  <c:v>0.0160709016909452</c:v>
                </c:pt>
                <c:pt idx="1800">
                  <c:v>0.0160709016909452</c:v>
                </c:pt>
                <c:pt idx="1801">
                  <c:v>0.0160739042982704</c:v>
                </c:pt>
                <c:pt idx="1802">
                  <c:v>0.0160744433825816</c:v>
                </c:pt>
                <c:pt idx="1803">
                  <c:v>0.0160750663795723</c:v>
                </c:pt>
                <c:pt idx="1804">
                  <c:v>0.0160757838723576</c:v>
                </c:pt>
                <c:pt idx="1805">
                  <c:v>0.0160766073376147</c:v>
                </c:pt>
                <c:pt idx="1806">
                  <c:v>0.0160775491461537</c:v>
                </c:pt>
                <c:pt idx="1807">
                  <c:v>0.0160786225486849</c:v>
                </c:pt>
                <c:pt idx="1808">
                  <c:v>0.0160798416445747</c:v>
                </c:pt>
                <c:pt idx="1809">
                  <c:v>0.0160812213314107</c:v>
                </c:pt>
                <c:pt idx="1810">
                  <c:v>0.016082777233285</c:v>
                </c:pt>
                <c:pt idx="1811">
                  <c:v>0.016084525605867</c:v>
                </c:pt>
                <c:pt idx="1812">
                  <c:v>0.0160864832165734</c:v>
                </c:pt>
                <c:pt idx="1813">
                  <c:v>0.0160886671984613</c:v>
                </c:pt>
                <c:pt idx="1814">
                  <c:v>0.0160910948768718</c:v>
                </c:pt>
                <c:pt idx="1815">
                  <c:v>0.0160937835683404</c:v>
                </c:pt>
                <c:pt idx="1816">
                  <c:v>0.0160967503518574</c:v>
                </c:pt>
                <c:pt idx="1817">
                  <c:v>0.0161000118132108</c:v>
                </c:pt>
                <c:pt idx="1818">
                  <c:v>0.0161035837638582</c:v>
                </c:pt>
                <c:pt idx="1819">
                  <c:v>0.0161074809365504</c:v>
                </c:pt>
                <c:pt idx="1820">
                  <c:v>0.0161117166607393</c:v>
                </c:pt>
                <c:pt idx="1821">
                  <c:v>0.0161163025216488</c:v>
                </c:pt>
                <c:pt idx="1822">
                  <c:v>0.0161212480077196</c:v>
                </c:pt>
                <c:pt idx="1823">
                  <c:v>0.0161265601519631</c:v>
                </c:pt>
                <c:pt idx="1824">
                  <c:v>0.0161322431735236</c:v>
                </c:pt>
                <c:pt idx="1825">
                  <c:v>0.0161382981264417</c:v>
                </c:pt>
                <c:pt idx="1826">
                  <c:v>0.0161447225631945</c:v>
                </c:pt>
                <c:pt idx="1827">
                  <c:v>0.0161515102210428</c:v>
                </c:pt>
                <c:pt idx="1828">
                  <c:v>0.0161586507394993</c:v>
                </c:pt>
                <c:pt idx="1829">
                  <c:v>0.0161661294173418</c:v>
                </c:pt>
                <c:pt idx="1830">
                  <c:v>0.0161739270174871</c:v>
                </c:pt>
                <c:pt idx="1831">
                  <c:v>0.0161820196277176</c:v>
                </c:pt>
                <c:pt idx="1832">
                  <c:v>0.016190378584692</c:v>
                </c:pt>
                <c:pt idx="1833">
                  <c:v>0.0161989704678716</c:v>
                </c:pt>
                <c:pt idx="1834">
                  <c:v>0.0162077571689629</c:v>
                </c:pt>
                <c:pt idx="1835">
                  <c:v>0.0162166960412183</c:v>
                </c:pt>
                <c:pt idx="1836">
                  <c:v>0.0162257401314755</c:v>
                </c:pt>
                <c:pt idx="1837">
                  <c:v>0.016234838496175</c:v>
                </c:pt>
                <c:pt idx="1838">
                  <c:v>0.016243936600812</c:v>
                </c:pt>
                <c:pt idx="1839">
                  <c:v>0.0162529768003906</c:v>
                </c:pt>
                <c:pt idx="1840">
                  <c:v>0.0162618988965077</c:v>
                </c:pt>
                <c:pt idx="1841">
                  <c:v>0.0162706407647493</c:v>
                </c:pt>
                <c:pt idx="1842">
                  <c:v>0.0162791390441852</c:v>
                </c:pt>
                <c:pt idx="1843">
                  <c:v>0.0162873298789685</c:v>
                </c:pt>
                <c:pt idx="1844">
                  <c:v>0.016295149700421</c:v>
                </c:pt>
                <c:pt idx="1845">
                  <c:v>0.0163025360365862</c:v>
                </c:pt>
                <c:pt idx="1846">
                  <c:v>0.0163094283350945</c:v>
                </c:pt>
                <c:pt idx="1847">
                  <c:v>0.0163157687843617</c:v>
                </c:pt>
                <c:pt idx="1848">
                  <c:v>0.0163215031176618</c:v>
                </c:pt>
                <c:pt idx="1849">
                  <c:v>0.0163265813845042</c:v>
                </c:pt>
                <c:pt idx="1850">
                  <c:v>0.0163309586740229</c:v>
                </c:pt>
                <c:pt idx="1851">
                  <c:v>0.0163345957757499</c:v>
                </c:pt>
                <c:pt idx="1852">
                  <c:v>0.016337459764185</c:v>
                </c:pt>
                <c:pt idx="1853">
                  <c:v>0.0163395244949798</c:v>
                </c:pt>
                <c:pt idx="1854">
                  <c:v>0.0163407710022797</c:v>
                </c:pt>
                <c:pt idx="1855">
                  <c:v>0.0163411877887782</c:v>
                </c:pt>
                <c:pt idx="1856">
                  <c:v>0.0163407710022797</c:v>
                </c:pt>
                <c:pt idx="1857">
                  <c:v>0.0163395244949798</c:v>
                </c:pt>
                <c:pt idx="1858">
                  <c:v>0.016337459764185</c:v>
                </c:pt>
                <c:pt idx="1859">
                  <c:v>0.0163345957757499</c:v>
                </c:pt>
                <c:pt idx="1860">
                  <c:v>0.0163309586740229</c:v>
                </c:pt>
                <c:pt idx="1861">
                  <c:v>0.0163265813845042</c:v>
                </c:pt>
                <c:pt idx="1862">
                  <c:v>0.0163215031176618</c:v>
                </c:pt>
                <c:pt idx="1863">
                  <c:v>0.0163157687843617</c:v>
                </c:pt>
                <c:pt idx="1864">
                  <c:v>0.0163094283350945</c:v>
                </c:pt>
                <c:pt idx="1865">
                  <c:v>0.0163025360365862</c:v>
                </c:pt>
                <c:pt idx="1866">
                  <c:v>0.016295149700421</c:v>
                </c:pt>
                <c:pt idx="1867">
                  <c:v>0.0162873298789685</c:v>
                </c:pt>
                <c:pt idx="1868">
                  <c:v>0.0162791390441852</c:v>
                </c:pt>
                <c:pt idx="1869">
                  <c:v>0.0162706407647493</c:v>
                </c:pt>
                <c:pt idx="1870">
                  <c:v>0.0162618988965077</c:v>
                </c:pt>
                <c:pt idx="1871">
                  <c:v>0.0162529768003906</c:v>
                </c:pt>
                <c:pt idx="1872">
                  <c:v>0.016243936600812</c:v>
                </c:pt>
                <c:pt idx="1873">
                  <c:v>0.016234838496175</c:v>
                </c:pt>
                <c:pt idx="1874">
                  <c:v>0.0162314292821968</c:v>
                </c:pt>
                <c:pt idx="1875">
                  <c:v>0.0162233490598029</c:v>
                </c:pt>
                <c:pt idx="1876">
                  <c:v>0.0162155158339866</c:v>
                </c:pt>
                <c:pt idx="1877">
                  <c:v>0.0162079934944213</c:v>
                </c:pt>
                <c:pt idx="1878">
                  <c:v>0.0162008429872155</c:v>
                </c:pt>
                <c:pt idx="1879">
                  <c:v>0.0161941220863451</c:v>
                </c:pt>
                <c:pt idx="1880">
                  <c:v>0.0161878852280242</c:v>
                </c:pt>
                <c:pt idx="1881">
                  <c:v>0.0161821834022681</c:v>
                </c:pt>
                <c:pt idx="1882">
                  <c:v>0.0161770640944587</c:v>
                </c:pt>
                <c:pt idx="1883">
                  <c:v>0.0161725712685535</c:v>
                </c:pt>
                <c:pt idx="1884">
                  <c:v>0.0161687453827203</c:v>
                </c:pt>
                <c:pt idx="1885">
                  <c:v>0.0161656234276301</c:v>
                </c:pt>
                <c:pt idx="1886">
                  <c:v>0.0161632389774347</c:v>
                </c:pt>
                <c:pt idx="1887">
                  <c:v>0.0161616222435713</c:v>
                </c:pt>
                <c:pt idx="1888">
                  <c:v>0.0161608001219775</c:v>
                </c:pt>
                <c:pt idx="1889">
                  <c:v>0.0161607962250469</c:v>
                </c:pt>
                <c:pt idx="1890">
                  <c:v>0.0161616308906793</c:v>
                </c:pt>
                <c:pt idx="1891">
                  <c:v>0.0161633211620573</c:v>
                </c:pt>
                <c:pt idx="1892">
                  <c:v>0.0161658807332643</c:v>
                </c:pt>
                <c:pt idx="1893">
                  <c:v>0.0161693198575152</c:v>
                </c:pt>
                <c:pt idx="1894">
                  <c:v>0.0161736452165485</c:v>
                </c:pt>
                <c:pt idx="1895">
                  <c:v>0.0161788597515791</c:v>
                </c:pt>
                <c:pt idx="1896">
                  <c:v>0.0161849624580855</c:v>
                </c:pt>
                <c:pt idx="1897">
                  <c:v>0.0161919481485497</c:v>
                </c:pt>
                <c:pt idx="1898">
                  <c:v>0.0161998071890325</c:v>
                </c:pt>
                <c:pt idx="1899">
                  <c:v>0.0162085252171037</c:v>
                </c:pt>
                <c:pt idx="1900">
                  <c:v>0.0162180828501057</c:v>
                </c:pt>
                <c:pt idx="1901">
                  <c:v>0.0162284553939679</c:v>
                </c:pt>
                <c:pt idx="1902">
                  <c:v>0.0162396125637743</c:v>
                </c:pt>
                <c:pt idx="1903">
                  <c:v>0.0162515182279718</c:v>
                </c:pt>
                <c:pt idx="1904">
                  <c:v>0.0162641301884853</c:v>
                </c:pt>
                <c:pt idx="1905">
                  <c:v>0.0162774000090361</c:v>
                </c:pt>
                <c:pt idx="1906">
                  <c:v>0.0162912729036471</c:v>
                </c:pt>
                <c:pt idx="1907">
                  <c:v>0.0163056876966533</c:v>
                </c:pt>
                <c:pt idx="1908">
                  <c:v>0.0163205768645202</c:v>
                </c:pt>
                <c:pt idx="1909">
                  <c:v>0.0163358666684259</c:v>
                </c:pt>
                <c:pt idx="1910">
                  <c:v>0.0163489396519622</c:v>
                </c:pt>
                <c:pt idx="1911">
                  <c:v>0.0163651854175324</c:v>
                </c:pt>
                <c:pt idx="1912">
                  <c:v>0.0163815187955911</c:v>
                </c:pt>
                <c:pt idx="1913">
                  <c:v>0.0163978517766969</c:v>
                </c:pt>
                <c:pt idx="1914">
                  <c:v>0.016414091602031</c:v>
                </c:pt>
                <c:pt idx="1915">
                  <c:v>0.0164301415662771</c:v>
                </c:pt>
                <c:pt idx="1916">
                  <c:v>0.0164459019174033</c:v>
                </c:pt>
                <c:pt idx="1917">
                  <c:v>0.0164612708428753</c:v>
                </c:pt>
                <c:pt idx="1918">
                  <c:v>0.0164761455296166</c:v>
                </c:pt>
                <c:pt idx="1919">
                  <c:v>0.016490423282999</c:v>
                </c:pt>
                <c:pt idx="1920">
                  <c:v>0.0165040026883616</c:v>
                </c:pt>
                <c:pt idx="1921">
                  <c:v>0.0165167847970644</c:v>
                </c:pt>
                <c:pt idx="1922">
                  <c:v>0.0165286743179419</c:v>
                </c:pt>
                <c:pt idx="1923">
                  <c:v>0.0165395807942718</c:v>
                </c:pt>
                <c:pt idx="1924">
                  <c:v>0.0165494197460406</c:v>
                </c:pt>
                <c:pt idx="1925">
                  <c:v>0.0165581137574057</c:v>
                </c:pt>
                <c:pt idx="1926">
                  <c:v>0.0165655934898143</c:v>
                </c:pt>
                <c:pt idx="1927">
                  <c:v>0.0165717986022577</c:v>
                </c:pt>
                <c:pt idx="1928">
                  <c:v>0.01657667856159</c:v>
                </c:pt>
                <c:pt idx="1929">
                  <c:v>0.0165801933276933</c:v>
                </c:pt>
                <c:pt idx="1930">
                  <c:v>0.0165823139005003</c:v>
                </c:pt>
                <c:pt idx="1931">
                  <c:v>0.0165830227184182</c:v>
                </c:pt>
                <c:pt idx="1932">
                  <c:v>0.0165823139005003</c:v>
                </c:pt>
                <c:pt idx="1933">
                  <c:v>0.0165801933276933</c:v>
                </c:pt>
                <c:pt idx="1934">
                  <c:v>0.01657667856159</c:v>
                </c:pt>
                <c:pt idx="1935">
                  <c:v>0.0165717986022577</c:v>
                </c:pt>
                <c:pt idx="1936">
                  <c:v>0.0165655934898143</c:v>
                </c:pt>
                <c:pt idx="1937">
                  <c:v>0.0165581137574057</c:v>
                </c:pt>
                <c:pt idx="1938">
                  <c:v>0.0165494197460406</c:v>
                </c:pt>
                <c:pt idx="1939">
                  <c:v>0.0165395807942718</c:v>
                </c:pt>
                <c:pt idx="1940">
                  <c:v>0.0165286743179419</c:v>
                </c:pt>
                <c:pt idx="1941">
                  <c:v>0.0165167847970644</c:v>
                </c:pt>
                <c:pt idx="1942">
                  <c:v>0.0165040026883616</c:v>
                </c:pt>
                <c:pt idx="1943">
                  <c:v>0.016490423282999</c:v>
                </c:pt>
                <c:pt idx="1944">
                  <c:v>0.0164761455296166</c:v>
                </c:pt>
                <c:pt idx="1945">
                  <c:v>0.0164612708428753</c:v>
                </c:pt>
                <c:pt idx="1946">
                  <c:v>0.0164459019174033</c:v>
                </c:pt>
                <c:pt idx="1947">
                  <c:v>0.0164301415662771</c:v>
                </c:pt>
                <c:pt idx="1948">
                  <c:v>0.016414091602031</c:v>
                </c:pt>
                <c:pt idx="1949">
                  <c:v>0.0163978517766969</c:v>
                </c:pt>
                <c:pt idx="1950">
                  <c:v>0.0163815187955911</c:v>
                </c:pt>
                <c:pt idx="1951">
                  <c:v>0.0163651854175324</c:v>
                </c:pt>
                <c:pt idx="1952">
                  <c:v>0.0163489396519622</c:v>
                </c:pt>
                <c:pt idx="1953">
                  <c:v>0.0163328640611008</c:v>
                </c:pt>
                <c:pt idx="1954">
                  <c:v>0.0163170351728838</c:v>
                </c:pt>
                <c:pt idx="1955">
                  <c:v>0.0163015230080262</c:v>
                </c:pt>
                <c:pt idx="1956">
                  <c:v>0.0162863907222347</c:v>
                </c:pt>
                <c:pt idx="1957">
                  <c:v>0.0162716943623666</c:v>
                </c:pt>
                <c:pt idx="1958">
                  <c:v>0.0162574827332768</c:v>
                </c:pt>
                <c:pt idx="1959">
                  <c:v>0.0162437973702321</c:v>
                </c:pt>
                <c:pt idx="1960">
                  <c:v>0.0162306726101448</c:v>
                </c:pt>
                <c:pt idx="1961">
                  <c:v>0.0162181357535024</c:v>
                </c:pt>
                <c:pt idx="1962">
                  <c:v>0.0162062073077659</c:v>
                </c:pt>
                <c:pt idx="1963">
                  <c:v>0.0161949013021819</c:v>
                </c:pt>
                <c:pt idx="1964">
                  <c:v>0.0161842256634043</c:v>
                </c:pt>
                <c:pt idx="1965">
                  <c:v>0.0161741826410336</c:v>
                </c:pt>
                <c:pt idx="1966">
                  <c:v>0.0161647692721589</c:v>
                </c:pt>
                <c:pt idx="1967">
                  <c:v>0.0161559778741839</c:v>
                </c:pt>
                <c:pt idx="1968">
                  <c:v>0.0161477965556363</c:v>
                </c:pt>
                <c:pt idx="1969">
                  <c:v>0.0161402097352497</c:v>
                </c:pt>
                <c:pt idx="1970">
                  <c:v>0.0161331986603513</c:v>
                </c:pt>
                <c:pt idx="1971">
                  <c:v>0.0161267419164522</c:v>
                </c:pt>
                <c:pt idx="1972">
                  <c:v>0.0161208159208852</c:v>
                </c:pt>
                <c:pt idx="1973">
                  <c:v>0.0161153953943434</c:v>
                </c:pt>
                <c:pt idx="1974">
                  <c:v>0.0161104538052032</c:v>
                </c:pt>
                <c:pt idx="1975">
                  <c:v>0.0161059637825534</c:v>
                </c:pt>
                <c:pt idx="1976">
                  <c:v>0.0161018974948562</c:v>
                </c:pt>
                <c:pt idx="1977">
                  <c:v>0.0160982269921336</c:v>
                </c:pt>
                <c:pt idx="1978">
                  <c:v>0.016094924510471</c:v>
                </c:pt>
                <c:pt idx="1979">
                  <c:v>0.0160919627384559</c:v>
                </c:pt>
                <c:pt idx="1980">
                  <c:v>0.0160893150459045</c:v>
                </c:pt>
                <c:pt idx="1981">
                  <c:v>0.0160869556758715</c:v>
                </c:pt>
                <c:pt idx="1982">
                  <c:v>0.0160848599014823</c:v>
                </c:pt>
                <c:pt idx="1983">
                  <c:v>0.0160830041495727</c:v>
                </c:pt>
                <c:pt idx="1984">
                  <c:v>0.0160813660934687</c:v>
                </c:pt>
                <c:pt idx="1985">
                  <c:v>0.0160799247174949</c:v>
                </c:pt>
                <c:pt idx="1986">
                  <c:v>0.0160786603559689</c:v>
                </c:pt>
                <c:pt idx="1987">
                  <c:v>0.0160775547095299</c:v>
                </c:pt>
                <c:pt idx="1988">
                  <c:v>0.0160765908416666</c:v>
                </c:pt>
                <c:pt idx="1989">
                  <c:v>0.0160709016909452</c:v>
                </c:pt>
                <c:pt idx="1990">
                  <c:v>0.0160709016909452</c:v>
                </c:pt>
                <c:pt idx="1991">
                  <c:v>0.0160709016909452</c:v>
                </c:pt>
                <c:pt idx="1992">
                  <c:v>0.0160709016909452</c:v>
                </c:pt>
                <c:pt idx="1993">
                  <c:v>0.0160709016909452</c:v>
                </c:pt>
                <c:pt idx="1994">
                  <c:v>0.0160709016909452</c:v>
                </c:pt>
                <c:pt idx="1995">
                  <c:v>0.0160709016909452</c:v>
                </c:pt>
                <c:pt idx="1996">
                  <c:v>0.0160709016909452</c:v>
                </c:pt>
                <c:pt idx="1997">
                  <c:v>0.0160709016909452</c:v>
                </c:pt>
                <c:pt idx="1998">
                  <c:v>0.0160709016909452</c:v>
                </c:pt>
                <c:pt idx="1999">
                  <c:v>0.0160709016909452</c:v>
                </c:pt>
                <c:pt idx="2000">
                  <c:v>0.0160709016909452</c:v>
                </c:pt>
                <c:pt idx="2001">
                  <c:v>0.0160709016909452</c:v>
                </c:pt>
                <c:pt idx="2002">
                  <c:v>0.0160709016909452</c:v>
                </c:pt>
                <c:pt idx="2003">
                  <c:v>0.0160709016909452</c:v>
                </c:pt>
                <c:pt idx="2004">
                  <c:v>0.0160709016909452</c:v>
                </c:pt>
                <c:pt idx="2005">
                  <c:v>0.0160709016909452</c:v>
                </c:pt>
                <c:pt idx="2006">
                  <c:v>0.0160709016909452</c:v>
                </c:pt>
                <c:pt idx="2007">
                  <c:v>0.0160709016909452</c:v>
                </c:pt>
                <c:pt idx="2008">
                  <c:v>0.0160709016909452</c:v>
                </c:pt>
                <c:pt idx="2009">
                  <c:v>0.0160709016909452</c:v>
                </c:pt>
                <c:pt idx="2010">
                  <c:v>0.0160709016909452</c:v>
                </c:pt>
                <c:pt idx="2011">
                  <c:v>0.0160709016909452</c:v>
                </c:pt>
                <c:pt idx="2012">
                  <c:v>0.0160709016909452</c:v>
                </c:pt>
                <c:pt idx="2013">
                  <c:v>0.0160709016909452</c:v>
                </c:pt>
                <c:pt idx="2014">
                  <c:v>0.0160709016909452</c:v>
                </c:pt>
                <c:pt idx="2015">
                  <c:v>0.0160709016909452</c:v>
                </c:pt>
                <c:pt idx="2016">
                  <c:v>0.0160709016909452</c:v>
                </c:pt>
                <c:pt idx="2017">
                  <c:v>0.0160709016909452</c:v>
                </c:pt>
                <c:pt idx="2018">
                  <c:v>0.0160709016909452</c:v>
                </c:pt>
                <c:pt idx="2019">
                  <c:v>0.0160709016909452</c:v>
                </c:pt>
                <c:pt idx="2020">
                  <c:v>0.0160709016909452</c:v>
                </c:pt>
                <c:pt idx="2021">
                  <c:v>0.0160709016909452</c:v>
                </c:pt>
                <c:pt idx="2022">
                  <c:v>0.0160709016909452</c:v>
                </c:pt>
                <c:pt idx="2023">
                  <c:v>0.0160709016909452</c:v>
                </c:pt>
                <c:pt idx="2024">
                  <c:v>0.0160709016909452</c:v>
                </c:pt>
                <c:pt idx="2025">
                  <c:v>0.0160709016909452</c:v>
                </c:pt>
                <c:pt idx="2026">
                  <c:v>0.0160709016909452</c:v>
                </c:pt>
                <c:pt idx="2027">
                  <c:v>0.0160709016909452</c:v>
                </c:pt>
                <c:pt idx="2028">
                  <c:v>0.0160709016909452</c:v>
                </c:pt>
                <c:pt idx="2029">
                  <c:v>0.0160709016909452</c:v>
                </c:pt>
                <c:pt idx="2030">
                  <c:v>0.0160709016909452</c:v>
                </c:pt>
                <c:pt idx="2031">
                  <c:v>0.0160709016909452</c:v>
                </c:pt>
                <c:pt idx="2032">
                  <c:v>0.0160709016909452</c:v>
                </c:pt>
                <c:pt idx="2033">
                  <c:v>0.0160709016909452</c:v>
                </c:pt>
                <c:pt idx="2034">
                  <c:v>0.0160709016909452</c:v>
                </c:pt>
                <c:pt idx="2035">
                  <c:v>0.0160709016909452</c:v>
                </c:pt>
                <c:pt idx="2036">
                  <c:v>0.0160709016909452</c:v>
                </c:pt>
                <c:pt idx="2037">
                  <c:v>0.0160709016909452</c:v>
                </c:pt>
                <c:pt idx="2038">
                  <c:v>0.0160709016909452</c:v>
                </c:pt>
                <c:pt idx="2039">
                  <c:v>0.0160709016909452</c:v>
                </c:pt>
                <c:pt idx="2040">
                  <c:v>0.0160709016909452</c:v>
                </c:pt>
                <c:pt idx="2041">
                  <c:v>0.0160709016909452</c:v>
                </c:pt>
                <c:pt idx="2042">
                  <c:v>0.0160709016909452</c:v>
                </c:pt>
                <c:pt idx="2043">
                  <c:v>0.0160709016909452</c:v>
                </c:pt>
                <c:pt idx="2044">
                  <c:v>0.0160709016909452</c:v>
                </c:pt>
                <c:pt idx="2045">
                  <c:v>0.0160709016909452</c:v>
                </c:pt>
                <c:pt idx="2046">
                  <c:v>0.0160709016909452</c:v>
                </c:pt>
                <c:pt idx="2047">
                  <c:v>0.0160709016909452</c:v>
                </c:pt>
                <c:pt idx="2048">
                  <c:v>0.0160709016909452</c:v>
                </c:pt>
                <c:pt idx="2049">
                  <c:v>0.0160709016909452</c:v>
                </c:pt>
                <c:pt idx="2050">
                  <c:v>0.0160709016909452</c:v>
                </c:pt>
                <c:pt idx="2051">
                  <c:v>0.0160709016909452</c:v>
                </c:pt>
                <c:pt idx="2052">
                  <c:v>0.0160709016909452</c:v>
                </c:pt>
                <c:pt idx="2053">
                  <c:v>0.0160709016909452</c:v>
                </c:pt>
                <c:pt idx="2054">
                  <c:v>0.0160709016909452</c:v>
                </c:pt>
                <c:pt idx="2055">
                  <c:v>0.0160709016909452</c:v>
                </c:pt>
                <c:pt idx="2056">
                  <c:v>0.0160709016909452</c:v>
                </c:pt>
                <c:pt idx="2057">
                  <c:v>0.0160709016909452</c:v>
                </c:pt>
                <c:pt idx="2058">
                  <c:v>0.0160709016909452</c:v>
                </c:pt>
                <c:pt idx="2059">
                  <c:v>0.0160709016909452</c:v>
                </c:pt>
                <c:pt idx="2060">
                  <c:v>0.0160709016909452</c:v>
                </c:pt>
                <c:pt idx="2061">
                  <c:v>0.0160709016909452</c:v>
                </c:pt>
                <c:pt idx="2062">
                  <c:v>0.0160709016909452</c:v>
                </c:pt>
                <c:pt idx="2063">
                  <c:v>0.0160709016909452</c:v>
                </c:pt>
                <c:pt idx="2064">
                  <c:v>0.0160709016909452</c:v>
                </c:pt>
                <c:pt idx="2065">
                  <c:v>0.0160709016909452</c:v>
                </c:pt>
                <c:pt idx="2066">
                  <c:v>0.0160709016909452</c:v>
                </c:pt>
                <c:pt idx="2067">
                  <c:v>0.0160709016909452</c:v>
                </c:pt>
                <c:pt idx="2068">
                  <c:v>0.0160709016909452</c:v>
                </c:pt>
                <c:pt idx="2069">
                  <c:v>0.0160709016909452</c:v>
                </c:pt>
                <c:pt idx="2070">
                  <c:v>0.0160709016909452</c:v>
                </c:pt>
                <c:pt idx="2071">
                  <c:v>0.0160709016909452</c:v>
                </c:pt>
                <c:pt idx="2072">
                  <c:v>0.0160709016909452</c:v>
                </c:pt>
                <c:pt idx="2073">
                  <c:v>0.0160709016909452</c:v>
                </c:pt>
                <c:pt idx="2074">
                  <c:v>0.0160709016909452</c:v>
                </c:pt>
                <c:pt idx="2075">
                  <c:v>0.0160709016909452</c:v>
                </c:pt>
                <c:pt idx="2076">
                  <c:v>0.0160709016909452</c:v>
                </c:pt>
                <c:pt idx="2077">
                  <c:v>0.0160709016909452</c:v>
                </c:pt>
                <c:pt idx="2078">
                  <c:v>0.0160709016909452</c:v>
                </c:pt>
                <c:pt idx="2079">
                  <c:v>0.0160709016909452</c:v>
                </c:pt>
                <c:pt idx="2080">
                  <c:v>0.0160709016909452</c:v>
                </c:pt>
                <c:pt idx="2081">
                  <c:v>0.0160709016909452</c:v>
                </c:pt>
                <c:pt idx="2082">
                  <c:v>0.0160709016909452</c:v>
                </c:pt>
                <c:pt idx="2083">
                  <c:v>0.0160709016909452</c:v>
                </c:pt>
                <c:pt idx="2084">
                  <c:v>0.0160709016909452</c:v>
                </c:pt>
                <c:pt idx="2085">
                  <c:v>0.0160709016909452</c:v>
                </c:pt>
                <c:pt idx="2086">
                  <c:v>0.0160709016909452</c:v>
                </c:pt>
                <c:pt idx="2087">
                  <c:v>0.0160709016909452</c:v>
                </c:pt>
                <c:pt idx="2088">
                  <c:v>0.0160709016909452</c:v>
                </c:pt>
                <c:pt idx="2089">
                  <c:v>0.0160709016909452</c:v>
                </c:pt>
                <c:pt idx="2090">
                  <c:v>0.0160709016909452</c:v>
                </c:pt>
                <c:pt idx="2091">
                  <c:v>0.0160709016909452</c:v>
                </c:pt>
                <c:pt idx="2092">
                  <c:v>0.0160709016909452</c:v>
                </c:pt>
                <c:pt idx="2093">
                  <c:v>0.0160709016909452</c:v>
                </c:pt>
                <c:pt idx="2094">
                  <c:v>0.0160709016909452</c:v>
                </c:pt>
                <c:pt idx="2095">
                  <c:v>0.0160709016909452</c:v>
                </c:pt>
                <c:pt idx="2096">
                  <c:v>0.0160709016909452</c:v>
                </c:pt>
                <c:pt idx="2097">
                  <c:v>0.0160709016909452</c:v>
                </c:pt>
                <c:pt idx="2098">
                  <c:v>0.0160709016909452</c:v>
                </c:pt>
                <c:pt idx="2099">
                  <c:v>0.0160709016909452</c:v>
                </c:pt>
                <c:pt idx="2100">
                  <c:v>0.0160709016909452</c:v>
                </c:pt>
                <c:pt idx="2101">
                  <c:v>0.0160709016909452</c:v>
                </c:pt>
                <c:pt idx="2102">
                  <c:v>0.0160709016909452</c:v>
                </c:pt>
                <c:pt idx="2103">
                  <c:v>0.0160709016909452</c:v>
                </c:pt>
                <c:pt idx="2104">
                  <c:v>0.0160709016909452</c:v>
                </c:pt>
                <c:pt idx="2105">
                  <c:v>0.0160709016909452</c:v>
                </c:pt>
                <c:pt idx="2106">
                  <c:v>0.0160709016909452</c:v>
                </c:pt>
                <c:pt idx="2107">
                  <c:v>0.0160709016909452</c:v>
                </c:pt>
                <c:pt idx="2108">
                  <c:v>0.0160709016909452</c:v>
                </c:pt>
                <c:pt idx="2109">
                  <c:v>0.0160709016909452</c:v>
                </c:pt>
                <c:pt idx="2110">
                  <c:v>0.0160709016909452</c:v>
                </c:pt>
                <c:pt idx="2111">
                  <c:v>0.0160709016909452</c:v>
                </c:pt>
                <c:pt idx="2112">
                  <c:v>0.0160709016909452</c:v>
                </c:pt>
                <c:pt idx="2113">
                  <c:v>0.0160709016909452</c:v>
                </c:pt>
                <c:pt idx="2114">
                  <c:v>0.0160709016909452</c:v>
                </c:pt>
                <c:pt idx="2115">
                  <c:v>0.0160709016909452</c:v>
                </c:pt>
                <c:pt idx="2116">
                  <c:v>0.0160709016909452</c:v>
                </c:pt>
                <c:pt idx="2117">
                  <c:v>0.0160709016909452</c:v>
                </c:pt>
                <c:pt idx="2118">
                  <c:v>0.0160709016909452</c:v>
                </c:pt>
                <c:pt idx="2119">
                  <c:v>0.0160709016909452</c:v>
                </c:pt>
                <c:pt idx="2120">
                  <c:v>0.0160709016909452</c:v>
                </c:pt>
                <c:pt idx="2121">
                  <c:v>0.0160709016909452</c:v>
                </c:pt>
                <c:pt idx="2122">
                  <c:v>0.0160709016909452</c:v>
                </c:pt>
                <c:pt idx="2123">
                  <c:v>0.0160709016909452</c:v>
                </c:pt>
                <c:pt idx="2124">
                  <c:v>0.0160709016909452</c:v>
                </c:pt>
                <c:pt idx="2125">
                  <c:v>0.0160709016909452</c:v>
                </c:pt>
                <c:pt idx="2126">
                  <c:v>0.0160709016909452</c:v>
                </c:pt>
                <c:pt idx="2127">
                  <c:v>0.0160709016909452</c:v>
                </c:pt>
                <c:pt idx="2128">
                  <c:v>0.0160709016909452</c:v>
                </c:pt>
                <c:pt idx="2129">
                  <c:v>0.0160709016909452</c:v>
                </c:pt>
                <c:pt idx="2130">
                  <c:v>0.0160709016909452</c:v>
                </c:pt>
                <c:pt idx="2131">
                  <c:v>0.0160709016909452</c:v>
                </c:pt>
                <c:pt idx="2132">
                  <c:v>0.0160709016909452</c:v>
                </c:pt>
                <c:pt idx="2133">
                  <c:v>0.0160709016909452</c:v>
                </c:pt>
                <c:pt idx="2134">
                  <c:v>0.0160709016909452</c:v>
                </c:pt>
                <c:pt idx="2135">
                  <c:v>0.0160709016909452</c:v>
                </c:pt>
                <c:pt idx="2136">
                  <c:v>0.0160709016909452</c:v>
                </c:pt>
                <c:pt idx="2137">
                  <c:v>0.0160709016909452</c:v>
                </c:pt>
                <c:pt idx="2138">
                  <c:v>0.0160709016909452</c:v>
                </c:pt>
                <c:pt idx="2139">
                  <c:v>0.0160709016909452</c:v>
                </c:pt>
                <c:pt idx="2140">
                  <c:v>0.0160709016909452</c:v>
                </c:pt>
                <c:pt idx="2141">
                  <c:v>0.0160709016909452</c:v>
                </c:pt>
                <c:pt idx="2142">
                  <c:v>0.0160709016909452</c:v>
                </c:pt>
                <c:pt idx="2143">
                  <c:v>0.0160709016909452</c:v>
                </c:pt>
                <c:pt idx="2144">
                  <c:v>0.0160709016909452</c:v>
                </c:pt>
                <c:pt idx="2145">
                  <c:v>0.0160709016909452</c:v>
                </c:pt>
                <c:pt idx="2146">
                  <c:v>0.0160709016909452</c:v>
                </c:pt>
                <c:pt idx="2147">
                  <c:v>0.0160709016909452</c:v>
                </c:pt>
                <c:pt idx="2148">
                  <c:v>0.0160709016909452</c:v>
                </c:pt>
                <c:pt idx="2149">
                  <c:v>0.0160709016909452</c:v>
                </c:pt>
                <c:pt idx="2150">
                  <c:v>0.0160709016909452</c:v>
                </c:pt>
                <c:pt idx="2151">
                  <c:v>0.0160709016909452</c:v>
                </c:pt>
                <c:pt idx="2152">
                  <c:v>0.0160709016909452</c:v>
                </c:pt>
                <c:pt idx="2153">
                  <c:v>0.0160709016909452</c:v>
                </c:pt>
                <c:pt idx="2154">
                  <c:v>0.0160709016909452</c:v>
                </c:pt>
                <c:pt idx="2155">
                  <c:v>0.0160709016909452</c:v>
                </c:pt>
                <c:pt idx="2156">
                  <c:v>0.0160709016909452</c:v>
                </c:pt>
                <c:pt idx="2157">
                  <c:v>0.0160709016909452</c:v>
                </c:pt>
                <c:pt idx="2158">
                  <c:v>0.0160709016909452</c:v>
                </c:pt>
                <c:pt idx="2159">
                  <c:v>0.0160709016909452</c:v>
                </c:pt>
                <c:pt idx="2160">
                  <c:v>0.0160709016909452</c:v>
                </c:pt>
                <c:pt idx="2161">
                  <c:v>0.0160709016909452</c:v>
                </c:pt>
                <c:pt idx="2162">
                  <c:v>0.0160709016909452</c:v>
                </c:pt>
                <c:pt idx="2163">
                  <c:v>0.0160709016909452</c:v>
                </c:pt>
                <c:pt idx="2164">
                  <c:v>0.0160709016909452</c:v>
                </c:pt>
                <c:pt idx="2165">
                  <c:v>0.0160709016909452</c:v>
                </c:pt>
                <c:pt idx="2166">
                  <c:v>0.0160709016909452</c:v>
                </c:pt>
                <c:pt idx="2167">
                  <c:v>0.0160709016909452</c:v>
                </c:pt>
                <c:pt idx="2168">
                  <c:v>0.0160709016909452</c:v>
                </c:pt>
                <c:pt idx="2169">
                  <c:v>0.0160709016909452</c:v>
                </c:pt>
                <c:pt idx="2170">
                  <c:v>0.0160709016909452</c:v>
                </c:pt>
                <c:pt idx="2171">
                  <c:v>0.0160709016909452</c:v>
                </c:pt>
                <c:pt idx="2172">
                  <c:v>0.0160709016909452</c:v>
                </c:pt>
                <c:pt idx="2173">
                  <c:v>0.0160709016909452</c:v>
                </c:pt>
                <c:pt idx="2174">
                  <c:v>0.0160709016909452</c:v>
                </c:pt>
                <c:pt idx="2175">
                  <c:v>0.0160709016909452</c:v>
                </c:pt>
                <c:pt idx="2176">
                  <c:v>0.0160709016909452</c:v>
                </c:pt>
                <c:pt idx="2177">
                  <c:v>0.0160709016909452</c:v>
                </c:pt>
                <c:pt idx="2178">
                  <c:v>0.0160709016909452</c:v>
                </c:pt>
                <c:pt idx="2179">
                  <c:v>0.0160709016909452</c:v>
                </c:pt>
                <c:pt idx="2180">
                  <c:v>0.0160709016909452</c:v>
                </c:pt>
                <c:pt idx="2181">
                  <c:v>0.0160709016909452</c:v>
                </c:pt>
                <c:pt idx="2182">
                  <c:v>0.0160709016909452</c:v>
                </c:pt>
                <c:pt idx="2183">
                  <c:v>0.0160709016909452</c:v>
                </c:pt>
                <c:pt idx="2184">
                  <c:v>0.0160709016909452</c:v>
                </c:pt>
                <c:pt idx="2185">
                  <c:v>0.0160709016909452</c:v>
                </c:pt>
                <c:pt idx="2186">
                  <c:v>0.0160709016909452</c:v>
                </c:pt>
                <c:pt idx="2187">
                  <c:v>0.0160709016909452</c:v>
                </c:pt>
                <c:pt idx="2188">
                  <c:v>0.0160709016909452</c:v>
                </c:pt>
                <c:pt idx="2189">
                  <c:v>0.0160709016909452</c:v>
                </c:pt>
                <c:pt idx="2190">
                  <c:v>0.0160709016909452</c:v>
                </c:pt>
                <c:pt idx="2191">
                  <c:v>0.0160709016909452</c:v>
                </c:pt>
                <c:pt idx="2192">
                  <c:v>0.0160709016909452</c:v>
                </c:pt>
                <c:pt idx="2193">
                  <c:v>0.0160709016909452</c:v>
                </c:pt>
                <c:pt idx="2194">
                  <c:v>0.0160709016909452</c:v>
                </c:pt>
                <c:pt idx="2195">
                  <c:v>0.0160709016909452</c:v>
                </c:pt>
                <c:pt idx="2196">
                  <c:v>0.0160709016909452</c:v>
                </c:pt>
                <c:pt idx="2197">
                  <c:v>0.0160709016909452</c:v>
                </c:pt>
                <c:pt idx="2198">
                  <c:v>0.0160709016909452</c:v>
                </c:pt>
                <c:pt idx="2199">
                  <c:v>0.0160709016909452</c:v>
                </c:pt>
                <c:pt idx="2200">
                  <c:v>0.0160709016909452</c:v>
                </c:pt>
                <c:pt idx="2201">
                  <c:v>0.0160709016909452</c:v>
                </c:pt>
                <c:pt idx="2202">
                  <c:v>0.0160709016909452</c:v>
                </c:pt>
                <c:pt idx="2203">
                  <c:v>0.0160709016909452</c:v>
                </c:pt>
                <c:pt idx="2204">
                  <c:v>0.0160709016909452</c:v>
                </c:pt>
                <c:pt idx="2205">
                  <c:v>0.0160709016909452</c:v>
                </c:pt>
                <c:pt idx="2206">
                  <c:v>0.0160709016909452</c:v>
                </c:pt>
                <c:pt idx="2207">
                  <c:v>0.0160709016909452</c:v>
                </c:pt>
                <c:pt idx="2208">
                  <c:v>0.0160709016909452</c:v>
                </c:pt>
                <c:pt idx="2209">
                  <c:v>0.0160709016909452</c:v>
                </c:pt>
                <c:pt idx="2210">
                  <c:v>0.0160709016909452</c:v>
                </c:pt>
                <c:pt idx="2211">
                  <c:v>0.0160709016909452</c:v>
                </c:pt>
                <c:pt idx="2212">
                  <c:v>0.0160709016909452</c:v>
                </c:pt>
                <c:pt idx="2213">
                  <c:v>0.0160709016909452</c:v>
                </c:pt>
                <c:pt idx="2214">
                  <c:v>0.0160709016909452</c:v>
                </c:pt>
                <c:pt idx="2215">
                  <c:v>0.0160709016909452</c:v>
                </c:pt>
                <c:pt idx="2216">
                  <c:v>0.0160709016909452</c:v>
                </c:pt>
                <c:pt idx="2217">
                  <c:v>0.0160709016909452</c:v>
                </c:pt>
                <c:pt idx="2218">
                  <c:v>0.0160709016909452</c:v>
                </c:pt>
                <c:pt idx="2219">
                  <c:v>0.0160709016909452</c:v>
                </c:pt>
                <c:pt idx="2220">
                  <c:v>0.0160709016909452</c:v>
                </c:pt>
                <c:pt idx="2221">
                  <c:v>0.0160709016909452</c:v>
                </c:pt>
                <c:pt idx="2222">
                  <c:v>0.0160709016909452</c:v>
                </c:pt>
                <c:pt idx="2223">
                  <c:v>0.0160709016909452</c:v>
                </c:pt>
                <c:pt idx="2224">
                  <c:v>0.0160709016909452</c:v>
                </c:pt>
                <c:pt idx="2225">
                  <c:v>0.0160709016909452</c:v>
                </c:pt>
                <c:pt idx="2226">
                  <c:v>0.0160709016909452</c:v>
                </c:pt>
                <c:pt idx="2227">
                  <c:v>0.0160709016909452</c:v>
                </c:pt>
                <c:pt idx="2228">
                  <c:v>0.0160709016909452</c:v>
                </c:pt>
                <c:pt idx="2229">
                  <c:v>0.0160709016909452</c:v>
                </c:pt>
                <c:pt idx="2230">
                  <c:v>0.0160709016909452</c:v>
                </c:pt>
                <c:pt idx="2231">
                  <c:v>0.0160709016909452</c:v>
                </c:pt>
                <c:pt idx="2232">
                  <c:v>0.0160709016909452</c:v>
                </c:pt>
                <c:pt idx="2233">
                  <c:v>0.0160709016909452</c:v>
                </c:pt>
                <c:pt idx="2234">
                  <c:v>0.0160709016909452</c:v>
                </c:pt>
                <c:pt idx="2235">
                  <c:v>0.0160709016909452</c:v>
                </c:pt>
                <c:pt idx="2236">
                  <c:v>0.0160709016909452</c:v>
                </c:pt>
                <c:pt idx="2237">
                  <c:v>0.0160709016909452</c:v>
                </c:pt>
                <c:pt idx="2238">
                  <c:v>0.0160709016909452</c:v>
                </c:pt>
                <c:pt idx="2239">
                  <c:v>0.0160709016909452</c:v>
                </c:pt>
                <c:pt idx="2240">
                  <c:v>0.0160709016909452</c:v>
                </c:pt>
                <c:pt idx="2241">
                  <c:v>0.0160709016909452</c:v>
                </c:pt>
                <c:pt idx="2242">
                  <c:v>0.0160709016909452</c:v>
                </c:pt>
                <c:pt idx="2243">
                  <c:v>0.0160709016909452</c:v>
                </c:pt>
                <c:pt idx="2244">
                  <c:v>0.0160709016909452</c:v>
                </c:pt>
                <c:pt idx="2245">
                  <c:v>0.0160709016909452</c:v>
                </c:pt>
                <c:pt idx="2246">
                  <c:v>0.0160709016909452</c:v>
                </c:pt>
                <c:pt idx="2247">
                  <c:v>0.0160709016909452</c:v>
                </c:pt>
                <c:pt idx="2248">
                  <c:v>0.0160709016909452</c:v>
                </c:pt>
                <c:pt idx="2249">
                  <c:v>0.0160709016909452</c:v>
                </c:pt>
                <c:pt idx="2250">
                  <c:v>0.0160709016909452</c:v>
                </c:pt>
                <c:pt idx="2251">
                  <c:v>0.0160709016909452</c:v>
                </c:pt>
                <c:pt idx="2252">
                  <c:v>0.0160709016909452</c:v>
                </c:pt>
                <c:pt idx="2253">
                  <c:v>0.0160709016909452</c:v>
                </c:pt>
                <c:pt idx="2254">
                  <c:v>0.0160709016909452</c:v>
                </c:pt>
                <c:pt idx="2255">
                  <c:v>0.0160709016909452</c:v>
                </c:pt>
                <c:pt idx="2256">
                  <c:v>0.0160709016909452</c:v>
                </c:pt>
                <c:pt idx="2257">
                  <c:v>0.0160709016909452</c:v>
                </c:pt>
                <c:pt idx="2258">
                  <c:v>0.0160709016909452</c:v>
                </c:pt>
                <c:pt idx="2259">
                  <c:v>0.0160709016909452</c:v>
                </c:pt>
                <c:pt idx="2260">
                  <c:v>0.0160709016909452</c:v>
                </c:pt>
                <c:pt idx="2261">
                  <c:v>0.0160709016909452</c:v>
                </c:pt>
                <c:pt idx="2262">
                  <c:v>0.0160709016909452</c:v>
                </c:pt>
                <c:pt idx="2263">
                  <c:v>0.0160709016909452</c:v>
                </c:pt>
                <c:pt idx="2264">
                  <c:v>0.0160709016909452</c:v>
                </c:pt>
                <c:pt idx="2265">
                  <c:v>0.0160709016909452</c:v>
                </c:pt>
                <c:pt idx="2266">
                  <c:v>0.0160709016909452</c:v>
                </c:pt>
                <c:pt idx="2267">
                  <c:v>0.0160709016909452</c:v>
                </c:pt>
                <c:pt idx="2268">
                  <c:v>0.0160709016909452</c:v>
                </c:pt>
                <c:pt idx="2269">
                  <c:v>0.0160709016909452</c:v>
                </c:pt>
                <c:pt idx="2270">
                  <c:v>0.0160709016909452</c:v>
                </c:pt>
                <c:pt idx="2271">
                  <c:v>0.0160709016909452</c:v>
                </c:pt>
                <c:pt idx="2272">
                  <c:v>0.0160709016909452</c:v>
                </c:pt>
                <c:pt idx="2273">
                  <c:v>0.0160709016909452</c:v>
                </c:pt>
                <c:pt idx="2274">
                  <c:v>0.0160709016909452</c:v>
                </c:pt>
                <c:pt idx="2275">
                  <c:v>0.0160709016909452</c:v>
                </c:pt>
                <c:pt idx="2276">
                  <c:v>0.0160709016909452</c:v>
                </c:pt>
                <c:pt idx="2277">
                  <c:v>0.0160709016909452</c:v>
                </c:pt>
                <c:pt idx="2278">
                  <c:v>0.0160709016909452</c:v>
                </c:pt>
                <c:pt idx="2279">
                  <c:v>0.0160709016909452</c:v>
                </c:pt>
                <c:pt idx="2280">
                  <c:v>0.0160709016909452</c:v>
                </c:pt>
                <c:pt idx="2281">
                  <c:v>0.0160709016909452</c:v>
                </c:pt>
                <c:pt idx="2282">
                  <c:v>0.0160709016909452</c:v>
                </c:pt>
                <c:pt idx="2283">
                  <c:v>0.0160709016909452</c:v>
                </c:pt>
                <c:pt idx="2284">
                  <c:v>0.0160709016909452</c:v>
                </c:pt>
                <c:pt idx="2285">
                  <c:v>0.0160709016909452</c:v>
                </c:pt>
                <c:pt idx="2286">
                  <c:v>0.0160709016909452</c:v>
                </c:pt>
                <c:pt idx="2287">
                  <c:v>0.0160709016909452</c:v>
                </c:pt>
                <c:pt idx="2288">
                  <c:v>0.0160709016909452</c:v>
                </c:pt>
                <c:pt idx="2289">
                  <c:v>0.0160709016909452</c:v>
                </c:pt>
                <c:pt idx="2290">
                  <c:v>0.0160709016909452</c:v>
                </c:pt>
                <c:pt idx="2291">
                  <c:v>0.0160709016909452</c:v>
                </c:pt>
                <c:pt idx="2292">
                  <c:v>0.0160709016909452</c:v>
                </c:pt>
                <c:pt idx="2293">
                  <c:v>0.0160709016909452</c:v>
                </c:pt>
                <c:pt idx="2294">
                  <c:v>0.0160709016909452</c:v>
                </c:pt>
                <c:pt idx="2295">
                  <c:v>0.0160709016909452</c:v>
                </c:pt>
                <c:pt idx="2296">
                  <c:v>0.0160709016909452</c:v>
                </c:pt>
                <c:pt idx="2297">
                  <c:v>0.0160709016909452</c:v>
                </c:pt>
                <c:pt idx="2298">
                  <c:v>0.0160709016909452</c:v>
                </c:pt>
                <c:pt idx="2299">
                  <c:v>0.0160709016909452</c:v>
                </c:pt>
                <c:pt idx="2300">
                  <c:v>0.0160709016909452</c:v>
                </c:pt>
                <c:pt idx="2301">
                  <c:v>0.0160709016909452</c:v>
                </c:pt>
                <c:pt idx="2302">
                  <c:v>0.0160709016909452</c:v>
                </c:pt>
                <c:pt idx="2303">
                  <c:v>0.0160709016909452</c:v>
                </c:pt>
                <c:pt idx="2304">
                  <c:v>0.0160709016909452</c:v>
                </c:pt>
                <c:pt idx="2305">
                  <c:v>0.0160709016909452</c:v>
                </c:pt>
                <c:pt idx="2306">
                  <c:v>0.0160709016909452</c:v>
                </c:pt>
                <c:pt idx="2307">
                  <c:v>0.0160709016909452</c:v>
                </c:pt>
                <c:pt idx="2308">
                  <c:v>0.0160709016909452</c:v>
                </c:pt>
                <c:pt idx="2309">
                  <c:v>0.0160709016909452</c:v>
                </c:pt>
                <c:pt idx="2310">
                  <c:v>0.0160709016909452</c:v>
                </c:pt>
                <c:pt idx="2311">
                  <c:v>0.0160709016909452</c:v>
                </c:pt>
                <c:pt idx="2312">
                  <c:v>0.0160709016909452</c:v>
                </c:pt>
                <c:pt idx="2313">
                  <c:v>0.0160709016909452</c:v>
                </c:pt>
                <c:pt idx="2314">
                  <c:v>0.0160709016909452</c:v>
                </c:pt>
                <c:pt idx="2315">
                  <c:v>0.0160709016909452</c:v>
                </c:pt>
                <c:pt idx="2316">
                  <c:v>0.0160709016909452</c:v>
                </c:pt>
                <c:pt idx="2317">
                  <c:v>0.0160709016909452</c:v>
                </c:pt>
                <c:pt idx="2318">
                  <c:v>0.0160709016909452</c:v>
                </c:pt>
                <c:pt idx="2319">
                  <c:v>0.0160709016909452</c:v>
                </c:pt>
                <c:pt idx="2320">
                  <c:v>0.0160709016909452</c:v>
                </c:pt>
                <c:pt idx="2321">
                  <c:v>0.0160709016909452</c:v>
                </c:pt>
                <c:pt idx="2322">
                  <c:v>0.0160709016909452</c:v>
                </c:pt>
                <c:pt idx="2323">
                  <c:v>0.0160709016909452</c:v>
                </c:pt>
                <c:pt idx="2324">
                  <c:v>0.0160709016909452</c:v>
                </c:pt>
                <c:pt idx="2325">
                  <c:v>0.0160709016909452</c:v>
                </c:pt>
                <c:pt idx="2326">
                  <c:v>0.0160709016909452</c:v>
                </c:pt>
                <c:pt idx="2327">
                  <c:v>0.0160709016909452</c:v>
                </c:pt>
                <c:pt idx="2328">
                  <c:v>0.0160709016909452</c:v>
                </c:pt>
                <c:pt idx="2329">
                  <c:v>0.0160709016909452</c:v>
                </c:pt>
                <c:pt idx="2330">
                  <c:v>0.0160709016909452</c:v>
                </c:pt>
                <c:pt idx="2331">
                  <c:v>0.0160709016909452</c:v>
                </c:pt>
                <c:pt idx="2332">
                  <c:v>0.0160709016909452</c:v>
                </c:pt>
                <c:pt idx="2333">
                  <c:v>0.0160709016909452</c:v>
                </c:pt>
                <c:pt idx="2334">
                  <c:v>0.0160709016909452</c:v>
                </c:pt>
                <c:pt idx="2335">
                  <c:v>0.0160709016909452</c:v>
                </c:pt>
                <c:pt idx="2336">
                  <c:v>0.0160709016909452</c:v>
                </c:pt>
                <c:pt idx="2337">
                  <c:v>0.0160709016909452</c:v>
                </c:pt>
                <c:pt idx="2338">
                  <c:v>0.0160709016909452</c:v>
                </c:pt>
                <c:pt idx="2339">
                  <c:v>0.0160709016909452</c:v>
                </c:pt>
                <c:pt idx="2340">
                  <c:v>0.0160709016909452</c:v>
                </c:pt>
                <c:pt idx="2341">
                  <c:v>0.0160709016909452</c:v>
                </c:pt>
                <c:pt idx="2342">
                  <c:v>0.0160709016909452</c:v>
                </c:pt>
                <c:pt idx="2343">
                  <c:v>0.0160709016909452</c:v>
                </c:pt>
                <c:pt idx="2344">
                  <c:v>0.0160709016909452</c:v>
                </c:pt>
                <c:pt idx="2345">
                  <c:v>0.0160709016909452</c:v>
                </c:pt>
                <c:pt idx="2346">
                  <c:v>0.0160709016909452</c:v>
                </c:pt>
                <c:pt idx="2347">
                  <c:v>0.0160709016909452</c:v>
                </c:pt>
                <c:pt idx="2348">
                  <c:v>0.0160709016909452</c:v>
                </c:pt>
                <c:pt idx="2349">
                  <c:v>0.0160709016909452</c:v>
                </c:pt>
                <c:pt idx="2350">
                  <c:v>0.0160709016909452</c:v>
                </c:pt>
                <c:pt idx="2351">
                  <c:v>0.0160709016909452</c:v>
                </c:pt>
                <c:pt idx="2352">
                  <c:v>0.0160709016909452</c:v>
                </c:pt>
                <c:pt idx="2353">
                  <c:v>0.0160709016909452</c:v>
                </c:pt>
                <c:pt idx="2354">
                  <c:v>0.0160709016909452</c:v>
                </c:pt>
                <c:pt idx="2355">
                  <c:v>0.0160709016909452</c:v>
                </c:pt>
                <c:pt idx="2356">
                  <c:v>0.0160709016909452</c:v>
                </c:pt>
                <c:pt idx="2357">
                  <c:v>0.0160709016909452</c:v>
                </c:pt>
                <c:pt idx="2358">
                  <c:v>0.0160709016909452</c:v>
                </c:pt>
                <c:pt idx="2359">
                  <c:v>0.0160709016909452</c:v>
                </c:pt>
                <c:pt idx="2360">
                  <c:v>0.0160709016909452</c:v>
                </c:pt>
                <c:pt idx="2361">
                  <c:v>0.0160709016909452</c:v>
                </c:pt>
                <c:pt idx="2362">
                  <c:v>0.0160709016909452</c:v>
                </c:pt>
                <c:pt idx="2363">
                  <c:v>0.0160709016909452</c:v>
                </c:pt>
                <c:pt idx="2364">
                  <c:v>0.0160709016909452</c:v>
                </c:pt>
                <c:pt idx="2365">
                  <c:v>0.0160709016909452</c:v>
                </c:pt>
                <c:pt idx="2366">
                  <c:v>0.0160709016909452</c:v>
                </c:pt>
                <c:pt idx="2367">
                  <c:v>0.0160709016909452</c:v>
                </c:pt>
                <c:pt idx="2368">
                  <c:v>0.0160709016909452</c:v>
                </c:pt>
                <c:pt idx="2369">
                  <c:v>0.0160709016909452</c:v>
                </c:pt>
                <c:pt idx="2370">
                  <c:v>0.0160709016909452</c:v>
                </c:pt>
                <c:pt idx="2371">
                  <c:v>0.0160709016909452</c:v>
                </c:pt>
                <c:pt idx="2372">
                  <c:v>0.0160709016909452</c:v>
                </c:pt>
                <c:pt idx="2373">
                  <c:v>0.0160709016909452</c:v>
                </c:pt>
                <c:pt idx="2374">
                  <c:v>0.0160709016909452</c:v>
                </c:pt>
                <c:pt idx="2375">
                  <c:v>0.0160709016909452</c:v>
                </c:pt>
                <c:pt idx="2376">
                  <c:v>0.0160709016909452</c:v>
                </c:pt>
                <c:pt idx="2377">
                  <c:v>0.0160709016909452</c:v>
                </c:pt>
                <c:pt idx="2378">
                  <c:v>0.0160709016909452</c:v>
                </c:pt>
                <c:pt idx="2379">
                  <c:v>0.0160709016909452</c:v>
                </c:pt>
                <c:pt idx="2380">
                  <c:v>0.0160709016909452</c:v>
                </c:pt>
                <c:pt idx="2381">
                  <c:v>0.0160709016909452</c:v>
                </c:pt>
                <c:pt idx="2382">
                  <c:v>0.0160709016909452</c:v>
                </c:pt>
                <c:pt idx="2383">
                  <c:v>0.0160709016909452</c:v>
                </c:pt>
                <c:pt idx="2384">
                  <c:v>0.0160709016909452</c:v>
                </c:pt>
                <c:pt idx="2385">
                  <c:v>0.0160709016909452</c:v>
                </c:pt>
                <c:pt idx="2386">
                  <c:v>0.0160709016909452</c:v>
                </c:pt>
                <c:pt idx="2387">
                  <c:v>0.0160709016909452</c:v>
                </c:pt>
                <c:pt idx="2388">
                  <c:v>0.0160709016909452</c:v>
                </c:pt>
                <c:pt idx="2389">
                  <c:v>0.0160709016909452</c:v>
                </c:pt>
                <c:pt idx="2390">
                  <c:v>0.0160709016909452</c:v>
                </c:pt>
                <c:pt idx="2391">
                  <c:v>0.0160709016909452</c:v>
                </c:pt>
                <c:pt idx="2392">
                  <c:v>0.0160709016909452</c:v>
                </c:pt>
                <c:pt idx="2393">
                  <c:v>0.0160709016909452</c:v>
                </c:pt>
                <c:pt idx="2394">
                  <c:v>0.0160709016909452</c:v>
                </c:pt>
                <c:pt idx="2395">
                  <c:v>0.0160709016909452</c:v>
                </c:pt>
                <c:pt idx="2396">
                  <c:v>0.0160709016909452</c:v>
                </c:pt>
                <c:pt idx="2397">
                  <c:v>0.0160709016909452</c:v>
                </c:pt>
                <c:pt idx="2398">
                  <c:v>0.0160709016909452</c:v>
                </c:pt>
                <c:pt idx="2399">
                  <c:v>0.0160709016909452</c:v>
                </c:pt>
                <c:pt idx="2400">
                  <c:v>0.0160709016909452</c:v>
                </c:pt>
                <c:pt idx="2401">
                  <c:v>0.0160709016909452</c:v>
                </c:pt>
                <c:pt idx="2402">
                  <c:v>0.0160709016909452</c:v>
                </c:pt>
                <c:pt idx="2403">
                  <c:v>0.0160709016909452</c:v>
                </c:pt>
                <c:pt idx="2404">
                  <c:v>0.0160709016909452</c:v>
                </c:pt>
                <c:pt idx="2405">
                  <c:v>0.0160709016909452</c:v>
                </c:pt>
                <c:pt idx="2406">
                  <c:v>0.0160709016909452</c:v>
                </c:pt>
                <c:pt idx="2407">
                  <c:v>0.0160709016909452</c:v>
                </c:pt>
                <c:pt idx="2408">
                  <c:v>0.0160709016909452</c:v>
                </c:pt>
                <c:pt idx="2409">
                  <c:v>0.0160709016909452</c:v>
                </c:pt>
                <c:pt idx="2410">
                  <c:v>0.0160709016909452</c:v>
                </c:pt>
                <c:pt idx="2411">
                  <c:v>0.0160709016909452</c:v>
                </c:pt>
                <c:pt idx="2412">
                  <c:v>0.0160709016909452</c:v>
                </c:pt>
                <c:pt idx="2413">
                  <c:v>0.0160709016909452</c:v>
                </c:pt>
                <c:pt idx="2414">
                  <c:v>0.0160709016909452</c:v>
                </c:pt>
                <c:pt idx="2415">
                  <c:v>0.0160709016909452</c:v>
                </c:pt>
                <c:pt idx="2416">
                  <c:v>0.0160709016909452</c:v>
                </c:pt>
                <c:pt idx="2417">
                  <c:v>0.0160709016909452</c:v>
                </c:pt>
                <c:pt idx="2418">
                  <c:v>0.0160709016909452</c:v>
                </c:pt>
                <c:pt idx="2419">
                  <c:v>0.0160709016909452</c:v>
                </c:pt>
                <c:pt idx="2420">
                  <c:v>0.0160709016909452</c:v>
                </c:pt>
                <c:pt idx="2421">
                  <c:v>0.0160709016909452</c:v>
                </c:pt>
                <c:pt idx="2422">
                  <c:v>0.0160709016909452</c:v>
                </c:pt>
                <c:pt idx="2423">
                  <c:v>0.0160709016909452</c:v>
                </c:pt>
                <c:pt idx="2424">
                  <c:v>0.0160709016909452</c:v>
                </c:pt>
                <c:pt idx="2425">
                  <c:v>0.0160709016909452</c:v>
                </c:pt>
                <c:pt idx="2426">
                  <c:v>0.0160709016909452</c:v>
                </c:pt>
                <c:pt idx="2427">
                  <c:v>0.0160709016909452</c:v>
                </c:pt>
                <c:pt idx="2428">
                  <c:v>0.0160709016909452</c:v>
                </c:pt>
                <c:pt idx="2429">
                  <c:v>0.0160709016909452</c:v>
                </c:pt>
                <c:pt idx="2430">
                  <c:v>0.0160709016909452</c:v>
                </c:pt>
                <c:pt idx="2431">
                  <c:v>0.0160709016909452</c:v>
                </c:pt>
                <c:pt idx="2432">
                  <c:v>0.0160709016909452</c:v>
                </c:pt>
                <c:pt idx="2433">
                  <c:v>0.0160709016909452</c:v>
                </c:pt>
                <c:pt idx="2434">
                  <c:v>0.0160709016909452</c:v>
                </c:pt>
                <c:pt idx="2435">
                  <c:v>0.0160709016909452</c:v>
                </c:pt>
                <c:pt idx="2436">
                  <c:v>0.0160709016909452</c:v>
                </c:pt>
                <c:pt idx="2437">
                  <c:v>0.0160709016909452</c:v>
                </c:pt>
                <c:pt idx="2438">
                  <c:v>0.0160709016909452</c:v>
                </c:pt>
                <c:pt idx="2439">
                  <c:v>0.0160709016909452</c:v>
                </c:pt>
                <c:pt idx="2440">
                  <c:v>0.0160709016909452</c:v>
                </c:pt>
                <c:pt idx="2441">
                  <c:v>0.0160709016909452</c:v>
                </c:pt>
                <c:pt idx="2442">
                  <c:v>0.0160709016909452</c:v>
                </c:pt>
                <c:pt idx="2443">
                  <c:v>0.0160709016909452</c:v>
                </c:pt>
                <c:pt idx="2444">
                  <c:v>0.0160709016909452</c:v>
                </c:pt>
                <c:pt idx="2445">
                  <c:v>0.0160709016909452</c:v>
                </c:pt>
                <c:pt idx="2446">
                  <c:v>0.0160709016909452</c:v>
                </c:pt>
                <c:pt idx="2447">
                  <c:v>0.0160709016909452</c:v>
                </c:pt>
                <c:pt idx="2448">
                  <c:v>0.0160709016909452</c:v>
                </c:pt>
                <c:pt idx="2449">
                  <c:v>0.0160709016909452</c:v>
                </c:pt>
                <c:pt idx="2450">
                  <c:v>0.0160709016909452</c:v>
                </c:pt>
                <c:pt idx="2451">
                  <c:v>0.0160709016909452</c:v>
                </c:pt>
                <c:pt idx="2452">
                  <c:v>0.0160709016909452</c:v>
                </c:pt>
                <c:pt idx="2453">
                  <c:v>0.0160709016909452</c:v>
                </c:pt>
                <c:pt idx="2454">
                  <c:v>0.0160709016909452</c:v>
                </c:pt>
                <c:pt idx="2455">
                  <c:v>0.0160709016909452</c:v>
                </c:pt>
                <c:pt idx="2456">
                  <c:v>0.0160709016909452</c:v>
                </c:pt>
                <c:pt idx="2457">
                  <c:v>0.0160709016909452</c:v>
                </c:pt>
                <c:pt idx="2458">
                  <c:v>0.0160709016909452</c:v>
                </c:pt>
                <c:pt idx="2459">
                  <c:v>0.0160709016909452</c:v>
                </c:pt>
                <c:pt idx="2460">
                  <c:v>0.0160709016909452</c:v>
                </c:pt>
                <c:pt idx="2461">
                  <c:v>0.0160709016909452</c:v>
                </c:pt>
                <c:pt idx="2462">
                  <c:v>0.0160709016909452</c:v>
                </c:pt>
                <c:pt idx="2463">
                  <c:v>0.0160709016909452</c:v>
                </c:pt>
                <c:pt idx="2464">
                  <c:v>0.0160709016909452</c:v>
                </c:pt>
                <c:pt idx="2465">
                  <c:v>0.0160709016909452</c:v>
                </c:pt>
                <c:pt idx="2466">
                  <c:v>0.0160709016909452</c:v>
                </c:pt>
                <c:pt idx="2467">
                  <c:v>0.0160709016909452</c:v>
                </c:pt>
                <c:pt idx="2468">
                  <c:v>0.0160709016909452</c:v>
                </c:pt>
                <c:pt idx="2469">
                  <c:v>0.0160709016909452</c:v>
                </c:pt>
                <c:pt idx="2470">
                  <c:v>0.0160709016909452</c:v>
                </c:pt>
                <c:pt idx="2471">
                  <c:v>0.0160709016909452</c:v>
                </c:pt>
                <c:pt idx="2472">
                  <c:v>0.0160709016909452</c:v>
                </c:pt>
                <c:pt idx="2473">
                  <c:v>0.0160709016909452</c:v>
                </c:pt>
                <c:pt idx="2474">
                  <c:v>0.0160709016909452</c:v>
                </c:pt>
                <c:pt idx="2475">
                  <c:v>0.0160709016909452</c:v>
                </c:pt>
                <c:pt idx="2476">
                  <c:v>0.0160709016909452</c:v>
                </c:pt>
                <c:pt idx="2477">
                  <c:v>0.0160709016909452</c:v>
                </c:pt>
                <c:pt idx="2478">
                  <c:v>0.0160709016909452</c:v>
                </c:pt>
                <c:pt idx="2479">
                  <c:v>0.0160709016909452</c:v>
                </c:pt>
                <c:pt idx="2480">
                  <c:v>0.0160709016909452</c:v>
                </c:pt>
                <c:pt idx="2481">
                  <c:v>0.0160709016909452</c:v>
                </c:pt>
                <c:pt idx="2482">
                  <c:v>0.0160709016909452</c:v>
                </c:pt>
                <c:pt idx="2483">
                  <c:v>0.0160709016909452</c:v>
                </c:pt>
                <c:pt idx="2484">
                  <c:v>0.0160709016909452</c:v>
                </c:pt>
                <c:pt idx="2485">
                  <c:v>0.0160709016909452</c:v>
                </c:pt>
                <c:pt idx="2486">
                  <c:v>0.0160709016909452</c:v>
                </c:pt>
                <c:pt idx="2487">
                  <c:v>0.0160709016909452</c:v>
                </c:pt>
                <c:pt idx="2488">
                  <c:v>0.0160709016909452</c:v>
                </c:pt>
                <c:pt idx="2489">
                  <c:v>0.0160709016909452</c:v>
                </c:pt>
                <c:pt idx="2490">
                  <c:v>0.0160709016909452</c:v>
                </c:pt>
                <c:pt idx="2491">
                  <c:v>0.0160709016909452</c:v>
                </c:pt>
                <c:pt idx="2492">
                  <c:v>0.0160709016909452</c:v>
                </c:pt>
                <c:pt idx="2493">
                  <c:v>0.0160709016909452</c:v>
                </c:pt>
                <c:pt idx="2494">
                  <c:v>0.0160709016909452</c:v>
                </c:pt>
                <c:pt idx="2495">
                  <c:v>0.0160709016909452</c:v>
                </c:pt>
                <c:pt idx="2496">
                  <c:v>0.0160709016909452</c:v>
                </c:pt>
                <c:pt idx="2497">
                  <c:v>0.0160709016909452</c:v>
                </c:pt>
                <c:pt idx="2498">
                  <c:v>0.0160709016909452</c:v>
                </c:pt>
                <c:pt idx="2499">
                  <c:v>0.0160709016909452</c:v>
                </c:pt>
                <c:pt idx="2500">
                  <c:v>0.0160709016909452</c:v>
                </c:pt>
                <c:pt idx="2501">
                  <c:v>0.0160709016909452</c:v>
                </c:pt>
                <c:pt idx="2502">
                  <c:v>0.0160709016909452</c:v>
                </c:pt>
                <c:pt idx="2503">
                  <c:v>0.0160709016909452</c:v>
                </c:pt>
                <c:pt idx="2504">
                  <c:v>0.0160709016909452</c:v>
                </c:pt>
                <c:pt idx="2505">
                  <c:v>0.0160709016909452</c:v>
                </c:pt>
                <c:pt idx="2506">
                  <c:v>0.0160709016909452</c:v>
                </c:pt>
                <c:pt idx="2507">
                  <c:v>0.0160709016909452</c:v>
                </c:pt>
                <c:pt idx="2508">
                  <c:v>0.0160709016909452</c:v>
                </c:pt>
                <c:pt idx="2509">
                  <c:v>0.0160709016909452</c:v>
                </c:pt>
                <c:pt idx="2510">
                  <c:v>0.0160709016909452</c:v>
                </c:pt>
                <c:pt idx="2511">
                  <c:v>0.0160709016909452</c:v>
                </c:pt>
                <c:pt idx="2512">
                  <c:v>0.0160709016909452</c:v>
                </c:pt>
                <c:pt idx="2513">
                  <c:v>0.0160709016909452</c:v>
                </c:pt>
                <c:pt idx="2514">
                  <c:v>0.0160709016909452</c:v>
                </c:pt>
                <c:pt idx="2515">
                  <c:v>0.0160709016909452</c:v>
                </c:pt>
                <c:pt idx="2516">
                  <c:v>0.0160709016909452</c:v>
                </c:pt>
                <c:pt idx="2517">
                  <c:v>0.0160709016909452</c:v>
                </c:pt>
                <c:pt idx="2518">
                  <c:v>0.0160709016909452</c:v>
                </c:pt>
                <c:pt idx="2519">
                  <c:v>0.0160709016909452</c:v>
                </c:pt>
                <c:pt idx="2520">
                  <c:v>0.0160709016909452</c:v>
                </c:pt>
                <c:pt idx="2521">
                  <c:v>0.0160709016909452</c:v>
                </c:pt>
                <c:pt idx="2522">
                  <c:v>0.0160709016909452</c:v>
                </c:pt>
                <c:pt idx="2523">
                  <c:v>0.0160709016909452</c:v>
                </c:pt>
                <c:pt idx="2524">
                  <c:v>0.0160709016909452</c:v>
                </c:pt>
                <c:pt idx="2525">
                  <c:v>0.0160709016909452</c:v>
                </c:pt>
                <c:pt idx="2526">
                  <c:v>0.0160709016909452</c:v>
                </c:pt>
                <c:pt idx="2527">
                  <c:v>0.0160709016909452</c:v>
                </c:pt>
                <c:pt idx="2528">
                  <c:v>0.0160709016909452</c:v>
                </c:pt>
                <c:pt idx="2529">
                  <c:v>0.0160709016909452</c:v>
                </c:pt>
                <c:pt idx="2530">
                  <c:v>0.0160709016909452</c:v>
                </c:pt>
                <c:pt idx="2531">
                  <c:v>0.0160709016909452</c:v>
                </c:pt>
                <c:pt idx="2532">
                  <c:v>0.0160709016909452</c:v>
                </c:pt>
                <c:pt idx="2533">
                  <c:v>0.0160709016909452</c:v>
                </c:pt>
                <c:pt idx="2534">
                  <c:v>0.0160709016909452</c:v>
                </c:pt>
                <c:pt idx="2535">
                  <c:v>0.0160709016909452</c:v>
                </c:pt>
                <c:pt idx="2536">
                  <c:v>0.0160709016909452</c:v>
                </c:pt>
                <c:pt idx="2537">
                  <c:v>0.0160709016909452</c:v>
                </c:pt>
                <c:pt idx="2538">
                  <c:v>0.0160709016909452</c:v>
                </c:pt>
                <c:pt idx="2539">
                  <c:v>0.0160709016909452</c:v>
                </c:pt>
                <c:pt idx="2540">
                  <c:v>0.0160709016909452</c:v>
                </c:pt>
                <c:pt idx="2541">
                  <c:v>0.0160709016909452</c:v>
                </c:pt>
                <c:pt idx="2542">
                  <c:v>0.0160709016909452</c:v>
                </c:pt>
                <c:pt idx="2543">
                  <c:v>0.0160709016909452</c:v>
                </c:pt>
                <c:pt idx="2544">
                  <c:v>0.0160709016909452</c:v>
                </c:pt>
                <c:pt idx="2545">
                  <c:v>0.0160709016909452</c:v>
                </c:pt>
                <c:pt idx="2546">
                  <c:v>0.0160709016909452</c:v>
                </c:pt>
                <c:pt idx="2547">
                  <c:v>0.0160709016909452</c:v>
                </c:pt>
                <c:pt idx="2548">
                  <c:v>0.0160709016909452</c:v>
                </c:pt>
                <c:pt idx="2549">
                  <c:v>0.0160709016909452</c:v>
                </c:pt>
                <c:pt idx="2550">
                  <c:v>0.0160709016909452</c:v>
                </c:pt>
                <c:pt idx="2551">
                  <c:v>0.0160709016909452</c:v>
                </c:pt>
                <c:pt idx="2552">
                  <c:v>0.0160709016909452</c:v>
                </c:pt>
                <c:pt idx="2553">
                  <c:v>0.0160709016909452</c:v>
                </c:pt>
                <c:pt idx="2554">
                  <c:v>0.0160709016909452</c:v>
                </c:pt>
                <c:pt idx="2555">
                  <c:v>0.0160709016909452</c:v>
                </c:pt>
                <c:pt idx="2556">
                  <c:v>0.0160709016909452</c:v>
                </c:pt>
                <c:pt idx="2557">
                  <c:v>0.0160709016909452</c:v>
                </c:pt>
                <c:pt idx="2558">
                  <c:v>0.0160709016909452</c:v>
                </c:pt>
                <c:pt idx="2559">
                  <c:v>0.0160709016909452</c:v>
                </c:pt>
                <c:pt idx="2560">
                  <c:v>0.0160709016909452</c:v>
                </c:pt>
                <c:pt idx="2561">
                  <c:v>0.0160709016909452</c:v>
                </c:pt>
                <c:pt idx="2562">
                  <c:v>0.0160709016909452</c:v>
                </c:pt>
                <c:pt idx="2563">
                  <c:v>0.0160709016909452</c:v>
                </c:pt>
                <c:pt idx="2564">
                  <c:v>0.0160709016909452</c:v>
                </c:pt>
                <c:pt idx="2565">
                  <c:v>0.0160709016909452</c:v>
                </c:pt>
                <c:pt idx="2566">
                  <c:v>0.0160709016909452</c:v>
                </c:pt>
                <c:pt idx="2567">
                  <c:v>0.0160709016909452</c:v>
                </c:pt>
                <c:pt idx="2568">
                  <c:v>0.0160709016909452</c:v>
                </c:pt>
                <c:pt idx="2569">
                  <c:v>0.0160709016909452</c:v>
                </c:pt>
                <c:pt idx="2570">
                  <c:v>0.0160709016909452</c:v>
                </c:pt>
                <c:pt idx="2571">
                  <c:v>0.0160709016909452</c:v>
                </c:pt>
                <c:pt idx="2572">
                  <c:v>0.0160709016909452</c:v>
                </c:pt>
                <c:pt idx="2573">
                  <c:v>0.0160709016909452</c:v>
                </c:pt>
                <c:pt idx="2574">
                  <c:v>0.0160709016909452</c:v>
                </c:pt>
                <c:pt idx="2575">
                  <c:v>0.0160709016909452</c:v>
                </c:pt>
                <c:pt idx="2576">
                  <c:v>0.0160709016909452</c:v>
                </c:pt>
                <c:pt idx="2577">
                  <c:v>0.0160709016909452</c:v>
                </c:pt>
                <c:pt idx="2578">
                  <c:v>0.0160709016909452</c:v>
                </c:pt>
                <c:pt idx="2579">
                  <c:v>0.0160709016909452</c:v>
                </c:pt>
                <c:pt idx="2580">
                  <c:v>0.0160709016909452</c:v>
                </c:pt>
                <c:pt idx="2581">
                  <c:v>0.0160709016909452</c:v>
                </c:pt>
                <c:pt idx="2582">
                  <c:v>0.0160709016909452</c:v>
                </c:pt>
                <c:pt idx="2583">
                  <c:v>0.0160709016909452</c:v>
                </c:pt>
                <c:pt idx="2584">
                  <c:v>0.0160709016909452</c:v>
                </c:pt>
                <c:pt idx="2585">
                  <c:v>0.0160709016909452</c:v>
                </c:pt>
                <c:pt idx="2586">
                  <c:v>0.0160709016909452</c:v>
                </c:pt>
                <c:pt idx="2587">
                  <c:v>0.0160709016909452</c:v>
                </c:pt>
                <c:pt idx="2588">
                  <c:v>0.0160709016909452</c:v>
                </c:pt>
                <c:pt idx="2589">
                  <c:v>0.0160709016909452</c:v>
                </c:pt>
                <c:pt idx="2590">
                  <c:v>0.0160709016909452</c:v>
                </c:pt>
                <c:pt idx="2591">
                  <c:v>0.0160709016909452</c:v>
                </c:pt>
                <c:pt idx="2592">
                  <c:v>0.0160709016909452</c:v>
                </c:pt>
                <c:pt idx="2593">
                  <c:v>0.0160709016909452</c:v>
                </c:pt>
                <c:pt idx="2594">
                  <c:v>0.0160709016909452</c:v>
                </c:pt>
                <c:pt idx="2595">
                  <c:v>0.0160709016909452</c:v>
                </c:pt>
                <c:pt idx="2596">
                  <c:v>0.0160709016909452</c:v>
                </c:pt>
                <c:pt idx="2597">
                  <c:v>0.0160709016909452</c:v>
                </c:pt>
                <c:pt idx="2598">
                  <c:v>0.0160709016909452</c:v>
                </c:pt>
                <c:pt idx="2599">
                  <c:v>0.0160709016909452</c:v>
                </c:pt>
                <c:pt idx="2600">
                  <c:v>0.0160709016909452</c:v>
                </c:pt>
                <c:pt idx="2601">
                  <c:v>0.0160709016909452</c:v>
                </c:pt>
                <c:pt idx="2602">
                  <c:v>0.0160709016909452</c:v>
                </c:pt>
                <c:pt idx="2603">
                  <c:v>0.0160709016909452</c:v>
                </c:pt>
                <c:pt idx="2604">
                  <c:v>0.0160709016909452</c:v>
                </c:pt>
                <c:pt idx="2605">
                  <c:v>0.0160709016909452</c:v>
                </c:pt>
                <c:pt idx="2606">
                  <c:v>0.0160709016909452</c:v>
                </c:pt>
                <c:pt idx="2607">
                  <c:v>0.0160709016909452</c:v>
                </c:pt>
                <c:pt idx="2608">
                  <c:v>0.0160709016909452</c:v>
                </c:pt>
                <c:pt idx="2609">
                  <c:v>0.0160709016909452</c:v>
                </c:pt>
                <c:pt idx="2610">
                  <c:v>0.0160709016909452</c:v>
                </c:pt>
                <c:pt idx="2611">
                  <c:v>0.0160709016909452</c:v>
                </c:pt>
                <c:pt idx="2612">
                  <c:v>0.0160709016909452</c:v>
                </c:pt>
                <c:pt idx="2613">
                  <c:v>0.0160709016909452</c:v>
                </c:pt>
                <c:pt idx="2614">
                  <c:v>0.0160709016909452</c:v>
                </c:pt>
                <c:pt idx="2615">
                  <c:v>0.0160709016909452</c:v>
                </c:pt>
                <c:pt idx="2616">
                  <c:v>0.0160709016909452</c:v>
                </c:pt>
                <c:pt idx="2617">
                  <c:v>0.0160709016909452</c:v>
                </c:pt>
                <c:pt idx="2618">
                  <c:v>0.0160709016909452</c:v>
                </c:pt>
                <c:pt idx="2619">
                  <c:v>0.0160709016909452</c:v>
                </c:pt>
                <c:pt idx="2620">
                  <c:v>0.0160709016909452</c:v>
                </c:pt>
                <c:pt idx="2621">
                  <c:v>0.0160709016909452</c:v>
                </c:pt>
                <c:pt idx="2622">
                  <c:v>0.0160709016909452</c:v>
                </c:pt>
                <c:pt idx="2623">
                  <c:v>0.0160709016909452</c:v>
                </c:pt>
                <c:pt idx="2624">
                  <c:v>0.0160709016909452</c:v>
                </c:pt>
                <c:pt idx="2625">
                  <c:v>0.0160709016909452</c:v>
                </c:pt>
                <c:pt idx="2626">
                  <c:v>0.0160709016909452</c:v>
                </c:pt>
                <c:pt idx="2627">
                  <c:v>0.0160709016909452</c:v>
                </c:pt>
                <c:pt idx="2628">
                  <c:v>0.0160709016909452</c:v>
                </c:pt>
                <c:pt idx="2629">
                  <c:v>0.0160709016909452</c:v>
                </c:pt>
                <c:pt idx="2630">
                  <c:v>0.0160709016909452</c:v>
                </c:pt>
                <c:pt idx="2631">
                  <c:v>0.0160709016909452</c:v>
                </c:pt>
                <c:pt idx="2632">
                  <c:v>0.0160709016909452</c:v>
                </c:pt>
                <c:pt idx="2633">
                  <c:v>0.0160709016909452</c:v>
                </c:pt>
                <c:pt idx="2634">
                  <c:v>0.0160709016909452</c:v>
                </c:pt>
                <c:pt idx="2635">
                  <c:v>0.0160709016909452</c:v>
                </c:pt>
                <c:pt idx="2636">
                  <c:v>0.0160709016909452</c:v>
                </c:pt>
                <c:pt idx="2637">
                  <c:v>0.0160709016909452</c:v>
                </c:pt>
                <c:pt idx="2638">
                  <c:v>0.0160709016909452</c:v>
                </c:pt>
                <c:pt idx="2639">
                  <c:v>0.0160709016909452</c:v>
                </c:pt>
                <c:pt idx="2640">
                  <c:v>0.0160709016909452</c:v>
                </c:pt>
                <c:pt idx="2641">
                  <c:v>0.0160709016909452</c:v>
                </c:pt>
                <c:pt idx="2642">
                  <c:v>0.0160709016909452</c:v>
                </c:pt>
                <c:pt idx="2643">
                  <c:v>0.0160709016909452</c:v>
                </c:pt>
                <c:pt idx="2644">
                  <c:v>0.0160709016909452</c:v>
                </c:pt>
                <c:pt idx="2645">
                  <c:v>0.0160709016909452</c:v>
                </c:pt>
                <c:pt idx="2646">
                  <c:v>0.0160709016909452</c:v>
                </c:pt>
                <c:pt idx="2647">
                  <c:v>0.0160709016909452</c:v>
                </c:pt>
                <c:pt idx="2648">
                  <c:v>0.0160709016909452</c:v>
                </c:pt>
                <c:pt idx="2649">
                  <c:v>0.0160709016909452</c:v>
                </c:pt>
                <c:pt idx="2650">
                  <c:v>0.0160709016909452</c:v>
                </c:pt>
                <c:pt idx="2651">
                  <c:v>0.0160709016909452</c:v>
                </c:pt>
                <c:pt idx="2652">
                  <c:v>0.0160709016909452</c:v>
                </c:pt>
                <c:pt idx="2653">
                  <c:v>0.0160709016909452</c:v>
                </c:pt>
                <c:pt idx="2654">
                  <c:v>0.0160709016909452</c:v>
                </c:pt>
                <c:pt idx="2655">
                  <c:v>0.0160709016909452</c:v>
                </c:pt>
                <c:pt idx="2656">
                  <c:v>0.0160709016909452</c:v>
                </c:pt>
                <c:pt idx="2657">
                  <c:v>0.0160709016909452</c:v>
                </c:pt>
                <c:pt idx="2658">
                  <c:v>0.0160709016909452</c:v>
                </c:pt>
                <c:pt idx="2659">
                  <c:v>0.0160709016909452</c:v>
                </c:pt>
                <c:pt idx="2660">
                  <c:v>0.0160709016909452</c:v>
                </c:pt>
                <c:pt idx="2661">
                  <c:v>0.0160709016909452</c:v>
                </c:pt>
                <c:pt idx="2662">
                  <c:v>0.0160709016909452</c:v>
                </c:pt>
                <c:pt idx="2663">
                  <c:v>0.0160709016909452</c:v>
                </c:pt>
                <c:pt idx="2664">
                  <c:v>0.0160709016909452</c:v>
                </c:pt>
                <c:pt idx="2665">
                  <c:v>0.0160709016909452</c:v>
                </c:pt>
                <c:pt idx="2666">
                  <c:v>0.0160709016909452</c:v>
                </c:pt>
                <c:pt idx="2667">
                  <c:v>0.0160709016909452</c:v>
                </c:pt>
                <c:pt idx="2668">
                  <c:v>0.0160709016909452</c:v>
                </c:pt>
                <c:pt idx="2669">
                  <c:v>0.0160709016909452</c:v>
                </c:pt>
                <c:pt idx="2670">
                  <c:v>0.0160709016909452</c:v>
                </c:pt>
                <c:pt idx="2671">
                  <c:v>0.0160709016909452</c:v>
                </c:pt>
                <c:pt idx="2672">
                  <c:v>0.0160709016909452</c:v>
                </c:pt>
                <c:pt idx="2673">
                  <c:v>0.0160709016909452</c:v>
                </c:pt>
                <c:pt idx="2674">
                  <c:v>0.0160709016909452</c:v>
                </c:pt>
                <c:pt idx="2675">
                  <c:v>0.0160709016909452</c:v>
                </c:pt>
                <c:pt idx="2676">
                  <c:v>0.0160709016909452</c:v>
                </c:pt>
                <c:pt idx="2677">
                  <c:v>0.0160709016909452</c:v>
                </c:pt>
                <c:pt idx="2678">
                  <c:v>0.0160709016909452</c:v>
                </c:pt>
                <c:pt idx="2679">
                  <c:v>0.0160709016909452</c:v>
                </c:pt>
                <c:pt idx="2680">
                  <c:v>0.0160709016909452</c:v>
                </c:pt>
                <c:pt idx="2681">
                  <c:v>0.0160709016909452</c:v>
                </c:pt>
                <c:pt idx="2682">
                  <c:v>0.0160709016909452</c:v>
                </c:pt>
                <c:pt idx="2683">
                  <c:v>0.0160709016909452</c:v>
                </c:pt>
                <c:pt idx="2684">
                  <c:v>0.0160709016909452</c:v>
                </c:pt>
                <c:pt idx="2685">
                  <c:v>0.0160709016909452</c:v>
                </c:pt>
                <c:pt idx="2686">
                  <c:v>0.0160709016909452</c:v>
                </c:pt>
                <c:pt idx="2687">
                  <c:v>0.0160709016909452</c:v>
                </c:pt>
                <c:pt idx="2688">
                  <c:v>0.0160709016909452</c:v>
                </c:pt>
                <c:pt idx="2689">
                  <c:v>0.0160709016909452</c:v>
                </c:pt>
                <c:pt idx="2690">
                  <c:v>0.0160709016909452</c:v>
                </c:pt>
                <c:pt idx="2691">
                  <c:v>0.0160709016909452</c:v>
                </c:pt>
                <c:pt idx="2692">
                  <c:v>0.0160709016909452</c:v>
                </c:pt>
                <c:pt idx="2693">
                  <c:v>0.0160709016909452</c:v>
                </c:pt>
                <c:pt idx="2694">
                  <c:v>0.0160709016909452</c:v>
                </c:pt>
                <c:pt idx="2695">
                  <c:v>0.0160709016909452</c:v>
                </c:pt>
                <c:pt idx="2696">
                  <c:v>0.0160709016909452</c:v>
                </c:pt>
                <c:pt idx="2697">
                  <c:v>0.0160709016909452</c:v>
                </c:pt>
                <c:pt idx="2698">
                  <c:v>0.0160709016909452</c:v>
                </c:pt>
                <c:pt idx="2699">
                  <c:v>0.0160709016909452</c:v>
                </c:pt>
                <c:pt idx="2700">
                  <c:v>0.0160709016909452</c:v>
                </c:pt>
                <c:pt idx="2701">
                  <c:v>0.0160709016909452</c:v>
                </c:pt>
                <c:pt idx="2702">
                  <c:v>0.0160709016909452</c:v>
                </c:pt>
                <c:pt idx="2703">
                  <c:v>0.0160709016909452</c:v>
                </c:pt>
                <c:pt idx="2704">
                  <c:v>0.0160709016909452</c:v>
                </c:pt>
                <c:pt idx="2705">
                  <c:v>0.0160709016909452</c:v>
                </c:pt>
                <c:pt idx="2706">
                  <c:v>0.0160709016909452</c:v>
                </c:pt>
                <c:pt idx="2707">
                  <c:v>0.0160709016909452</c:v>
                </c:pt>
                <c:pt idx="2708">
                  <c:v>0.0160709016909452</c:v>
                </c:pt>
                <c:pt idx="2709">
                  <c:v>0.0160709016909452</c:v>
                </c:pt>
                <c:pt idx="2710">
                  <c:v>0.0160709016909452</c:v>
                </c:pt>
                <c:pt idx="2711">
                  <c:v>0.0160709016909452</c:v>
                </c:pt>
                <c:pt idx="2712">
                  <c:v>0.0160709016909452</c:v>
                </c:pt>
                <c:pt idx="2713">
                  <c:v>0.0160709016909452</c:v>
                </c:pt>
                <c:pt idx="2714">
                  <c:v>0.0160709016909452</c:v>
                </c:pt>
                <c:pt idx="2715">
                  <c:v>0.0160709016909452</c:v>
                </c:pt>
                <c:pt idx="2716">
                  <c:v>0.0160709016909452</c:v>
                </c:pt>
                <c:pt idx="2717">
                  <c:v>0.0160709016909452</c:v>
                </c:pt>
                <c:pt idx="2718">
                  <c:v>0.0160709016909452</c:v>
                </c:pt>
                <c:pt idx="2719">
                  <c:v>0.0160709016909452</c:v>
                </c:pt>
                <c:pt idx="2720">
                  <c:v>0.0160709016909452</c:v>
                </c:pt>
                <c:pt idx="2721">
                  <c:v>0.0160709016909452</c:v>
                </c:pt>
                <c:pt idx="2722">
                  <c:v>0.0160709016909452</c:v>
                </c:pt>
                <c:pt idx="2723">
                  <c:v>0.0160709016909452</c:v>
                </c:pt>
                <c:pt idx="2724">
                  <c:v>0.0160709016909452</c:v>
                </c:pt>
                <c:pt idx="2725">
                  <c:v>0.0160709016909452</c:v>
                </c:pt>
                <c:pt idx="2726">
                  <c:v>0.0160709016909452</c:v>
                </c:pt>
                <c:pt idx="2727">
                  <c:v>0.0160709016909452</c:v>
                </c:pt>
                <c:pt idx="2728">
                  <c:v>0.0160709016909452</c:v>
                </c:pt>
                <c:pt idx="2729">
                  <c:v>0.0160709016909452</c:v>
                </c:pt>
                <c:pt idx="2730">
                  <c:v>0.0160709016909452</c:v>
                </c:pt>
                <c:pt idx="2731">
                  <c:v>0.0160709016909452</c:v>
                </c:pt>
                <c:pt idx="2732">
                  <c:v>0.0160709016909452</c:v>
                </c:pt>
                <c:pt idx="2733">
                  <c:v>0.0160709016909452</c:v>
                </c:pt>
                <c:pt idx="2734">
                  <c:v>0.0160709016909452</c:v>
                </c:pt>
                <c:pt idx="2735">
                  <c:v>0.0160709016909452</c:v>
                </c:pt>
                <c:pt idx="2736">
                  <c:v>0.0160709016909452</c:v>
                </c:pt>
                <c:pt idx="2737">
                  <c:v>0.0160709016909452</c:v>
                </c:pt>
                <c:pt idx="2738">
                  <c:v>0.0160709016909452</c:v>
                </c:pt>
                <c:pt idx="2739">
                  <c:v>0.0160709016909452</c:v>
                </c:pt>
                <c:pt idx="2740">
                  <c:v>0.0160709016909452</c:v>
                </c:pt>
                <c:pt idx="2741">
                  <c:v>0.0160709016909452</c:v>
                </c:pt>
                <c:pt idx="2742">
                  <c:v>0.0160709016909452</c:v>
                </c:pt>
                <c:pt idx="2743">
                  <c:v>0.0160709016909452</c:v>
                </c:pt>
                <c:pt idx="2744">
                  <c:v>0.0160709016909452</c:v>
                </c:pt>
                <c:pt idx="2745">
                  <c:v>0.0160709016909452</c:v>
                </c:pt>
                <c:pt idx="2746">
                  <c:v>0.0160709016909452</c:v>
                </c:pt>
                <c:pt idx="2747">
                  <c:v>0.0160709016909452</c:v>
                </c:pt>
                <c:pt idx="2748">
                  <c:v>0.0160709016909452</c:v>
                </c:pt>
                <c:pt idx="2749">
                  <c:v>0.0160709016909452</c:v>
                </c:pt>
                <c:pt idx="2750">
                  <c:v>0.0160709016909452</c:v>
                </c:pt>
                <c:pt idx="2751">
                  <c:v>0.0160709016909452</c:v>
                </c:pt>
                <c:pt idx="2752">
                  <c:v>0.0160709016909452</c:v>
                </c:pt>
                <c:pt idx="2753">
                  <c:v>0.0160709016909452</c:v>
                </c:pt>
                <c:pt idx="2754">
                  <c:v>0.0160709016909452</c:v>
                </c:pt>
                <c:pt idx="2755">
                  <c:v>0.0160709016909452</c:v>
                </c:pt>
                <c:pt idx="2756">
                  <c:v>0.0160709016909452</c:v>
                </c:pt>
                <c:pt idx="2757">
                  <c:v>0.0160709016909452</c:v>
                </c:pt>
                <c:pt idx="2758">
                  <c:v>0.0160709016909452</c:v>
                </c:pt>
                <c:pt idx="2759">
                  <c:v>0.0160709016909452</c:v>
                </c:pt>
                <c:pt idx="2760">
                  <c:v>0.0160709016909452</c:v>
                </c:pt>
                <c:pt idx="2761">
                  <c:v>0.0160709016909452</c:v>
                </c:pt>
                <c:pt idx="2762">
                  <c:v>0.0160709016909452</c:v>
                </c:pt>
                <c:pt idx="2763">
                  <c:v>0.0160709016909452</c:v>
                </c:pt>
                <c:pt idx="2764">
                  <c:v>0.0160709016909452</c:v>
                </c:pt>
                <c:pt idx="2765">
                  <c:v>0.0160709016909452</c:v>
                </c:pt>
                <c:pt idx="2766">
                  <c:v>0.0160709016909452</c:v>
                </c:pt>
                <c:pt idx="2767">
                  <c:v>0.0160709016909452</c:v>
                </c:pt>
                <c:pt idx="2768">
                  <c:v>0.0160709016909452</c:v>
                </c:pt>
                <c:pt idx="2769">
                  <c:v>0.0160709016909452</c:v>
                </c:pt>
                <c:pt idx="2770">
                  <c:v>0.0160709016909452</c:v>
                </c:pt>
                <c:pt idx="2771">
                  <c:v>0.0160709016909452</c:v>
                </c:pt>
                <c:pt idx="2772">
                  <c:v>0.0160709016909452</c:v>
                </c:pt>
                <c:pt idx="2773">
                  <c:v>0.0160709016909452</c:v>
                </c:pt>
                <c:pt idx="2774">
                  <c:v>0.0160709016909452</c:v>
                </c:pt>
                <c:pt idx="2775">
                  <c:v>0.0160709016909452</c:v>
                </c:pt>
                <c:pt idx="2776">
                  <c:v>0.0160709016909452</c:v>
                </c:pt>
                <c:pt idx="2777">
                  <c:v>0.0160709016909452</c:v>
                </c:pt>
                <c:pt idx="2778">
                  <c:v>0.0160709016909452</c:v>
                </c:pt>
                <c:pt idx="2779">
                  <c:v>0.0160709016909452</c:v>
                </c:pt>
                <c:pt idx="2780">
                  <c:v>0.0160709016909452</c:v>
                </c:pt>
                <c:pt idx="2781">
                  <c:v>0.0160709016909452</c:v>
                </c:pt>
                <c:pt idx="2782">
                  <c:v>0.0160709016909452</c:v>
                </c:pt>
                <c:pt idx="2783">
                  <c:v>0.0160709016909452</c:v>
                </c:pt>
                <c:pt idx="2784">
                  <c:v>0.0160709016909452</c:v>
                </c:pt>
                <c:pt idx="2785">
                  <c:v>0.0160709016909452</c:v>
                </c:pt>
                <c:pt idx="2786">
                  <c:v>0.0160709016909452</c:v>
                </c:pt>
                <c:pt idx="2787">
                  <c:v>0.0160709016909452</c:v>
                </c:pt>
                <c:pt idx="2788">
                  <c:v>0.0160709016909452</c:v>
                </c:pt>
                <c:pt idx="2789">
                  <c:v>0.0160709016909452</c:v>
                </c:pt>
                <c:pt idx="2790">
                  <c:v>0.0160709016909452</c:v>
                </c:pt>
                <c:pt idx="2791">
                  <c:v>0.0160709016909452</c:v>
                </c:pt>
                <c:pt idx="2792">
                  <c:v>0.0160709016909452</c:v>
                </c:pt>
                <c:pt idx="2793">
                  <c:v>0.0160709016909452</c:v>
                </c:pt>
                <c:pt idx="2794">
                  <c:v>0.0160709016909452</c:v>
                </c:pt>
                <c:pt idx="2795">
                  <c:v>0.0160709016909452</c:v>
                </c:pt>
                <c:pt idx="2796">
                  <c:v>0.0160709016909452</c:v>
                </c:pt>
                <c:pt idx="2797">
                  <c:v>0.0160709016909452</c:v>
                </c:pt>
                <c:pt idx="2798">
                  <c:v>0.0160709016909452</c:v>
                </c:pt>
                <c:pt idx="2799">
                  <c:v>0.0160709016909452</c:v>
                </c:pt>
                <c:pt idx="2800">
                  <c:v>0.0160709016909452</c:v>
                </c:pt>
                <c:pt idx="2801">
                  <c:v>0.0160709016909452</c:v>
                </c:pt>
                <c:pt idx="2802">
                  <c:v>0.0160709016909452</c:v>
                </c:pt>
                <c:pt idx="2803">
                  <c:v>0.0160709016909452</c:v>
                </c:pt>
                <c:pt idx="2804">
                  <c:v>0.0160709016909452</c:v>
                </c:pt>
                <c:pt idx="2805">
                  <c:v>0.0160709016909452</c:v>
                </c:pt>
                <c:pt idx="2806">
                  <c:v>0.0160709016909452</c:v>
                </c:pt>
                <c:pt idx="2807">
                  <c:v>0.0160709016909452</c:v>
                </c:pt>
                <c:pt idx="2808">
                  <c:v>0.0160709016909452</c:v>
                </c:pt>
                <c:pt idx="2809">
                  <c:v>0.0160709016909452</c:v>
                </c:pt>
                <c:pt idx="2810">
                  <c:v>0.0160709016909452</c:v>
                </c:pt>
                <c:pt idx="2811">
                  <c:v>0.0160709016909452</c:v>
                </c:pt>
                <c:pt idx="2812">
                  <c:v>0.0160709016909452</c:v>
                </c:pt>
                <c:pt idx="2813">
                  <c:v>0.0160709016909452</c:v>
                </c:pt>
                <c:pt idx="2814">
                  <c:v>0.0160709016909452</c:v>
                </c:pt>
                <c:pt idx="2815">
                  <c:v>0.0160709016909452</c:v>
                </c:pt>
                <c:pt idx="2816">
                  <c:v>0.0160709016909452</c:v>
                </c:pt>
                <c:pt idx="2817">
                  <c:v>0.0160709016909452</c:v>
                </c:pt>
                <c:pt idx="2818">
                  <c:v>0.0160709016909452</c:v>
                </c:pt>
                <c:pt idx="2819">
                  <c:v>0.0160709016909452</c:v>
                </c:pt>
                <c:pt idx="2820">
                  <c:v>0.0160709016909452</c:v>
                </c:pt>
                <c:pt idx="2821">
                  <c:v>0.0160709016909452</c:v>
                </c:pt>
                <c:pt idx="2822">
                  <c:v>0.0160709016909452</c:v>
                </c:pt>
                <c:pt idx="2823">
                  <c:v>0.0160709016909452</c:v>
                </c:pt>
                <c:pt idx="2824">
                  <c:v>0.0160709016909452</c:v>
                </c:pt>
                <c:pt idx="2825">
                  <c:v>0.0160709016909452</c:v>
                </c:pt>
                <c:pt idx="2826">
                  <c:v>0.0160709016909452</c:v>
                </c:pt>
                <c:pt idx="2827">
                  <c:v>0.0160709016909452</c:v>
                </c:pt>
                <c:pt idx="2828">
                  <c:v>0.0160709016909452</c:v>
                </c:pt>
                <c:pt idx="2829">
                  <c:v>0.0160709016909452</c:v>
                </c:pt>
                <c:pt idx="2830">
                  <c:v>0.0160709016909452</c:v>
                </c:pt>
                <c:pt idx="2831">
                  <c:v>0.0160709016909452</c:v>
                </c:pt>
                <c:pt idx="2832">
                  <c:v>0.0160709016909452</c:v>
                </c:pt>
                <c:pt idx="2833">
                  <c:v>0.0160709016909452</c:v>
                </c:pt>
                <c:pt idx="2834">
                  <c:v>0.0160709016909452</c:v>
                </c:pt>
                <c:pt idx="2835">
                  <c:v>0.0160709016909452</c:v>
                </c:pt>
                <c:pt idx="2836">
                  <c:v>0.0160709016909452</c:v>
                </c:pt>
                <c:pt idx="2837">
                  <c:v>0.0160709016909452</c:v>
                </c:pt>
                <c:pt idx="2838">
                  <c:v>0.0160709016909452</c:v>
                </c:pt>
                <c:pt idx="2839">
                  <c:v>0.0160709016909452</c:v>
                </c:pt>
                <c:pt idx="2840">
                  <c:v>0.0160709016909452</c:v>
                </c:pt>
                <c:pt idx="2841">
                  <c:v>0.0160709016909452</c:v>
                </c:pt>
                <c:pt idx="2842">
                  <c:v>0.0160709016909452</c:v>
                </c:pt>
                <c:pt idx="2843">
                  <c:v>0.0160709016909452</c:v>
                </c:pt>
                <c:pt idx="2844">
                  <c:v>0.0160709016909452</c:v>
                </c:pt>
                <c:pt idx="2845">
                  <c:v>0.0160709016909452</c:v>
                </c:pt>
                <c:pt idx="2846">
                  <c:v>0.0160709016909452</c:v>
                </c:pt>
                <c:pt idx="2847">
                  <c:v>0.0160709016909452</c:v>
                </c:pt>
                <c:pt idx="2848">
                  <c:v>0.0160709016909452</c:v>
                </c:pt>
                <c:pt idx="2849">
                  <c:v>0.0160709016909452</c:v>
                </c:pt>
                <c:pt idx="2850">
                  <c:v>0.0160709016909452</c:v>
                </c:pt>
                <c:pt idx="2851">
                  <c:v>0.0160709016909452</c:v>
                </c:pt>
                <c:pt idx="2852">
                  <c:v>0.0160709016909452</c:v>
                </c:pt>
                <c:pt idx="2853">
                  <c:v>0.0160709016909452</c:v>
                </c:pt>
                <c:pt idx="2854">
                  <c:v>0.0160709016909452</c:v>
                </c:pt>
                <c:pt idx="2855">
                  <c:v>0.0160709016909452</c:v>
                </c:pt>
                <c:pt idx="2856">
                  <c:v>0.0160709016909452</c:v>
                </c:pt>
                <c:pt idx="2857">
                  <c:v>0.0160709016909452</c:v>
                </c:pt>
                <c:pt idx="2858">
                  <c:v>0.0160709016909452</c:v>
                </c:pt>
                <c:pt idx="2859">
                  <c:v>0.0160709016909452</c:v>
                </c:pt>
                <c:pt idx="2860">
                  <c:v>0.0160709016909452</c:v>
                </c:pt>
                <c:pt idx="2861">
                  <c:v>0.0160709016909452</c:v>
                </c:pt>
                <c:pt idx="2862">
                  <c:v>0.0160709016909452</c:v>
                </c:pt>
                <c:pt idx="2863">
                  <c:v>0.0160709016909452</c:v>
                </c:pt>
                <c:pt idx="2864">
                  <c:v>0.0160709016909452</c:v>
                </c:pt>
                <c:pt idx="2865">
                  <c:v>0.0160709016909452</c:v>
                </c:pt>
                <c:pt idx="2866">
                  <c:v>0.0160709016909452</c:v>
                </c:pt>
                <c:pt idx="2867">
                  <c:v>0.0160709016909452</c:v>
                </c:pt>
                <c:pt idx="2868">
                  <c:v>0.0160709016909452</c:v>
                </c:pt>
                <c:pt idx="2869">
                  <c:v>0.0160709016909452</c:v>
                </c:pt>
                <c:pt idx="2870">
                  <c:v>0.0160709016909452</c:v>
                </c:pt>
                <c:pt idx="2871">
                  <c:v>0.0160709016909452</c:v>
                </c:pt>
                <c:pt idx="2872">
                  <c:v>0.0160709016909452</c:v>
                </c:pt>
                <c:pt idx="2873">
                  <c:v>0.0160709016909452</c:v>
                </c:pt>
                <c:pt idx="2874">
                  <c:v>0.0160709016909452</c:v>
                </c:pt>
                <c:pt idx="2875">
                  <c:v>0.0160709016909452</c:v>
                </c:pt>
                <c:pt idx="2876">
                  <c:v>0.0160709016909452</c:v>
                </c:pt>
                <c:pt idx="2877">
                  <c:v>0.0160709016909452</c:v>
                </c:pt>
                <c:pt idx="2878">
                  <c:v>0.0160709016909452</c:v>
                </c:pt>
                <c:pt idx="2879">
                  <c:v>0.0160709016909452</c:v>
                </c:pt>
                <c:pt idx="2880">
                  <c:v>0.0160709016909452</c:v>
                </c:pt>
                <c:pt idx="2881">
                  <c:v>0.0160709016909452</c:v>
                </c:pt>
                <c:pt idx="2882">
                  <c:v>0.0160709016909452</c:v>
                </c:pt>
                <c:pt idx="2883">
                  <c:v>0.0160709016909452</c:v>
                </c:pt>
                <c:pt idx="2884">
                  <c:v>0.0160709016909452</c:v>
                </c:pt>
                <c:pt idx="2885">
                  <c:v>0.0160709016909452</c:v>
                </c:pt>
                <c:pt idx="2886">
                  <c:v>0.0160709016909452</c:v>
                </c:pt>
                <c:pt idx="2887">
                  <c:v>0.0160709016909452</c:v>
                </c:pt>
                <c:pt idx="2888">
                  <c:v>0.0160709016909452</c:v>
                </c:pt>
                <c:pt idx="2889">
                  <c:v>0.0160709016909452</c:v>
                </c:pt>
                <c:pt idx="2890">
                  <c:v>0.0160709016909452</c:v>
                </c:pt>
                <c:pt idx="2891">
                  <c:v>0.0160709016909452</c:v>
                </c:pt>
                <c:pt idx="2892">
                  <c:v>0.0160709016909452</c:v>
                </c:pt>
                <c:pt idx="2893">
                  <c:v>0.0160709016909452</c:v>
                </c:pt>
                <c:pt idx="2894">
                  <c:v>0.0160709016909452</c:v>
                </c:pt>
                <c:pt idx="2895">
                  <c:v>0.0160709016909452</c:v>
                </c:pt>
                <c:pt idx="2896">
                  <c:v>0.0160709016909452</c:v>
                </c:pt>
                <c:pt idx="2897">
                  <c:v>0.0160709016909452</c:v>
                </c:pt>
                <c:pt idx="2898">
                  <c:v>0.0160709016909452</c:v>
                </c:pt>
                <c:pt idx="2899">
                  <c:v>0.0160709016909452</c:v>
                </c:pt>
                <c:pt idx="2900">
                  <c:v>0.0160709016909452</c:v>
                </c:pt>
                <c:pt idx="2901">
                  <c:v>0.0160709016909452</c:v>
                </c:pt>
                <c:pt idx="2902">
                  <c:v>0.0160709016909452</c:v>
                </c:pt>
                <c:pt idx="2903">
                  <c:v>0.0160709016909452</c:v>
                </c:pt>
                <c:pt idx="2904">
                  <c:v>0.0160709016909452</c:v>
                </c:pt>
                <c:pt idx="2905">
                  <c:v>0.0160709016909452</c:v>
                </c:pt>
                <c:pt idx="2906">
                  <c:v>0.0160709016909452</c:v>
                </c:pt>
                <c:pt idx="2907">
                  <c:v>0.0160709016909452</c:v>
                </c:pt>
                <c:pt idx="2908">
                  <c:v>0.0160709016909452</c:v>
                </c:pt>
                <c:pt idx="2909">
                  <c:v>0.0160709016909452</c:v>
                </c:pt>
                <c:pt idx="2910">
                  <c:v>0.0160709016909452</c:v>
                </c:pt>
                <c:pt idx="2911">
                  <c:v>0.0160709016909452</c:v>
                </c:pt>
                <c:pt idx="2912">
                  <c:v>0.0160709016909452</c:v>
                </c:pt>
                <c:pt idx="2913">
                  <c:v>0.0160709016909452</c:v>
                </c:pt>
                <c:pt idx="2914">
                  <c:v>0.0160709016909452</c:v>
                </c:pt>
                <c:pt idx="2915">
                  <c:v>0.0160709016909452</c:v>
                </c:pt>
                <c:pt idx="2916">
                  <c:v>0.0160709016909452</c:v>
                </c:pt>
                <c:pt idx="2917">
                  <c:v>0.0160709016909452</c:v>
                </c:pt>
                <c:pt idx="2918">
                  <c:v>0.0160709016909452</c:v>
                </c:pt>
                <c:pt idx="2919">
                  <c:v>0.0160709016909452</c:v>
                </c:pt>
                <c:pt idx="2920">
                  <c:v>0.0160709016909452</c:v>
                </c:pt>
                <c:pt idx="2921">
                  <c:v>0.0160709016909452</c:v>
                </c:pt>
                <c:pt idx="2922">
                  <c:v>0.0160709016909452</c:v>
                </c:pt>
                <c:pt idx="2923">
                  <c:v>0.0160709016909452</c:v>
                </c:pt>
                <c:pt idx="2924">
                  <c:v>0.0160709016909452</c:v>
                </c:pt>
                <c:pt idx="2925">
                  <c:v>0.0160709016909452</c:v>
                </c:pt>
                <c:pt idx="2926">
                  <c:v>0.0160709016909452</c:v>
                </c:pt>
                <c:pt idx="2927">
                  <c:v>0.0160709016909452</c:v>
                </c:pt>
                <c:pt idx="2928">
                  <c:v>0.0160709016909452</c:v>
                </c:pt>
                <c:pt idx="2929">
                  <c:v>0.0160709016909452</c:v>
                </c:pt>
                <c:pt idx="2930">
                  <c:v>0.0160709016909452</c:v>
                </c:pt>
                <c:pt idx="2931">
                  <c:v>0.0160709016909452</c:v>
                </c:pt>
                <c:pt idx="2932">
                  <c:v>0.0160709016909452</c:v>
                </c:pt>
                <c:pt idx="2933">
                  <c:v>0.0160709016909452</c:v>
                </c:pt>
                <c:pt idx="2934">
                  <c:v>0.0160709016909452</c:v>
                </c:pt>
                <c:pt idx="2935">
                  <c:v>0.0160709016909452</c:v>
                </c:pt>
                <c:pt idx="2936">
                  <c:v>0.0160709016909452</c:v>
                </c:pt>
                <c:pt idx="2937">
                  <c:v>0.0160709016909452</c:v>
                </c:pt>
                <c:pt idx="2938">
                  <c:v>0.0160709016909452</c:v>
                </c:pt>
                <c:pt idx="2939">
                  <c:v>0.0160709016909452</c:v>
                </c:pt>
                <c:pt idx="2940">
                  <c:v>0.0160709016909452</c:v>
                </c:pt>
                <c:pt idx="2941">
                  <c:v>0.0160709016909452</c:v>
                </c:pt>
                <c:pt idx="2942">
                  <c:v>0.0160709016909452</c:v>
                </c:pt>
                <c:pt idx="2943">
                  <c:v>0.0160709016909452</c:v>
                </c:pt>
                <c:pt idx="2944">
                  <c:v>0.0160709016909452</c:v>
                </c:pt>
                <c:pt idx="2945">
                  <c:v>0.0160709016909452</c:v>
                </c:pt>
                <c:pt idx="2946">
                  <c:v>0.0160709016909452</c:v>
                </c:pt>
                <c:pt idx="2947">
                  <c:v>0.0160709016909452</c:v>
                </c:pt>
                <c:pt idx="2948">
                  <c:v>0.0160709016909452</c:v>
                </c:pt>
                <c:pt idx="2949">
                  <c:v>0.0160709016909452</c:v>
                </c:pt>
                <c:pt idx="2950">
                  <c:v>0.0160709016909452</c:v>
                </c:pt>
                <c:pt idx="2951">
                  <c:v>0.0160709016909452</c:v>
                </c:pt>
                <c:pt idx="2952">
                  <c:v>0.0160709016909452</c:v>
                </c:pt>
                <c:pt idx="2953">
                  <c:v>0.0160709016909452</c:v>
                </c:pt>
                <c:pt idx="2954">
                  <c:v>0.0160709016909452</c:v>
                </c:pt>
                <c:pt idx="2955">
                  <c:v>0.0160709016909452</c:v>
                </c:pt>
                <c:pt idx="2956">
                  <c:v>0.0160709016909452</c:v>
                </c:pt>
                <c:pt idx="2957">
                  <c:v>0.0160709016909452</c:v>
                </c:pt>
                <c:pt idx="2958">
                  <c:v>0.0160709016909452</c:v>
                </c:pt>
                <c:pt idx="2959">
                  <c:v>0.0160709016909452</c:v>
                </c:pt>
                <c:pt idx="2960">
                  <c:v>0.0160709016909452</c:v>
                </c:pt>
                <c:pt idx="2961">
                  <c:v>0.0160709016909452</c:v>
                </c:pt>
                <c:pt idx="2962">
                  <c:v>0.0160709016909452</c:v>
                </c:pt>
                <c:pt idx="2963">
                  <c:v>0.0160709016909452</c:v>
                </c:pt>
                <c:pt idx="2964">
                  <c:v>0.0160709016909452</c:v>
                </c:pt>
                <c:pt idx="2965">
                  <c:v>0.0160709016909452</c:v>
                </c:pt>
                <c:pt idx="2966">
                  <c:v>0.0160709016909452</c:v>
                </c:pt>
                <c:pt idx="2967">
                  <c:v>0.0160709016909452</c:v>
                </c:pt>
                <c:pt idx="2968">
                  <c:v>0.0160709016909452</c:v>
                </c:pt>
                <c:pt idx="2969">
                  <c:v>0.0160709016909452</c:v>
                </c:pt>
                <c:pt idx="2970">
                  <c:v>0.0160709016909452</c:v>
                </c:pt>
                <c:pt idx="2971">
                  <c:v>0.0160709016909452</c:v>
                </c:pt>
                <c:pt idx="2972">
                  <c:v>0.0160709016909452</c:v>
                </c:pt>
                <c:pt idx="2973">
                  <c:v>0.0160709016909452</c:v>
                </c:pt>
                <c:pt idx="2974">
                  <c:v>0.0160709016909452</c:v>
                </c:pt>
                <c:pt idx="2975">
                  <c:v>0.0160709016909452</c:v>
                </c:pt>
                <c:pt idx="2976">
                  <c:v>0.0160709016909452</c:v>
                </c:pt>
                <c:pt idx="2977">
                  <c:v>0.0160709016909452</c:v>
                </c:pt>
                <c:pt idx="2978">
                  <c:v>0.0160709016909452</c:v>
                </c:pt>
                <c:pt idx="2979">
                  <c:v>0.0160709016909452</c:v>
                </c:pt>
                <c:pt idx="2980">
                  <c:v>0.0160709016909452</c:v>
                </c:pt>
                <c:pt idx="2981">
                  <c:v>0.0160709016909452</c:v>
                </c:pt>
                <c:pt idx="2982">
                  <c:v>0.0160709016909452</c:v>
                </c:pt>
                <c:pt idx="2983">
                  <c:v>0.0160709016909452</c:v>
                </c:pt>
                <c:pt idx="2984">
                  <c:v>0.0160709016909452</c:v>
                </c:pt>
                <c:pt idx="2985">
                  <c:v>0.0160709016909452</c:v>
                </c:pt>
                <c:pt idx="2986">
                  <c:v>0.0160709016909452</c:v>
                </c:pt>
                <c:pt idx="2987">
                  <c:v>0.0160709016909452</c:v>
                </c:pt>
                <c:pt idx="2988">
                  <c:v>0.0160709016909452</c:v>
                </c:pt>
                <c:pt idx="2989">
                  <c:v>0.0160709016909452</c:v>
                </c:pt>
                <c:pt idx="2990">
                  <c:v>0.0160709016909452</c:v>
                </c:pt>
                <c:pt idx="2991">
                  <c:v>0.0160709016909452</c:v>
                </c:pt>
                <c:pt idx="2992">
                  <c:v>0.0160709016909452</c:v>
                </c:pt>
                <c:pt idx="2993">
                  <c:v>0.0160709016909452</c:v>
                </c:pt>
                <c:pt idx="2994">
                  <c:v>0.0160709016909452</c:v>
                </c:pt>
                <c:pt idx="2995">
                  <c:v>0.0160709016909452</c:v>
                </c:pt>
                <c:pt idx="2996">
                  <c:v>0.0160709016909452</c:v>
                </c:pt>
                <c:pt idx="2997">
                  <c:v>0.0160709016909452</c:v>
                </c:pt>
                <c:pt idx="2998">
                  <c:v>0.0160709016909452</c:v>
                </c:pt>
                <c:pt idx="2999">
                  <c:v>0.0160709016909452</c:v>
                </c:pt>
                <c:pt idx="3000">
                  <c:v>0.0160709016909452</c:v>
                </c:pt>
                <c:pt idx="3001">
                  <c:v>0.0160709016909452</c:v>
                </c:pt>
                <c:pt idx="3002">
                  <c:v>0.0160709016909452</c:v>
                </c:pt>
                <c:pt idx="3003">
                  <c:v>0.0160709016909452</c:v>
                </c:pt>
                <c:pt idx="3004">
                  <c:v>0.0160709016909452</c:v>
                </c:pt>
                <c:pt idx="3005">
                  <c:v>0.0160709016909452</c:v>
                </c:pt>
                <c:pt idx="3006">
                  <c:v>0.0160709016909452</c:v>
                </c:pt>
                <c:pt idx="3007">
                  <c:v>0.0160709016909452</c:v>
                </c:pt>
                <c:pt idx="3008">
                  <c:v>0.0160709016909452</c:v>
                </c:pt>
                <c:pt idx="3009">
                  <c:v>0.0160709016909452</c:v>
                </c:pt>
                <c:pt idx="3010">
                  <c:v>0.0160709016909452</c:v>
                </c:pt>
                <c:pt idx="3011">
                  <c:v>0.0160709016909452</c:v>
                </c:pt>
                <c:pt idx="3012">
                  <c:v>0.0160709016909452</c:v>
                </c:pt>
                <c:pt idx="3013">
                  <c:v>0.0160709016909452</c:v>
                </c:pt>
                <c:pt idx="3014">
                  <c:v>0.0160709016909452</c:v>
                </c:pt>
                <c:pt idx="3015">
                  <c:v>0.0160709016909452</c:v>
                </c:pt>
                <c:pt idx="3016">
                  <c:v>0.0160709016909452</c:v>
                </c:pt>
                <c:pt idx="3017">
                  <c:v>0.0160709016909452</c:v>
                </c:pt>
                <c:pt idx="3018">
                  <c:v>0.0160709016909452</c:v>
                </c:pt>
                <c:pt idx="3019">
                  <c:v>0.0160709016909452</c:v>
                </c:pt>
                <c:pt idx="3020">
                  <c:v>0.0160709016909452</c:v>
                </c:pt>
                <c:pt idx="3021">
                  <c:v>0.0160709016909452</c:v>
                </c:pt>
                <c:pt idx="3022">
                  <c:v>0.0160709016909452</c:v>
                </c:pt>
                <c:pt idx="3023">
                  <c:v>0.0160709016909452</c:v>
                </c:pt>
                <c:pt idx="3024">
                  <c:v>0.0160709016909452</c:v>
                </c:pt>
                <c:pt idx="3025">
                  <c:v>0.0160709016909452</c:v>
                </c:pt>
                <c:pt idx="3026">
                  <c:v>0.0160709016909452</c:v>
                </c:pt>
                <c:pt idx="3027">
                  <c:v>0.0160709016909452</c:v>
                </c:pt>
                <c:pt idx="3028">
                  <c:v>0.0160709016909452</c:v>
                </c:pt>
                <c:pt idx="3029">
                  <c:v>0.0160709016909452</c:v>
                </c:pt>
                <c:pt idx="3030">
                  <c:v>0.0160709016909452</c:v>
                </c:pt>
                <c:pt idx="3031">
                  <c:v>0.0160709016909452</c:v>
                </c:pt>
                <c:pt idx="3032">
                  <c:v>0.0160709016909452</c:v>
                </c:pt>
                <c:pt idx="3033">
                  <c:v>0.0160709016909452</c:v>
                </c:pt>
                <c:pt idx="3034">
                  <c:v>0.0160709016909452</c:v>
                </c:pt>
                <c:pt idx="3035">
                  <c:v>0.0160709016909452</c:v>
                </c:pt>
                <c:pt idx="3036">
                  <c:v>0.0160709016909452</c:v>
                </c:pt>
                <c:pt idx="3037">
                  <c:v>0.0160709016909452</c:v>
                </c:pt>
                <c:pt idx="3038">
                  <c:v>0.0160709016909452</c:v>
                </c:pt>
                <c:pt idx="3039">
                  <c:v>0.0160709016909452</c:v>
                </c:pt>
                <c:pt idx="3040">
                  <c:v>0.0160709016909452</c:v>
                </c:pt>
                <c:pt idx="3041">
                  <c:v>0.0160709016909452</c:v>
                </c:pt>
                <c:pt idx="3042">
                  <c:v>0.0160709016909452</c:v>
                </c:pt>
                <c:pt idx="3043">
                  <c:v>0.0160709016909452</c:v>
                </c:pt>
                <c:pt idx="3044">
                  <c:v>0.0160709016909452</c:v>
                </c:pt>
                <c:pt idx="3045">
                  <c:v>0.0160709016909452</c:v>
                </c:pt>
                <c:pt idx="3046">
                  <c:v>0.0160709016909452</c:v>
                </c:pt>
                <c:pt idx="3047">
                  <c:v>0.0160709016909452</c:v>
                </c:pt>
                <c:pt idx="3048">
                  <c:v>0.0160709016909452</c:v>
                </c:pt>
                <c:pt idx="3049">
                  <c:v>0.0160709016909452</c:v>
                </c:pt>
                <c:pt idx="3050">
                  <c:v>0.0160709016909452</c:v>
                </c:pt>
                <c:pt idx="3051">
                  <c:v>0.0160709016909452</c:v>
                </c:pt>
                <c:pt idx="3052">
                  <c:v>0.0160709016909452</c:v>
                </c:pt>
                <c:pt idx="3053">
                  <c:v>0.0160709016909452</c:v>
                </c:pt>
                <c:pt idx="3054">
                  <c:v>0.0160709016909452</c:v>
                </c:pt>
                <c:pt idx="3055">
                  <c:v>0.0160709016909452</c:v>
                </c:pt>
                <c:pt idx="3056">
                  <c:v>0.0160709016909452</c:v>
                </c:pt>
                <c:pt idx="3057">
                  <c:v>0.0160709016909452</c:v>
                </c:pt>
                <c:pt idx="3058">
                  <c:v>0.0160709016909452</c:v>
                </c:pt>
                <c:pt idx="3059">
                  <c:v>0.0160709016909452</c:v>
                </c:pt>
                <c:pt idx="3060">
                  <c:v>0.0160709016909452</c:v>
                </c:pt>
                <c:pt idx="3061">
                  <c:v>0.0160709016909452</c:v>
                </c:pt>
                <c:pt idx="3062">
                  <c:v>0.0160709016909452</c:v>
                </c:pt>
                <c:pt idx="3063">
                  <c:v>0.0160709016909452</c:v>
                </c:pt>
                <c:pt idx="3064">
                  <c:v>0.0160709016909452</c:v>
                </c:pt>
                <c:pt idx="3065">
                  <c:v>0.0160709016909452</c:v>
                </c:pt>
                <c:pt idx="3066">
                  <c:v>0.0160709016909452</c:v>
                </c:pt>
                <c:pt idx="3067">
                  <c:v>0.0160709016909452</c:v>
                </c:pt>
                <c:pt idx="3068">
                  <c:v>0.0160709016909452</c:v>
                </c:pt>
                <c:pt idx="3069">
                  <c:v>0.0160709016909452</c:v>
                </c:pt>
                <c:pt idx="3070">
                  <c:v>0.0160709016909452</c:v>
                </c:pt>
                <c:pt idx="3071">
                  <c:v>0.0160709016909452</c:v>
                </c:pt>
                <c:pt idx="3072">
                  <c:v>0.0160709016909452</c:v>
                </c:pt>
                <c:pt idx="3073">
                  <c:v>0.0160709016909452</c:v>
                </c:pt>
                <c:pt idx="3074">
                  <c:v>0.0160709016909452</c:v>
                </c:pt>
                <c:pt idx="3075">
                  <c:v>0.0160709016909452</c:v>
                </c:pt>
                <c:pt idx="3076">
                  <c:v>0.0160709016909452</c:v>
                </c:pt>
                <c:pt idx="3077">
                  <c:v>0.0160709016909452</c:v>
                </c:pt>
                <c:pt idx="3078">
                  <c:v>0.0160709016909452</c:v>
                </c:pt>
                <c:pt idx="3079">
                  <c:v>0.0160709016909452</c:v>
                </c:pt>
                <c:pt idx="3080">
                  <c:v>0.0160709016909452</c:v>
                </c:pt>
                <c:pt idx="3081">
                  <c:v>0.0160709016909452</c:v>
                </c:pt>
                <c:pt idx="3082">
                  <c:v>0.0160709016909452</c:v>
                </c:pt>
                <c:pt idx="3083">
                  <c:v>0.0160709016909452</c:v>
                </c:pt>
                <c:pt idx="3084">
                  <c:v>0.0160709016909452</c:v>
                </c:pt>
                <c:pt idx="3085">
                  <c:v>0.0160709016909452</c:v>
                </c:pt>
                <c:pt idx="3086">
                  <c:v>0.0160709016909452</c:v>
                </c:pt>
                <c:pt idx="3087">
                  <c:v>0.0160709016909452</c:v>
                </c:pt>
                <c:pt idx="3088">
                  <c:v>0.0160709016909452</c:v>
                </c:pt>
                <c:pt idx="3089">
                  <c:v>0.0160709016909452</c:v>
                </c:pt>
                <c:pt idx="3090">
                  <c:v>0.0160709016909452</c:v>
                </c:pt>
                <c:pt idx="3091">
                  <c:v>0.0160709016909452</c:v>
                </c:pt>
                <c:pt idx="3092">
                  <c:v>0.0160709016909452</c:v>
                </c:pt>
                <c:pt idx="3093">
                  <c:v>0.0160709016909452</c:v>
                </c:pt>
                <c:pt idx="3094">
                  <c:v>0.0160709016909452</c:v>
                </c:pt>
                <c:pt idx="3095">
                  <c:v>0.0160709016909452</c:v>
                </c:pt>
                <c:pt idx="3096">
                  <c:v>0.0160709016909452</c:v>
                </c:pt>
                <c:pt idx="3097">
                  <c:v>0.0160709016909452</c:v>
                </c:pt>
                <c:pt idx="3098">
                  <c:v>0.0160709016909452</c:v>
                </c:pt>
                <c:pt idx="3099">
                  <c:v>0.0160709016909452</c:v>
                </c:pt>
                <c:pt idx="3100">
                  <c:v>0.0160709016909452</c:v>
                </c:pt>
                <c:pt idx="3101">
                  <c:v>0.0160709016909452</c:v>
                </c:pt>
                <c:pt idx="3102">
                  <c:v>0.0160709016909452</c:v>
                </c:pt>
                <c:pt idx="3103">
                  <c:v>0.0160709016909452</c:v>
                </c:pt>
                <c:pt idx="3104">
                  <c:v>0.0160709016909452</c:v>
                </c:pt>
                <c:pt idx="3105">
                  <c:v>0.0160709016909452</c:v>
                </c:pt>
                <c:pt idx="3106">
                  <c:v>0.0160709016909452</c:v>
                </c:pt>
                <c:pt idx="3107">
                  <c:v>0.0160709016909452</c:v>
                </c:pt>
                <c:pt idx="3108">
                  <c:v>0.0160709016909452</c:v>
                </c:pt>
                <c:pt idx="3109">
                  <c:v>0.0160709016909452</c:v>
                </c:pt>
                <c:pt idx="3110">
                  <c:v>0.0160709016909452</c:v>
                </c:pt>
                <c:pt idx="3111">
                  <c:v>0.0160709016909452</c:v>
                </c:pt>
                <c:pt idx="3112">
                  <c:v>0.0160709016909452</c:v>
                </c:pt>
                <c:pt idx="3113">
                  <c:v>0.0160709016909452</c:v>
                </c:pt>
                <c:pt idx="3114">
                  <c:v>0.0160709016909452</c:v>
                </c:pt>
                <c:pt idx="3115">
                  <c:v>0.0160709016909452</c:v>
                </c:pt>
                <c:pt idx="3116">
                  <c:v>0.0160709016909452</c:v>
                </c:pt>
                <c:pt idx="3117">
                  <c:v>0.0160709016909452</c:v>
                </c:pt>
                <c:pt idx="3118">
                  <c:v>0.0160709016909452</c:v>
                </c:pt>
                <c:pt idx="3119">
                  <c:v>0.0160709016909452</c:v>
                </c:pt>
                <c:pt idx="3120">
                  <c:v>0.0160709016909452</c:v>
                </c:pt>
                <c:pt idx="3121">
                  <c:v>0.0160709016909452</c:v>
                </c:pt>
                <c:pt idx="3122">
                  <c:v>0.0160709016909452</c:v>
                </c:pt>
                <c:pt idx="3123">
                  <c:v>0.0160709016909452</c:v>
                </c:pt>
                <c:pt idx="3124">
                  <c:v>0.0160709016909452</c:v>
                </c:pt>
                <c:pt idx="3125">
                  <c:v>0.0160709016909452</c:v>
                </c:pt>
                <c:pt idx="3126">
                  <c:v>0.0160709016909452</c:v>
                </c:pt>
                <c:pt idx="3127">
                  <c:v>0.0160709016909452</c:v>
                </c:pt>
                <c:pt idx="3128">
                  <c:v>0.0160709016909452</c:v>
                </c:pt>
                <c:pt idx="3129">
                  <c:v>0.0160709016909452</c:v>
                </c:pt>
                <c:pt idx="3130">
                  <c:v>0.0160709016909452</c:v>
                </c:pt>
                <c:pt idx="3131">
                  <c:v>0.0160709016909452</c:v>
                </c:pt>
                <c:pt idx="3132">
                  <c:v>0.0160709016909452</c:v>
                </c:pt>
                <c:pt idx="3133">
                  <c:v>0.0160709016909452</c:v>
                </c:pt>
                <c:pt idx="3134">
                  <c:v>0.0160709016909452</c:v>
                </c:pt>
                <c:pt idx="3135">
                  <c:v>0.0160709016909452</c:v>
                </c:pt>
                <c:pt idx="3136">
                  <c:v>0.0160709016909452</c:v>
                </c:pt>
                <c:pt idx="3137">
                  <c:v>0.0160709016909452</c:v>
                </c:pt>
                <c:pt idx="3138">
                  <c:v>0.0160709016909452</c:v>
                </c:pt>
                <c:pt idx="3139">
                  <c:v>0.0160709016909452</c:v>
                </c:pt>
                <c:pt idx="3140">
                  <c:v>0.0160709016909452</c:v>
                </c:pt>
                <c:pt idx="3141">
                  <c:v>0.0160709016909452</c:v>
                </c:pt>
                <c:pt idx="3142">
                  <c:v>0.0160709016909452</c:v>
                </c:pt>
                <c:pt idx="3143">
                  <c:v>0.0160709016909452</c:v>
                </c:pt>
                <c:pt idx="3144">
                  <c:v>0.0160709016909452</c:v>
                </c:pt>
                <c:pt idx="3145">
                  <c:v>0.0160709016909452</c:v>
                </c:pt>
                <c:pt idx="3146">
                  <c:v>0.0160709016909452</c:v>
                </c:pt>
                <c:pt idx="3147">
                  <c:v>0.0160709016909452</c:v>
                </c:pt>
                <c:pt idx="3148">
                  <c:v>0.0160709016909452</c:v>
                </c:pt>
                <c:pt idx="3149">
                  <c:v>0.0160709016909452</c:v>
                </c:pt>
                <c:pt idx="3150">
                  <c:v>0.0160709016909452</c:v>
                </c:pt>
                <c:pt idx="3151">
                  <c:v>0.0160709016909452</c:v>
                </c:pt>
                <c:pt idx="3152">
                  <c:v>0.0160709016909452</c:v>
                </c:pt>
                <c:pt idx="3153">
                  <c:v>0.0160709016909452</c:v>
                </c:pt>
                <c:pt idx="3154">
                  <c:v>0.0160709016909452</c:v>
                </c:pt>
                <c:pt idx="3155">
                  <c:v>0.0160709016909452</c:v>
                </c:pt>
                <c:pt idx="3156">
                  <c:v>0.0160709016909452</c:v>
                </c:pt>
                <c:pt idx="3157">
                  <c:v>0.0160709016909452</c:v>
                </c:pt>
                <c:pt idx="3158">
                  <c:v>0.0160709016909452</c:v>
                </c:pt>
                <c:pt idx="3159">
                  <c:v>0.0160709016909452</c:v>
                </c:pt>
                <c:pt idx="3160">
                  <c:v>0.0160709016909452</c:v>
                </c:pt>
                <c:pt idx="3161">
                  <c:v>0.0160709016909452</c:v>
                </c:pt>
                <c:pt idx="3162">
                  <c:v>0.0160709016909452</c:v>
                </c:pt>
                <c:pt idx="3163">
                  <c:v>0.0160709016909452</c:v>
                </c:pt>
                <c:pt idx="3164">
                  <c:v>0.0160709016909452</c:v>
                </c:pt>
                <c:pt idx="3165">
                  <c:v>0.0160709016909452</c:v>
                </c:pt>
                <c:pt idx="3166">
                  <c:v>0.0160709016909452</c:v>
                </c:pt>
                <c:pt idx="3167">
                  <c:v>0.0160709016909452</c:v>
                </c:pt>
                <c:pt idx="3168">
                  <c:v>0.0160709016909452</c:v>
                </c:pt>
                <c:pt idx="3169">
                  <c:v>0.0160709016909452</c:v>
                </c:pt>
                <c:pt idx="3170">
                  <c:v>0.0160709016909452</c:v>
                </c:pt>
                <c:pt idx="3171">
                  <c:v>0.0160709016909452</c:v>
                </c:pt>
                <c:pt idx="3172">
                  <c:v>0.0160709016909452</c:v>
                </c:pt>
                <c:pt idx="3173">
                  <c:v>0.0160709016909452</c:v>
                </c:pt>
                <c:pt idx="3174">
                  <c:v>0.0160709016909452</c:v>
                </c:pt>
                <c:pt idx="3175">
                  <c:v>0.0160709016909452</c:v>
                </c:pt>
                <c:pt idx="3176">
                  <c:v>0.0160709016909452</c:v>
                </c:pt>
                <c:pt idx="3177">
                  <c:v>0.0160709016909452</c:v>
                </c:pt>
                <c:pt idx="3178">
                  <c:v>0.0160709016909452</c:v>
                </c:pt>
                <c:pt idx="3179">
                  <c:v>0.0160709016909452</c:v>
                </c:pt>
                <c:pt idx="3180">
                  <c:v>0.0160709016909452</c:v>
                </c:pt>
                <c:pt idx="3181">
                  <c:v>0.0160709016909452</c:v>
                </c:pt>
                <c:pt idx="3182">
                  <c:v>0.0160709016909452</c:v>
                </c:pt>
                <c:pt idx="3183">
                  <c:v>0.0160709016909452</c:v>
                </c:pt>
                <c:pt idx="3184">
                  <c:v>0.0160709016909452</c:v>
                </c:pt>
                <c:pt idx="3185">
                  <c:v>0.0160709016909452</c:v>
                </c:pt>
                <c:pt idx="3186">
                  <c:v>0.0160709016909452</c:v>
                </c:pt>
                <c:pt idx="3187">
                  <c:v>0.0160709016909452</c:v>
                </c:pt>
                <c:pt idx="3188">
                  <c:v>0.0160709016909452</c:v>
                </c:pt>
                <c:pt idx="3189">
                  <c:v>0.0160709016909452</c:v>
                </c:pt>
                <c:pt idx="3190">
                  <c:v>0.0160709016909452</c:v>
                </c:pt>
                <c:pt idx="3191">
                  <c:v>0.0160709016909452</c:v>
                </c:pt>
                <c:pt idx="3192">
                  <c:v>0.0160709016909452</c:v>
                </c:pt>
                <c:pt idx="3193">
                  <c:v>0.0160709016909452</c:v>
                </c:pt>
                <c:pt idx="3194">
                  <c:v>0.0160709016909452</c:v>
                </c:pt>
                <c:pt idx="3195">
                  <c:v>0.0160709016909452</c:v>
                </c:pt>
                <c:pt idx="3196">
                  <c:v>0.0160709016909452</c:v>
                </c:pt>
                <c:pt idx="3197">
                  <c:v>0.0160709016909452</c:v>
                </c:pt>
                <c:pt idx="3198">
                  <c:v>0.0160709016909452</c:v>
                </c:pt>
                <c:pt idx="3199">
                  <c:v>0.0160709016909452</c:v>
                </c:pt>
                <c:pt idx="3200">
                  <c:v>0.0160709016909452</c:v>
                </c:pt>
                <c:pt idx="3201">
                  <c:v>0.0160709016909452</c:v>
                </c:pt>
                <c:pt idx="3202">
                  <c:v>0.0160709016909452</c:v>
                </c:pt>
                <c:pt idx="3203">
                  <c:v>0.0160709016909452</c:v>
                </c:pt>
                <c:pt idx="3204">
                  <c:v>0.0160709016909452</c:v>
                </c:pt>
                <c:pt idx="3205">
                  <c:v>0.0160709016909452</c:v>
                </c:pt>
                <c:pt idx="3206">
                  <c:v>0.0160709016909452</c:v>
                </c:pt>
                <c:pt idx="3207">
                  <c:v>0.0160709016909452</c:v>
                </c:pt>
                <c:pt idx="3208">
                  <c:v>0.0160709016909452</c:v>
                </c:pt>
                <c:pt idx="3209">
                  <c:v>0.0160709016909452</c:v>
                </c:pt>
                <c:pt idx="3210">
                  <c:v>0.0160709016909452</c:v>
                </c:pt>
                <c:pt idx="3211">
                  <c:v>0.0160709016909452</c:v>
                </c:pt>
                <c:pt idx="3212">
                  <c:v>0.0160709016909452</c:v>
                </c:pt>
                <c:pt idx="3213">
                  <c:v>0.0160709016909452</c:v>
                </c:pt>
                <c:pt idx="3214">
                  <c:v>0.0160709016909452</c:v>
                </c:pt>
                <c:pt idx="3215">
                  <c:v>0.0160709016909452</c:v>
                </c:pt>
                <c:pt idx="3216">
                  <c:v>0.0160709016909452</c:v>
                </c:pt>
                <c:pt idx="3217">
                  <c:v>0.0160709016909452</c:v>
                </c:pt>
                <c:pt idx="3218">
                  <c:v>0.0160709016909452</c:v>
                </c:pt>
                <c:pt idx="3219">
                  <c:v>0.0160709016909452</c:v>
                </c:pt>
                <c:pt idx="3220">
                  <c:v>0.0160709016909452</c:v>
                </c:pt>
                <c:pt idx="3221">
                  <c:v>0.0160709016909452</c:v>
                </c:pt>
                <c:pt idx="3222">
                  <c:v>0.0160709016909452</c:v>
                </c:pt>
                <c:pt idx="3223">
                  <c:v>0.0160709016909452</c:v>
                </c:pt>
                <c:pt idx="3224">
                  <c:v>0.0160709016909452</c:v>
                </c:pt>
                <c:pt idx="3225">
                  <c:v>0.0160709016909452</c:v>
                </c:pt>
                <c:pt idx="3226">
                  <c:v>0.0160709016909452</c:v>
                </c:pt>
                <c:pt idx="3227">
                  <c:v>0.0160709016909452</c:v>
                </c:pt>
                <c:pt idx="3228">
                  <c:v>0.0160709016909452</c:v>
                </c:pt>
                <c:pt idx="3229">
                  <c:v>0.0160709016909452</c:v>
                </c:pt>
                <c:pt idx="3230">
                  <c:v>0.0160709016909452</c:v>
                </c:pt>
                <c:pt idx="3231">
                  <c:v>0.0160709016909452</c:v>
                </c:pt>
                <c:pt idx="3232">
                  <c:v>0.0160709016909452</c:v>
                </c:pt>
                <c:pt idx="3233">
                  <c:v>0.0160709016909452</c:v>
                </c:pt>
                <c:pt idx="3234">
                  <c:v>0.0160709016909452</c:v>
                </c:pt>
                <c:pt idx="3235">
                  <c:v>0.0160709016909452</c:v>
                </c:pt>
                <c:pt idx="3236">
                  <c:v>0.0160709016909452</c:v>
                </c:pt>
                <c:pt idx="3237">
                  <c:v>0.0160709016909452</c:v>
                </c:pt>
                <c:pt idx="3238">
                  <c:v>0.0160709016909452</c:v>
                </c:pt>
                <c:pt idx="3239">
                  <c:v>0.0160709016909452</c:v>
                </c:pt>
                <c:pt idx="3240">
                  <c:v>0.0160709016909452</c:v>
                </c:pt>
                <c:pt idx="3241">
                  <c:v>0.0160709016909452</c:v>
                </c:pt>
                <c:pt idx="3242">
                  <c:v>0.0160709016909452</c:v>
                </c:pt>
                <c:pt idx="3243">
                  <c:v>0.0160709016909452</c:v>
                </c:pt>
                <c:pt idx="3244">
                  <c:v>0.0160709016909452</c:v>
                </c:pt>
                <c:pt idx="3245">
                  <c:v>0.0160709016909452</c:v>
                </c:pt>
                <c:pt idx="3246">
                  <c:v>0.0160709016909452</c:v>
                </c:pt>
                <c:pt idx="3247">
                  <c:v>0.0160709016909452</c:v>
                </c:pt>
                <c:pt idx="3248">
                  <c:v>0.0160709016909452</c:v>
                </c:pt>
                <c:pt idx="3249">
                  <c:v>0.0160709016909452</c:v>
                </c:pt>
                <c:pt idx="3250">
                  <c:v>0.0160709016909452</c:v>
                </c:pt>
                <c:pt idx="3251">
                  <c:v>0.0160709016909452</c:v>
                </c:pt>
                <c:pt idx="3252">
                  <c:v>0.0160709016909452</c:v>
                </c:pt>
                <c:pt idx="3253">
                  <c:v>0.0160709016909452</c:v>
                </c:pt>
                <c:pt idx="3254">
                  <c:v>0.0160709016909452</c:v>
                </c:pt>
                <c:pt idx="3255">
                  <c:v>0.0160709016909452</c:v>
                </c:pt>
                <c:pt idx="3256">
                  <c:v>0.0160709016909452</c:v>
                </c:pt>
                <c:pt idx="3257">
                  <c:v>0.0160709016909452</c:v>
                </c:pt>
                <c:pt idx="3258">
                  <c:v>0.0160709016909452</c:v>
                </c:pt>
                <c:pt idx="3259">
                  <c:v>0.0160709016909452</c:v>
                </c:pt>
                <c:pt idx="3260">
                  <c:v>0.0160709016909452</c:v>
                </c:pt>
                <c:pt idx="3261">
                  <c:v>0.0160709016909452</c:v>
                </c:pt>
                <c:pt idx="3262">
                  <c:v>0.0160709016909452</c:v>
                </c:pt>
                <c:pt idx="3263">
                  <c:v>0.0160709016909452</c:v>
                </c:pt>
                <c:pt idx="3264">
                  <c:v>0.0160709016909452</c:v>
                </c:pt>
                <c:pt idx="3265">
                  <c:v>0.0160709016909452</c:v>
                </c:pt>
                <c:pt idx="3266">
                  <c:v>0.0160709016909452</c:v>
                </c:pt>
                <c:pt idx="3267">
                  <c:v>0.0160709016909452</c:v>
                </c:pt>
                <c:pt idx="3268">
                  <c:v>0.0160709016909452</c:v>
                </c:pt>
                <c:pt idx="3269">
                  <c:v>0.0160709016909452</c:v>
                </c:pt>
                <c:pt idx="3270">
                  <c:v>0.0160709016909452</c:v>
                </c:pt>
                <c:pt idx="3271">
                  <c:v>0.0160709016909452</c:v>
                </c:pt>
                <c:pt idx="3272">
                  <c:v>0.0160709016909452</c:v>
                </c:pt>
                <c:pt idx="3273">
                  <c:v>0.0160709016909452</c:v>
                </c:pt>
                <c:pt idx="3274">
                  <c:v>0.0160709016909452</c:v>
                </c:pt>
                <c:pt idx="3275">
                  <c:v>0.0160709016909452</c:v>
                </c:pt>
                <c:pt idx="3276">
                  <c:v>0.0160709016909452</c:v>
                </c:pt>
                <c:pt idx="3277">
                  <c:v>0.0160709016909452</c:v>
                </c:pt>
                <c:pt idx="3278">
                  <c:v>0.0160709016909452</c:v>
                </c:pt>
                <c:pt idx="3279">
                  <c:v>0.0160709016909452</c:v>
                </c:pt>
                <c:pt idx="3280">
                  <c:v>0.0160709016909452</c:v>
                </c:pt>
                <c:pt idx="3281">
                  <c:v>0.0160709016909452</c:v>
                </c:pt>
                <c:pt idx="3282">
                  <c:v>0.0160709016909452</c:v>
                </c:pt>
                <c:pt idx="3283">
                  <c:v>0.0160709016909452</c:v>
                </c:pt>
                <c:pt idx="3284">
                  <c:v>0.0160709016909452</c:v>
                </c:pt>
                <c:pt idx="3285">
                  <c:v>0.0160709016909452</c:v>
                </c:pt>
                <c:pt idx="3286">
                  <c:v>0.0160709016909452</c:v>
                </c:pt>
                <c:pt idx="3287">
                  <c:v>0.0160709016909452</c:v>
                </c:pt>
                <c:pt idx="3288">
                  <c:v>0.0160709016909452</c:v>
                </c:pt>
                <c:pt idx="3289">
                  <c:v>0.0160709016909452</c:v>
                </c:pt>
                <c:pt idx="3290">
                  <c:v>0.0160709016909452</c:v>
                </c:pt>
                <c:pt idx="3291">
                  <c:v>0.0160709016909452</c:v>
                </c:pt>
                <c:pt idx="3292">
                  <c:v>0.0160709016909452</c:v>
                </c:pt>
                <c:pt idx="3293">
                  <c:v>0.0160709016909452</c:v>
                </c:pt>
                <c:pt idx="3294">
                  <c:v>0.0160709016909452</c:v>
                </c:pt>
                <c:pt idx="3295">
                  <c:v>0.0160709016909452</c:v>
                </c:pt>
                <c:pt idx="3296">
                  <c:v>0.0160709016909452</c:v>
                </c:pt>
                <c:pt idx="3297">
                  <c:v>0.0160709016909452</c:v>
                </c:pt>
                <c:pt idx="3298">
                  <c:v>0.0160709016909452</c:v>
                </c:pt>
                <c:pt idx="3299">
                  <c:v>0.0160709016909452</c:v>
                </c:pt>
                <c:pt idx="3300">
                  <c:v>0.0160709016909452</c:v>
                </c:pt>
                <c:pt idx="3301">
                  <c:v>0.0160709016909452</c:v>
                </c:pt>
                <c:pt idx="3302">
                  <c:v>0.0160709016909452</c:v>
                </c:pt>
                <c:pt idx="3303">
                  <c:v>0.0160709016909452</c:v>
                </c:pt>
                <c:pt idx="3304">
                  <c:v>0.0160709016909452</c:v>
                </c:pt>
                <c:pt idx="3305">
                  <c:v>0.0160709016909452</c:v>
                </c:pt>
                <c:pt idx="3306">
                  <c:v>0.0160709016909452</c:v>
                </c:pt>
                <c:pt idx="3307">
                  <c:v>0.0160709016909452</c:v>
                </c:pt>
                <c:pt idx="3308">
                  <c:v>0.0160709016909452</c:v>
                </c:pt>
                <c:pt idx="3309">
                  <c:v>0.0160709016909452</c:v>
                </c:pt>
                <c:pt idx="3310">
                  <c:v>0.0160709016909452</c:v>
                </c:pt>
                <c:pt idx="3311">
                  <c:v>0.0160709016909452</c:v>
                </c:pt>
                <c:pt idx="3312">
                  <c:v>0.0160709016909452</c:v>
                </c:pt>
                <c:pt idx="3313">
                  <c:v>0.0160709016909452</c:v>
                </c:pt>
                <c:pt idx="3314">
                  <c:v>0.0160709016909452</c:v>
                </c:pt>
                <c:pt idx="3315">
                  <c:v>0.0160709016909452</c:v>
                </c:pt>
                <c:pt idx="3316">
                  <c:v>0.0160709016909452</c:v>
                </c:pt>
                <c:pt idx="3317">
                  <c:v>0.0160709016909452</c:v>
                </c:pt>
                <c:pt idx="3318">
                  <c:v>0.0160709016909452</c:v>
                </c:pt>
                <c:pt idx="3319">
                  <c:v>0.0160709016909452</c:v>
                </c:pt>
                <c:pt idx="3320">
                  <c:v>0.0160709016909452</c:v>
                </c:pt>
                <c:pt idx="3321">
                  <c:v>0.0160709016909452</c:v>
                </c:pt>
                <c:pt idx="3322">
                  <c:v>0.0160709016909452</c:v>
                </c:pt>
                <c:pt idx="3323">
                  <c:v>0.0160709016909452</c:v>
                </c:pt>
                <c:pt idx="3324">
                  <c:v>0.0160709016909452</c:v>
                </c:pt>
                <c:pt idx="3325">
                  <c:v>0.0160709016909452</c:v>
                </c:pt>
                <c:pt idx="3326">
                  <c:v>0.0160709016909452</c:v>
                </c:pt>
                <c:pt idx="3327">
                  <c:v>0.0160709016909452</c:v>
                </c:pt>
                <c:pt idx="3328">
                  <c:v>0.0160709016909452</c:v>
                </c:pt>
                <c:pt idx="3329">
                  <c:v>0.0160709016909452</c:v>
                </c:pt>
                <c:pt idx="3330">
                  <c:v>0.0160709016909452</c:v>
                </c:pt>
                <c:pt idx="3331">
                  <c:v>0.0160709016909452</c:v>
                </c:pt>
                <c:pt idx="3332">
                  <c:v>0.0160709016909452</c:v>
                </c:pt>
                <c:pt idx="3333">
                  <c:v>0.0160709016909452</c:v>
                </c:pt>
                <c:pt idx="3334">
                  <c:v>0.0160709016909452</c:v>
                </c:pt>
                <c:pt idx="3335">
                  <c:v>0.0160709016909452</c:v>
                </c:pt>
                <c:pt idx="3336">
                  <c:v>0.0160709016909452</c:v>
                </c:pt>
                <c:pt idx="3337">
                  <c:v>0.0160709016909452</c:v>
                </c:pt>
                <c:pt idx="3338">
                  <c:v>0.0160709016909452</c:v>
                </c:pt>
                <c:pt idx="3339">
                  <c:v>0.0160709016909452</c:v>
                </c:pt>
                <c:pt idx="3340">
                  <c:v>0.0160709016909452</c:v>
                </c:pt>
                <c:pt idx="3341">
                  <c:v>0.0160709016909452</c:v>
                </c:pt>
                <c:pt idx="3342">
                  <c:v>0.0160709016909452</c:v>
                </c:pt>
                <c:pt idx="3343">
                  <c:v>0.0160709016909452</c:v>
                </c:pt>
                <c:pt idx="3344">
                  <c:v>0.0160709016909452</c:v>
                </c:pt>
                <c:pt idx="3345">
                  <c:v>0.0160709016909452</c:v>
                </c:pt>
                <c:pt idx="3346">
                  <c:v>0.0160709016909452</c:v>
                </c:pt>
                <c:pt idx="3347">
                  <c:v>0.0160709016909452</c:v>
                </c:pt>
                <c:pt idx="3348">
                  <c:v>0.0160709016909452</c:v>
                </c:pt>
                <c:pt idx="3349">
                  <c:v>0.0160709016909452</c:v>
                </c:pt>
                <c:pt idx="3350">
                  <c:v>0.0160709016909452</c:v>
                </c:pt>
                <c:pt idx="3351">
                  <c:v>0.0160709016909452</c:v>
                </c:pt>
                <c:pt idx="3352">
                  <c:v>0.0160709016909452</c:v>
                </c:pt>
                <c:pt idx="3353">
                  <c:v>0.0160709016909452</c:v>
                </c:pt>
                <c:pt idx="3354">
                  <c:v>0.0160709016909452</c:v>
                </c:pt>
                <c:pt idx="3355">
                  <c:v>0.0160709016909452</c:v>
                </c:pt>
                <c:pt idx="3356">
                  <c:v>0.0160709016909452</c:v>
                </c:pt>
                <c:pt idx="3357">
                  <c:v>0.0160709016909452</c:v>
                </c:pt>
                <c:pt idx="3358">
                  <c:v>0.0160709016909452</c:v>
                </c:pt>
                <c:pt idx="3359">
                  <c:v>0.0160709016909452</c:v>
                </c:pt>
                <c:pt idx="3360">
                  <c:v>0.0160709016909452</c:v>
                </c:pt>
                <c:pt idx="3361">
                  <c:v>0.0160709016909452</c:v>
                </c:pt>
                <c:pt idx="3362">
                  <c:v>0.0160709016909452</c:v>
                </c:pt>
                <c:pt idx="3363">
                  <c:v>0.0160709016909452</c:v>
                </c:pt>
                <c:pt idx="3364">
                  <c:v>0.0160709016909452</c:v>
                </c:pt>
                <c:pt idx="3365">
                  <c:v>0.0160709016909452</c:v>
                </c:pt>
                <c:pt idx="3366">
                  <c:v>0.0160709016909452</c:v>
                </c:pt>
                <c:pt idx="3367">
                  <c:v>0.0160709016909452</c:v>
                </c:pt>
                <c:pt idx="3368">
                  <c:v>0.0160709016909452</c:v>
                </c:pt>
                <c:pt idx="3369">
                  <c:v>0.0160709016909452</c:v>
                </c:pt>
                <c:pt idx="3370">
                  <c:v>0.0160709016909452</c:v>
                </c:pt>
                <c:pt idx="3371">
                  <c:v>0.0160709016909452</c:v>
                </c:pt>
                <c:pt idx="3372">
                  <c:v>0.0160709016909452</c:v>
                </c:pt>
                <c:pt idx="3373">
                  <c:v>0.0160709016909452</c:v>
                </c:pt>
                <c:pt idx="3374">
                  <c:v>0.0160709016909452</c:v>
                </c:pt>
                <c:pt idx="3375">
                  <c:v>0.0160709016909452</c:v>
                </c:pt>
                <c:pt idx="3376">
                  <c:v>0.0160709016909452</c:v>
                </c:pt>
                <c:pt idx="3377">
                  <c:v>0.0160709016909452</c:v>
                </c:pt>
                <c:pt idx="3378">
                  <c:v>0.0160709016909452</c:v>
                </c:pt>
                <c:pt idx="3379">
                  <c:v>0.0160709016909452</c:v>
                </c:pt>
                <c:pt idx="3380">
                  <c:v>0.0160709016909452</c:v>
                </c:pt>
                <c:pt idx="3381">
                  <c:v>0.0160709016909452</c:v>
                </c:pt>
                <c:pt idx="3382">
                  <c:v>0.0160709016909452</c:v>
                </c:pt>
                <c:pt idx="3383">
                  <c:v>0.0160709016909452</c:v>
                </c:pt>
                <c:pt idx="3384">
                  <c:v>0.0160709016909452</c:v>
                </c:pt>
                <c:pt idx="3385">
                  <c:v>0.0160709016909452</c:v>
                </c:pt>
                <c:pt idx="3386">
                  <c:v>0.0160709016909452</c:v>
                </c:pt>
                <c:pt idx="3387">
                  <c:v>0.0160709016909452</c:v>
                </c:pt>
                <c:pt idx="3388">
                  <c:v>0.0160709016909452</c:v>
                </c:pt>
                <c:pt idx="3389">
                  <c:v>0.0160709016909452</c:v>
                </c:pt>
                <c:pt idx="3390">
                  <c:v>0.0160709016909452</c:v>
                </c:pt>
                <c:pt idx="3391">
                  <c:v>0.0160709016909452</c:v>
                </c:pt>
                <c:pt idx="3392">
                  <c:v>0.0160709016909452</c:v>
                </c:pt>
                <c:pt idx="3393">
                  <c:v>0.0160709016909452</c:v>
                </c:pt>
                <c:pt idx="3394">
                  <c:v>0.0160709016909452</c:v>
                </c:pt>
                <c:pt idx="3395">
                  <c:v>0.0160709016909452</c:v>
                </c:pt>
                <c:pt idx="3396">
                  <c:v>0.0160709016909452</c:v>
                </c:pt>
                <c:pt idx="3397">
                  <c:v>0.0160709016909452</c:v>
                </c:pt>
                <c:pt idx="3398">
                  <c:v>0.0160709016909452</c:v>
                </c:pt>
                <c:pt idx="3399">
                  <c:v>0.0160709016909452</c:v>
                </c:pt>
                <c:pt idx="3400">
                  <c:v>0.0160709016909452</c:v>
                </c:pt>
                <c:pt idx="3401">
                  <c:v>0.0160709016909452</c:v>
                </c:pt>
                <c:pt idx="3402">
                  <c:v>0.0160709016909452</c:v>
                </c:pt>
                <c:pt idx="3403">
                  <c:v>0.0160709016909452</c:v>
                </c:pt>
                <c:pt idx="3404">
                  <c:v>0.0160709016909452</c:v>
                </c:pt>
                <c:pt idx="3405">
                  <c:v>0.0160709016909452</c:v>
                </c:pt>
                <c:pt idx="3406">
                  <c:v>0.0160709016909452</c:v>
                </c:pt>
                <c:pt idx="3407">
                  <c:v>0.0160709016909452</c:v>
                </c:pt>
                <c:pt idx="3408">
                  <c:v>0.0160709016909452</c:v>
                </c:pt>
                <c:pt idx="3409">
                  <c:v>0.0160709016909452</c:v>
                </c:pt>
                <c:pt idx="3410">
                  <c:v>0.0160709016909452</c:v>
                </c:pt>
                <c:pt idx="3411">
                  <c:v>0.0160709016909452</c:v>
                </c:pt>
                <c:pt idx="3412">
                  <c:v>0.0160709016909452</c:v>
                </c:pt>
                <c:pt idx="3413">
                  <c:v>0.0160709016909452</c:v>
                </c:pt>
                <c:pt idx="3414">
                  <c:v>0.0160709016909452</c:v>
                </c:pt>
                <c:pt idx="3415">
                  <c:v>0.0160709016909452</c:v>
                </c:pt>
                <c:pt idx="3416">
                  <c:v>0.0160709016909452</c:v>
                </c:pt>
                <c:pt idx="3417">
                  <c:v>0.0160709016909452</c:v>
                </c:pt>
                <c:pt idx="3418">
                  <c:v>0.0160709016909452</c:v>
                </c:pt>
                <c:pt idx="3419">
                  <c:v>0.0160709016909452</c:v>
                </c:pt>
                <c:pt idx="3420">
                  <c:v>0.0160709016909452</c:v>
                </c:pt>
                <c:pt idx="3421">
                  <c:v>0.0160709016909452</c:v>
                </c:pt>
                <c:pt idx="3422">
                  <c:v>0.0160709016909452</c:v>
                </c:pt>
                <c:pt idx="3423">
                  <c:v>0.0160709016909452</c:v>
                </c:pt>
                <c:pt idx="3424">
                  <c:v>0.0160709016909452</c:v>
                </c:pt>
                <c:pt idx="3425">
                  <c:v>0.0160709016909452</c:v>
                </c:pt>
                <c:pt idx="3426">
                  <c:v>0.0160709016909452</c:v>
                </c:pt>
                <c:pt idx="3427">
                  <c:v>0.0160709016909452</c:v>
                </c:pt>
                <c:pt idx="3428">
                  <c:v>0.0160709016909452</c:v>
                </c:pt>
                <c:pt idx="3429">
                  <c:v>0.0160709016909452</c:v>
                </c:pt>
                <c:pt idx="3430">
                  <c:v>0.0160709016909452</c:v>
                </c:pt>
                <c:pt idx="3431">
                  <c:v>0.0160709016909452</c:v>
                </c:pt>
                <c:pt idx="3432">
                  <c:v>0.0160709016909452</c:v>
                </c:pt>
                <c:pt idx="3433">
                  <c:v>0.0160709016909452</c:v>
                </c:pt>
                <c:pt idx="3434">
                  <c:v>0.0160709016909452</c:v>
                </c:pt>
                <c:pt idx="3435">
                  <c:v>0.0160709016909452</c:v>
                </c:pt>
                <c:pt idx="3436">
                  <c:v>0.0160709016909452</c:v>
                </c:pt>
                <c:pt idx="3437">
                  <c:v>0.0160709016909452</c:v>
                </c:pt>
                <c:pt idx="3438">
                  <c:v>0.0160709016909452</c:v>
                </c:pt>
                <c:pt idx="3439">
                  <c:v>0.0160709016909452</c:v>
                </c:pt>
                <c:pt idx="3440">
                  <c:v>0.0160709016909452</c:v>
                </c:pt>
                <c:pt idx="3441">
                  <c:v>0.0160709016909452</c:v>
                </c:pt>
                <c:pt idx="3442">
                  <c:v>0.0160709016909452</c:v>
                </c:pt>
                <c:pt idx="3443">
                  <c:v>0.0160709016909452</c:v>
                </c:pt>
                <c:pt idx="3444">
                  <c:v>0.0160709016909452</c:v>
                </c:pt>
                <c:pt idx="3445">
                  <c:v>0.0160709016909452</c:v>
                </c:pt>
                <c:pt idx="3446">
                  <c:v>0.0160709016909452</c:v>
                </c:pt>
                <c:pt idx="3447">
                  <c:v>0.0160709016909452</c:v>
                </c:pt>
                <c:pt idx="3448">
                  <c:v>0.0160709016909452</c:v>
                </c:pt>
                <c:pt idx="3449">
                  <c:v>0.0160709016909452</c:v>
                </c:pt>
                <c:pt idx="3450">
                  <c:v>0.0160709016909452</c:v>
                </c:pt>
                <c:pt idx="3451">
                  <c:v>0.0160709016909452</c:v>
                </c:pt>
                <c:pt idx="3452">
                  <c:v>0.0160709016909452</c:v>
                </c:pt>
                <c:pt idx="3453">
                  <c:v>0.0160709016909452</c:v>
                </c:pt>
                <c:pt idx="3454">
                  <c:v>0.0160709016909452</c:v>
                </c:pt>
                <c:pt idx="3455">
                  <c:v>0.0160709016909452</c:v>
                </c:pt>
                <c:pt idx="3456">
                  <c:v>0.0160709016909452</c:v>
                </c:pt>
                <c:pt idx="3457">
                  <c:v>0.0160709016909452</c:v>
                </c:pt>
                <c:pt idx="3458">
                  <c:v>0.0160709016909452</c:v>
                </c:pt>
                <c:pt idx="3459">
                  <c:v>0.0160709016909452</c:v>
                </c:pt>
                <c:pt idx="3460">
                  <c:v>0.0160709016909452</c:v>
                </c:pt>
                <c:pt idx="3461">
                  <c:v>0.0160709016909452</c:v>
                </c:pt>
                <c:pt idx="3462">
                  <c:v>0.0160709016909452</c:v>
                </c:pt>
                <c:pt idx="3463">
                  <c:v>0.0160709016909452</c:v>
                </c:pt>
                <c:pt idx="3464">
                  <c:v>0.0160709016909452</c:v>
                </c:pt>
                <c:pt idx="3465">
                  <c:v>0.0160709016909452</c:v>
                </c:pt>
                <c:pt idx="3466">
                  <c:v>0.0160709016909452</c:v>
                </c:pt>
                <c:pt idx="3467">
                  <c:v>0.0160709016909452</c:v>
                </c:pt>
                <c:pt idx="3468">
                  <c:v>0.0160709016909452</c:v>
                </c:pt>
                <c:pt idx="3469">
                  <c:v>0.0160709016909452</c:v>
                </c:pt>
                <c:pt idx="3470">
                  <c:v>0.0160709016909452</c:v>
                </c:pt>
                <c:pt idx="3471">
                  <c:v>0.0160709016909452</c:v>
                </c:pt>
                <c:pt idx="3472">
                  <c:v>0.0160709016909452</c:v>
                </c:pt>
                <c:pt idx="3473">
                  <c:v>0.0160709016909452</c:v>
                </c:pt>
                <c:pt idx="3474">
                  <c:v>0.0160709016909452</c:v>
                </c:pt>
                <c:pt idx="3475">
                  <c:v>0.0160709016909452</c:v>
                </c:pt>
                <c:pt idx="3476">
                  <c:v>0.0160709016909452</c:v>
                </c:pt>
                <c:pt idx="3477">
                  <c:v>0.0160709016909452</c:v>
                </c:pt>
                <c:pt idx="3478">
                  <c:v>0.0160709016909452</c:v>
                </c:pt>
                <c:pt idx="3479">
                  <c:v>0.0160709016909452</c:v>
                </c:pt>
                <c:pt idx="3480">
                  <c:v>0.0160709016909452</c:v>
                </c:pt>
                <c:pt idx="3481">
                  <c:v>0.0160709016909452</c:v>
                </c:pt>
                <c:pt idx="3482">
                  <c:v>0.0160709016909452</c:v>
                </c:pt>
                <c:pt idx="3483">
                  <c:v>0.0160709016909452</c:v>
                </c:pt>
                <c:pt idx="3484">
                  <c:v>0.0160709016909452</c:v>
                </c:pt>
                <c:pt idx="3485">
                  <c:v>0.0160709016909452</c:v>
                </c:pt>
                <c:pt idx="3486">
                  <c:v>0.0160709016909452</c:v>
                </c:pt>
                <c:pt idx="3487">
                  <c:v>0.0160709016909452</c:v>
                </c:pt>
                <c:pt idx="3488">
                  <c:v>0.0160709016909452</c:v>
                </c:pt>
                <c:pt idx="3489">
                  <c:v>0.0160709016909452</c:v>
                </c:pt>
                <c:pt idx="3490">
                  <c:v>0.0160709016909452</c:v>
                </c:pt>
                <c:pt idx="3491">
                  <c:v>0.0160709016909452</c:v>
                </c:pt>
                <c:pt idx="3492">
                  <c:v>0.0160709016909452</c:v>
                </c:pt>
                <c:pt idx="3493">
                  <c:v>0.0160709016909452</c:v>
                </c:pt>
                <c:pt idx="3494">
                  <c:v>0.0160709016909452</c:v>
                </c:pt>
                <c:pt idx="3495">
                  <c:v>0.0160709016909452</c:v>
                </c:pt>
                <c:pt idx="3496">
                  <c:v>0.0160709016909452</c:v>
                </c:pt>
                <c:pt idx="3497">
                  <c:v>0.0160709016909452</c:v>
                </c:pt>
                <c:pt idx="3498">
                  <c:v>0.0160709016909452</c:v>
                </c:pt>
                <c:pt idx="3499">
                  <c:v>0.0160709016909452</c:v>
                </c:pt>
                <c:pt idx="3500">
                  <c:v>0.0160709016909452</c:v>
                </c:pt>
                <c:pt idx="3501">
                  <c:v>0.0160709016909452</c:v>
                </c:pt>
                <c:pt idx="3502">
                  <c:v>0.0160709016909452</c:v>
                </c:pt>
                <c:pt idx="3503">
                  <c:v>0.0160709016909452</c:v>
                </c:pt>
                <c:pt idx="3504">
                  <c:v>0.0160709016909452</c:v>
                </c:pt>
                <c:pt idx="3505">
                  <c:v>0.0160709016909452</c:v>
                </c:pt>
                <c:pt idx="3506">
                  <c:v>0.0160709016909452</c:v>
                </c:pt>
                <c:pt idx="3507">
                  <c:v>0.0160709016909452</c:v>
                </c:pt>
                <c:pt idx="3508">
                  <c:v>0.0160709016909452</c:v>
                </c:pt>
                <c:pt idx="3509">
                  <c:v>0.0160709016909452</c:v>
                </c:pt>
                <c:pt idx="3510">
                  <c:v>0.0160709016909452</c:v>
                </c:pt>
                <c:pt idx="3511">
                  <c:v>0.0160709016909452</c:v>
                </c:pt>
                <c:pt idx="3512">
                  <c:v>0.0160709016909452</c:v>
                </c:pt>
                <c:pt idx="3513">
                  <c:v>0.0160709016909452</c:v>
                </c:pt>
                <c:pt idx="3514">
                  <c:v>0.0160709016909452</c:v>
                </c:pt>
                <c:pt idx="3515">
                  <c:v>0.0160709016909452</c:v>
                </c:pt>
                <c:pt idx="3516">
                  <c:v>0.0160709016909452</c:v>
                </c:pt>
                <c:pt idx="3517">
                  <c:v>0.0160709016909452</c:v>
                </c:pt>
                <c:pt idx="3518">
                  <c:v>0.0160709016909452</c:v>
                </c:pt>
                <c:pt idx="3519">
                  <c:v>0.0160709016909452</c:v>
                </c:pt>
                <c:pt idx="3520">
                  <c:v>0.0160709016909452</c:v>
                </c:pt>
                <c:pt idx="3521">
                  <c:v>0.0160709016909452</c:v>
                </c:pt>
                <c:pt idx="3522">
                  <c:v>0.0160709016909452</c:v>
                </c:pt>
                <c:pt idx="3523">
                  <c:v>0.0160709016909452</c:v>
                </c:pt>
                <c:pt idx="3524">
                  <c:v>0.0160709016909452</c:v>
                </c:pt>
                <c:pt idx="3525">
                  <c:v>0.0160709016909452</c:v>
                </c:pt>
                <c:pt idx="3526">
                  <c:v>0.0160709016909452</c:v>
                </c:pt>
                <c:pt idx="3527">
                  <c:v>0.0160709016909452</c:v>
                </c:pt>
                <c:pt idx="3528">
                  <c:v>0.0160709016909452</c:v>
                </c:pt>
                <c:pt idx="3529">
                  <c:v>0.0160709016909452</c:v>
                </c:pt>
                <c:pt idx="3530">
                  <c:v>0.0160709016909452</c:v>
                </c:pt>
                <c:pt idx="3531">
                  <c:v>0.0160709016909452</c:v>
                </c:pt>
                <c:pt idx="3532">
                  <c:v>0.0160709016909452</c:v>
                </c:pt>
                <c:pt idx="3533">
                  <c:v>0.0160709016909452</c:v>
                </c:pt>
                <c:pt idx="3534">
                  <c:v>0.0160709016909452</c:v>
                </c:pt>
                <c:pt idx="3535">
                  <c:v>0.0160709016909452</c:v>
                </c:pt>
                <c:pt idx="3536">
                  <c:v>0.0160709016909452</c:v>
                </c:pt>
                <c:pt idx="3537">
                  <c:v>0.0160709016909452</c:v>
                </c:pt>
                <c:pt idx="3538">
                  <c:v>0.0160709016909452</c:v>
                </c:pt>
                <c:pt idx="3539">
                  <c:v>0.0160709016909452</c:v>
                </c:pt>
                <c:pt idx="3540">
                  <c:v>0.0160709016909452</c:v>
                </c:pt>
                <c:pt idx="3541">
                  <c:v>0.0160709016909452</c:v>
                </c:pt>
                <c:pt idx="3542">
                  <c:v>0.0160709016909452</c:v>
                </c:pt>
                <c:pt idx="3543">
                  <c:v>0.0160709016909452</c:v>
                </c:pt>
                <c:pt idx="3544">
                  <c:v>0.0160709016909452</c:v>
                </c:pt>
                <c:pt idx="3545">
                  <c:v>0.0160709016909452</c:v>
                </c:pt>
                <c:pt idx="3546">
                  <c:v>0.0160709016909452</c:v>
                </c:pt>
                <c:pt idx="3547">
                  <c:v>0.0160709016909452</c:v>
                </c:pt>
                <c:pt idx="3548">
                  <c:v>0.0160709016909452</c:v>
                </c:pt>
                <c:pt idx="3549">
                  <c:v>0.0160709016909452</c:v>
                </c:pt>
                <c:pt idx="3550">
                  <c:v>0.0160709016909452</c:v>
                </c:pt>
                <c:pt idx="3551">
                  <c:v>0.0160709016909452</c:v>
                </c:pt>
                <c:pt idx="3552">
                  <c:v>0.0160709016909452</c:v>
                </c:pt>
                <c:pt idx="3553">
                  <c:v>0.0160709016909452</c:v>
                </c:pt>
                <c:pt idx="3554">
                  <c:v>0.0160709016909452</c:v>
                </c:pt>
                <c:pt idx="3555">
                  <c:v>0.0160709016909452</c:v>
                </c:pt>
                <c:pt idx="3556">
                  <c:v>0.0160709016909452</c:v>
                </c:pt>
                <c:pt idx="3557">
                  <c:v>0.0160709016909452</c:v>
                </c:pt>
                <c:pt idx="3558">
                  <c:v>0.0160709016909452</c:v>
                </c:pt>
                <c:pt idx="3559">
                  <c:v>0.0160709016909452</c:v>
                </c:pt>
                <c:pt idx="3560">
                  <c:v>0.0160709016909452</c:v>
                </c:pt>
                <c:pt idx="3561">
                  <c:v>0.0160709016909452</c:v>
                </c:pt>
                <c:pt idx="3562">
                  <c:v>0.0160709016909452</c:v>
                </c:pt>
                <c:pt idx="3563">
                  <c:v>0.0160709016909452</c:v>
                </c:pt>
                <c:pt idx="3564">
                  <c:v>0.0160709016909452</c:v>
                </c:pt>
                <c:pt idx="3565">
                  <c:v>0.0160709016909452</c:v>
                </c:pt>
                <c:pt idx="3566">
                  <c:v>0.0160709016909452</c:v>
                </c:pt>
                <c:pt idx="3567">
                  <c:v>0.0160709016909452</c:v>
                </c:pt>
                <c:pt idx="3568">
                  <c:v>0.0160709016909452</c:v>
                </c:pt>
                <c:pt idx="3569">
                  <c:v>0.0160709016909452</c:v>
                </c:pt>
                <c:pt idx="3570">
                  <c:v>0.0160709016909452</c:v>
                </c:pt>
                <c:pt idx="3571">
                  <c:v>0.0160709016909452</c:v>
                </c:pt>
                <c:pt idx="3572">
                  <c:v>0.0160709016909452</c:v>
                </c:pt>
                <c:pt idx="3573">
                  <c:v>0.0160709016909452</c:v>
                </c:pt>
                <c:pt idx="3574">
                  <c:v>0.0160709016909452</c:v>
                </c:pt>
                <c:pt idx="3575">
                  <c:v>0.0160709016909452</c:v>
                </c:pt>
                <c:pt idx="3576">
                  <c:v>0.0160709016909452</c:v>
                </c:pt>
                <c:pt idx="3577">
                  <c:v>0.0160709016909452</c:v>
                </c:pt>
                <c:pt idx="3578">
                  <c:v>0.0160709016909452</c:v>
                </c:pt>
                <c:pt idx="3579">
                  <c:v>0.0160709016909452</c:v>
                </c:pt>
                <c:pt idx="3580">
                  <c:v>0.0160709016909452</c:v>
                </c:pt>
                <c:pt idx="3581">
                  <c:v>0.0160709016909452</c:v>
                </c:pt>
                <c:pt idx="3582">
                  <c:v>0.0160709016909452</c:v>
                </c:pt>
                <c:pt idx="3583">
                  <c:v>0.0160709016909452</c:v>
                </c:pt>
                <c:pt idx="3584">
                  <c:v>0.0160709016909452</c:v>
                </c:pt>
                <c:pt idx="3585">
                  <c:v>0.0160709016909452</c:v>
                </c:pt>
                <c:pt idx="3586">
                  <c:v>0.0160709016909452</c:v>
                </c:pt>
                <c:pt idx="3587">
                  <c:v>0.0160709016909452</c:v>
                </c:pt>
                <c:pt idx="3588">
                  <c:v>0.0160709016909452</c:v>
                </c:pt>
                <c:pt idx="3589">
                  <c:v>0.0160709016909452</c:v>
                </c:pt>
                <c:pt idx="3590">
                  <c:v>0.0160709016909452</c:v>
                </c:pt>
                <c:pt idx="3591">
                  <c:v>0.0160709016909452</c:v>
                </c:pt>
                <c:pt idx="3592">
                  <c:v>0.0160709016909452</c:v>
                </c:pt>
                <c:pt idx="3593">
                  <c:v>0.0160709016909452</c:v>
                </c:pt>
                <c:pt idx="3594">
                  <c:v>0.0160709016909452</c:v>
                </c:pt>
                <c:pt idx="3595">
                  <c:v>0.0160709016909452</c:v>
                </c:pt>
                <c:pt idx="3596">
                  <c:v>0.0160709016909452</c:v>
                </c:pt>
                <c:pt idx="3597">
                  <c:v>0.0160709016909452</c:v>
                </c:pt>
                <c:pt idx="3598">
                  <c:v>0.0160709016909452</c:v>
                </c:pt>
                <c:pt idx="3599">
                  <c:v>0.0160709016909452</c:v>
                </c:pt>
                <c:pt idx="3600">
                  <c:v>0.0160709016909452</c:v>
                </c:pt>
                <c:pt idx="3601">
                  <c:v>0.0160709016909452</c:v>
                </c:pt>
                <c:pt idx="3602">
                  <c:v>0.0160709016909452</c:v>
                </c:pt>
                <c:pt idx="3603">
                  <c:v>0.0160709016909452</c:v>
                </c:pt>
                <c:pt idx="3604">
                  <c:v>0.0160709016909452</c:v>
                </c:pt>
                <c:pt idx="3605">
                  <c:v>0.0160709016909452</c:v>
                </c:pt>
                <c:pt idx="3606">
                  <c:v>0.0160709016909452</c:v>
                </c:pt>
                <c:pt idx="3607">
                  <c:v>0.0160709016909452</c:v>
                </c:pt>
                <c:pt idx="3608">
                  <c:v>0.0160709016909452</c:v>
                </c:pt>
                <c:pt idx="3609">
                  <c:v>0.0160709016909452</c:v>
                </c:pt>
                <c:pt idx="3610">
                  <c:v>0.0160709016909452</c:v>
                </c:pt>
                <c:pt idx="3611">
                  <c:v>0.0160709016909452</c:v>
                </c:pt>
                <c:pt idx="3612">
                  <c:v>0.0160709016909452</c:v>
                </c:pt>
                <c:pt idx="3613">
                  <c:v>0.0160709016909452</c:v>
                </c:pt>
                <c:pt idx="3614">
                  <c:v>0.0160709016909452</c:v>
                </c:pt>
                <c:pt idx="3615">
                  <c:v>0.0160709016909452</c:v>
                </c:pt>
                <c:pt idx="3616">
                  <c:v>0.0160709016909452</c:v>
                </c:pt>
                <c:pt idx="3617">
                  <c:v>0.0160709016909452</c:v>
                </c:pt>
                <c:pt idx="3618">
                  <c:v>0.0160709016909452</c:v>
                </c:pt>
                <c:pt idx="3619">
                  <c:v>0.0160709016909452</c:v>
                </c:pt>
                <c:pt idx="3620">
                  <c:v>0.0160709016909452</c:v>
                </c:pt>
                <c:pt idx="3621">
                  <c:v>0.0160709016909452</c:v>
                </c:pt>
                <c:pt idx="3622">
                  <c:v>0.0160709016909452</c:v>
                </c:pt>
                <c:pt idx="3623">
                  <c:v>0.0160709016909452</c:v>
                </c:pt>
                <c:pt idx="3624">
                  <c:v>0.0160709016909452</c:v>
                </c:pt>
                <c:pt idx="3625">
                  <c:v>0.0160709016909452</c:v>
                </c:pt>
                <c:pt idx="3626">
                  <c:v>0.0160709016909452</c:v>
                </c:pt>
                <c:pt idx="3627">
                  <c:v>0.0160709016909452</c:v>
                </c:pt>
                <c:pt idx="3628">
                  <c:v>0.0160709016909452</c:v>
                </c:pt>
                <c:pt idx="3629">
                  <c:v>0.0160709016909452</c:v>
                </c:pt>
                <c:pt idx="3630">
                  <c:v>0.0160709016909452</c:v>
                </c:pt>
                <c:pt idx="3631">
                  <c:v>0.0160709016909452</c:v>
                </c:pt>
                <c:pt idx="3632">
                  <c:v>0.0160709016909452</c:v>
                </c:pt>
                <c:pt idx="3633">
                  <c:v>0.0160709016909452</c:v>
                </c:pt>
                <c:pt idx="3634">
                  <c:v>0.0160709016909452</c:v>
                </c:pt>
                <c:pt idx="3635">
                  <c:v>0.0160709016909452</c:v>
                </c:pt>
                <c:pt idx="3636">
                  <c:v>0.0160709016909452</c:v>
                </c:pt>
                <c:pt idx="3637">
                  <c:v>0.0160709016909452</c:v>
                </c:pt>
                <c:pt idx="3638">
                  <c:v>0.0160709016909452</c:v>
                </c:pt>
                <c:pt idx="3639">
                  <c:v>0.0160709016909452</c:v>
                </c:pt>
                <c:pt idx="3640">
                  <c:v>0.0160709016909452</c:v>
                </c:pt>
                <c:pt idx="3641">
                  <c:v>0.0160709016909452</c:v>
                </c:pt>
                <c:pt idx="3642">
                  <c:v>0.0160709016909452</c:v>
                </c:pt>
                <c:pt idx="3643">
                  <c:v>0.0160709016909452</c:v>
                </c:pt>
                <c:pt idx="3644">
                  <c:v>0.0160709016909452</c:v>
                </c:pt>
                <c:pt idx="3645">
                  <c:v>0.0160709016909452</c:v>
                </c:pt>
                <c:pt idx="3646">
                  <c:v>0.0160709016909452</c:v>
                </c:pt>
                <c:pt idx="3647">
                  <c:v>0.0160709016909452</c:v>
                </c:pt>
                <c:pt idx="3648">
                  <c:v>0.0160709016909452</c:v>
                </c:pt>
                <c:pt idx="3649">
                  <c:v>0.0160709016909452</c:v>
                </c:pt>
                <c:pt idx="3650">
                  <c:v>0.0160709016909452</c:v>
                </c:pt>
                <c:pt idx="3651">
                  <c:v>0.0160709016909452</c:v>
                </c:pt>
                <c:pt idx="3652">
                  <c:v>0.0160709016909452</c:v>
                </c:pt>
                <c:pt idx="3653">
                  <c:v>0.0160709016909452</c:v>
                </c:pt>
                <c:pt idx="3654">
                  <c:v>0.0160709016909452</c:v>
                </c:pt>
                <c:pt idx="3655">
                  <c:v>0.0160709016909452</c:v>
                </c:pt>
                <c:pt idx="3656">
                  <c:v>0.0160709016909452</c:v>
                </c:pt>
                <c:pt idx="3657">
                  <c:v>0.0160709016909452</c:v>
                </c:pt>
                <c:pt idx="3658">
                  <c:v>0.0160709016909452</c:v>
                </c:pt>
                <c:pt idx="3659">
                  <c:v>0.0160709016909452</c:v>
                </c:pt>
                <c:pt idx="3660">
                  <c:v>0.0160709016909452</c:v>
                </c:pt>
                <c:pt idx="3661">
                  <c:v>0.0160709016909452</c:v>
                </c:pt>
                <c:pt idx="3662">
                  <c:v>0.0160709016909452</c:v>
                </c:pt>
                <c:pt idx="3663">
                  <c:v>0.0160709016909452</c:v>
                </c:pt>
                <c:pt idx="3664">
                  <c:v>0.0160709016909452</c:v>
                </c:pt>
                <c:pt idx="3665">
                  <c:v>0.0160709016909452</c:v>
                </c:pt>
                <c:pt idx="3666">
                  <c:v>0.0160709016909452</c:v>
                </c:pt>
                <c:pt idx="3667">
                  <c:v>0.0160709016909452</c:v>
                </c:pt>
                <c:pt idx="3668">
                  <c:v>0.0160709016909452</c:v>
                </c:pt>
                <c:pt idx="3669">
                  <c:v>0.0160709016909452</c:v>
                </c:pt>
                <c:pt idx="3670">
                  <c:v>0.0160709016909452</c:v>
                </c:pt>
                <c:pt idx="3671">
                  <c:v>0.0160709016909452</c:v>
                </c:pt>
                <c:pt idx="3672">
                  <c:v>0.0160709016909452</c:v>
                </c:pt>
                <c:pt idx="3673">
                  <c:v>0.0160709016909452</c:v>
                </c:pt>
                <c:pt idx="3674">
                  <c:v>0.0160709016909452</c:v>
                </c:pt>
                <c:pt idx="3675">
                  <c:v>0.0160709016909452</c:v>
                </c:pt>
                <c:pt idx="3676">
                  <c:v>0.0160709016909452</c:v>
                </c:pt>
                <c:pt idx="3677">
                  <c:v>0.0160709016909452</c:v>
                </c:pt>
                <c:pt idx="3678">
                  <c:v>0.0160709016909452</c:v>
                </c:pt>
                <c:pt idx="3679">
                  <c:v>0.0160709016909452</c:v>
                </c:pt>
                <c:pt idx="3680">
                  <c:v>0.0160709016909452</c:v>
                </c:pt>
                <c:pt idx="3681">
                  <c:v>0.0160709016909452</c:v>
                </c:pt>
                <c:pt idx="3682">
                  <c:v>0.0160709016909452</c:v>
                </c:pt>
                <c:pt idx="3683">
                  <c:v>0.0160709016909452</c:v>
                </c:pt>
                <c:pt idx="3684">
                  <c:v>0.0160709016909452</c:v>
                </c:pt>
                <c:pt idx="3685">
                  <c:v>0.0160709016909452</c:v>
                </c:pt>
                <c:pt idx="3686">
                  <c:v>0.0160709016909452</c:v>
                </c:pt>
                <c:pt idx="3687">
                  <c:v>0.0160709016909452</c:v>
                </c:pt>
                <c:pt idx="3688">
                  <c:v>0.0160709016909452</c:v>
                </c:pt>
                <c:pt idx="3689">
                  <c:v>0.0160709016909452</c:v>
                </c:pt>
                <c:pt idx="3690">
                  <c:v>0.0160709016909452</c:v>
                </c:pt>
                <c:pt idx="3691">
                  <c:v>0.0160709016909452</c:v>
                </c:pt>
                <c:pt idx="3692">
                  <c:v>0.0160709016909452</c:v>
                </c:pt>
                <c:pt idx="3693">
                  <c:v>0.0160709016909452</c:v>
                </c:pt>
                <c:pt idx="3694">
                  <c:v>0.0160709016909452</c:v>
                </c:pt>
                <c:pt idx="3695">
                  <c:v>0.0160709016909452</c:v>
                </c:pt>
                <c:pt idx="3696">
                  <c:v>0.0160709016909452</c:v>
                </c:pt>
                <c:pt idx="3697">
                  <c:v>0.0160709016909452</c:v>
                </c:pt>
                <c:pt idx="3698">
                  <c:v>0.0160709016909452</c:v>
                </c:pt>
                <c:pt idx="3699">
                  <c:v>0.0160709016909452</c:v>
                </c:pt>
                <c:pt idx="3700">
                  <c:v>0.0160709016909452</c:v>
                </c:pt>
                <c:pt idx="3701">
                  <c:v>0.0160709016909452</c:v>
                </c:pt>
                <c:pt idx="3702">
                  <c:v>0.0160709016909452</c:v>
                </c:pt>
                <c:pt idx="3703">
                  <c:v>0.0160709016909452</c:v>
                </c:pt>
                <c:pt idx="3704">
                  <c:v>0.0160709016909452</c:v>
                </c:pt>
                <c:pt idx="3705">
                  <c:v>0.0160709016909452</c:v>
                </c:pt>
                <c:pt idx="3706">
                  <c:v>0.0160709016909452</c:v>
                </c:pt>
                <c:pt idx="3707">
                  <c:v>0.0160709016909452</c:v>
                </c:pt>
                <c:pt idx="3708">
                  <c:v>0.0160709016909452</c:v>
                </c:pt>
                <c:pt idx="3709">
                  <c:v>0.0160709016909452</c:v>
                </c:pt>
                <c:pt idx="3710">
                  <c:v>0.0160709016909452</c:v>
                </c:pt>
                <c:pt idx="3711">
                  <c:v>0.0160709016909452</c:v>
                </c:pt>
                <c:pt idx="3712">
                  <c:v>0.0160709016909452</c:v>
                </c:pt>
                <c:pt idx="3713">
                  <c:v>0.0160709016909452</c:v>
                </c:pt>
                <c:pt idx="3714">
                  <c:v>0.0160709016909452</c:v>
                </c:pt>
                <c:pt idx="3715">
                  <c:v>0.0160709016909452</c:v>
                </c:pt>
                <c:pt idx="3716">
                  <c:v>0.0160709016909452</c:v>
                </c:pt>
                <c:pt idx="3717">
                  <c:v>0.0160709016909452</c:v>
                </c:pt>
                <c:pt idx="3718">
                  <c:v>0.0160709016909452</c:v>
                </c:pt>
                <c:pt idx="3719">
                  <c:v>0.0160709016909452</c:v>
                </c:pt>
                <c:pt idx="3720">
                  <c:v>0.0160709016909452</c:v>
                </c:pt>
                <c:pt idx="3721">
                  <c:v>0.0160709016909452</c:v>
                </c:pt>
                <c:pt idx="3722">
                  <c:v>0.0160709016909452</c:v>
                </c:pt>
                <c:pt idx="3723">
                  <c:v>0.0160709016909452</c:v>
                </c:pt>
                <c:pt idx="3724">
                  <c:v>0.0160709016909452</c:v>
                </c:pt>
                <c:pt idx="3725">
                  <c:v>0.0160709016909452</c:v>
                </c:pt>
                <c:pt idx="3726">
                  <c:v>0.0160709016909452</c:v>
                </c:pt>
                <c:pt idx="3727">
                  <c:v>0.0160709016909452</c:v>
                </c:pt>
                <c:pt idx="3728">
                  <c:v>0.0160709016909452</c:v>
                </c:pt>
                <c:pt idx="3729">
                  <c:v>0.0160709016909452</c:v>
                </c:pt>
                <c:pt idx="3730">
                  <c:v>0.0160709016909452</c:v>
                </c:pt>
                <c:pt idx="3731">
                  <c:v>0.0160709016909452</c:v>
                </c:pt>
                <c:pt idx="3732">
                  <c:v>0.0160709016909452</c:v>
                </c:pt>
                <c:pt idx="3733">
                  <c:v>0.0160709016909452</c:v>
                </c:pt>
                <c:pt idx="3734">
                  <c:v>0.0160709016909452</c:v>
                </c:pt>
                <c:pt idx="3735">
                  <c:v>0.0160709016909452</c:v>
                </c:pt>
                <c:pt idx="3736">
                  <c:v>0.0160709016909452</c:v>
                </c:pt>
                <c:pt idx="3737">
                  <c:v>0.0160709016909452</c:v>
                </c:pt>
                <c:pt idx="3738">
                  <c:v>0.0160709016909452</c:v>
                </c:pt>
                <c:pt idx="3739">
                  <c:v>0.0160709016909452</c:v>
                </c:pt>
                <c:pt idx="3740">
                  <c:v>0.0160709016909452</c:v>
                </c:pt>
                <c:pt idx="3741">
                  <c:v>0.0160709016909452</c:v>
                </c:pt>
                <c:pt idx="3742">
                  <c:v>0.0160709016909452</c:v>
                </c:pt>
                <c:pt idx="3743">
                  <c:v>0.0160709016909452</c:v>
                </c:pt>
                <c:pt idx="3744">
                  <c:v>0.0160709016909452</c:v>
                </c:pt>
                <c:pt idx="3745">
                  <c:v>0.0160709016909452</c:v>
                </c:pt>
                <c:pt idx="3746">
                  <c:v>0.0160709016909452</c:v>
                </c:pt>
                <c:pt idx="3747">
                  <c:v>0.0160709016909452</c:v>
                </c:pt>
                <c:pt idx="3748">
                  <c:v>0.0160709016909452</c:v>
                </c:pt>
                <c:pt idx="3749">
                  <c:v>0.0160709016909452</c:v>
                </c:pt>
                <c:pt idx="3750">
                  <c:v>0.0160709016909452</c:v>
                </c:pt>
                <c:pt idx="3751">
                  <c:v>0.0160709016909452</c:v>
                </c:pt>
                <c:pt idx="3752">
                  <c:v>0.0160709016909452</c:v>
                </c:pt>
                <c:pt idx="3753">
                  <c:v>0.0160709016909452</c:v>
                </c:pt>
                <c:pt idx="3754">
                  <c:v>0.0160709016909452</c:v>
                </c:pt>
                <c:pt idx="3755">
                  <c:v>0.0160709016909452</c:v>
                </c:pt>
                <c:pt idx="3756">
                  <c:v>0.0160709016909452</c:v>
                </c:pt>
                <c:pt idx="3757">
                  <c:v>0.0160709016909452</c:v>
                </c:pt>
                <c:pt idx="3758">
                  <c:v>0.0160709016909452</c:v>
                </c:pt>
                <c:pt idx="3759">
                  <c:v>0.0160709016909452</c:v>
                </c:pt>
                <c:pt idx="3760">
                  <c:v>0.0160709016909452</c:v>
                </c:pt>
                <c:pt idx="3761">
                  <c:v>0.0160709016909452</c:v>
                </c:pt>
                <c:pt idx="3762">
                  <c:v>0.0160709016909452</c:v>
                </c:pt>
                <c:pt idx="3763">
                  <c:v>0.0160709016909452</c:v>
                </c:pt>
                <c:pt idx="3764">
                  <c:v>0.0160709016909452</c:v>
                </c:pt>
                <c:pt idx="3765">
                  <c:v>0.0160709016909452</c:v>
                </c:pt>
                <c:pt idx="3766">
                  <c:v>0.0160709016909452</c:v>
                </c:pt>
                <c:pt idx="3767">
                  <c:v>0.0160709016909452</c:v>
                </c:pt>
                <c:pt idx="3768">
                  <c:v>0.0160709016909452</c:v>
                </c:pt>
                <c:pt idx="3769">
                  <c:v>0.0160709016909452</c:v>
                </c:pt>
                <c:pt idx="3770">
                  <c:v>0.0160709016909452</c:v>
                </c:pt>
                <c:pt idx="3771">
                  <c:v>0.0160709016909452</c:v>
                </c:pt>
                <c:pt idx="3772">
                  <c:v>0.0160709016909452</c:v>
                </c:pt>
                <c:pt idx="3773">
                  <c:v>0.0160709016909452</c:v>
                </c:pt>
                <c:pt idx="3774">
                  <c:v>0.0160709016909452</c:v>
                </c:pt>
                <c:pt idx="3775">
                  <c:v>0.0160709016909452</c:v>
                </c:pt>
                <c:pt idx="3776">
                  <c:v>0.0160709016909452</c:v>
                </c:pt>
                <c:pt idx="3777">
                  <c:v>0.0160709016909452</c:v>
                </c:pt>
                <c:pt idx="3778">
                  <c:v>0.0160709016909452</c:v>
                </c:pt>
                <c:pt idx="3779">
                  <c:v>0.0160709016909452</c:v>
                </c:pt>
                <c:pt idx="3780">
                  <c:v>0.0160709016909452</c:v>
                </c:pt>
                <c:pt idx="3781">
                  <c:v>0.0160709016909452</c:v>
                </c:pt>
                <c:pt idx="3782">
                  <c:v>0.0160709016909452</c:v>
                </c:pt>
                <c:pt idx="3783">
                  <c:v>0.0160709016909452</c:v>
                </c:pt>
                <c:pt idx="3784">
                  <c:v>0.0160709016909452</c:v>
                </c:pt>
                <c:pt idx="3785">
                  <c:v>0.0160709016909452</c:v>
                </c:pt>
                <c:pt idx="3786">
                  <c:v>0.0160709016909452</c:v>
                </c:pt>
                <c:pt idx="3787">
                  <c:v>0.0160709016909452</c:v>
                </c:pt>
                <c:pt idx="3788">
                  <c:v>0.0160709016909452</c:v>
                </c:pt>
                <c:pt idx="3789">
                  <c:v>0.0160709016909452</c:v>
                </c:pt>
                <c:pt idx="3790">
                  <c:v>0.0160709016909452</c:v>
                </c:pt>
                <c:pt idx="3791">
                  <c:v>0.0160709016909452</c:v>
                </c:pt>
                <c:pt idx="3792">
                  <c:v>0.0160709016909452</c:v>
                </c:pt>
                <c:pt idx="3793">
                  <c:v>0.0160709016909452</c:v>
                </c:pt>
                <c:pt idx="3794">
                  <c:v>0.0160709016909452</c:v>
                </c:pt>
                <c:pt idx="3795">
                  <c:v>0.0160709016909452</c:v>
                </c:pt>
                <c:pt idx="3796">
                  <c:v>0.0160709016909452</c:v>
                </c:pt>
                <c:pt idx="3797">
                  <c:v>0.0160709016909452</c:v>
                </c:pt>
                <c:pt idx="3798">
                  <c:v>0.0160709016909452</c:v>
                </c:pt>
                <c:pt idx="3799">
                  <c:v>0.0160709016909452</c:v>
                </c:pt>
                <c:pt idx="3800">
                  <c:v>0.0160709016909452</c:v>
                </c:pt>
                <c:pt idx="3801">
                  <c:v>0.0160709016909452</c:v>
                </c:pt>
                <c:pt idx="3802">
                  <c:v>0.0160709016909452</c:v>
                </c:pt>
                <c:pt idx="3803">
                  <c:v>0.0160709016909452</c:v>
                </c:pt>
                <c:pt idx="3804">
                  <c:v>0.0160709016909452</c:v>
                </c:pt>
                <c:pt idx="3805">
                  <c:v>0.0160709016909452</c:v>
                </c:pt>
                <c:pt idx="3806">
                  <c:v>0.0160709016909452</c:v>
                </c:pt>
                <c:pt idx="3807">
                  <c:v>0.0160709016909452</c:v>
                </c:pt>
                <c:pt idx="3808">
                  <c:v>0.0160709016909452</c:v>
                </c:pt>
                <c:pt idx="3809">
                  <c:v>0.0160709016909452</c:v>
                </c:pt>
                <c:pt idx="3810">
                  <c:v>0.0160709016909452</c:v>
                </c:pt>
                <c:pt idx="3811">
                  <c:v>0.0160709016909452</c:v>
                </c:pt>
                <c:pt idx="3812">
                  <c:v>0.0160709016909452</c:v>
                </c:pt>
                <c:pt idx="3813">
                  <c:v>0.0160709016909452</c:v>
                </c:pt>
                <c:pt idx="3814">
                  <c:v>0.0160709016909452</c:v>
                </c:pt>
                <c:pt idx="3815">
                  <c:v>0.0160709016909452</c:v>
                </c:pt>
                <c:pt idx="3816">
                  <c:v>0.0160709016909452</c:v>
                </c:pt>
                <c:pt idx="3817">
                  <c:v>0.0160709016909452</c:v>
                </c:pt>
                <c:pt idx="3818">
                  <c:v>0.0160709016909452</c:v>
                </c:pt>
                <c:pt idx="3819">
                  <c:v>0.0160709016909452</c:v>
                </c:pt>
                <c:pt idx="3820">
                  <c:v>0.0160709016909452</c:v>
                </c:pt>
                <c:pt idx="3821">
                  <c:v>0.0160709016909452</c:v>
                </c:pt>
                <c:pt idx="3822">
                  <c:v>0.0160709016909452</c:v>
                </c:pt>
                <c:pt idx="3823">
                  <c:v>0.0160709016909452</c:v>
                </c:pt>
                <c:pt idx="3824">
                  <c:v>0.0160709016909452</c:v>
                </c:pt>
                <c:pt idx="3825">
                  <c:v>0.0160709016909452</c:v>
                </c:pt>
                <c:pt idx="3826">
                  <c:v>0.0160709016909452</c:v>
                </c:pt>
                <c:pt idx="3827">
                  <c:v>0.0160709016909452</c:v>
                </c:pt>
                <c:pt idx="3828">
                  <c:v>0.0160709016909452</c:v>
                </c:pt>
                <c:pt idx="3829">
                  <c:v>0.0160709016909452</c:v>
                </c:pt>
                <c:pt idx="3830">
                  <c:v>0.0160709016909452</c:v>
                </c:pt>
                <c:pt idx="3831">
                  <c:v>0.0160709016909452</c:v>
                </c:pt>
                <c:pt idx="3832">
                  <c:v>0.0160709016909452</c:v>
                </c:pt>
                <c:pt idx="3833">
                  <c:v>0.0160709016909452</c:v>
                </c:pt>
                <c:pt idx="3834">
                  <c:v>0.0160709016909452</c:v>
                </c:pt>
                <c:pt idx="3835">
                  <c:v>0.0160709016909452</c:v>
                </c:pt>
                <c:pt idx="3836">
                  <c:v>0.0160709016909452</c:v>
                </c:pt>
                <c:pt idx="3837">
                  <c:v>0.0160709016909452</c:v>
                </c:pt>
                <c:pt idx="3838">
                  <c:v>0.0160709016909452</c:v>
                </c:pt>
                <c:pt idx="3839">
                  <c:v>0.0160709016909452</c:v>
                </c:pt>
                <c:pt idx="3840">
                  <c:v>0.0160709016909452</c:v>
                </c:pt>
                <c:pt idx="3841">
                  <c:v>0.0160709016909452</c:v>
                </c:pt>
                <c:pt idx="3842">
                  <c:v>0.0160709016909452</c:v>
                </c:pt>
                <c:pt idx="3843">
                  <c:v>0.0160709016909452</c:v>
                </c:pt>
                <c:pt idx="3844">
                  <c:v>0.0160709016909452</c:v>
                </c:pt>
                <c:pt idx="3845">
                  <c:v>0.0160709016909452</c:v>
                </c:pt>
                <c:pt idx="3846">
                  <c:v>0.0160709016909452</c:v>
                </c:pt>
                <c:pt idx="3847">
                  <c:v>0.0160709016909452</c:v>
                </c:pt>
                <c:pt idx="3848">
                  <c:v>0.0160709016909452</c:v>
                </c:pt>
                <c:pt idx="3849">
                  <c:v>0.0160709016909452</c:v>
                </c:pt>
                <c:pt idx="3850">
                  <c:v>0.0160709016909452</c:v>
                </c:pt>
                <c:pt idx="3851">
                  <c:v>0.0160709016909452</c:v>
                </c:pt>
                <c:pt idx="3852">
                  <c:v>0.0160709016909452</c:v>
                </c:pt>
                <c:pt idx="3853">
                  <c:v>0.0160709016909452</c:v>
                </c:pt>
                <c:pt idx="3854">
                  <c:v>0.0160709016909452</c:v>
                </c:pt>
                <c:pt idx="3855">
                  <c:v>0.0160709016909452</c:v>
                </c:pt>
                <c:pt idx="3856">
                  <c:v>0.0160709016909452</c:v>
                </c:pt>
                <c:pt idx="3857">
                  <c:v>0.0160709016909452</c:v>
                </c:pt>
                <c:pt idx="3858">
                  <c:v>0.0160709016909452</c:v>
                </c:pt>
                <c:pt idx="3859">
                  <c:v>0.0160709016909452</c:v>
                </c:pt>
                <c:pt idx="3860">
                  <c:v>0.0160709016909452</c:v>
                </c:pt>
                <c:pt idx="3861">
                  <c:v>0.0160709016909452</c:v>
                </c:pt>
                <c:pt idx="3862">
                  <c:v>0.0160709016909452</c:v>
                </c:pt>
                <c:pt idx="3863">
                  <c:v>0.0160709016909452</c:v>
                </c:pt>
                <c:pt idx="3864">
                  <c:v>0.0160709016909452</c:v>
                </c:pt>
                <c:pt idx="3865">
                  <c:v>0.0160709016909452</c:v>
                </c:pt>
                <c:pt idx="3866">
                  <c:v>0.0160709016909452</c:v>
                </c:pt>
                <c:pt idx="3867">
                  <c:v>0.0160709016909452</c:v>
                </c:pt>
                <c:pt idx="3868">
                  <c:v>0.0160709016909452</c:v>
                </c:pt>
                <c:pt idx="3869">
                  <c:v>0.0160709016909452</c:v>
                </c:pt>
                <c:pt idx="3870">
                  <c:v>0.0160709016909452</c:v>
                </c:pt>
                <c:pt idx="3871">
                  <c:v>0.0160709016909452</c:v>
                </c:pt>
                <c:pt idx="3872">
                  <c:v>0.0160709016909452</c:v>
                </c:pt>
                <c:pt idx="3873">
                  <c:v>0.0160709016909452</c:v>
                </c:pt>
                <c:pt idx="3874">
                  <c:v>0.0160709016909452</c:v>
                </c:pt>
                <c:pt idx="3875">
                  <c:v>0.0160709016909452</c:v>
                </c:pt>
                <c:pt idx="3876">
                  <c:v>0.0160709016909452</c:v>
                </c:pt>
                <c:pt idx="3877">
                  <c:v>0.0160709016909452</c:v>
                </c:pt>
                <c:pt idx="3878">
                  <c:v>0.0160709016909452</c:v>
                </c:pt>
                <c:pt idx="3879">
                  <c:v>0.0160709016909452</c:v>
                </c:pt>
                <c:pt idx="3880">
                  <c:v>0.0160709016909452</c:v>
                </c:pt>
                <c:pt idx="3881">
                  <c:v>0.0160709016909452</c:v>
                </c:pt>
                <c:pt idx="3882">
                  <c:v>0.0160709016909452</c:v>
                </c:pt>
                <c:pt idx="3883">
                  <c:v>0.0160709016909452</c:v>
                </c:pt>
                <c:pt idx="3884">
                  <c:v>0.0160709016909452</c:v>
                </c:pt>
                <c:pt idx="3885">
                  <c:v>0.0160709016909452</c:v>
                </c:pt>
                <c:pt idx="3886">
                  <c:v>0.0160709016909452</c:v>
                </c:pt>
                <c:pt idx="3887">
                  <c:v>0.0160709016909452</c:v>
                </c:pt>
                <c:pt idx="3888">
                  <c:v>0.0160709016909452</c:v>
                </c:pt>
                <c:pt idx="3889">
                  <c:v>0.0160709016909452</c:v>
                </c:pt>
                <c:pt idx="3890">
                  <c:v>0.0160709016909452</c:v>
                </c:pt>
                <c:pt idx="3891">
                  <c:v>0.0160709016909452</c:v>
                </c:pt>
                <c:pt idx="3892">
                  <c:v>0.0160709016909452</c:v>
                </c:pt>
                <c:pt idx="3893">
                  <c:v>0.0160709016909452</c:v>
                </c:pt>
                <c:pt idx="3894">
                  <c:v>0.0160709016909452</c:v>
                </c:pt>
                <c:pt idx="3895">
                  <c:v>0.0160709016909452</c:v>
                </c:pt>
                <c:pt idx="3896">
                  <c:v>0.0160709016909452</c:v>
                </c:pt>
                <c:pt idx="3897">
                  <c:v>0.0160709016909452</c:v>
                </c:pt>
                <c:pt idx="3898">
                  <c:v>0.0160709016909452</c:v>
                </c:pt>
                <c:pt idx="3899">
                  <c:v>0.0160709016909452</c:v>
                </c:pt>
                <c:pt idx="3900">
                  <c:v>0.0160709016909452</c:v>
                </c:pt>
                <c:pt idx="3901">
                  <c:v>0.0160709016909452</c:v>
                </c:pt>
                <c:pt idx="3902">
                  <c:v>0.0160709016909452</c:v>
                </c:pt>
                <c:pt idx="3903">
                  <c:v>0.0160709016909452</c:v>
                </c:pt>
                <c:pt idx="3904">
                  <c:v>0.0160709016909452</c:v>
                </c:pt>
                <c:pt idx="3905">
                  <c:v>0.0160709016909452</c:v>
                </c:pt>
                <c:pt idx="3906">
                  <c:v>0.0160709016909452</c:v>
                </c:pt>
                <c:pt idx="3907">
                  <c:v>0.0160709016909452</c:v>
                </c:pt>
                <c:pt idx="3908">
                  <c:v>0.0160709016909452</c:v>
                </c:pt>
                <c:pt idx="3909">
                  <c:v>0.0160709016909452</c:v>
                </c:pt>
                <c:pt idx="3910">
                  <c:v>0.0160709016909452</c:v>
                </c:pt>
                <c:pt idx="3911">
                  <c:v>0.0160709016909452</c:v>
                </c:pt>
                <c:pt idx="3912">
                  <c:v>0.0160709016909452</c:v>
                </c:pt>
                <c:pt idx="3913">
                  <c:v>0.0160709016909452</c:v>
                </c:pt>
                <c:pt idx="3914">
                  <c:v>0.0160709016909452</c:v>
                </c:pt>
                <c:pt idx="3915">
                  <c:v>0.0160709016909452</c:v>
                </c:pt>
                <c:pt idx="3916">
                  <c:v>0.0160709016909452</c:v>
                </c:pt>
                <c:pt idx="3917">
                  <c:v>0.0160709016909452</c:v>
                </c:pt>
                <c:pt idx="3918">
                  <c:v>0.0160709016909452</c:v>
                </c:pt>
                <c:pt idx="3919">
                  <c:v>0.0160709016909452</c:v>
                </c:pt>
                <c:pt idx="3920">
                  <c:v>0.0160709016909452</c:v>
                </c:pt>
                <c:pt idx="3921">
                  <c:v>0.0160709016909452</c:v>
                </c:pt>
                <c:pt idx="3922">
                  <c:v>0.0160709016909452</c:v>
                </c:pt>
                <c:pt idx="3923">
                  <c:v>0.0160709016909452</c:v>
                </c:pt>
                <c:pt idx="3924">
                  <c:v>0.0160709016909452</c:v>
                </c:pt>
                <c:pt idx="3925">
                  <c:v>0.0160709016909452</c:v>
                </c:pt>
                <c:pt idx="3926">
                  <c:v>0.0160709016909452</c:v>
                </c:pt>
                <c:pt idx="3927">
                  <c:v>0.0160709016909452</c:v>
                </c:pt>
                <c:pt idx="3928">
                  <c:v>0.0160709016909452</c:v>
                </c:pt>
                <c:pt idx="3929">
                  <c:v>0.0160709016909452</c:v>
                </c:pt>
                <c:pt idx="3930">
                  <c:v>0.0160709016909452</c:v>
                </c:pt>
                <c:pt idx="3931">
                  <c:v>0.0160709016909452</c:v>
                </c:pt>
                <c:pt idx="3932">
                  <c:v>0.0160709016909452</c:v>
                </c:pt>
                <c:pt idx="3933">
                  <c:v>0.0160709016909452</c:v>
                </c:pt>
                <c:pt idx="3934">
                  <c:v>0.0160709016909452</c:v>
                </c:pt>
                <c:pt idx="3935">
                  <c:v>0.0160709016909452</c:v>
                </c:pt>
                <c:pt idx="3936">
                  <c:v>0.0160709016909452</c:v>
                </c:pt>
                <c:pt idx="3937">
                  <c:v>0.0160709016909452</c:v>
                </c:pt>
                <c:pt idx="3938">
                  <c:v>0.0160709016909452</c:v>
                </c:pt>
                <c:pt idx="3939">
                  <c:v>0.0160709016909452</c:v>
                </c:pt>
                <c:pt idx="3940">
                  <c:v>0.0160709016909452</c:v>
                </c:pt>
                <c:pt idx="3941">
                  <c:v>0.0160709016909452</c:v>
                </c:pt>
                <c:pt idx="3942">
                  <c:v>0.0160709016909452</c:v>
                </c:pt>
                <c:pt idx="3943">
                  <c:v>0.0160709016909452</c:v>
                </c:pt>
                <c:pt idx="3944">
                  <c:v>0.0160709016909452</c:v>
                </c:pt>
                <c:pt idx="3945">
                  <c:v>0.0160709016909452</c:v>
                </c:pt>
                <c:pt idx="3946">
                  <c:v>0.0160709016909452</c:v>
                </c:pt>
                <c:pt idx="3947">
                  <c:v>0.0160709016909452</c:v>
                </c:pt>
                <c:pt idx="3948">
                  <c:v>0.0160709016909452</c:v>
                </c:pt>
                <c:pt idx="3949">
                  <c:v>0.0160709016909452</c:v>
                </c:pt>
                <c:pt idx="3950">
                  <c:v>0.0160709016909452</c:v>
                </c:pt>
                <c:pt idx="3951">
                  <c:v>0.0160709016909452</c:v>
                </c:pt>
                <c:pt idx="3952">
                  <c:v>0.0160709016909452</c:v>
                </c:pt>
                <c:pt idx="3953">
                  <c:v>0.0160709016909452</c:v>
                </c:pt>
                <c:pt idx="3954">
                  <c:v>0.0160709016909452</c:v>
                </c:pt>
                <c:pt idx="3955">
                  <c:v>0.0160709016909452</c:v>
                </c:pt>
                <c:pt idx="3956">
                  <c:v>0.0160709016909452</c:v>
                </c:pt>
                <c:pt idx="3957">
                  <c:v>0.0160709016909452</c:v>
                </c:pt>
                <c:pt idx="3958">
                  <c:v>0.0160709016909452</c:v>
                </c:pt>
                <c:pt idx="3959">
                  <c:v>0.0160709016909452</c:v>
                </c:pt>
                <c:pt idx="3960">
                  <c:v>0.0160709016909452</c:v>
                </c:pt>
                <c:pt idx="3961">
                  <c:v>0.0160709016909452</c:v>
                </c:pt>
                <c:pt idx="3962">
                  <c:v>0.0160709016909452</c:v>
                </c:pt>
                <c:pt idx="3963">
                  <c:v>0.0160709016909452</c:v>
                </c:pt>
                <c:pt idx="3964">
                  <c:v>0.0160709016909452</c:v>
                </c:pt>
                <c:pt idx="3965">
                  <c:v>0.0160709016909452</c:v>
                </c:pt>
                <c:pt idx="3966">
                  <c:v>0.0160709016909452</c:v>
                </c:pt>
                <c:pt idx="3967">
                  <c:v>0.0160709016909452</c:v>
                </c:pt>
                <c:pt idx="3968">
                  <c:v>0.0160709016909452</c:v>
                </c:pt>
                <c:pt idx="3969">
                  <c:v>0.0160709016909452</c:v>
                </c:pt>
                <c:pt idx="3970">
                  <c:v>0.0160709016909452</c:v>
                </c:pt>
                <c:pt idx="3971">
                  <c:v>0.0160709016909452</c:v>
                </c:pt>
                <c:pt idx="3972">
                  <c:v>0.0160709016909452</c:v>
                </c:pt>
                <c:pt idx="3973">
                  <c:v>0.0160709016909452</c:v>
                </c:pt>
                <c:pt idx="3974">
                  <c:v>0.0160709016909452</c:v>
                </c:pt>
                <c:pt idx="3975">
                  <c:v>0.0160709016909452</c:v>
                </c:pt>
                <c:pt idx="3976">
                  <c:v>0.0160709016909452</c:v>
                </c:pt>
                <c:pt idx="3977">
                  <c:v>0.0160709016909452</c:v>
                </c:pt>
                <c:pt idx="3978">
                  <c:v>0.0160709016909452</c:v>
                </c:pt>
                <c:pt idx="3979">
                  <c:v>0.0160709016909452</c:v>
                </c:pt>
                <c:pt idx="3980">
                  <c:v>0.0160709016909452</c:v>
                </c:pt>
                <c:pt idx="3981">
                  <c:v>0.0160709016909452</c:v>
                </c:pt>
                <c:pt idx="3982">
                  <c:v>0.0160709016909452</c:v>
                </c:pt>
                <c:pt idx="3983">
                  <c:v>0.0160709016909452</c:v>
                </c:pt>
                <c:pt idx="3984">
                  <c:v>0.0160709016909452</c:v>
                </c:pt>
                <c:pt idx="3985">
                  <c:v>0.0160709016909452</c:v>
                </c:pt>
                <c:pt idx="3986">
                  <c:v>0.0160709016909452</c:v>
                </c:pt>
                <c:pt idx="3987">
                  <c:v>0.0160709016909452</c:v>
                </c:pt>
                <c:pt idx="3988">
                  <c:v>0.0160709016909452</c:v>
                </c:pt>
                <c:pt idx="3989">
                  <c:v>0.0160709016909452</c:v>
                </c:pt>
                <c:pt idx="3990">
                  <c:v>0.0160709016909452</c:v>
                </c:pt>
                <c:pt idx="3991">
                  <c:v>0.0160709016909452</c:v>
                </c:pt>
                <c:pt idx="3992">
                  <c:v>0.0160709016909452</c:v>
                </c:pt>
                <c:pt idx="3993">
                  <c:v>0.0160709016909452</c:v>
                </c:pt>
                <c:pt idx="3994">
                  <c:v>0.0160709016909452</c:v>
                </c:pt>
                <c:pt idx="3995">
                  <c:v>0.0160709016909452</c:v>
                </c:pt>
                <c:pt idx="3996">
                  <c:v>0.0160709016909452</c:v>
                </c:pt>
                <c:pt idx="3997">
                  <c:v>0.0160709016909452</c:v>
                </c:pt>
                <c:pt idx="3998">
                  <c:v>0.0160709016909452</c:v>
                </c:pt>
                <c:pt idx="3999">
                  <c:v>0.0160709016909452</c:v>
                </c:pt>
              </c:numCache>
            </c:numRef>
          </c:yVal>
          <c:smooth val="1"/>
        </c:ser>
        <c:ser>
          <c:idx val="2"/>
          <c:order val="2"/>
          <c:spPr>
            <a:ln w="19050" cmpd="sng"/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AGES!$CI$1:$CI$4000</c:f>
              <c:numCache>
                <c:formatCode>General</c:formatCode>
                <c:ptCount val="4000"/>
                <c:pt idx="1">
                  <c:v>0.0407719070479155</c:v>
                </c:pt>
                <c:pt idx="2">
                  <c:v>0.0407719070479155</c:v>
                </c:pt>
                <c:pt idx="3">
                  <c:v>0.0407719070479155</c:v>
                </c:pt>
                <c:pt idx="4">
                  <c:v>0.0407719070479155</c:v>
                </c:pt>
                <c:pt idx="5">
                  <c:v>0.0407719070479155</c:v>
                </c:pt>
                <c:pt idx="6">
                  <c:v>0.0407719070479155</c:v>
                </c:pt>
                <c:pt idx="7">
                  <c:v>0.0407719070479155</c:v>
                </c:pt>
                <c:pt idx="8">
                  <c:v>0.0407719070479155</c:v>
                </c:pt>
                <c:pt idx="9">
                  <c:v>0.0407719070479155</c:v>
                </c:pt>
                <c:pt idx="10">
                  <c:v>0.0407719070479155</c:v>
                </c:pt>
                <c:pt idx="11">
                  <c:v>0.0407719070479155</c:v>
                </c:pt>
                <c:pt idx="12">
                  <c:v>0.0407719070479155</c:v>
                </c:pt>
                <c:pt idx="13">
                  <c:v>0.0407719070479155</c:v>
                </c:pt>
                <c:pt idx="14">
                  <c:v>0.0407719070479155</c:v>
                </c:pt>
                <c:pt idx="15">
                  <c:v>0.0407719070479155</c:v>
                </c:pt>
                <c:pt idx="16">
                  <c:v>0.0407719070479155</c:v>
                </c:pt>
                <c:pt idx="17">
                  <c:v>0.0407719070479155</c:v>
                </c:pt>
                <c:pt idx="18">
                  <c:v>0.0407719070479155</c:v>
                </c:pt>
                <c:pt idx="19">
                  <c:v>0.0407719070479155</c:v>
                </c:pt>
                <c:pt idx="20">
                  <c:v>0.0407719070479155</c:v>
                </c:pt>
                <c:pt idx="21">
                  <c:v>0.0407719070479155</c:v>
                </c:pt>
                <c:pt idx="22">
                  <c:v>0.0407719070479155</c:v>
                </c:pt>
                <c:pt idx="23">
                  <c:v>0.0407719070479155</c:v>
                </c:pt>
                <c:pt idx="24">
                  <c:v>0.0407719070479155</c:v>
                </c:pt>
                <c:pt idx="25">
                  <c:v>0.0407719070479155</c:v>
                </c:pt>
                <c:pt idx="26">
                  <c:v>0.0407719070479155</c:v>
                </c:pt>
                <c:pt idx="27">
                  <c:v>0.0407719070479155</c:v>
                </c:pt>
                <c:pt idx="28">
                  <c:v>0.0407719070479155</c:v>
                </c:pt>
                <c:pt idx="29">
                  <c:v>0.0407719070479155</c:v>
                </c:pt>
                <c:pt idx="30">
                  <c:v>0.0407719070479155</c:v>
                </c:pt>
                <c:pt idx="31">
                  <c:v>0.0407719070479155</c:v>
                </c:pt>
                <c:pt idx="32">
                  <c:v>0.0407719070479155</c:v>
                </c:pt>
                <c:pt idx="33">
                  <c:v>0.0407719070479155</c:v>
                </c:pt>
                <c:pt idx="34">
                  <c:v>0.0407719070479155</c:v>
                </c:pt>
                <c:pt idx="35">
                  <c:v>0.0407719070479155</c:v>
                </c:pt>
                <c:pt idx="36">
                  <c:v>0.0407719070479155</c:v>
                </c:pt>
                <c:pt idx="37">
                  <c:v>0.0407719070479155</c:v>
                </c:pt>
                <c:pt idx="38">
                  <c:v>0.0407719070479155</c:v>
                </c:pt>
                <c:pt idx="39">
                  <c:v>0.0407719070479155</c:v>
                </c:pt>
                <c:pt idx="40">
                  <c:v>0.0407719070479155</c:v>
                </c:pt>
                <c:pt idx="41">
                  <c:v>0.0407719070479155</c:v>
                </c:pt>
                <c:pt idx="42">
                  <c:v>0.0407719070479155</c:v>
                </c:pt>
                <c:pt idx="43">
                  <c:v>0.0407719070479155</c:v>
                </c:pt>
                <c:pt idx="44">
                  <c:v>0.0407719070479155</c:v>
                </c:pt>
                <c:pt idx="45">
                  <c:v>0.0407719070479155</c:v>
                </c:pt>
                <c:pt idx="46">
                  <c:v>0.0407719070479155</c:v>
                </c:pt>
                <c:pt idx="47">
                  <c:v>0.0407719070479155</c:v>
                </c:pt>
                <c:pt idx="48">
                  <c:v>0.0407719070479155</c:v>
                </c:pt>
                <c:pt idx="49">
                  <c:v>0.0407719070479155</c:v>
                </c:pt>
                <c:pt idx="50">
                  <c:v>0.0407719070479155</c:v>
                </c:pt>
                <c:pt idx="51">
                  <c:v>0.0407719070479155</c:v>
                </c:pt>
                <c:pt idx="52">
                  <c:v>0.0407719070479155</c:v>
                </c:pt>
                <c:pt idx="53">
                  <c:v>0.0407719070479155</c:v>
                </c:pt>
                <c:pt idx="54">
                  <c:v>0.0407719070479155</c:v>
                </c:pt>
                <c:pt idx="55">
                  <c:v>0.0407719070479155</c:v>
                </c:pt>
                <c:pt idx="56">
                  <c:v>0.0407719070479155</c:v>
                </c:pt>
                <c:pt idx="57">
                  <c:v>0.0407719070479155</c:v>
                </c:pt>
                <c:pt idx="58">
                  <c:v>0.0407719070479155</c:v>
                </c:pt>
                <c:pt idx="59">
                  <c:v>0.0407719070479155</c:v>
                </c:pt>
                <c:pt idx="60">
                  <c:v>0.0407719070479155</c:v>
                </c:pt>
                <c:pt idx="61">
                  <c:v>0.0407719070479155</c:v>
                </c:pt>
                <c:pt idx="62">
                  <c:v>0.0407719070479155</c:v>
                </c:pt>
                <c:pt idx="63">
                  <c:v>0.0407719070479155</c:v>
                </c:pt>
                <c:pt idx="64">
                  <c:v>0.0407719070479155</c:v>
                </c:pt>
                <c:pt idx="65">
                  <c:v>0.0407719070479155</c:v>
                </c:pt>
                <c:pt idx="66">
                  <c:v>0.0407719070479155</c:v>
                </c:pt>
                <c:pt idx="67">
                  <c:v>0.0407719070479155</c:v>
                </c:pt>
                <c:pt idx="68">
                  <c:v>0.0407719070479155</c:v>
                </c:pt>
                <c:pt idx="69">
                  <c:v>0.0407719070479155</c:v>
                </c:pt>
                <c:pt idx="70">
                  <c:v>0.0407719070479155</c:v>
                </c:pt>
                <c:pt idx="71">
                  <c:v>0.0407719070479155</c:v>
                </c:pt>
                <c:pt idx="72">
                  <c:v>0.0407719070479155</c:v>
                </c:pt>
                <c:pt idx="73">
                  <c:v>0.0407719070479155</c:v>
                </c:pt>
                <c:pt idx="74">
                  <c:v>0.0407719070479155</c:v>
                </c:pt>
                <c:pt idx="75">
                  <c:v>0.0407719070479155</c:v>
                </c:pt>
                <c:pt idx="76">
                  <c:v>0.0407719070479155</c:v>
                </c:pt>
                <c:pt idx="77">
                  <c:v>0.0407719070479155</c:v>
                </c:pt>
                <c:pt idx="78">
                  <c:v>0.0407719070479155</c:v>
                </c:pt>
                <c:pt idx="79">
                  <c:v>0.0407719070479155</c:v>
                </c:pt>
                <c:pt idx="80">
                  <c:v>0.0407719070479155</c:v>
                </c:pt>
                <c:pt idx="81">
                  <c:v>0.0407719070479155</c:v>
                </c:pt>
                <c:pt idx="82">
                  <c:v>0.0407719070479155</c:v>
                </c:pt>
                <c:pt idx="83">
                  <c:v>0.0407719070479155</c:v>
                </c:pt>
                <c:pt idx="84">
                  <c:v>0.0407719070479155</c:v>
                </c:pt>
                <c:pt idx="85">
                  <c:v>0.0407719070479155</c:v>
                </c:pt>
                <c:pt idx="86">
                  <c:v>0.0407719070479155</c:v>
                </c:pt>
                <c:pt idx="87">
                  <c:v>0.0407719070479155</c:v>
                </c:pt>
                <c:pt idx="88">
                  <c:v>0.0407719070479155</c:v>
                </c:pt>
                <c:pt idx="89">
                  <c:v>0.0407719070479155</c:v>
                </c:pt>
                <c:pt idx="90">
                  <c:v>0.0407719070479155</c:v>
                </c:pt>
                <c:pt idx="91">
                  <c:v>0.0407719070479155</c:v>
                </c:pt>
                <c:pt idx="92">
                  <c:v>0.0407719070479155</c:v>
                </c:pt>
                <c:pt idx="93">
                  <c:v>0.0407719070479155</c:v>
                </c:pt>
                <c:pt idx="94">
                  <c:v>0.0407719070479155</c:v>
                </c:pt>
                <c:pt idx="95">
                  <c:v>0.0407719070479155</c:v>
                </c:pt>
                <c:pt idx="96">
                  <c:v>0.0407719070479155</c:v>
                </c:pt>
                <c:pt idx="97">
                  <c:v>0.0407719070479155</c:v>
                </c:pt>
                <c:pt idx="98">
                  <c:v>0.0407719070479155</c:v>
                </c:pt>
                <c:pt idx="99">
                  <c:v>0.0407719070479155</c:v>
                </c:pt>
                <c:pt idx="100">
                  <c:v>0.0407719070479155</c:v>
                </c:pt>
                <c:pt idx="101">
                  <c:v>0.0407719070479155</c:v>
                </c:pt>
                <c:pt idx="102">
                  <c:v>0.0407719070479155</c:v>
                </c:pt>
                <c:pt idx="103">
                  <c:v>0.0407719070479155</c:v>
                </c:pt>
                <c:pt idx="104">
                  <c:v>0.0407719070479155</c:v>
                </c:pt>
                <c:pt idx="105">
                  <c:v>0.0407719070479155</c:v>
                </c:pt>
                <c:pt idx="106">
                  <c:v>0.0407719070479155</c:v>
                </c:pt>
                <c:pt idx="107">
                  <c:v>0.0407719070479155</c:v>
                </c:pt>
                <c:pt idx="108">
                  <c:v>0.0407719070479155</c:v>
                </c:pt>
                <c:pt idx="109">
                  <c:v>0.0407719070479155</c:v>
                </c:pt>
                <c:pt idx="110">
                  <c:v>0.0407719070479155</c:v>
                </c:pt>
                <c:pt idx="111">
                  <c:v>0.0407719070479155</c:v>
                </c:pt>
                <c:pt idx="112">
                  <c:v>0.0407719070479155</c:v>
                </c:pt>
                <c:pt idx="113">
                  <c:v>0.0407719070479155</c:v>
                </c:pt>
                <c:pt idx="114">
                  <c:v>0.0407719070479155</c:v>
                </c:pt>
                <c:pt idx="115">
                  <c:v>0.0407719070479155</c:v>
                </c:pt>
                <c:pt idx="116">
                  <c:v>0.0407719070479155</c:v>
                </c:pt>
                <c:pt idx="117">
                  <c:v>0.0407719070479155</c:v>
                </c:pt>
                <c:pt idx="118">
                  <c:v>0.0407719070479155</c:v>
                </c:pt>
                <c:pt idx="119">
                  <c:v>0.0407719070479155</c:v>
                </c:pt>
                <c:pt idx="120">
                  <c:v>0.0407719070479155</c:v>
                </c:pt>
                <c:pt idx="121">
                  <c:v>0.0407719070479155</c:v>
                </c:pt>
                <c:pt idx="122">
                  <c:v>0.0407719070479155</c:v>
                </c:pt>
                <c:pt idx="123">
                  <c:v>0.0407719070479155</c:v>
                </c:pt>
                <c:pt idx="124">
                  <c:v>0.0407719070479155</c:v>
                </c:pt>
                <c:pt idx="125">
                  <c:v>0.0407719070479155</c:v>
                </c:pt>
                <c:pt idx="126">
                  <c:v>0.0407719070479155</c:v>
                </c:pt>
                <c:pt idx="127">
                  <c:v>0.0407719070479155</c:v>
                </c:pt>
                <c:pt idx="128">
                  <c:v>0.0407719070479155</c:v>
                </c:pt>
                <c:pt idx="129">
                  <c:v>0.0407719070479155</c:v>
                </c:pt>
                <c:pt idx="130">
                  <c:v>0.0407719070479155</c:v>
                </c:pt>
                <c:pt idx="131">
                  <c:v>0.0407719070479155</c:v>
                </c:pt>
                <c:pt idx="132">
                  <c:v>0.0407719070479155</c:v>
                </c:pt>
                <c:pt idx="133">
                  <c:v>0.0407719070479155</c:v>
                </c:pt>
                <c:pt idx="134">
                  <c:v>0.0407719070479155</c:v>
                </c:pt>
                <c:pt idx="135">
                  <c:v>0.0407719070479155</c:v>
                </c:pt>
                <c:pt idx="136">
                  <c:v>0.0407719070479155</c:v>
                </c:pt>
                <c:pt idx="137">
                  <c:v>0.0407719070479155</c:v>
                </c:pt>
                <c:pt idx="138">
                  <c:v>0.0407719070479155</c:v>
                </c:pt>
                <c:pt idx="139">
                  <c:v>0.0407719070479155</c:v>
                </c:pt>
                <c:pt idx="140">
                  <c:v>0.0407719070479155</c:v>
                </c:pt>
                <c:pt idx="141">
                  <c:v>0.0407719070479155</c:v>
                </c:pt>
                <c:pt idx="142">
                  <c:v>0.0407719070479155</c:v>
                </c:pt>
                <c:pt idx="143">
                  <c:v>0.0407719070479155</c:v>
                </c:pt>
                <c:pt idx="144">
                  <c:v>0.0407719070479155</c:v>
                </c:pt>
                <c:pt idx="145">
                  <c:v>0.0407719070479155</c:v>
                </c:pt>
                <c:pt idx="146">
                  <c:v>0.0407719070479155</c:v>
                </c:pt>
                <c:pt idx="147">
                  <c:v>0.0407719070479155</c:v>
                </c:pt>
                <c:pt idx="148">
                  <c:v>0.0407719070479155</c:v>
                </c:pt>
                <c:pt idx="149">
                  <c:v>0.0407719070479155</c:v>
                </c:pt>
                <c:pt idx="150">
                  <c:v>0.0407719070479155</c:v>
                </c:pt>
                <c:pt idx="151">
                  <c:v>0.0407719070479155</c:v>
                </c:pt>
                <c:pt idx="152">
                  <c:v>0.0407719070479155</c:v>
                </c:pt>
                <c:pt idx="153">
                  <c:v>0.0407719070479155</c:v>
                </c:pt>
                <c:pt idx="154">
                  <c:v>0.0407719070479155</c:v>
                </c:pt>
                <c:pt idx="155">
                  <c:v>0.0407719070479155</c:v>
                </c:pt>
                <c:pt idx="156">
                  <c:v>0.0407719070479155</c:v>
                </c:pt>
                <c:pt idx="157">
                  <c:v>0.0407719070479155</c:v>
                </c:pt>
                <c:pt idx="158">
                  <c:v>0.0407719070479155</c:v>
                </c:pt>
                <c:pt idx="159">
                  <c:v>0.0407719070479155</c:v>
                </c:pt>
                <c:pt idx="160">
                  <c:v>0.0407719070479155</c:v>
                </c:pt>
                <c:pt idx="161">
                  <c:v>0.0407719070479155</c:v>
                </c:pt>
                <c:pt idx="162">
                  <c:v>0.0407719070479155</c:v>
                </c:pt>
                <c:pt idx="163">
                  <c:v>0.0407719070479155</c:v>
                </c:pt>
                <c:pt idx="164">
                  <c:v>0.0407719070479155</c:v>
                </c:pt>
                <c:pt idx="165">
                  <c:v>0.0407719070479155</c:v>
                </c:pt>
                <c:pt idx="166">
                  <c:v>0.0407719070479155</c:v>
                </c:pt>
                <c:pt idx="167">
                  <c:v>0.0407719070479155</c:v>
                </c:pt>
                <c:pt idx="168">
                  <c:v>0.0407719070479155</c:v>
                </c:pt>
                <c:pt idx="169">
                  <c:v>0.0407719070479155</c:v>
                </c:pt>
                <c:pt idx="170">
                  <c:v>0.0407719070479155</c:v>
                </c:pt>
                <c:pt idx="171">
                  <c:v>0.0407719070479155</c:v>
                </c:pt>
                <c:pt idx="172">
                  <c:v>0.0407719070479155</c:v>
                </c:pt>
                <c:pt idx="173">
                  <c:v>0.0407719070479155</c:v>
                </c:pt>
                <c:pt idx="174">
                  <c:v>0.0407719070479155</c:v>
                </c:pt>
                <c:pt idx="175">
                  <c:v>0.0407719070479155</c:v>
                </c:pt>
                <c:pt idx="176">
                  <c:v>0.0407719070479155</c:v>
                </c:pt>
                <c:pt idx="177">
                  <c:v>0.0407719070479155</c:v>
                </c:pt>
                <c:pt idx="178">
                  <c:v>0.0407719070479155</c:v>
                </c:pt>
                <c:pt idx="179">
                  <c:v>0.0407719070479155</c:v>
                </c:pt>
                <c:pt idx="180">
                  <c:v>0.0407719070479155</c:v>
                </c:pt>
                <c:pt idx="181">
                  <c:v>0.0407719070479155</c:v>
                </c:pt>
                <c:pt idx="182">
                  <c:v>0.0407719070479155</c:v>
                </c:pt>
                <c:pt idx="183">
                  <c:v>0.0407719070479155</c:v>
                </c:pt>
                <c:pt idx="184">
                  <c:v>0.0407719070479155</c:v>
                </c:pt>
                <c:pt idx="185">
                  <c:v>0.0407719070479155</c:v>
                </c:pt>
                <c:pt idx="186">
                  <c:v>0.0407719070479155</c:v>
                </c:pt>
                <c:pt idx="187">
                  <c:v>0.0407719070479155</c:v>
                </c:pt>
                <c:pt idx="188">
                  <c:v>0.0407719070479155</c:v>
                </c:pt>
                <c:pt idx="189">
                  <c:v>0.0407719070479155</c:v>
                </c:pt>
                <c:pt idx="190">
                  <c:v>0.0407719070479155</c:v>
                </c:pt>
                <c:pt idx="191">
                  <c:v>0.0407719070479155</c:v>
                </c:pt>
                <c:pt idx="192">
                  <c:v>0.0407719070479155</c:v>
                </c:pt>
                <c:pt idx="193">
                  <c:v>0.0407719070479155</c:v>
                </c:pt>
                <c:pt idx="194">
                  <c:v>0.0407719070479155</c:v>
                </c:pt>
                <c:pt idx="195">
                  <c:v>0.0407719070479155</c:v>
                </c:pt>
                <c:pt idx="196">
                  <c:v>0.0407719070479155</c:v>
                </c:pt>
                <c:pt idx="197">
                  <c:v>0.0407719070479155</c:v>
                </c:pt>
                <c:pt idx="198">
                  <c:v>0.0407719070479155</c:v>
                </c:pt>
                <c:pt idx="199">
                  <c:v>0.0407719070479155</c:v>
                </c:pt>
                <c:pt idx="200">
                  <c:v>0.0407719070479155</c:v>
                </c:pt>
                <c:pt idx="201">
                  <c:v>0.0407719070479155</c:v>
                </c:pt>
                <c:pt idx="202">
                  <c:v>0.0407719070479155</c:v>
                </c:pt>
                <c:pt idx="203">
                  <c:v>0.0407719070479155</c:v>
                </c:pt>
                <c:pt idx="204">
                  <c:v>0.0407719070479155</c:v>
                </c:pt>
                <c:pt idx="205">
                  <c:v>0.0407719070479155</c:v>
                </c:pt>
                <c:pt idx="206">
                  <c:v>0.0407719070479155</c:v>
                </c:pt>
                <c:pt idx="207">
                  <c:v>0.0407719070479155</c:v>
                </c:pt>
                <c:pt idx="208">
                  <c:v>0.0407719070479155</c:v>
                </c:pt>
                <c:pt idx="209">
                  <c:v>0.0407719070479155</c:v>
                </c:pt>
                <c:pt idx="210">
                  <c:v>0.0407719070479155</c:v>
                </c:pt>
                <c:pt idx="211">
                  <c:v>0.0407719070479155</c:v>
                </c:pt>
                <c:pt idx="212">
                  <c:v>0.0407719070479155</c:v>
                </c:pt>
                <c:pt idx="213">
                  <c:v>0.0407719070479155</c:v>
                </c:pt>
                <c:pt idx="214">
                  <c:v>0.0407719070479155</c:v>
                </c:pt>
                <c:pt idx="215">
                  <c:v>0.0407719070479155</c:v>
                </c:pt>
                <c:pt idx="216">
                  <c:v>0.0407719070479155</c:v>
                </c:pt>
                <c:pt idx="217">
                  <c:v>0.0407719070479155</c:v>
                </c:pt>
                <c:pt idx="218">
                  <c:v>0.0407719070479155</c:v>
                </c:pt>
                <c:pt idx="219">
                  <c:v>0.0407719070479155</c:v>
                </c:pt>
                <c:pt idx="220">
                  <c:v>0.0407719070479155</c:v>
                </c:pt>
                <c:pt idx="221">
                  <c:v>0.0407719070479155</c:v>
                </c:pt>
                <c:pt idx="222">
                  <c:v>0.0407719070479155</c:v>
                </c:pt>
                <c:pt idx="223">
                  <c:v>0.0407719070479155</c:v>
                </c:pt>
                <c:pt idx="224">
                  <c:v>0.0407719070479155</c:v>
                </c:pt>
                <c:pt idx="225">
                  <c:v>0.0407719070479155</c:v>
                </c:pt>
                <c:pt idx="226">
                  <c:v>0.0407719070479155</c:v>
                </c:pt>
                <c:pt idx="227">
                  <c:v>0.0407719070479155</c:v>
                </c:pt>
                <c:pt idx="228">
                  <c:v>0.0407719070479155</c:v>
                </c:pt>
                <c:pt idx="229">
                  <c:v>0.0407719070479155</c:v>
                </c:pt>
                <c:pt idx="230">
                  <c:v>0.0407719070479155</c:v>
                </c:pt>
                <c:pt idx="231">
                  <c:v>0.0407719070479155</c:v>
                </c:pt>
                <c:pt idx="232">
                  <c:v>0.0407719070479155</c:v>
                </c:pt>
                <c:pt idx="233">
                  <c:v>0.0407719070479155</c:v>
                </c:pt>
                <c:pt idx="234">
                  <c:v>0.0407719070479155</c:v>
                </c:pt>
                <c:pt idx="235">
                  <c:v>0.0407719070479155</c:v>
                </c:pt>
                <c:pt idx="236">
                  <c:v>0.0407719070479155</c:v>
                </c:pt>
                <c:pt idx="237">
                  <c:v>0.0407719070479155</c:v>
                </c:pt>
                <c:pt idx="238">
                  <c:v>0.0407719070479155</c:v>
                </c:pt>
                <c:pt idx="239">
                  <c:v>0.0407719070479155</c:v>
                </c:pt>
                <c:pt idx="240">
                  <c:v>0.0407719070479155</c:v>
                </c:pt>
                <c:pt idx="241">
                  <c:v>0.0407719070479155</c:v>
                </c:pt>
                <c:pt idx="242">
                  <c:v>0.0407719070479155</c:v>
                </c:pt>
                <c:pt idx="243">
                  <c:v>0.0407719070479155</c:v>
                </c:pt>
                <c:pt idx="244">
                  <c:v>0.0407719070479155</c:v>
                </c:pt>
                <c:pt idx="245">
                  <c:v>0.0407719070479155</c:v>
                </c:pt>
                <c:pt idx="246">
                  <c:v>0.0407719070479155</c:v>
                </c:pt>
                <c:pt idx="247">
                  <c:v>0.0407719070479155</c:v>
                </c:pt>
                <c:pt idx="248">
                  <c:v>0.0407719070479155</c:v>
                </c:pt>
                <c:pt idx="249">
                  <c:v>0.0407719070479155</c:v>
                </c:pt>
                <c:pt idx="250">
                  <c:v>0.0407719070479155</c:v>
                </c:pt>
                <c:pt idx="251">
                  <c:v>0.0407719070479155</c:v>
                </c:pt>
                <c:pt idx="252">
                  <c:v>0.0407719070479155</c:v>
                </c:pt>
                <c:pt idx="253">
                  <c:v>0.0407719070479155</c:v>
                </c:pt>
                <c:pt idx="254">
                  <c:v>0.0407719070479155</c:v>
                </c:pt>
                <c:pt idx="255">
                  <c:v>0.0407719070479155</c:v>
                </c:pt>
                <c:pt idx="256">
                  <c:v>0.0407719070479155</c:v>
                </c:pt>
                <c:pt idx="257">
                  <c:v>0.0407719070479155</c:v>
                </c:pt>
                <c:pt idx="258">
                  <c:v>0.0407719070479155</c:v>
                </c:pt>
                <c:pt idx="259">
                  <c:v>0.0407719070479155</c:v>
                </c:pt>
                <c:pt idx="260">
                  <c:v>0.0407719070479155</c:v>
                </c:pt>
                <c:pt idx="261">
                  <c:v>0.0407719070479155</c:v>
                </c:pt>
                <c:pt idx="262">
                  <c:v>0.0407719070479155</c:v>
                </c:pt>
                <c:pt idx="263">
                  <c:v>0.0407719070479155</c:v>
                </c:pt>
                <c:pt idx="264">
                  <c:v>0.0407719070479155</c:v>
                </c:pt>
                <c:pt idx="265">
                  <c:v>0.0407719070479155</c:v>
                </c:pt>
                <c:pt idx="266">
                  <c:v>0.0407719070479155</c:v>
                </c:pt>
                <c:pt idx="267">
                  <c:v>0.0407719070479155</c:v>
                </c:pt>
                <c:pt idx="268">
                  <c:v>0.0407719070479155</c:v>
                </c:pt>
                <c:pt idx="269">
                  <c:v>0.0407719070479155</c:v>
                </c:pt>
                <c:pt idx="270">
                  <c:v>0.0407719070479155</c:v>
                </c:pt>
                <c:pt idx="271">
                  <c:v>0.0407719070479155</c:v>
                </c:pt>
                <c:pt idx="272">
                  <c:v>0.0407719070479155</c:v>
                </c:pt>
                <c:pt idx="273">
                  <c:v>0.0407719070479155</c:v>
                </c:pt>
                <c:pt idx="274">
                  <c:v>0.0407719070479155</c:v>
                </c:pt>
                <c:pt idx="275">
                  <c:v>0.0407719070479155</c:v>
                </c:pt>
                <c:pt idx="276">
                  <c:v>0.0407719070479155</c:v>
                </c:pt>
                <c:pt idx="277">
                  <c:v>0.0407719070479155</c:v>
                </c:pt>
                <c:pt idx="278">
                  <c:v>0.0407719070479155</c:v>
                </c:pt>
                <c:pt idx="279">
                  <c:v>0.0407719070479155</c:v>
                </c:pt>
                <c:pt idx="280">
                  <c:v>0.0407719070479155</c:v>
                </c:pt>
                <c:pt idx="281">
                  <c:v>0.0407719070479155</c:v>
                </c:pt>
                <c:pt idx="282">
                  <c:v>0.0407719070479155</c:v>
                </c:pt>
                <c:pt idx="283">
                  <c:v>0.0407719070479155</c:v>
                </c:pt>
                <c:pt idx="284">
                  <c:v>0.0407719070479155</c:v>
                </c:pt>
                <c:pt idx="285">
                  <c:v>0.0407719070479155</c:v>
                </c:pt>
                <c:pt idx="286">
                  <c:v>0.0407719070479155</c:v>
                </c:pt>
                <c:pt idx="287">
                  <c:v>0.0407719070479155</c:v>
                </c:pt>
                <c:pt idx="288">
                  <c:v>0.0407719070479155</c:v>
                </c:pt>
                <c:pt idx="289">
                  <c:v>0.0407719070479155</c:v>
                </c:pt>
                <c:pt idx="290">
                  <c:v>0.0407719070479155</c:v>
                </c:pt>
                <c:pt idx="291">
                  <c:v>0.0407719070479155</c:v>
                </c:pt>
                <c:pt idx="292">
                  <c:v>0.0407719070479155</c:v>
                </c:pt>
                <c:pt idx="293">
                  <c:v>0.0407719070479155</c:v>
                </c:pt>
                <c:pt idx="294">
                  <c:v>0.0407719070479155</c:v>
                </c:pt>
                <c:pt idx="295">
                  <c:v>0.0407719070479155</c:v>
                </c:pt>
                <c:pt idx="296">
                  <c:v>0.0407719070479155</c:v>
                </c:pt>
                <c:pt idx="297">
                  <c:v>0.0407719070479155</c:v>
                </c:pt>
                <c:pt idx="298">
                  <c:v>0.0407719070479155</c:v>
                </c:pt>
                <c:pt idx="299">
                  <c:v>0.0407719070479155</c:v>
                </c:pt>
                <c:pt idx="300">
                  <c:v>0.0407719070479155</c:v>
                </c:pt>
                <c:pt idx="301">
                  <c:v>0.0407719070479155</c:v>
                </c:pt>
                <c:pt idx="302">
                  <c:v>0.0407719070479155</c:v>
                </c:pt>
                <c:pt idx="303">
                  <c:v>0.0407719070479155</c:v>
                </c:pt>
                <c:pt idx="304">
                  <c:v>0.0407719070479155</c:v>
                </c:pt>
                <c:pt idx="305">
                  <c:v>0.0407719070479155</c:v>
                </c:pt>
                <c:pt idx="306">
                  <c:v>0.0407719070479155</c:v>
                </c:pt>
                <c:pt idx="307">
                  <c:v>0.0407719070479155</c:v>
                </c:pt>
                <c:pt idx="308">
                  <c:v>0.0407719070479155</c:v>
                </c:pt>
                <c:pt idx="309">
                  <c:v>0.0407719070479155</c:v>
                </c:pt>
                <c:pt idx="310">
                  <c:v>0.0407719070479155</c:v>
                </c:pt>
                <c:pt idx="311">
                  <c:v>0.0407719070479155</c:v>
                </c:pt>
                <c:pt idx="312">
                  <c:v>0.0407719070479155</c:v>
                </c:pt>
                <c:pt idx="313">
                  <c:v>0.0407719070479155</c:v>
                </c:pt>
                <c:pt idx="314">
                  <c:v>0.0407719070479155</c:v>
                </c:pt>
                <c:pt idx="315">
                  <c:v>0.0407719070479155</c:v>
                </c:pt>
                <c:pt idx="316">
                  <c:v>0.0407719070479155</c:v>
                </c:pt>
                <c:pt idx="317">
                  <c:v>0.0407719070479155</c:v>
                </c:pt>
                <c:pt idx="318">
                  <c:v>0.0407719070479155</c:v>
                </c:pt>
                <c:pt idx="319">
                  <c:v>0.0407719070479155</c:v>
                </c:pt>
                <c:pt idx="320">
                  <c:v>0.0407719070479155</c:v>
                </c:pt>
                <c:pt idx="321">
                  <c:v>0.0407719070479155</c:v>
                </c:pt>
                <c:pt idx="322">
                  <c:v>0.0407719070479155</c:v>
                </c:pt>
                <c:pt idx="323">
                  <c:v>0.0407719070479155</c:v>
                </c:pt>
                <c:pt idx="324">
                  <c:v>0.0407719070479155</c:v>
                </c:pt>
                <c:pt idx="325">
                  <c:v>0.0407719070479155</c:v>
                </c:pt>
                <c:pt idx="326">
                  <c:v>0.0407719070479155</c:v>
                </c:pt>
                <c:pt idx="327">
                  <c:v>0.0407719070479155</c:v>
                </c:pt>
                <c:pt idx="328">
                  <c:v>0.0407719070479155</c:v>
                </c:pt>
                <c:pt idx="329">
                  <c:v>0.0407719070479155</c:v>
                </c:pt>
                <c:pt idx="330">
                  <c:v>0.0407719070479155</c:v>
                </c:pt>
                <c:pt idx="331">
                  <c:v>0.0407719070479155</c:v>
                </c:pt>
                <c:pt idx="332">
                  <c:v>0.0407719070479155</c:v>
                </c:pt>
                <c:pt idx="333">
                  <c:v>0.0407719070479155</c:v>
                </c:pt>
                <c:pt idx="334">
                  <c:v>0.0407719070479155</c:v>
                </c:pt>
                <c:pt idx="335">
                  <c:v>0.0407719070479155</c:v>
                </c:pt>
                <c:pt idx="336">
                  <c:v>0.0407719070479155</c:v>
                </c:pt>
                <c:pt idx="337">
                  <c:v>0.0407719070479155</c:v>
                </c:pt>
                <c:pt idx="338">
                  <c:v>0.0407719070479155</c:v>
                </c:pt>
                <c:pt idx="339">
                  <c:v>0.0407719070479155</c:v>
                </c:pt>
                <c:pt idx="340">
                  <c:v>0.0407719070479155</c:v>
                </c:pt>
                <c:pt idx="341">
                  <c:v>0.0407719070479155</c:v>
                </c:pt>
                <c:pt idx="342">
                  <c:v>0.0407719070479155</c:v>
                </c:pt>
                <c:pt idx="343">
                  <c:v>0.0407719070479155</c:v>
                </c:pt>
                <c:pt idx="344">
                  <c:v>0.0407719070479155</c:v>
                </c:pt>
                <c:pt idx="345">
                  <c:v>0.0407719070479155</c:v>
                </c:pt>
                <c:pt idx="346">
                  <c:v>0.0407719070479155</c:v>
                </c:pt>
                <c:pt idx="347">
                  <c:v>0.0407719070479155</c:v>
                </c:pt>
                <c:pt idx="348">
                  <c:v>0.0407719070479155</c:v>
                </c:pt>
                <c:pt idx="349">
                  <c:v>0.0407719070479155</c:v>
                </c:pt>
                <c:pt idx="350">
                  <c:v>0.0407719070479155</c:v>
                </c:pt>
                <c:pt idx="351">
                  <c:v>0.0407719070479155</c:v>
                </c:pt>
                <c:pt idx="352">
                  <c:v>0.0407719070479155</c:v>
                </c:pt>
                <c:pt idx="353">
                  <c:v>0.0407719070479155</c:v>
                </c:pt>
                <c:pt idx="354">
                  <c:v>0.0407719070479155</c:v>
                </c:pt>
                <c:pt idx="355">
                  <c:v>0.0407719070479155</c:v>
                </c:pt>
                <c:pt idx="356">
                  <c:v>0.0407719070479155</c:v>
                </c:pt>
                <c:pt idx="357">
                  <c:v>0.0407719070479155</c:v>
                </c:pt>
                <c:pt idx="358">
                  <c:v>0.0407719070479155</c:v>
                </c:pt>
                <c:pt idx="359">
                  <c:v>0.0407719070479155</c:v>
                </c:pt>
                <c:pt idx="360">
                  <c:v>0.0407719070479155</c:v>
                </c:pt>
                <c:pt idx="361">
                  <c:v>0.0407719070479155</c:v>
                </c:pt>
                <c:pt idx="362">
                  <c:v>0.0407719070479155</c:v>
                </c:pt>
                <c:pt idx="363">
                  <c:v>0.0407719070479155</c:v>
                </c:pt>
                <c:pt idx="364">
                  <c:v>0.0407719070479155</c:v>
                </c:pt>
                <c:pt idx="365">
                  <c:v>0.0407719070479155</c:v>
                </c:pt>
                <c:pt idx="366">
                  <c:v>0.0407719070479155</c:v>
                </c:pt>
                <c:pt idx="367">
                  <c:v>0.0407719070479155</c:v>
                </c:pt>
                <c:pt idx="368">
                  <c:v>0.0407719070479155</c:v>
                </c:pt>
                <c:pt idx="369">
                  <c:v>0.0407719070479155</c:v>
                </c:pt>
                <c:pt idx="370">
                  <c:v>0.0407719070479155</c:v>
                </c:pt>
                <c:pt idx="371">
                  <c:v>0.0407719070479155</c:v>
                </c:pt>
                <c:pt idx="372">
                  <c:v>0.0407719070479155</c:v>
                </c:pt>
                <c:pt idx="373">
                  <c:v>0.0407719070479155</c:v>
                </c:pt>
                <c:pt idx="374">
                  <c:v>0.0407719070479155</c:v>
                </c:pt>
                <c:pt idx="375">
                  <c:v>0.0407719070479155</c:v>
                </c:pt>
                <c:pt idx="376">
                  <c:v>0.0407719070479155</c:v>
                </c:pt>
                <c:pt idx="377">
                  <c:v>0.0407719070479155</c:v>
                </c:pt>
                <c:pt idx="378">
                  <c:v>0.0407719070479155</c:v>
                </c:pt>
                <c:pt idx="379">
                  <c:v>0.0407719070479155</c:v>
                </c:pt>
                <c:pt idx="380">
                  <c:v>0.0407719070479155</c:v>
                </c:pt>
                <c:pt idx="381">
                  <c:v>0.0407719070479155</c:v>
                </c:pt>
                <c:pt idx="382">
                  <c:v>0.0407719070479155</c:v>
                </c:pt>
                <c:pt idx="383">
                  <c:v>0.0407719070479155</c:v>
                </c:pt>
                <c:pt idx="384">
                  <c:v>0.0407719070479155</c:v>
                </c:pt>
                <c:pt idx="385">
                  <c:v>0.0407719070479155</c:v>
                </c:pt>
                <c:pt idx="386">
                  <c:v>0.0407719070479155</c:v>
                </c:pt>
                <c:pt idx="387">
                  <c:v>0.0407719070479155</c:v>
                </c:pt>
                <c:pt idx="388">
                  <c:v>0.0407719070479155</c:v>
                </c:pt>
                <c:pt idx="389">
                  <c:v>0.0407719070479155</c:v>
                </c:pt>
                <c:pt idx="390">
                  <c:v>0.0407719070479155</c:v>
                </c:pt>
                <c:pt idx="391">
                  <c:v>0.0407719070479155</c:v>
                </c:pt>
                <c:pt idx="392">
                  <c:v>0.0407719070479155</c:v>
                </c:pt>
                <c:pt idx="393">
                  <c:v>0.0407719070479155</c:v>
                </c:pt>
                <c:pt idx="394">
                  <c:v>0.0407719070479155</c:v>
                </c:pt>
                <c:pt idx="395">
                  <c:v>0.0407719070479155</c:v>
                </c:pt>
                <c:pt idx="396">
                  <c:v>0.0407719070479155</c:v>
                </c:pt>
                <c:pt idx="397">
                  <c:v>0.0407719070479155</c:v>
                </c:pt>
                <c:pt idx="398">
                  <c:v>0.0407719070479155</c:v>
                </c:pt>
                <c:pt idx="399">
                  <c:v>0.0407719070479155</c:v>
                </c:pt>
                <c:pt idx="400">
                  <c:v>0.0407719070479155</c:v>
                </c:pt>
                <c:pt idx="401">
                  <c:v>0.0407719070479155</c:v>
                </c:pt>
                <c:pt idx="402">
                  <c:v>0.0407719070479155</c:v>
                </c:pt>
                <c:pt idx="403">
                  <c:v>0.0407719070479155</c:v>
                </c:pt>
                <c:pt idx="404">
                  <c:v>0.0407719070479155</c:v>
                </c:pt>
                <c:pt idx="405">
                  <c:v>0.0407719070479155</c:v>
                </c:pt>
                <c:pt idx="406">
                  <c:v>0.0407719070479155</c:v>
                </c:pt>
                <c:pt idx="407">
                  <c:v>0.0407719070479155</c:v>
                </c:pt>
                <c:pt idx="408">
                  <c:v>0.0407719070479155</c:v>
                </c:pt>
                <c:pt idx="409">
                  <c:v>0.0407719070479155</c:v>
                </c:pt>
                <c:pt idx="410">
                  <c:v>0.0407719070479155</c:v>
                </c:pt>
                <c:pt idx="411">
                  <c:v>0.0407719070479155</c:v>
                </c:pt>
                <c:pt idx="412">
                  <c:v>0.0407719070479155</c:v>
                </c:pt>
                <c:pt idx="413">
                  <c:v>0.0407719070479155</c:v>
                </c:pt>
                <c:pt idx="414">
                  <c:v>0.0407719070479155</c:v>
                </c:pt>
                <c:pt idx="415">
                  <c:v>0.0407719070479155</c:v>
                </c:pt>
                <c:pt idx="416">
                  <c:v>0.0407719070479155</c:v>
                </c:pt>
                <c:pt idx="417">
                  <c:v>0.0407719070479155</c:v>
                </c:pt>
                <c:pt idx="418">
                  <c:v>0.0407719070479155</c:v>
                </c:pt>
                <c:pt idx="419">
                  <c:v>0.0407719070479155</c:v>
                </c:pt>
                <c:pt idx="420">
                  <c:v>0.0407719070479155</c:v>
                </c:pt>
                <c:pt idx="421">
                  <c:v>0.0407719070479155</c:v>
                </c:pt>
                <c:pt idx="422">
                  <c:v>0.0407719070479155</c:v>
                </c:pt>
                <c:pt idx="423">
                  <c:v>0.0407719070479155</c:v>
                </c:pt>
                <c:pt idx="424">
                  <c:v>0.0407719070479155</c:v>
                </c:pt>
                <c:pt idx="425">
                  <c:v>0.0407719070479155</c:v>
                </c:pt>
                <c:pt idx="426">
                  <c:v>0.0407719070479155</c:v>
                </c:pt>
                <c:pt idx="427">
                  <c:v>0.0407719070479155</c:v>
                </c:pt>
                <c:pt idx="428">
                  <c:v>0.0407719070479155</c:v>
                </c:pt>
                <c:pt idx="429">
                  <c:v>0.0407719070479155</c:v>
                </c:pt>
                <c:pt idx="430">
                  <c:v>0.0407719070479155</c:v>
                </c:pt>
                <c:pt idx="431">
                  <c:v>0.0407719070479155</c:v>
                </c:pt>
                <c:pt idx="432">
                  <c:v>0.0407719070479155</c:v>
                </c:pt>
                <c:pt idx="433">
                  <c:v>0.0407719070479155</c:v>
                </c:pt>
                <c:pt idx="434">
                  <c:v>0.0407719070479155</c:v>
                </c:pt>
                <c:pt idx="435">
                  <c:v>0.0407719070479155</c:v>
                </c:pt>
                <c:pt idx="436">
                  <c:v>0.0407719070479155</c:v>
                </c:pt>
                <c:pt idx="437">
                  <c:v>0.0407719070479155</c:v>
                </c:pt>
                <c:pt idx="438">
                  <c:v>0.0407719070479155</c:v>
                </c:pt>
                <c:pt idx="439">
                  <c:v>0.0407719070479155</c:v>
                </c:pt>
                <c:pt idx="440">
                  <c:v>0.0407719070479155</c:v>
                </c:pt>
                <c:pt idx="441">
                  <c:v>0.0407719070479155</c:v>
                </c:pt>
                <c:pt idx="442">
                  <c:v>0.0407719070479155</c:v>
                </c:pt>
                <c:pt idx="443">
                  <c:v>0.0407719070479155</c:v>
                </c:pt>
                <c:pt idx="444">
                  <c:v>0.0407719070479155</c:v>
                </c:pt>
                <c:pt idx="445">
                  <c:v>0.0407719070479155</c:v>
                </c:pt>
                <c:pt idx="446">
                  <c:v>0.0407719070479155</c:v>
                </c:pt>
                <c:pt idx="447">
                  <c:v>0.0407719070479155</c:v>
                </c:pt>
                <c:pt idx="448">
                  <c:v>0.0407719070479155</c:v>
                </c:pt>
                <c:pt idx="449">
                  <c:v>0.0407719070479155</c:v>
                </c:pt>
                <c:pt idx="450">
                  <c:v>0.0407719070479155</c:v>
                </c:pt>
                <c:pt idx="451">
                  <c:v>0.0407719070479155</c:v>
                </c:pt>
                <c:pt idx="452">
                  <c:v>0.0407719070479155</c:v>
                </c:pt>
                <c:pt idx="453">
                  <c:v>0.0407719070479155</c:v>
                </c:pt>
                <c:pt idx="454">
                  <c:v>0.0407719070479155</c:v>
                </c:pt>
                <c:pt idx="455">
                  <c:v>0.0407719070479155</c:v>
                </c:pt>
                <c:pt idx="456">
                  <c:v>0.0407719070479155</c:v>
                </c:pt>
                <c:pt idx="457">
                  <c:v>0.0407719070479155</c:v>
                </c:pt>
                <c:pt idx="458">
                  <c:v>0.0407719070479155</c:v>
                </c:pt>
                <c:pt idx="459">
                  <c:v>0.0407719070479155</c:v>
                </c:pt>
                <c:pt idx="460">
                  <c:v>0.0407719070479155</c:v>
                </c:pt>
                <c:pt idx="461">
                  <c:v>0.0407719070479155</c:v>
                </c:pt>
                <c:pt idx="462">
                  <c:v>0.0407719070479155</c:v>
                </c:pt>
                <c:pt idx="463">
                  <c:v>0.0407719070479155</c:v>
                </c:pt>
                <c:pt idx="464">
                  <c:v>0.0407719070479155</c:v>
                </c:pt>
                <c:pt idx="465">
                  <c:v>0.0407719070479155</c:v>
                </c:pt>
                <c:pt idx="466">
                  <c:v>0.0407719070479155</c:v>
                </c:pt>
                <c:pt idx="467">
                  <c:v>0.0407719070479155</c:v>
                </c:pt>
                <c:pt idx="468">
                  <c:v>0.0407719070479155</c:v>
                </c:pt>
                <c:pt idx="469">
                  <c:v>0.0407719070479155</c:v>
                </c:pt>
                <c:pt idx="470">
                  <c:v>0.0407719070479155</c:v>
                </c:pt>
                <c:pt idx="471">
                  <c:v>0.0407719070479155</c:v>
                </c:pt>
                <c:pt idx="472">
                  <c:v>0.0407719070479155</c:v>
                </c:pt>
                <c:pt idx="473">
                  <c:v>0.0407719070479155</c:v>
                </c:pt>
                <c:pt idx="474">
                  <c:v>0.0407719070479155</c:v>
                </c:pt>
                <c:pt idx="475">
                  <c:v>0.0407719070479155</c:v>
                </c:pt>
                <c:pt idx="476">
                  <c:v>0.0407719070479155</c:v>
                </c:pt>
                <c:pt idx="477">
                  <c:v>0.0407719070479155</c:v>
                </c:pt>
                <c:pt idx="478">
                  <c:v>0.0407719070479155</c:v>
                </c:pt>
                <c:pt idx="479">
                  <c:v>0.0407719070479155</c:v>
                </c:pt>
                <c:pt idx="480">
                  <c:v>0.0407719070479155</c:v>
                </c:pt>
                <c:pt idx="481">
                  <c:v>0.0407719070479155</c:v>
                </c:pt>
                <c:pt idx="482">
                  <c:v>0.0407719070479155</c:v>
                </c:pt>
                <c:pt idx="483">
                  <c:v>0.0407719070479155</c:v>
                </c:pt>
                <c:pt idx="484">
                  <c:v>0.0407719070479155</c:v>
                </c:pt>
                <c:pt idx="485">
                  <c:v>0.0407719070479155</c:v>
                </c:pt>
                <c:pt idx="486">
                  <c:v>0.0407719070479155</c:v>
                </c:pt>
                <c:pt idx="487">
                  <c:v>0.0407719070479155</c:v>
                </c:pt>
                <c:pt idx="488">
                  <c:v>0.0407719070479155</c:v>
                </c:pt>
                <c:pt idx="489">
                  <c:v>0.0407719070479155</c:v>
                </c:pt>
                <c:pt idx="490">
                  <c:v>0.0407719070479155</c:v>
                </c:pt>
                <c:pt idx="491">
                  <c:v>0.0407719070479155</c:v>
                </c:pt>
                <c:pt idx="492">
                  <c:v>0.0407719070479155</c:v>
                </c:pt>
                <c:pt idx="493">
                  <c:v>0.0407719070479155</c:v>
                </c:pt>
                <c:pt idx="494">
                  <c:v>0.0407719070479155</c:v>
                </c:pt>
                <c:pt idx="495">
                  <c:v>0.0407719070479155</c:v>
                </c:pt>
                <c:pt idx="496">
                  <c:v>0.0407719070479155</c:v>
                </c:pt>
                <c:pt idx="497">
                  <c:v>0.0407719070479155</c:v>
                </c:pt>
                <c:pt idx="498">
                  <c:v>0.0407719070479155</c:v>
                </c:pt>
                <c:pt idx="499">
                  <c:v>0.0407719070479155</c:v>
                </c:pt>
                <c:pt idx="500">
                  <c:v>0.0407719070479155</c:v>
                </c:pt>
                <c:pt idx="501">
                  <c:v>0.0407719070479155</c:v>
                </c:pt>
                <c:pt idx="502">
                  <c:v>0.0407719070479155</c:v>
                </c:pt>
                <c:pt idx="503">
                  <c:v>0.0407719070479155</c:v>
                </c:pt>
                <c:pt idx="504">
                  <c:v>0.0407719070479155</c:v>
                </c:pt>
                <c:pt idx="505">
                  <c:v>0.0407719070479155</c:v>
                </c:pt>
                <c:pt idx="506">
                  <c:v>0.0407719070479155</c:v>
                </c:pt>
                <c:pt idx="507">
                  <c:v>0.0407719070479155</c:v>
                </c:pt>
                <c:pt idx="508">
                  <c:v>0.0407719070479155</c:v>
                </c:pt>
                <c:pt idx="509">
                  <c:v>0.0407719070479155</c:v>
                </c:pt>
                <c:pt idx="510">
                  <c:v>0.0407719070479155</c:v>
                </c:pt>
                <c:pt idx="511">
                  <c:v>0.0407719070479155</c:v>
                </c:pt>
                <c:pt idx="512">
                  <c:v>0.0407719070479155</c:v>
                </c:pt>
                <c:pt idx="513">
                  <c:v>0.0407719070479155</c:v>
                </c:pt>
                <c:pt idx="514">
                  <c:v>0.0407719070479155</c:v>
                </c:pt>
                <c:pt idx="515">
                  <c:v>0.0407719070479155</c:v>
                </c:pt>
                <c:pt idx="516">
                  <c:v>0.0407719070479155</c:v>
                </c:pt>
                <c:pt idx="517">
                  <c:v>0.0407719070479155</c:v>
                </c:pt>
                <c:pt idx="518">
                  <c:v>0.0407719070479155</c:v>
                </c:pt>
                <c:pt idx="519">
                  <c:v>0.0407719070479155</c:v>
                </c:pt>
                <c:pt idx="520">
                  <c:v>0.0407719070479155</c:v>
                </c:pt>
                <c:pt idx="521">
                  <c:v>0.0407719070479155</c:v>
                </c:pt>
                <c:pt idx="522">
                  <c:v>0.0407719070479155</c:v>
                </c:pt>
                <c:pt idx="523">
                  <c:v>0.0407719070479155</c:v>
                </c:pt>
                <c:pt idx="524">
                  <c:v>0.0407719070479155</c:v>
                </c:pt>
                <c:pt idx="525">
                  <c:v>0.0407719070479155</c:v>
                </c:pt>
                <c:pt idx="526">
                  <c:v>0.0407719070479155</c:v>
                </c:pt>
                <c:pt idx="527">
                  <c:v>0.0407719070479155</c:v>
                </c:pt>
                <c:pt idx="528">
                  <c:v>0.0407719070479155</c:v>
                </c:pt>
                <c:pt idx="529">
                  <c:v>0.0407719070479155</c:v>
                </c:pt>
                <c:pt idx="530">
                  <c:v>0.0407719070479155</c:v>
                </c:pt>
                <c:pt idx="531">
                  <c:v>0.0407719070479155</c:v>
                </c:pt>
                <c:pt idx="532">
                  <c:v>0.0407719070479155</c:v>
                </c:pt>
                <c:pt idx="533">
                  <c:v>0.0407719070479155</c:v>
                </c:pt>
                <c:pt idx="534">
                  <c:v>0.0407719070479155</c:v>
                </c:pt>
                <c:pt idx="535">
                  <c:v>0.0407719070479155</c:v>
                </c:pt>
                <c:pt idx="536">
                  <c:v>0.0407719070479155</c:v>
                </c:pt>
                <c:pt idx="537">
                  <c:v>0.0407719070479155</c:v>
                </c:pt>
                <c:pt idx="538">
                  <c:v>0.0407719070479155</c:v>
                </c:pt>
                <c:pt idx="539">
                  <c:v>0.0407719070479155</c:v>
                </c:pt>
                <c:pt idx="540">
                  <c:v>0.0407719070479155</c:v>
                </c:pt>
                <c:pt idx="541">
                  <c:v>0.0407719070479155</c:v>
                </c:pt>
                <c:pt idx="542">
                  <c:v>0.0407719070479155</c:v>
                </c:pt>
                <c:pt idx="543">
                  <c:v>0.0407719070479155</c:v>
                </c:pt>
                <c:pt idx="544">
                  <c:v>0.0407719070479155</c:v>
                </c:pt>
                <c:pt idx="545">
                  <c:v>0.0407719070479155</c:v>
                </c:pt>
                <c:pt idx="546">
                  <c:v>0.0407719070479155</c:v>
                </c:pt>
                <c:pt idx="547">
                  <c:v>0.0407719070479155</c:v>
                </c:pt>
                <c:pt idx="548">
                  <c:v>0.0407719070479155</c:v>
                </c:pt>
                <c:pt idx="549">
                  <c:v>0.0407719070479155</c:v>
                </c:pt>
                <c:pt idx="550">
                  <c:v>0.0407719070479155</c:v>
                </c:pt>
                <c:pt idx="551">
                  <c:v>0.0407719070479155</c:v>
                </c:pt>
                <c:pt idx="552">
                  <c:v>0.0407719070479155</c:v>
                </c:pt>
                <c:pt idx="553">
                  <c:v>0.0407719070479155</c:v>
                </c:pt>
                <c:pt idx="554">
                  <c:v>0.0407719070479155</c:v>
                </c:pt>
                <c:pt idx="555">
                  <c:v>0.0407719070479155</c:v>
                </c:pt>
                <c:pt idx="556">
                  <c:v>0.0407719070479155</c:v>
                </c:pt>
                <c:pt idx="557">
                  <c:v>0.0407719070479155</c:v>
                </c:pt>
                <c:pt idx="558">
                  <c:v>0.0407719070479155</c:v>
                </c:pt>
                <c:pt idx="559">
                  <c:v>0.0407719070479155</c:v>
                </c:pt>
                <c:pt idx="560">
                  <c:v>0.0407719070479155</c:v>
                </c:pt>
                <c:pt idx="561">
                  <c:v>0.0407719070479155</c:v>
                </c:pt>
                <c:pt idx="562">
                  <c:v>0.0407719070479155</c:v>
                </c:pt>
                <c:pt idx="563">
                  <c:v>0.0407719070479155</c:v>
                </c:pt>
                <c:pt idx="564">
                  <c:v>0.0407719070479155</c:v>
                </c:pt>
                <c:pt idx="565">
                  <c:v>0.0407719070479155</c:v>
                </c:pt>
                <c:pt idx="566">
                  <c:v>0.0407719070479155</c:v>
                </c:pt>
                <c:pt idx="567">
                  <c:v>0.0407719070479155</c:v>
                </c:pt>
                <c:pt idx="568">
                  <c:v>0.0407719070479155</c:v>
                </c:pt>
                <c:pt idx="569">
                  <c:v>0.0407719070479155</c:v>
                </c:pt>
                <c:pt idx="570">
                  <c:v>0.0407719070479155</c:v>
                </c:pt>
                <c:pt idx="571">
                  <c:v>0.0407719070479155</c:v>
                </c:pt>
                <c:pt idx="572">
                  <c:v>0.0407719070479155</c:v>
                </c:pt>
                <c:pt idx="573">
                  <c:v>0.0407719070479155</c:v>
                </c:pt>
                <c:pt idx="574">
                  <c:v>0.0407719070479155</c:v>
                </c:pt>
                <c:pt idx="575">
                  <c:v>0.0407719070479155</c:v>
                </c:pt>
                <c:pt idx="576">
                  <c:v>0.0407719070479155</c:v>
                </c:pt>
                <c:pt idx="577">
                  <c:v>0.0407719070479155</c:v>
                </c:pt>
                <c:pt idx="578">
                  <c:v>0.0407719070479155</c:v>
                </c:pt>
                <c:pt idx="579">
                  <c:v>0.0407719070479155</c:v>
                </c:pt>
                <c:pt idx="580">
                  <c:v>0.0407719070479155</c:v>
                </c:pt>
                <c:pt idx="581">
                  <c:v>0.0407719070479155</c:v>
                </c:pt>
                <c:pt idx="582">
                  <c:v>0.0407719070479155</c:v>
                </c:pt>
                <c:pt idx="583">
                  <c:v>0.0407719070479155</c:v>
                </c:pt>
                <c:pt idx="584">
                  <c:v>0.0407719070479155</c:v>
                </c:pt>
                <c:pt idx="585">
                  <c:v>0.0407719070479155</c:v>
                </c:pt>
                <c:pt idx="586">
                  <c:v>0.0407719070479155</c:v>
                </c:pt>
                <c:pt idx="587">
                  <c:v>0.0407719070479155</c:v>
                </c:pt>
                <c:pt idx="588">
                  <c:v>0.0407719070479155</c:v>
                </c:pt>
                <c:pt idx="589">
                  <c:v>0.0407719070479155</c:v>
                </c:pt>
                <c:pt idx="590">
                  <c:v>0.0407719070479155</c:v>
                </c:pt>
                <c:pt idx="591">
                  <c:v>0.0407791016070258</c:v>
                </c:pt>
                <c:pt idx="592">
                  <c:v>0.0407828390275831</c:v>
                </c:pt>
                <c:pt idx="593">
                  <c:v>0.0407881823962652</c:v>
                </c:pt>
                <c:pt idx="594">
                  <c:v>0.0407956480265713</c:v>
                </c:pt>
                <c:pt idx="595">
                  <c:v>0.0408058386050191</c:v>
                </c:pt>
                <c:pt idx="596">
                  <c:v>0.0408194236973135</c:v>
                </c:pt>
                <c:pt idx="597">
                  <c:v>0.0408371036070728</c:v>
                </c:pt>
                <c:pt idx="598">
                  <c:v>0.0408595547208266</c:v>
                </c:pt>
                <c:pt idx="599">
                  <c:v>0.0408873567857874</c:v>
                </c:pt>
                <c:pt idx="600">
                  <c:v>0.0409209057069482</c:v>
                </c:pt>
                <c:pt idx="601">
                  <c:v>0.040960319072276</c:v>
                </c:pt>
                <c:pt idx="602">
                  <c:v>0.0410053451367936</c:v>
                </c:pt>
                <c:pt idx="603">
                  <c:v>0.0410552886620087</c:v>
                </c:pt>
                <c:pt idx="604">
                  <c:v>0.0411089680188818</c:v>
                </c:pt>
                <c:pt idx="605">
                  <c:v>0.0411647166656414</c:v>
                </c:pt>
                <c:pt idx="606">
                  <c:v>0.0412204381932637</c:v>
                </c:pt>
                <c:pt idx="607">
                  <c:v>0.041280912338875</c:v>
                </c:pt>
                <c:pt idx="608">
                  <c:v>0.0413329168453701</c:v>
                </c:pt>
                <c:pt idx="609">
                  <c:v>0.0413789887626864</c:v>
                </c:pt>
                <c:pt idx="610">
                  <c:v>0.0414173797797275</c:v>
                </c:pt>
                <c:pt idx="611">
                  <c:v>0.041446897273737</c:v>
                </c:pt>
                <c:pt idx="612">
                  <c:v>0.0414670572693938</c:v>
                </c:pt>
                <c:pt idx="613">
                  <c:v>0.0414781622757908</c:v>
                </c:pt>
                <c:pt idx="614">
                  <c:v>0.0414812864739827</c:v>
                </c:pt>
                <c:pt idx="615">
                  <c:v>0.0414781631522087</c:v>
                </c:pt>
                <c:pt idx="616">
                  <c:v>0.0414709835247352</c:v>
                </c:pt>
                <c:pt idx="617">
                  <c:v>0.0414621298041251</c:v>
                </c:pt>
                <c:pt idx="618">
                  <c:v>0.0414538762821418</c:v>
                </c:pt>
                <c:pt idx="619">
                  <c:v>0.0414480982797346</c:v>
                </c:pt>
                <c:pt idx="620">
                  <c:v>0.041446028989848</c:v>
                </c:pt>
                <c:pt idx="621">
                  <c:v>0.0414531344711118</c:v>
                </c:pt>
                <c:pt idx="622">
                  <c:v>0.0414701102850919</c:v>
                </c:pt>
                <c:pt idx="623">
                  <c:v>0.0414883296013567</c:v>
                </c:pt>
                <c:pt idx="624">
                  <c:v>0.0415055216435102</c:v>
                </c:pt>
                <c:pt idx="625">
                  <c:v>0.0415288910192558</c:v>
                </c:pt>
                <c:pt idx="626">
                  <c:v>0.0415609858873325</c:v>
                </c:pt>
                <c:pt idx="627">
                  <c:v>0.0415901133351253</c:v>
                </c:pt>
                <c:pt idx="628">
                  <c:v>0.0416206737211368</c:v>
                </c:pt>
                <c:pt idx="629">
                  <c:v>0.0416487002854502</c:v>
                </c:pt>
                <c:pt idx="630">
                  <c:v>0.0416800763898283</c:v>
                </c:pt>
                <c:pt idx="631">
                  <c:v>0.0417176643097962</c:v>
                </c:pt>
                <c:pt idx="632">
                  <c:v>0.0417842027627828</c:v>
                </c:pt>
                <c:pt idx="633">
                  <c:v>0.0418657027706509</c:v>
                </c:pt>
                <c:pt idx="634">
                  <c:v>0.0419636923190182</c:v>
                </c:pt>
                <c:pt idx="635">
                  <c:v>0.0420926606830104</c:v>
                </c:pt>
                <c:pt idx="636">
                  <c:v>0.042261260021261</c:v>
                </c:pt>
                <c:pt idx="637">
                  <c:v>0.0424639479457618</c:v>
                </c:pt>
                <c:pt idx="638">
                  <c:v>0.0427279024316443</c:v>
                </c:pt>
                <c:pt idx="639">
                  <c:v>0.0430278880437147</c:v>
                </c:pt>
                <c:pt idx="640">
                  <c:v>0.0433774716117246</c:v>
                </c:pt>
                <c:pt idx="641">
                  <c:v>0.0437871571925648</c:v>
                </c:pt>
                <c:pt idx="642">
                  <c:v>0.0442286647725309</c:v>
                </c:pt>
                <c:pt idx="643">
                  <c:v>0.0447231614819088</c:v>
                </c:pt>
                <c:pt idx="644">
                  <c:v>0.0452595491626457</c:v>
                </c:pt>
                <c:pt idx="645">
                  <c:v>0.045843686710302</c:v>
                </c:pt>
                <c:pt idx="646">
                  <c:v>0.0464774147298237</c:v>
                </c:pt>
                <c:pt idx="647">
                  <c:v>0.0471178973559293</c:v>
                </c:pt>
                <c:pt idx="648">
                  <c:v>0.0477935565829451</c:v>
                </c:pt>
                <c:pt idx="649">
                  <c:v>0.0484831131731784</c:v>
                </c:pt>
                <c:pt idx="650">
                  <c:v>0.0491932443588676</c:v>
                </c:pt>
                <c:pt idx="651">
                  <c:v>0.0499231093734837</c:v>
                </c:pt>
                <c:pt idx="652">
                  <c:v>0.0506822993730144</c:v>
                </c:pt>
                <c:pt idx="653">
                  <c:v>0.0514504467426737</c:v>
                </c:pt>
                <c:pt idx="654">
                  <c:v>0.0522477999924325</c:v>
                </c:pt>
                <c:pt idx="655">
                  <c:v>0.0530479048486288</c:v>
                </c:pt>
                <c:pt idx="656">
                  <c:v>0.0538675291324178</c:v>
                </c:pt>
                <c:pt idx="657">
                  <c:v>0.0547044733948987</c:v>
                </c:pt>
                <c:pt idx="658">
                  <c:v>0.0555449781782868</c:v>
                </c:pt>
                <c:pt idx="659">
                  <c:v>0.0563779924378209</c:v>
                </c:pt>
                <c:pt idx="660">
                  <c:v>0.0571972305967387</c:v>
                </c:pt>
                <c:pt idx="661">
                  <c:v>0.0580012429944708</c:v>
                </c:pt>
                <c:pt idx="662">
                  <c:v>0.0587558689699125</c:v>
                </c:pt>
                <c:pt idx="663">
                  <c:v>0.0594530912436095</c:v>
                </c:pt>
                <c:pt idx="664">
                  <c:v>0.0600887335485311</c:v>
                </c:pt>
                <c:pt idx="665">
                  <c:v>0.0606457423322005</c:v>
                </c:pt>
                <c:pt idx="666">
                  <c:v>0.0610950627902494</c:v>
                </c:pt>
                <c:pt idx="667">
                  <c:v>0.0614353670220233</c:v>
                </c:pt>
                <c:pt idx="668">
                  <c:v>0.0616519234345661</c:v>
                </c:pt>
                <c:pt idx="669">
                  <c:v>0.0617402419832254</c:v>
                </c:pt>
                <c:pt idx="670">
                  <c:v>0.061710556087003</c:v>
                </c:pt>
                <c:pt idx="671">
                  <c:v>0.0615651497764496</c:v>
                </c:pt>
                <c:pt idx="672">
                  <c:v>0.0613063427107718</c:v>
                </c:pt>
                <c:pt idx="673">
                  <c:v>0.0609390615747736</c:v>
                </c:pt>
                <c:pt idx="674">
                  <c:v>0.0604857550320643</c:v>
                </c:pt>
                <c:pt idx="675">
                  <c:v>0.059941567237428</c:v>
                </c:pt>
                <c:pt idx="676">
                  <c:v>0.059342569322069</c:v>
                </c:pt>
                <c:pt idx="677">
                  <c:v>0.0586970437999131</c:v>
                </c:pt>
                <c:pt idx="678">
                  <c:v>0.0580231795353062</c:v>
                </c:pt>
                <c:pt idx="679">
                  <c:v>0.0573295213124194</c:v>
                </c:pt>
                <c:pt idx="680">
                  <c:v>0.0566243329352235</c:v>
                </c:pt>
                <c:pt idx="681">
                  <c:v>0.0559177463879036</c:v>
                </c:pt>
                <c:pt idx="682">
                  <c:v>0.0552245453330593</c:v>
                </c:pt>
                <c:pt idx="683">
                  <c:v>0.0545464845670668</c:v>
                </c:pt>
                <c:pt idx="684">
                  <c:v>0.0538940157327507</c:v>
                </c:pt>
                <c:pt idx="685">
                  <c:v>0.0532514593349162</c:v>
                </c:pt>
                <c:pt idx="686">
                  <c:v>0.0526273946719469</c:v>
                </c:pt>
                <c:pt idx="687">
                  <c:v>0.0519911453439301</c:v>
                </c:pt>
                <c:pt idx="688">
                  <c:v>0.0513860481114932</c:v>
                </c:pt>
                <c:pt idx="689">
                  <c:v>0.0507747963177968</c:v>
                </c:pt>
                <c:pt idx="690">
                  <c:v>0.0501643474832039</c:v>
                </c:pt>
                <c:pt idx="691">
                  <c:v>0.0495718426708029</c:v>
                </c:pt>
                <c:pt idx="692">
                  <c:v>0.048966750469217</c:v>
                </c:pt>
                <c:pt idx="693">
                  <c:v>0.0483715733082368</c:v>
                </c:pt>
                <c:pt idx="694">
                  <c:v>0.0477652151068359</c:v>
                </c:pt>
                <c:pt idx="695">
                  <c:v>0.0471630963542258</c:v>
                </c:pt>
                <c:pt idx="696">
                  <c:v>0.0465849998017318</c:v>
                </c:pt>
                <c:pt idx="697">
                  <c:v>0.0460234000024757</c:v>
                </c:pt>
                <c:pt idx="698">
                  <c:v>0.0454866635003983</c:v>
                </c:pt>
                <c:pt idx="699">
                  <c:v>0.0449693268560279</c:v>
                </c:pt>
                <c:pt idx="700">
                  <c:v>0.0444816989678148</c:v>
                </c:pt>
                <c:pt idx="701">
                  <c:v>0.0440141661935147</c:v>
                </c:pt>
                <c:pt idx="702">
                  <c:v>0.0436049457425422</c:v>
                </c:pt>
                <c:pt idx="703">
                  <c:v>0.043214625232593</c:v>
                </c:pt>
                <c:pt idx="704">
                  <c:v>0.042874700503447</c:v>
                </c:pt>
                <c:pt idx="705">
                  <c:v>0.0425629253900459</c:v>
                </c:pt>
                <c:pt idx="706">
                  <c:v>0.0422849610690425</c:v>
                </c:pt>
                <c:pt idx="707">
                  <c:v>0.0420438424892303</c:v>
                </c:pt>
                <c:pt idx="708">
                  <c:v>0.041832128290807</c:v>
                </c:pt>
                <c:pt idx="709">
                  <c:v>0.0416481664993145</c:v>
                </c:pt>
                <c:pt idx="710">
                  <c:v>0.0414810191092343</c:v>
                </c:pt>
                <c:pt idx="711">
                  <c:v>0.0413494401040041</c:v>
                </c:pt>
                <c:pt idx="712">
                  <c:v>0.0412340242719876</c:v>
                </c:pt>
                <c:pt idx="713">
                  <c:v>0.0411332791417989</c:v>
                </c:pt>
                <c:pt idx="714">
                  <c:v>0.0410467312705836</c:v>
                </c:pt>
                <c:pt idx="715">
                  <c:v>0.0409823566438196</c:v>
                </c:pt>
                <c:pt idx="716">
                  <c:v>0.0409339040578959</c:v>
                </c:pt>
                <c:pt idx="717">
                  <c:v>0.0408986318462852</c:v>
                </c:pt>
                <c:pt idx="718">
                  <c:v>0.040869997665088</c:v>
                </c:pt>
                <c:pt idx="719">
                  <c:v>0.0408470575816802</c:v>
                </c:pt>
                <c:pt idx="720">
                  <c:v>0.0408246188874494</c:v>
                </c:pt>
                <c:pt idx="721">
                  <c:v>0.0408118513000904</c:v>
                </c:pt>
                <c:pt idx="722">
                  <c:v>0.0408018799342837</c:v>
                </c:pt>
                <c:pt idx="723">
                  <c:v>0.0407898931987128</c:v>
                </c:pt>
                <c:pt idx="724">
                  <c:v>0.0407825402985268</c:v>
                </c:pt>
                <c:pt idx="725">
                  <c:v>0.0407796685130842</c:v>
                </c:pt>
                <c:pt idx="726">
                  <c:v>0.0407775028161124</c:v>
                </c:pt>
                <c:pt idx="727">
                  <c:v>0.0407719070479155</c:v>
                </c:pt>
                <c:pt idx="728">
                  <c:v>0.0407719070479155</c:v>
                </c:pt>
                <c:pt idx="729">
                  <c:v>0.0407719070479155</c:v>
                </c:pt>
                <c:pt idx="730">
                  <c:v>0.0407719070479155</c:v>
                </c:pt>
                <c:pt idx="731">
                  <c:v>0.0407719070479155</c:v>
                </c:pt>
                <c:pt idx="732">
                  <c:v>0.0407719070479155</c:v>
                </c:pt>
                <c:pt idx="733">
                  <c:v>0.0407719070479155</c:v>
                </c:pt>
                <c:pt idx="734">
                  <c:v>0.0407719070479155</c:v>
                </c:pt>
                <c:pt idx="735">
                  <c:v>0.0407719070479155</c:v>
                </c:pt>
                <c:pt idx="736">
                  <c:v>0.0407719070479155</c:v>
                </c:pt>
                <c:pt idx="737">
                  <c:v>0.0407719070479155</c:v>
                </c:pt>
                <c:pt idx="738">
                  <c:v>0.0407719070479155</c:v>
                </c:pt>
                <c:pt idx="739">
                  <c:v>0.0407719070479155</c:v>
                </c:pt>
                <c:pt idx="740">
                  <c:v>0.0407719070479155</c:v>
                </c:pt>
                <c:pt idx="741">
                  <c:v>0.0407719070479155</c:v>
                </c:pt>
                <c:pt idx="742">
                  <c:v>0.0407719070479155</c:v>
                </c:pt>
                <c:pt idx="743">
                  <c:v>0.0407719070479155</c:v>
                </c:pt>
                <c:pt idx="744">
                  <c:v>0.0407719070479155</c:v>
                </c:pt>
                <c:pt idx="745">
                  <c:v>0.0407719070479155</c:v>
                </c:pt>
                <c:pt idx="746">
                  <c:v>0.0407719070479155</c:v>
                </c:pt>
                <c:pt idx="747">
                  <c:v>0.0407719070479155</c:v>
                </c:pt>
                <c:pt idx="748">
                  <c:v>0.0407719070479155</c:v>
                </c:pt>
                <c:pt idx="749">
                  <c:v>0.0407719070479155</c:v>
                </c:pt>
                <c:pt idx="750">
                  <c:v>0.0407719070479155</c:v>
                </c:pt>
                <c:pt idx="751">
                  <c:v>0.0407719070479155</c:v>
                </c:pt>
                <c:pt idx="752">
                  <c:v>0.0407719070479155</c:v>
                </c:pt>
                <c:pt idx="753">
                  <c:v>0.0407719070479155</c:v>
                </c:pt>
                <c:pt idx="754">
                  <c:v>0.0407719070479155</c:v>
                </c:pt>
                <c:pt idx="755">
                  <c:v>0.0407719070479155</c:v>
                </c:pt>
                <c:pt idx="756">
                  <c:v>0.0407719070479155</c:v>
                </c:pt>
                <c:pt idx="757">
                  <c:v>0.0407719070479155</c:v>
                </c:pt>
                <c:pt idx="758">
                  <c:v>0.0407719070479155</c:v>
                </c:pt>
                <c:pt idx="759">
                  <c:v>0.0407719070479155</c:v>
                </c:pt>
                <c:pt idx="760">
                  <c:v>0.0407719070479155</c:v>
                </c:pt>
                <c:pt idx="761">
                  <c:v>0.0407719070479155</c:v>
                </c:pt>
                <c:pt idx="762">
                  <c:v>0.0407719070479155</c:v>
                </c:pt>
                <c:pt idx="763">
                  <c:v>0.0407719070479155</c:v>
                </c:pt>
                <c:pt idx="764">
                  <c:v>0.0407719070479155</c:v>
                </c:pt>
                <c:pt idx="765">
                  <c:v>0.0407719070479155</c:v>
                </c:pt>
                <c:pt idx="766">
                  <c:v>0.0407719070479155</c:v>
                </c:pt>
                <c:pt idx="767">
                  <c:v>0.0407719070479155</c:v>
                </c:pt>
                <c:pt idx="768">
                  <c:v>0.0407719070479155</c:v>
                </c:pt>
                <c:pt idx="769">
                  <c:v>0.0407719070479155</c:v>
                </c:pt>
                <c:pt idx="770">
                  <c:v>0.0407719070479155</c:v>
                </c:pt>
                <c:pt idx="771">
                  <c:v>0.0407719070479155</c:v>
                </c:pt>
                <c:pt idx="772">
                  <c:v>0.0407719070479155</c:v>
                </c:pt>
                <c:pt idx="773">
                  <c:v>0.0407719070479155</c:v>
                </c:pt>
                <c:pt idx="774">
                  <c:v>0.0407719070479155</c:v>
                </c:pt>
                <c:pt idx="775">
                  <c:v>0.0407719070479155</c:v>
                </c:pt>
                <c:pt idx="776">
                  <c:v>0.0407719070479155</c:v>
                </c:pt>
                <c:pt idx="777">
                  <c:v>0.0407719070479155</c:v>
                </c:pt>
                <c:pt idx="778">
                  <c:v>0.0407719070479155</c:v>
                </c:pt>
                <c:pt idx="779">
                  <c:v>0.0407719070479155</c:v>
                </c:pt>
                <c:pt idx="780">
                  <c:v>0.0407719070479155</c:v>
                </c:pt>
                <c:pt idx="781">
                  <c:v>0.0407719070479155</c:v>
                </c:pt>
                <c:pt idx="782">
                  <c:v>0.0407719070479155</c:v>
                </c:pt>
                <c:pt idx="783">
                  <c:v>0.0407719070479155</c:v>
                </c:pt>
                <c:pt idx="784">
                  <c:v>0.0407719070479155</c:v>
                </c:pt>
                <c:pt idx="785">
                  <c:v>0.0407719070479155</c:v>
                </c:pt>
                <c:pt idx="786">
                  <c:v>0.0407719070479155</c:v>
                </c:pt>
                <c:pt idx="787">
                  <c:v>0.0407719070479155</c:v>
                </c:pt>
                <c:pt idx="788">
                  <c:v>0.0407719070479155</c:v>
                </c:pt>
                <c:pt idx="789">
                  <c:v>0.0407719070479155</c:v>
                </c:pt>
                <c:pt idx="790">
                  <c:v>0.0407719070479155</c:v>
                </c:pt>
                <c:pt idx="791">
                  <c:v>0.0407719070479155</c:v>
                </c:pt>
                <c:pt idx="792">
                  <c:v>0.0407719070479155</c:v>
                </c:pt>
                <c:pt idx="793">
                  <c:v>0.0407719070479155</c:v>
                </c:pt>
                <c:pt idx="794">
                  <c:v>0.0407719070479155</c:v>
                </c:pt>
                <c:pt idx="795">
                  <c:v>0.0407719070479155</c:v>
                </c:pt>
                <c:pt idx="796">
                  <c:v>0.0407719070479155</c:v>
                </c:pt>
                <c:pt idx="797">
                  <c:v>0.0407719070479155</c:v>
                </c:pt>
                <c:pt idx="798">
                  <c:v>0.0407719070479155</c:v>
                </c:pt>
                <c:pt idx="799">
                  <c:v>0.0407719070479155</c:v>
                </c:pt>
                <c:pt idx="800">
                  <c:v>0.0407719070479155</c:v>
                </c:pt>
                <c:pt idx="801">
                  <c:v>0.0407719070479155</c:v>
                </c:pt>
                <c:pt idx="802">
                  <c:v>0.0407719070479155</c:v>
                </c:pt>
                <c:pt idx="803">
                  <c:v>0.0407719070479155</c:v>
                </c:pt>
                <c:pt idx="804">
                  <c:v>0.0407719070479155</c:v>
                </c:pt>
                <c:pt idx="805">
                  <c:v>0.0407719070479155</c:v>
                </c:pt>
                <c:pt idx="806">
                  <c:v>0.0407719070479155</c:v>
                </c:pt>
                <c:pt idx="807">
                  <c:v>0.0407719070479155</c:v>
                </c:pt>
                <c:pt idx="808">
                  <c:v>0.0407719070479155</c:v>
                </c:pt>
                <c:pt idx="809">
                  <c:v>0.0407719070479155</c:v>
                </c:pt>
                <c:pt idx="810">
                  <c:v>0.0407719070479155</c:v>
                </c:pt>
                <c:pt idx="811">
                  <c:v>0.0407719070479155</c:v>
                </c:pt>
                <c:pt idx="812">
                  <c:v>0.0407719070479155</c:v>
                </c:pt>
                <c:pt idx="813">
                  <c:v>0.0407719070479155</c:v>
                </c:pt>
                <c:pt idx="814">
                  <c:v>0.0407719070479155</c:v>
                </c:pt>
                <c:pt idx="815">
                  <c:v>0.0407719070479155</c:v>
                </c:pt>
                <c:pt idx="816">
                  <c:v>0.0407719070479155</c:v>
                </c:pt>
                <c:pt idx="817">
                  <c:v>0.0407719070479155</c:v>
                </c:pt>
                <c:pt idx="818">
                  <c:v>0.0407719070479155</c:v>
                </c:pt>
                <c:pt idx="819">
                  <c:v>0.0407719070479155</c:v>
                </c:pt>
                <c:pt idx="820">
                  <c:v>0.0407719070479155</c:v>
                </c:pt>
                <c:pt idx="821">
                  <c:v>0.0407719070479155</c:v>
                </c:pt>
                <c:pt idx="822">
                  <c:v>0.0407719070479155</c:v>
                </c:pt>
                <c:pt idx="823">
                  <c:v>0.0407719070479155</c:v>
                </c:pt>
                <c:pt idx="824">
                  <c:v>0.0407719070479155</c:v>
                </c:pt>
                <c:pt idx="825">
                  <c:v>0.0407719070479155</c:v>
                </c:pt>
                <c:pt idx="826">
                  <c:v>0.0407719070479155</c:v>
                </c:pt>
                <c:pt idx="827">
                  <c:v>0.0407719070479155</c:v>
                </c:pt>
                <c:pt idx="828">
                  <c:v>0.0407719070479155</c:v>
                </c:pt>
                <c:pt idx="829">
                  <c:v>0.0407719070479155</c:v>
                </c:pt>
                <c:pt idx="830">
                  <c:v>0.0407719070479155</c:v>
                </c:pt>
                <c:pt idx="831">
                  <c:v>0.0407719070479155</c:v>
                </c:pt>
                <c:pt idx="832">
                  <c:v>0.0407719070479155</c:v>
                </c:pt>
                <c:pt idx="833">
                  <c:v>0.0407719070479155</c:v>
                </c:pt>
                <c:pt idx="834">
                  <c:v>0.0407719070479155</c:v>
                </c:pt>
                <c:pt idx="835">
                  <c:v>0.0407719070479155</c:v>
                </c:pt>
                <c:pt idx="836">
                  <c:v>0.0407719070479155</c:v>
                </c:pt>
                <c:pt idx="837">
                  <c:v>0.0407719070479155</c:v>
                </c:pt>
                <c:pt idx="838">
                  <c:v>0.0407719070479155</c:v>
                </c:pt>
                <c:pt idx="839">
                  <c:v>0.0407719070479155</c:v>
                </c:pt>
                <c:pt idx="840">
                  <c:v>0.0407719070479155</c:v>
                </c:pt>
                <c:pt idx="841">
                  <c:v>0.0407719070479155</c:v>
                </c:pt>
                <c:pt idx="842">
                  <c:v>0.0407719070479155</c:v>
                </c:pt>
                <c:pt idx="843">
                  <c:v>0.0407719070479155</c:v>
                </c:pt>
                <c:pt idx="844">
                  <c:v>0.0407719070479155</c:v>
                </c:pt>
                <c:pt idx="845">
                  <c:v>0.0407719070479155</c:v>
                </c:pt>
                <c:pt idx="846">
                  <c:v>0.0407719070479155</c:v>
                </c:pt>
                <c:pt idx="847">
                  <c:v>0.0407719070479155</c:v>
                </c:pt>
                <c:pt idx="848">
                  <c:v>0.0407719070479155</c:v>
                </c:pt>
                <c:pt idx="849">
                  <c:v>0.0407719070479155</c:v>
                </c:pt>
                <c:pt idx="850">
                  <c:v>0.0407719070479155</c:v>
                </c:pt>
                <c:pt idx="851">
                  <c:v>0.0407719070479155</c:v>
                </c:pt>
                <c:pt idx="852">
                  <c:v>0.0407719070479155</c:v>
                </c:pt>
                <c:pt idx="853">
                  <c:v>0.0407719070479155</c:v>
                </c:pt>
                <c:pt idx="854">
                  <c:v>0.0407719070479155</c:v>
                </c:pt>
                <c:pt idx="855">
                  <c:v>0.0407719070479155</c:v>
                </c:pt>
                <c:pt idx="856">
                  <c:v>0.0407719070479155</c:v>
                </c:pt>
                <c:pt idx="857">
                  <c:v>0.0407719070479155</c:v>
                </c:pt>
                <c:pt idx="858">
                  <c:v>0.0407719070479155</c:v>
                </c:pt>
                <c:pt idx="859">
                  <c:v>0.0407719070479155</c:v>
                </c:pt>
                <c:pt idx="860">
                  <c:v>0.0407719070479155</c:v>
                </c:pt>
                <c:pt idx="861">
                  <c:v>0.0407719070479155</c:v>
                </c:pt>
                <c:pt idx="862">
                  <c:v>0.0407719070479155</c:v>
                </c:pt>
                <c:pt idx="863">
                  <c:v>0.0407719070479155</c:v>
                </c:pt>
                <c:pt idx="864">
                  <c:v>0.0407719070479155</c:v>
                </c:pt>
                <c:pt idx="865">
                  <c:v>0.0407719070479155</c:v>
                </c:pt>
                <c:pt idx="866">
                  <c:v>0.0407719070479155</c:v>
                </c:pt>
                <c:pt idx="867">
                  <c:v>0.0407719070479155</c:v>
                </c:pt>
                <c:pt idx="868">
                  <c:v>0.0407719070479155</c:v>
                </c:pt>
                <c:pt idx="869">
                  <c:v>0.0407719070479155</c:v>
                </c:pt>
                <c:pt idx="870">
                  <c:v>0.0407719070479155</c:v>
                </c:pt>
                <c:pt idx="871">
                  <c:v>0.0407719070479155</c:v>
                </c:pt>
                <c:pt idx="872">
                  <c:v>0.0407719070479155</c:v>
                </c:pt>
                <c:pt idx="873">
                  <c:v>0.0407719070479155</c:v>
                </c:pt>
                <c:pt idx="874">
                  <c:v>0.0407719070479155</c:v>
                </c:pt>
                <c:pt idx="875">
                  <c:v>0.0407719070479155</c:v>
                </c:pt>
                <c:pt idx="876">
                  <c:v>0.0407719070479155</c:v>
                </c:pt>
                <c:pt idx="877">
                  <c:v>0.0407719070479155</c:v>
                </c:pt>
                <c:pt idx="878">
                  <c:v>0.0407719070479155</c:v>
                </c:pt>
                <c:pt idx="879">
                  <c:v>0.0407719070479155</c:v>
                </c:pt>
                <c:pt idx="880">
                  <c:v>0.0407719070479155</c:v>
                </c:pt>
                <c:pt idx="881">
                  <c:v>0.0407719070479155</c:v>
                </c:pt>
                <c:pt idx="882">
                  <c:v>0.0407719070479155</c:v>
                </c:pt>
                <c:pt idx="883">
                  <c:v>0.0407719070479155</c:v>
                </c:pt>
                <c:pt idx="884">
                  <c:v>0.0407719070479155</c:v>
                </c:pt>
                <c:pt idx="885">
                  <c:v>0.0407719070479155</c:v>
                </c:pt>
                <c:pt idx="886">
                  <c:v>0.0407719070479155</c:v>
                </c:pt>
                <c:pt idx="887">
                  <c:v>0.0407719070479155</c:v>
                </c:pt>
                <c:pt idx="888">
                  <c:v>0.0407719070479155</c:v>
                </c:pt>
                <c:pt idx="889">
                  <c:v>0.0407719070479155</c:v>
                </c:pt>
                <c:pt idx="890">
                  <c:v>0.0407719070479155</c:v>
                </c:pt>
                <c:pt idx="891">
                  <c:v>0.0407719070479155</c:v>
                </c:pt>
                <c:pt idx="892">
                  <c:v>0.0407719070479155</c:v>
                </c:pt>
                <c:pt idx="893">
                  <c:v>0.0407719070479155</c:v>
                </c:pt>
                <c:pt idx="894">
                  <c:v>0.0407719070479155</c:v>
                </c:pt>
                <c:pt idx="895">
                  <c:v>0.0407719070479155</c:v>
                </c:pt>
                <c:pt idx="896">
                  <c:v>0.0407719070479155</c:v>
                </c:pt>
                <c:pt idx="897">
                  <c:v>0.0407719070479155</c:v>
                </c:pt>
                <c:pt idx="898">
                  <c:v>0.0407719070479155</c:v>
                </c:pt>
                <c:pt idx="899">
                  <c:v>0.0407719070479155</c:v>
                </c:pt>
                <c:pt idx="900">
                  <c:v>0.0407719070479155</c:v>
                </c:pt>
                <c:pt idx="901">
                  <c:v>0.0407719070479155</c:v>
                </c:pt>
                <c:pt idx="902">
                  <c:v>0.0407719070479155</c:v>
                </c:pt>
                <c:pt idx="903">
                  <c:v>0.0407719070479155</c:v>
                </c:pt>
                <c:pt idx="904">
                  <c:v>0.0407719070479155</c:v>
                </c:pt>
                <c:pt idx="905">
                  <c:v>0.0407719070479155</c:v>
                </c:pt>
                <c:pt idx="906">
                  <c:v>0.0407719070479155</c:v>
                </c:pt>
                <c:pt idx="907">
                  <c:v>0.0407719070479155</c:v>
                </c:pt>
                <c:pt idx="908">
                  <c:v>0.0407719070479155</c:v>
                </c:pt>
                <c:pt idx="909">
                  <c:v>0.0407719070479155</c:v>
                </c:pt>
                <c:pt idx="910">
                  <c:v>0.0407719070479155</c:v>
                </c:pt>
                <c:pt idx="911">
                  <c:v>0.0407719070479155</c:v>
                </c:pt>
                <c:pt idx="912">
                  <c:v>0.0407719070479155</c:v>
                </c:pt>
                <c:pt idx="913">
                  <c:v>0.0407719070479155</c:v>
                </c:pt>
                <c:pt idx="914">
                  <c:v>0.0407719070479155</c:v>
                </c:pt>
                <c:pt idx="915">
                  <c:v>0.0407719070479155</c:v>
                </c:pt>
                <c:pt idx="916">
                  <c:v>0.0407719070479155</c:v>
                </c:pt>
                <c:pt idx="917">
                  <c:v>0.0407719070479155</c:v>
                </c:pt>
                <c:pt idx="918">
                  <c:v>0.0407719070479155</c:v>
                </c:pt>
                <c:pt idx="919">
                  <c:v>0.0407719070479155</c:v>
                </c:pt>
                <c:pt idx="920">
                  <c:v>0.0407719070479155</c:v>
                </c:pt>
                <c:pt idx="921">
                  <c:v>0.0407719070479155</c:v>
                </c:pt>
                <c:pt idx="922">
                  <c:v>0.0407719070479155</c:v>
                </c:pt>
                <c:pt idx="923">
                  <c:v>0.0407719070479155</c:v>
                </c:pt>
                <c:pt idx="924">
                  <c:v>0.0407719070479155</c:v>
                </c:pt>
                <c:pt idx="925">
                  <c:v>0.0407719070479155</c:v>
                </c:pt>
                <c:pt idx="926">
                  <c:v>0.0407719070479155</c:v>
                </c:pt>
                <c:pt idx="927">
                  <c:v>0.0407719070479155</c:v>
                </c:pt>
                <c:pt idx="928">
                  <c:v>0.0407719070479155</c:v>
                </c:pt>
                <c:pt idx="929">
                  <c:v>0.0407719070479155</c:v>
                </c:pt>
                <c:pt idx="930">
                  <c:v>0.0407719070479155</c:v>
                </c:pt>
                <c:pt idx="931">
                  <c:v>0.0407719070479155</c:v>
                </c:pt>
                <c:pt idx="932">
                  <c:v>0.0407719070479155</c:v>
                </c:pt>
                <c:pt idx="933">
                  <c:v>0.0407719070479155</c:v>
                </c:pt>
                <c:pt idx="934">
                  <c:v>0.0407719070479155</c:v>
                </c:pt>
                <c:pt idx="935">
                  <c:v>0.0407719070479155</c:v>
                </c:pt>
                <c:pt idx="936">
                  <c:v>0.0407719070479155</c:v>
                </c:pt>
                <c:pt idx="937">
                  <c:v>0.0407719070479155</c:v>
                </c:pt>
                <c:pt idx="938">
                  <c:v>0.0407719070479155</c:v>
                </c:pt>
                <c:pt idx="939">
                  <c:v>0.0407719070479155</c:v>
                </c:pt>
                <c:pt idx="940">
                  <c:v>0.0407719070479155</c:v>
                </c:pt>
                <c:pt idx="941">
                  <c:v>0.0407719070479155</c:v>
                </c:pt>
                <c:pt idx="942">
                  <c:v>0.0407719070479155</c:v>
                </c:pt>
                <c:pt idx="943">
                  <c:v>0.0407719070479155</c:v>
                </c:pt>
                <c:pt idx="944">
                  <c:v>0.0407719070479155</c:v>
                </c:pt>
                <c:pt idx="945">
                  <c:v>0.0407719070479155</c:v>
                </c:pt>
                <c:pt idx="946">
                  <c:v>0.0407719070479155</c:v>
                </c:pt>
                <c:pt idx="947">
                  <c:v>0.0407719070479155</c:v>
                </c:pt>
                <c:pt idx="948">
                  <c:v>0.0407719070479155</c:v>
                </c:pt>
                <c:pt idx="949">
                  <c:v>0.0407719070479155</c:v>
                </c:pt>
                <c:pt idx="950">
                  <c:v>0.0407719070479155</c:v>
                </c:pt>
                <c:pt idx="951">
                  <c:v>0.0407719070479155</c:v>
                </c:pt>
                <c:pt idx="952">
                  <c:v>0.0407719070479155</c:v>
                </c:pt>
                <c:pt idx="953">
                  <c:v>0.0407719070479155</c:v>
                </c:pt>
                <c:pt idx="954">
                  <c:v>0.0407719070479155</c:v>
                </c:pt>
                <c:pt idx="955">
                  <c:v>0.0407719070479155</c:v>
                </c:pt>
                <c:pt idx="956">
                  <c:v>0.0407719070479155</c:v>
                </c:pt>
                <c:pt idx="957">
                  <c:v>0.0407719070479155</c:v>
                </c:pt>
                <c:pt idx="958">
                  <c:v>0.0407719070479155</c:v>
                </c:pt>
                <c:pt idx="959">
                  <c:v>0.0407719070479155</c:v>
                </c:pt>
                <c:pt idx="960">
                  <c:v>0.0407719070479155</c:v>
                </c:pt>
                <c:pt idx="961">
                  <c:v>0.0407719070479155</c:v>
                </c:pt>
                <c:pt idx="962">
                  <c:v>0.0407719070479155</c:v>
                </c:pt>
                <c:pt idx="963">
                  <c:v>0.0407719070479155</c:v>
                </c:pt>
                <c:pt idx="964">
                  <c:v>0.0407719070479155</c:v>
                </c:pt>
                <c:pt idx="965">
                  <c:v>0.0407719070479155</c:v>
                </c:pt>
                <c:pt idx="966">
                  <c:v>0.0407719070479155</c:v>
                </c:pt>
                <c:pt idx="967">
                  <c:v>0.0407719070479155</c:v>
                </c:pt>
                <c:pt idx="968">
                  <c:v>0.0407719070479155</c:v>
                </c:pt>
                <c:pt idx="969">
                  <c:v>0.0407719070479155</c:v>
                </c:pt>
                <c:pt idx="970">
                  <c:v>0.0407719070479155</c:v>
                </c:pt>
                <c:pt idx="971">
                  <c:v>0.0407719070479155</c:v>
                </c:pt>
                <c:pt idx="972">
                  <c:v>0.0407719070479155</c:v>
                </c:pt>
                <c:pt idx="973">
                  <c:v>0.0407719070479155</c:v>
                </c:pt>
                <c:pt idx="974">
                  <c:v>0.0407719070479155</c:v>
                </c:pt>
                <c:pt idx="975">
                  <c:v>0.0407719070479155</c:v>
                </c:pt>
                <c:pt idx="976">
                  <c:v>0.0407719070479155</c:v>
                </c:pt>
                <c:pt idx="977">
                  <c:v>0.0407719070479155</c:v>
                </c:pt>
                <c:pt idx="978">
                  <c:v>0.0407719070479155</c:v>
                </c:pt>
                <c:pt idx="979">
                  <c:v>0.0407719070479155</c:v>
                </c:pt>
                <c:pt idx="980">
                  <c:v>0.0407719070479155</c:v>
                </c:pt>
                <c:pt idx="981">
                  <c:v>0.0407719070479155</c:v>
                </c:pt>
                <c:pt idx="982">
                  <c:v>0.0407719070479155</c:v>
                </c:pt>
                <c:pt idx="983">
                  <c:v>0.0407719070479155</c:v>
                </c:pt>
                <c:pt idx="984">
                  <c:v>0.0407719070479155</c:v>
                </c:pt>
                <c:pt idx="985">
                  <c:v>0.0407719070479155</c:v>
                </c:pt>
                <c:pt idx="986">
                  <c:v>0.0407719070479155</c:v>
                </c:pt>
                <c:pt idx="987">
                  <c:v>0.0407719070479155</c:v>
                </c:pt>
                <c:pt idx="988">
                  <c:v>0.0407719070479155</c:v>
                </c:pt>
                <c:pt idx="989">
                  <c:v>0.0407719070479155</c:v>
                </c:pt>
                <c:pt idx="990">
                  <c:v>0.0407719070479155</c:v>
                </c:pt>
                <c:pt idx="991">
                  <c:v>0.0407719070479155</c:v>
                </c:pt>
                <c:pt idx="992">
                  <c:v>0.0407719070479155</c:v>
                </c:pt>
                <c:pt idx="993">
                  <c:v>0.0407719070479155</c:v>
                </c:pt>
                <c:pt idx="994">
                  <c:v>0.0407719070479155</c:v>
                </c:pt>
                <c:pt idx="995">
                  <c:v>0.0407719070479155</c:v>
                </c:pt>
                <c:pt idx="996">
                  <c:v>0.0407719070479155</c:v>
                </c:pt>
                <c:pt idx="997">
                  <c:v>0.0407719070479155</c:v>
                </c:pt>
                <c:pt idx="998">
                  <c:v>0.0407719070479155</c:v>
                </c:pt>
                <c:pt idx="999">
                  <c:v>0.0407719070479155</c:v>
                </c:pt>
                <c:pt idx="1000">
                  <c:v>0.0407719070479155</c:v>
                </c:pt>
                <c:pt idx="1001">
                  <c:v>0.0407719070479155</c:v>
                </c:pt>
                <c:pt idx="1002">
                  <c:v>0.0407719070479155</c:v>
                </c:pt>
                <c:pt idx="1003">
                  <c:v>0.0407719070479155</c:v>
                </c:pt>
                <c:pt idx="1004">
                  <c:v>0.0407719070479155</c:v>
                </c:pt>
                <c:pt idx="1005">
                  <c:v>0.0407719070479155</c:v>
                </c:pt>
                <c:pt idx="1006">
                  <c:v>0.0407719070479155</c:v>
                </c:pt>
                <c:pt idx="1007">
                  <c:v>0.0407719070479155</c:v>
                </c:pt>
                <c:pt idx="1008">
                  <c:v>0.0407719070479155</c:v>
                </c:pt>
                <c:pt idx="1009">
                  <c:v>0.0407719070479155</c:v>
                </c:pt>
                <c:pt idx="1010">
                  <c:v>0.0407719070479155</c:v>
                </c:pt>
                <c:pt idx="1011">
                  <c:v>0.0407719070479155</c:v>
                </c:pt>
                <c:pt idx="1012">
                  <c:v>0.0407719070479155</c:v>
                </c:pt>
                <c:pt idx="1013">
                  <c:v>0.0407719070479155</c:v>
                </c:pt>
                <c:pt idx="1014">
                  <c:v>0.0407719070479155</c:v>
                </c:pt>
                <c:pt idx="1015">
                  <c:v>0.0407719070479155</c:v>
                </c:pt>
                <c:pt idx="1016">
                  <c:v>0.0407719070479155</c:v>
                </c:pt>
                <c:pt idx="1017">
                  <c:v>0.0407719070479155</c:v>
                </c:pt>
                <c:pt idx="1018">
                  <c:v>0.0407719070479155</c:v>
                </c:pt>
                <c:pt idx="1019">
                  <c:v>0.0407719070479155</c:v>
                </c:pt>
                <c:pt idx="1020">
                  <c:v>0.0407719070479155</c:v>
                </c:pt>
                <c:pt idx="1021">
                  <c:v>0.0407719070479155</c:v>
                </c:pt>
                <c:pt idx="1022">
                  <c:v>0.0407719070479155</c:v>
                </c:pt>
                <c:pt idx="1023">
                  <c:v>0.0407719070479155</c:v>
                </c:pt>
                <c:pt idx="1024">
                  <c:v>0.0407719070479155</c:v>
                </c:pt>
                <c:pt idx="1025">
                  <c:v>0.0407719070479155</c:v>
                </c:pt>
                <c:pt idx="1026">
                  <c:v>0.0407719070479155</c:v>
                </c:pt>
                <c:pt idx="1027">
                  <c:v>0.0407719070479155</c:v>
                </c:pt>
                <c:pt idx="1028">
                  <c:v>0.0407719070479155</c:v>
                </c:pt>
                <c:pt idx="1029">
                  <c:v>0.0407719070479155</c:v>
                </c:pt>
                <c:pt idx="1030">
                  <c:v>0.0407719070479155</c:v>
                </c:pt>
                <c:pt idx="1031">
                  <c:v>0.0407719070479155</c:v>
                </c:pt>
                <c:pt idx="1032">
                  <c:v>0.0407719070479155</c:v>
                </c:pt>
                <c:pt idx="1033">
                  <c:v>0.0407719070479155</c:v>
                </c:pt>
                <c:pt idx="1034">
                  <c:v>0.0407719070479155</c:v>
                </c:pt>
                <c:pt idx="1035">
                  <c:v>0.0407719070479155</c:v>
                </c:pt>
                <c:pt idx="1036">
                  <c:v>0.0407719070479155</c:v>
                </c:pt>
                <c:pt idx="1037">
                  <c:v>0.0407719070479155</c:v>
                </c:pt>
                <c:pt idx="1038">
                  <c:v>0.0407719070479155</c:v>
                </c:pt>
                <c:pt idx="1039">
                  <c:v>0.0407719070479155</c:v>
                </c:pt>
                <c:pt idx="1040">
                  <c:v>0.0407719070479155</c:v>
                </c:pt>
                <c:pt idx="1041">
                  <c:v>0.0407719070479155</c:v>
                </c:pt>
                <c:pt idx="1042">
                  <c:v>0.0407719070479155</c:v>
                </c:pt>
                <c:pt idx="1043">
                  <c:v>0.0407719070479155</c:v>
                </c:pt>
                <c:pt idx="1044">
                  <c:v>0.0407719070479155</c:v>
                </c:pt>
                <c:pt idx="1045">
                  <c:v>0.0407719070479155</c:v>
                </c:pt>
                <c:pt idx="1046">
                  <c:v>0.0407719070479155</c:v>
                </c:pt>
                <c:pt idx="1047">
                  <c:v>0.0407719070479155</c:v>
                </c:pt>
                <c:pt idx="1048">
                  <c:v>0.0407719070479155</c:v>
                </c:pt>
                <c:pt idx="1049">
                  <c:v>0.0407719070479155</c:v>
                </c:pt>
                <c:pt idx="1050">
                  <c:v>0.0407719070479155</c:v>
                </c:pt>
                <c:pt idx="1051">
                  <c:v>0.0407719070479155</c:v>
                </c:pt>
                <c:pt idx="1052">
                  <c:v>0.0407719070479155</c:v>
                </c:pt>
                <c:pt idx="1053">
                  <c:v>0.0407719070479155</c:v>
                </c:pt>
                <c:pt idx="1054">
                  <c:v>0.0407719070479155</c:v>
                </c:pt>
                <c:pt idx="1055">
                  <c:v>0.0407719070479155</c:v>
                </c:pt>
                <c:pt idx="1056">
                  <c:v>0.0407719070479155</c:v>
                </c:pt>
                <c:pt idx="1057">
                  <c:v>0.0407719070479155</c:v>
                </c:pt>
                <c:pt idx="1058">
                  <c:v>0.0407719070479155</c:v>
                </c:pt>
                <c:pt idx="1059">
                  <c:v>0.0407719070479155</c:v>
                </c:pt>
                <c:pt idx="1060">
                  <c:v>0.0407719070479155</c:v>
                </c:pt>
                <c:pt idx="1061">
                  <c:v>0.0407719070479155</c:v>
                </c:pt>
                <c:pt idx="1062">
                  <c:v>0.0407719070479155</c:v>
                </c:pt>
                <c:pt idx="1063">
                  <c:v>0.0407719070479155</c:v>
                </c:pt>
                <c:pt idx="1064">
                  <c:v>0.0407719070479155</c:v>
                </c:pt>
                <c:pt idx="1065">
                  <c:v>0.0407719070479155</c:v>
                </c:pt>
                <c:pt idx="1066">
                  <c:v>0.0407719070479155</c:v>
                </c:pt>
                <c:pt idx="1067">
                  <c:v>0.0407719070479155</c:v>
                </c:pt>
                <c:pt idx="1068">
                  <c:v>0.0407719070479155</c:v>
                </c:pt>
                <c:pt idx="1069">
                  <c:v>0.0407719070479155</c:v>
                </c:pt>
                <c:pt idx="1070">
                  <c:v>0.0407719070479155</c:v>
                </c:pt>
                <c:pt idx="1071">
                  <c:v>0.0407719070479155</c:v>
                </c:pt>
                <c:pt idx="1072">
                  <c:v>0.0407719070479155</c:v>
                </c:pt>
                <c:pt idx="1073">
                  <c:v>0.0407719070479155</c:v>
                </c:pt>
                <c:pt idx="1074">
                  <c:v>0.0407719070479155</c:v>
                </c:pt>
                <c:pt idx="1075">
                  <c:v>0.0407719070479155</c:v>
                </c:pt>
                <c:pt idx="1076">
                  <c:v>0.0407719070479155</c:v>
                </c:pt>
                <c:pt idx="1077">
                  <c:v>0.0407719070479155</c:v>
                </c:pt>
                <c:pt idx="1078">
                  <c:v>0.0407719070479155</c:v>
                </c:pt>
                <c:pt idx="1079">
                  <c:v>0.0407719070479155</c:v>
                </c:pt>
                <c:pt idx="1080">
                  <c:v>0.0407719070479155</c:v>
                </c:pt>
                <c:pt idx="1081">
                  <c:v>0.0407719070479155</c:v>
                </c:pt>
                <c:pt idx="1082">
                  <c:v>0.0407719070479155</c:v>
                </c:pt>
                <c:pt idx="1083">
                  <c:v>0.0407719070479155</c:v>
                </c:pt>
                <c:pt idx="1084">
                  <c:v>0.0407719070479155</c:v>
                </c:pt>
                <c:pt idx="1085">
                  <c:v>0.0407719070479155</c:v>
                </c:pt>
                <c:pt idx="1086">
                  <c:v>0.0407719070479155</c:v>
                </c:pt>
                <c:pt idx="1087">
                  <c:v>0.0407719070479155</c:v>
                </c:pt>
                <c:pt idx="1088">
                  <c:v>0.0407719070479155</c:v>
                </c:pt>
                <c:pt idx="1089">
                  <c:v>0.0407719070479155</c:v>
                </c:pt>
                <c:pt idx="1090">
                  <c:v>0.0407719070479155</c:v>
                </c:pt>
                <c:pt idx="1091">
                  <c:v>0.0407719070479155</c:v>
                </c:pt>
                <c:pt idx="1092">
                  <c:v>0.0407719070479155</c:v>
                </c:pt>
                <c:pt idx="1093">
                  <c:v>0.0407719070479155</c:v>
                </c:pt>
                <c:pt idx="1094">
                  <c:v>0.0407719070479155</c:v>
                </c:pt>
                <c:pt idx="1095">
                  <c:v>0.0407719070479155</c:v>
                </c:pt>
                <c:pt idx="1096">
                  <c:v>0.0407719070479155</c:v>
                </c:pt>
                <c:pt idx="1097">
                  <c:v>0.0407719070479155</c:v>
                </c:pt>
                <c:pt idx="1098">
                  <c:v>0.0407719070479155</c:v>
                </c:pt>
                <c:pt idx="1099">
                  <c:v>0.0407719070479155</c:v>
                </c:pt>
                <c:pt idx="1100">
                  <c:v>0.0407719070479155</c:v>
                </c:pt>
                <c:pt idx="1101">
                  <c:v>0.0407719070479155</c:v>
                </c:pt>
                <c:pt idx="1102">
                  <c:v>0.0407719070479155</c:v>
                </c:pt>
                <c:pt idx="1103">
                  <c:v>0.0407719070479155</c:v>
                </c:pt>
                <c:pt idx="1104">
                  <c:v>0.0407719070479155</c:v>
                </c:pt>
                <c:pt idx="1105">
                  <c:v>0.0407719070479155</c:v>
                </c:pt>
                <c:pt idx="1106">
                  <c:v>0.0407719070479155</c:v>
                </c:pt>
                <c:pt idx="1107">
                  <c:v>0.0407719070479155</c:v>
                </c:pt>
                <c:pt idx="1108">
                  <c:v>0.0407719070479155</c:v>
                </c:pt>
                <c:pt idx="1109">
                  <c:v>0.0407719070479155</c:v>
                </c:pt>
                <c:pt idx="1110">
                  <c:v>0.0407719070479155</c:v>
                </c:pt>
                <c:pt idx="1111">
                  <c:v>0.0407719070479155</c:v>
                </c:pt>
                <c:pt idx="1112">
                  <c:v>0.0407719070479155</c:v>
                </c:pt>
                <c:pt idx="1113">
                  <c:v>0.0407719070479155</c:v>
                </c:pt>
                <c:pt idx="1114">
                  <c:v>0.0407719070479155</c:v>
                </c:pt>
                <c:pt idx="1115">
                  <c:v>0.0407719070479155</c:v>
                </c:pt>
                <c:pt idx="1116">
                  <c:v>0.0407719070479155</c:v>
                </c:pt>
                <c:pt idx="1117">
                  <c:v>0.0407719070479155</c:v>
                </c:pt>
                <c:pt idx="1118">
                  <c:v>0.0407719070479155</c:v>
                </c:pt>
                <c:pt idx="1119">
                  <c:v>0.0407719070479155</c:v>
                </c:pt>
                <c:pt idx="1120">
                  <c:v>0.0407719070479155</c:v>
                </c:pt>
                <c:pt idx="1121">
                  <c:v>0.0407719070479155</c:v>
                </c:pt>
                <c:pt idx="1122">
                  <c:v>0.0407719070479155</c:v>
                </c:pt>
                <c:pt idx="1123">
                  <c:v>0.0407719070479155</c:v>
                </c:pt>
                <c:pt idx="1124">
                  <c:v>0.0407719070479155</c:v>
                </c:pt>
                <c:pt idx="1125">
                  <c:v>0.0407719070479155</c:v>
                </c:pt>
                <c:pt idx="1126">
                  <c:v>0.0407719070479155</c:v>
                </c:pt>
                <c:pt idx="1127">
                  <c:v>0.0407719070479155</c:v>
                </c:pt>
                <c:pt idx="1128">
                  <c:v>0.0407719070479155</c:v>
                </c:pt>
                <c:pt idx="1129">
                  <c:v>0.0407719070479155</c:v>
                </c:pt>
                <c:pt idx="1130">
                  <c:v>0.0407719070479155</c:v>
                </c:pt>
                <c:pt idx="1131">
                  <c:v>0.0407719070479155</c:v>
                </c:pt>
                <c:pt idx="1132">
                  <c:v>0.0407719070479155</c:v>
                </c:pt>
                <c:pt idx="1133">
                  <c:v>0.0407719070479155</c:v>
                </c:pt>
                <c:pt idx="1134">
                  <c:v>0.0407719070479155</c:v>
                </c:pt>
                <c:pt idx="1135">
                  <c:v>0.0407719070479155</c:v>
                </c:pt>
                <c:pt idx="1136">
                  <c:v>0.0407719070479155</c:v>
                </c:pt>
                <c:pt idx="1137">
                  <c:v>0.0407719070479155</c:v>
                </c:pt>
                <c:pt idx="1138">
                  <c:v>0.0407719070479155</c:v>
                </c:pt>
                <c:pt idx="1139">
                  <c:v>0.0407719070479155</c:v>
                </c:pt>
                <c:pt idx="1140">
                  <c:v>0.0407719070479155</c:v>
                </c:pt>
                <c:pt idx="1141">
                  <c:v>0.0407719070479155</c:v>
                </c:pt>
                <c:pt idx="1142">
                  <c:v>0.0407719070479155</c:v>
                </c:pt>
                <c:pt idx="1143">
                  <c:v>0.0407719070479155</c:v>
                </c:pt>
                <c:pt idx="1144">
                  <c:v>0.0407719070479155</c:v>
                </c:pt>
                <c:pt idx="1145">
                  <c:v>0.0407719070479155</c:v>
                </c:pt>
                <c:pt idx="1146">
                  <c:v>0.0407719070479155</c:v>
                </c:pt>
                <c:pt idx="1147">
                  <c:v>0.0407719070479155</c:v>
                </c:pt>
                <c:pt idx="1148">
                  <c:v>0.0407719070479155</c:v>
                </c:pt>
                <c:pt idx="1149">
                  <c:v>0.0407719070479155</c:v>
                </c:pt>
                <c:pt idx="1150">
                  <c:v>0.0407719070479155</c:v>
                </c:pt>
                <c:pt idx="1151">
                  <c:v>0.0407719070479155</c:v>
                </c:pt>
                <c:pt idx="1152">
                  <c:v>0.0407719070479155</c:v>
                </c:pt>
                <c:pt idx="1153">
                  <c:v>0.0407719070479155</c:v>
                </c:pt>
                <c:pt idx="1154">
                  <c:v>0.0407719070479155</c:v>
                </c:pt>
                <c:pt idx="1155">
                  <c:v>0.0407719070479155</c:v>
                </c:pt>
                <c:pt idx="1156">
                  <c:v>0.0407719070479155</c:v>
                </c:pt>
                <c:pt idx="1157">
                  <c:v>0.0407719070479155</c:v>
                </c:pt>
                <c:pt idx="1158">
                  <c:v>0.0407719070479155</c:v>
                </c:pt>
                <c:pt idx="1159">
                  <c:v>0.0407719070479155</c:v>
                </c:pt>
                <c:pt idx="1160">
                  <c:v>0.0407719070479155</c:v>
                </c:pt>
                <c:pt idx="1161">
                  <c:v>0.0407719070479155</c:v>
                </c:pt>
                <c:pt idx="1162">
                  <c:v>0.0407719070479155</c:v>
                </c:pt>
                <c:pt idx="1163">
                  <c:v>0.0407719070479155</c:v>
                </c:pt>
                <c:pt idx="1164">
                  <c:v>0.0407719070479155</c:v>
                </c:pt>
                <c:pt idx="1165">
                  <c:v>0.0407719070479155</c:v>
                </c:pt>
                <c:pt idx="1166">
                  <c:v>0.0407719070479155</c:v>
                </c:pt>
                <c:pt idx="1167">
                  <c:v>0.0407719070479155</c:v>
                </c:pt>
                <c:pt idx="1168">
                  <c:v>0.0407719070479155</c:v>
                </c:pt>
                <c:pt idx="1169">
                  <c:v>0.0407719070479155</c:v>
                </c:pt>
                <c:pt idx="1170">
                  <c:v>0.0407719070479155</c:v>
                </c:pt>
                <c:pt idx="1171">
                  <c:v>0.0407719070479155</c:v>
                </c:pt>
                <c:pt idx="1172">
                  <c:v>0.0407719070479155</c:v>
                </c:pt>
                <c:pt idx="1173">
                  <c:v>0.0407719070479155</c:v>
                </c:pt>
                <c:pt idx="1174">
                  <c:v>0.0407719070479155</c:v>
                </c:pt>
                <c:pt idx="1175">
                  <c:v>0.0407719070479155</c:v>
                </c:pt>
                <c:pt idx="1176">
                  <c:v>0.0407719070479155</c:v>
                </c:pt>
                <c:pt idx="1177">
                  <c:v>0.0407719070479155</c:v>
                </c:pt>
                <c:pt idx="1178">
                  <c:v>0.0407719070479155</c:v>
                </c:pt>
                <c:pt idx="1179">
                  <c:v>0.0407719070479155</c:v>
                </c:pt>
                <c:pt idx="1180">
                  <c:v>0.0407719070479155</c:v>
                </c:pt>
                <c:pt idx="1181">
                  <c:v>0.0407719070479155</c:v>
                </c:pt>
                <c:pt idx="1182">
                  <c:v>0.0407719070479155</c:v>
                </c:pt>
                <c:pt idx="1183">
                  <c:v>0.0407719070479155</c:v>
                </c:pt>
                <c:pt idx="1184">
                  <c:v>0.0407719070479155</c:v>
                </c:pt>
                <c:pt idx="1185">
                  <c:v>0.0407719070479155</c:v>
                </c:pt>
                <c:pt idx="1186">
                  <c:v>0.0407719070479155</c:v>
                </c:pt>
                <c:pt idx="1187">
                  <c:v>0.0407719070479155</c:v>
                </c:pt>
                <c:pt idx="1188">
                  <c:v>0.0407719070479155</c:v>
                </c:pt>
                <c:pt idx="1189">
                  <c:v>0.0407719070479155</c:v>
                </c:pt>
                <c:pt idx="1190">
                  <c:v>0.0407719070479155</c:v>
                </c:pt>
                <c:pt idx="1191">
                  <c:v>0.0407719070479155</c:v>
                </c:pt>
                <c:pt idx="1192">
                  <c:v>0.0407719070479155</c:v>
                </c:pt>
                <c:pt idx="1193">
                  <c:v>0.0407719070479155</c:v>
                </c:pt>
                <c:pt idx="1194">
                  <c:v>0.0407719070479155</c:v>
                </c:pt>
                <c:pt idx="1195">
                  <c:v>0.0407719070479155</c:v>
                </c:pt>
                <c:pt idx="1196">
                  <c:v>0.0407719070479155</c:v>
                </c:pt>
                <c:pt idx="1197">
                  <c:v>0.0407719070479155</c:v>
                </c:pt>
                <c:pt idx="1198">
                  <c:v>0.0407719070479155</c:v>
                </c:pt>
                <c:pt idx="1199">
                  <c:v>0.0407719070479155</c:v>
                </c:pt>
                <c:pt idx="1200">
                  <c:v>0.0407719070479155</c:v>
                </c:pt>
                <c:pt idx="1201">
                  <c:v>0.0407719070479155</c:v>
                </c:pt>
                <c:pt idx="1202">
                  <c:v>0.0407719070479155</c:v>
                </c:pt>
                <c:pt idx="1203">
                  <c:v>0.0407719070479155</c:v>
                </c:pt>
                <c:pt idx="1204">
                  <c:v>0.0407719070479155</c:v>
                </c:pt>
                <c:pt idx="1205">
                  <c:v>0.0407719070479155</c:v>
                </c:pt>
                <c:pt idx="1206">
                  <c:v>0.0407719070479155</c:v>
                </c:pt>
                <c:pt idx="1207">
                  <c:v>0.0407719070479155</c:v>
                </c:pt>
                <c:pt idx="1208">
                  <c:v>0.0407719070479155</c:v>
                </c:pt>
                <c:pt idx="1209">
                  <c:v>0.0407719070479155</c:v>
                </c:pt>
                <c:pt idx="1210">
                  <c:v>0.0407719070479155</c:v>
                </c:pt>
                <c:pt idx="1211">
                  <c:v>0.0407719070479155</c:v>
                </c:pt>
                <c:pt idx="1212">
                  <c:v>0.0407719070479155</c:v>
                </c:pt>
                <c:pt idx="1213">
                  <c:v>0.0407719070479155</c:v>
                </c:pt>
                <c:pt idx="1214">
                  <c:v>0.0407719070479155</c:v>
                </c:pt>
                <c:pt idx="1215">
                  <c:v>0.0407719070479155</c:v>
                </c:pt>
                <c:pt idx="1216">
                  <c:v>0.0407719070479155</c:v>
                </c:pt>
                <c:pt idx="1217">
                  <c:v>0.0407719070479155</c:v>
                </c:pt>
                <c:pt idx="1218">
                  <c:v>0.0407719070479155</c:v>
                </c:pt>
                <c:pt idx="1219">
                  <c:v>0.0407719070479155</c:v>
                </c:pt>
                <c:pt idx="1220">
                  <c:v>0.0407719070479155</c:v>
                </c:pt>
                <c:pt idx="1221">
                  <c:v>0.0407719070479155</c:v>
                </c:pt>
                <c:pt idx="1222">
                  <c:v>0.0407719070479155</c:v>
                </c:pt>
                <c:pt idx="1223">
                  <c:v>0.0407719070479155</c:v>
                </c:pt>
                <c:pt idx="1224">
                  <c:v>0.0407719070479155</c:v>
                </c:pt>
                <c:pt idx="1225">
                  <c:v>0.0407719070479155</c:v>
                </c:pt>
                <c:pt idx="1226">
                  <c:v>0.0407719070479155</c:v>
                </c:pt>
                <c:pt idx="1227">
                  <c:v>0.0407719070479155</c:v>
                </c:pt>
                <c:pt idx="1228">
                  <c:v>0.0407719070479155</c:v>
                </c:pt>
                <c:pt idx="1229">
                  <c:v>0.0407719070479155</c:v>
                </c:pt>
                <c:pt idx="1230">
                  <c:v>0.0407719070479155</c:v>
                </c:pt>
                <c:pt idx="1231">
                  <c:v>0.0407719070479155</c:v>
                </c:pt>
                <c:pt idx="1232">
                  <c:v>0.0407719070479155</c:v>
                </c:pt>
                <c:pt idx="1233">
                  <c:v>0.0407719070479155</c:v>
                </c:pt>
                <c:pt idx="1234">
                  <c:v>0.0407719070479155</c:v>
                </c:pt>
                <c:pt idx="1235">
                  <c:v>0.0407719070479155</c:v>
                </c:pt>
                <c:pt idx="1236">
                  <c:v>0.0407719070479155</c:v>
                </c:pt>
                <c:pt idx="1237">
                  <c:v>0.0407719070479155</c:v>
                </c:pt>
                <c:pt idx="1238">
                  <c:v>0.0407719070479155</c:v>
                </c:pt>
                <c:pt idx="1239">
                  <c:v>0.0407719070479155</c:v>
                </c:pt>
                <c:pt idx="1240">
                  <c:v>0.0407719070479155</c:v>
                </c:pt>
                <c:pt idx="1241">
                  <c:v>0.0407719070479155</c:v>
                </c:pt>
                <c:pt idx="1242">
                  <c:v>0.0407719070479155</c:v>
                </c:pt>
                <c:pt idx="1243">
                  <c:v>0.0407719070479155</c:v>
                </c:pt>
                <c:pt idx="1244">
                  <c:v>0.0407719070479155</c:v>
                </c:pt>
                <c:pt idx="1245">
                  <c:v>0.0407719070479155</c:v>
                </c:pt>
                <c:pt idx="1246">
                  <c:v>0.0407719070479155</c:v>
                </c:pt>
                <c:pt idx="1247">
                  <c:v>0.0407719070479155</c:v>
                </c:pt>
                <c:pt idx="1248">
                  <c:v>0.0407719070479155</c:v>
                </c:pt>
                <c:pt idx="1249">
                  <c:v>0.0407719070479155</c:v>
                </c:pt>
                <c:pt idx="1250">
                  <c:v>0.0407719070479155</c:v>
                </c:pt>
                <c:pt idx="1251">
                  <c:v>0.0407719070479155</c:v>
                </c:pt>
                <c:pt idx="1252">
                  <c:v>0.0407719070479155</c:v>
                </c:pt>
                <c:pt idx="1253">
                  <c:v>0.0407719070479155</c:v>
                </c:pt>
                <c:pt idx="1254">
                  <c:v>0.0407719070479155</c:v>
                </c:pt>
                <c:pt idx="1255">
                  <c:v>0.0407719070479155</c:v>
                </c:pt>
                <c:pt idx="1256">
                  <c:v>0.0407719070479155</c:v>
                </c:pt>
                <c:pt idx="1257">
                  <c:v>0.0407719070479155</c:v>
                </c:pt>
                <c:pt idx="1258">
                  <c:v>0.0407719070479155</c:v>
                </c:pt>
                <c:pt idx="1259">
                  <c:v>0.0407719070479155</c:v>
                </c:pt>
                <c:pt idx="1260">
                  <c:v>0.0407719070479155</c:v>
                </c:pt>
                <c:pt idx="1261">
                  <c:v>0.0407719070479155</c:v>
                </c:pt>
                <c:pt idx="1262">
                  <c:v>0.0407719070479155</c:v>
                </c:pt>
                <c:pt idx="1263">
                  <c:v>0.0407719070479155</c:v>
                </c:pt>
                <c:pt idx="1264">
                  <c:v>0.0407719070479155</c:v>
                </c:pt>
                <c:pt idx="1265">
                  <c:v>0.0407719070479155</c:v>
                </c:pt>
                <c:pt idx="1266">
                  <c:v>0.0407719070479155</c:v>
                </c:pt>
                <c:pt idx="1267">
                  <c:v>0.0407719070479155</c:v>
                </c:pt>
                <c:pt idx="1268">
                  <c:v>0.0407719070479155</c:v>
                </c:pt>
                <c:pt idx="1269">
                  <c:v>0.0407719070479155</c:v>
                </c:pt>
                <c:pt idx="1270">
                  <c:v>0.0407719070479155</c:v>
                </c:pt>
                <c:pt idx="1271">
                  <c:v>0.0407719070479155</c:v>
                </c:pt>
                <c:pt idx="1272">
                  <c:v>0.0407719070479155</c:v>
                </c:pt>
                <c:pt idx="1273">
                  <c:v>0.0407719070479155</c:v>
                </c:pt>
                <c:pt idx="1274">
                  <c:v>0.0407719070479155</c:v>
                </c:pt>
                <c:pt idx="1275">
                  <c:v>0.0407719070479155</c:v>
                </c:pt>
                <c:pt idx="1276">
                  <c:v>0.0407719070479155</c:v>
                </c:pt>
                <c:pt idx="1277">
                  <c:v>0.0407719070479155</c:v>
                </c:pt>
                <c:pt idx="1278">
                  <c:v>0.0407719070479155</c:v>
                </c:pt>
                <c:pt idx="1279">
                  <c:v>0.0407719070479155</c:v>
                </c:pt>
                <c:pt idx="1280">
                  <c:v>0.0407719070479155</c:v>
                </c:pt>
                <c:pt idx="1281">
                  <c:v>0.0407719070479155</c:v>
                </c:pt>
                <c:pt idx="1282">
                  <c:v>0.0407719070479155</c:v>
                </c:pt>
                <c:pt idx="1283">
                  <c:v>0.0407719070479155</c:v>
                </c:pt>
                <c:pt idx="1284">
                  <c:v>0.0407719070479155</c:v>
                </c:pt>
                <c:pt idx="1285">
                  <c:v>0.0407719070479155</c:v>
                </c:pt>
                <c:pt idx="1286">
                  <c:v>0.0407719070479155</c:v>
                </c:pt>
                <c:pt idx="1287">
                  <c:v>0.0407719070479155</c:v>
                </c:pt>
                <c:pt idx="1288">
                  <c:v>0.0407719070479155</c:v>
                </c:pt>
                <c:pt idx="1289">
                  <c:v>0.0407719070479155</c:v>
                </c:pt>
                <c:pt idx="1290">
                  <c:v>0.0407719070479155</c:v>
                </c:pt>
                <c:pt idx="1291">
                  <c:v>0.0407719070479155</c:v>
                </c:pt>
                <c:pt idx="1292">
                  <c:v>0.0407719070479155</c:v>
                </c:pt>
                <c:pt idx="1293">
                  <c:v>0.0407719070479155</c:v>
                </c:pt>
                <c:pt idx="1294">
                  <c:v>0.0407719070479155</c:v>
                </c:pt>
                <c:pt idx="1295">
                  <c:v>0.0407719070479155</c:v>
                </c:pt>
                <c:pt idx="1296">
                  <c:v>0.0407719070479155</c:v>
                </c:pt>
                <c:pt idx="1297">
                  <c:v>0.0407719070479155</c:v>
                </c:pt>
                <c:pt idx="1298">
                  <c:v>0.0407719070479155</c:v>
                </c:pt>
                <c:pt idx="1299">
                  <c:v>0.0407719070479155</c:v>
                </c:pt>
                <c:pt idx="1300">
                  <c:v>0.0407719070479155</c:v>
                </c:pt>
                <c:pt idx="1301">
                  <c:v>0.0407719070479155</c:v>
                </c:pt>
                <c:pt idx="1302">
                  <c:v>0.0407719070479155</c:v>
                </c:pt>
                <c:pt idx="1303">
                  <c:v>0.0407719070479155</c:v>
                </c:pt>
                <c:pt idx="1304">
                  <c:v>0.0407719070479155</c:v>
                </c:pt>
                <c:pt idx="1305">
                  <c:v>0.0407719070479155</c:v>
                </c:pt>
                <c:pt idx="1306">
                  <c:v>0.0407719070479155</c:v>
                </c:pt>
                <c:pt idx="1307">
                  <c:v>0.0407719070479155</c:v>
                </c:pt>
                <c:pt idx="1308">
                  <c:v>0.0407719070479155</c:v>
                </c:pt>
                <c:pt idx="1309">
                  <c:v>0.0407719070479155</c:v>
                </c:pt>
                <c:pt idx="1310">
                  <c:v>0.0407719070479155</c:v>
                </c:pt>
                <c:pt idx="1311">
                  <c:v>0.0407719070479155</c:v>
                </c:pt>
                <c:pt idx="1312">
                  <c:v>0.0407719070479155</c:v>
                </c:pt>
                <c:pt idx="1313">
                  <c:v>0.0407719070479155</c:v>
                </c:pt>
                <c:pt idx="1314">
                  <c:v>0.0407719070479155</c:v>
                </c:pt>
                <c:pt idx="1315">
                  <c:v>0.0407719070479155</c:v>
                </c:pt>
                <c:pt idx="1316">
                  <c:v>0.0407719070479155</c:v>
                </c:pt>
                <c:pt idx="1317">
                  <c:v>0.0407719070479155</c:v>
                </c:pt>
                <c:pt idx="1318">
                  <c:v>0.0407719070479155</c:v>
                </c:pt>
                <c:pt idx="1319">
                  <c:v>0.0407719070479155</c:v>
                </c:pt>
                <c:pt idx="1320">
                  <c:v>0.0407719070479155</c:v>
                </c:pt>
                <c:pt idx="1321">
                  <c:v>0.0407719070479155</c:v>
                </c:pt>
                <c:pt idx="1322">
                  <c:v>0.0407719070479155</c:v>
                </c:pt>
                <c:pt idx="1323">
                  <c:v>0.0407719070479155</c:v>
                </c:pt>
                <c:pt idx="1324">
                  <c:v>0.0407719070479155</c:v>
                </c:pt>
                <c:pt idx="1325">
                  <c:v>0.0407719070479155</c:v>
                </c:pt>
                <c:pt idx="1326">
                  <c:v>0.0407719070479155</c:v>
                </c:pt>
                <c:pt idx="1327">
                  <c:v>0.0407719070479155</c:v>
                </c:pt>
                <c:pt idx="1328">
                  <c:v>0.0407719070479155</c:v>
                </c:pt>
                <c:pt idx="1329">
                  <c:v>0.0407719070479155</c:v>
                </c:pt>
                <c:pt idx="1330">
                  <c:v>0.0407719070479155</c:v>
                </c:pt>
                <c:pt idx="1331">
                  <c:v>0.0407719070479155</c:v>
                </c:pt>
                <c:pt idx="1332">
                  <c:v>0.0407719070479155</c:v>
                </c:pt>
                <c:pt idx="1333">
                  <c:v>0.0407719070479155</c:v>
                </c:pt>
                <c:pt idx="1334">
                  <c:v>0.0407719070479155</c:v>
                </c:pt>
                <c:pt idx="1335">
                  <c:v>0.0407719070479155</c:v>
                </c:pt>
                <c:pt idx="1336">
                  <c:v>0.0407719070479155</c:v>
                </c:pt>
                <c:pt idx="1337">
                  <c:v>0.0407719070479155</c:v>
                </c:pt>
                <c:pt idx="1338">
                  <c:v>0.0407719070479155</c:v>
                </c:pt>
                <c:pt idx="1339">
                  <c:v>0.0407719070479155</c:v>
                </c:pt>
                <c:pt idx="1340">
                  <c:v>0.0407719070479155</c:v>
                </c:pt>
                <c:pt idx="1341">
                  <c:v>0.0407719070479155</c:v>
                </c:pt>
                <c:pt idx="1342">
                  <c:v>0.0407719070479155</c:v>
                </c:pt>
                <c:pt idx="1343">
                  <c:v>0.0407719070479155</c:v>
                </c:pt>
                <c:pt idx="1344">
                  <c:v>0.0407719070479155</c:v>
                </c:pt>
                <c:pt idx="1345">
                  <c:v>0.0407719070479155</c:v>
                </c:pt>
                <c:pt idx="1346">
                  <c:v>0.0407719070479155</c:v>
                </c:pt>
                <c:pt idx="1347">
                  <c:v>0.0407719070479155</c:v>
                </c:pt>
                <c:pt idx="1348">
                  <c:v>0.0407719070479155</c:v>
                </c:pt>
                <c:pt idx="1349">
                  <c:v>0.0407719070479155</c:v>
                </c:pt>
                <c:pt idx="1350">
                  <c:v>0.0407719070479155</c:v>
                </c:pt>
                <c:pt idx="1351">
                  <c:v>0.0407719070479155</c:v>
                </c:pt>
                <c:pt idx="1352">
                  <c:v>0.0407719070479155</c:v>
                </c:pt>
                <c:pt idx="1353">
                  <c:v>0.0407719070479155</c:v>
                </c:pt>
                <c:pt idx="1354">
                  <c:v>0.0407719070479155</c:v>
                </c:pt>
                <c:pt idx="1355">
                  <c:v>0.0407719070479155</c:v>
                </c:pt>
                <c:pt idx="1356">
                  <c:v>0.0407719070479155</c:v>
                </c:pt>
                <c:pt idx="1357">
                  <c:v>0.0407719070479155</c:v>
                </c:pt>
                <c:pt idx="1358">
                  <c:v>0.0407719070479155</c:v>
                </c:pt>
                <c:pt idx="1359">
                  <c:v>0.0407719070479155</c:v>
                </c:pt>
                <c:pt idx="1360">
                  <c:v>0.0407719070479155</c:v>
                </c:pt>
                <c:pt idx="1361">
                  <c:v>0.0407719070479155</c:v>
                </c:pt>
                <c:pt idx="1362">
                  <c:v>0.0407719070479155</c:v>
                </c:pt>
                <c:pt idx="1363">
                  <c:v>0.0407719070479155</c:v>
                </c:pt>
                <c:pt idx="1364">
                  <c:v>0.0407719070479155</c:v>
                </c:pt>
                <c:pt idx="1365">
                  <c:v>0.0407719070479155</c:v>
                </c:pt>
                <c:pt idx="1366">
                  <c:v>0.0407719070479155</c:v>
                </c:pt>
                <c:pt idx="1367">
                  <c:v>0.0407719070479155</c:v>
                </c:pt>
                <c:pt idx="1368">
                  <c:v>0.0407719070479155</c:v>
                </c:pt>
                <c:pt idx="1369">
                  <c:v>0.0407719070479155</c:v>
                </c:pt>
                <c:pt idx="1370">
                  <c:v>0.0407719070479155</c:v>
                </c:pt>
                <c:pt idx="1371">
                  <c:v>0.0407719070479155</c:v>
                </c:pt>
                <c:pt idx="1372">
                  <c:v>0.0407719070479155</c:v>
                </c:pt>
                <c:pt idx="1373">
                  <c:v>0.0407719070479155</c:v>
                </c:pt>
                <c:pt idx="1374">
                  <c:v>0.0407719070479155</c:v>
                </c:pt>
                <c:pt idx="1375">
                  <c:v>0.0407719070479155</c:v>
                </c:pt>
                <c:pt idx="1376">
                  <c:v>0.0407719070479155</c:v>
                </c:pt>
                <c:pt idx="1377">
                  <c:v>0.0407719070479155</c:v>
                </c:pt>
                <c:pt idx="1378">
                  <c:v>0.0407719070479155</c:v>
                </c:pt>
                <c:pt idx="1379">
                  <c:v>0.0407719070479155</c:v>
                </c:pt>
                <c:pt idx="1380">
                  <c:v>0.0407719070479155</c:v>
                </c:pt>
                <c:pt idx="1381">
                  <c:v>0.0407719070479155</c:v>
                </c:pt>
                <c:pt idx="1382">
                  <c:v>0.0407719070479155</c:v>
                </c:pt>
                <c:pt idx="1383">
                  <c:v>0.0407719070479155</c:v>
                </c:pt>
                <c:pt idx="1384">
                  <c:v>0.0407719070479155</c:v>
                </c:pt>
                <c:pt idx="1385">
                  <c:v>0.0407719070479155</c:v>
                </c:pt>
                <c:pt idx="1386">
                  <c:v>0.0407719070479155</c:v>
                </c:pt>
                <c:pt idx="1387">
                  <c:v>0.0407719070479155</c:v>
                </c:pt>
                <c:pt idx="1388">
                  <c:v>0.0407719070479155</c:v>
                </c:pt>
                <c:pt idx="1389">
                  <c:v>0.0407719070479155</c:v>
                </c:pt>
                <c:pt idx="1390">
                  <c:v>0.0407719070479155</c:v>
                </c:pt>
                <c:pt idx="1391">
                  <c:v>0.0407719070479155</c:v>
                </c:pt>
                <c:pt idx="1392">
                  <c:v>0.0407719070479155</c:v>
                </c:pt>
                <c:pt idx="1393">
                  <c:v>0.0407719070479155</c:v>
                </c:pt>
                <c:pt idx="1394">
                  <c:v>0.0407719070479155</c:v>
                </c:pt>
                <c:pt idx="1395">
                  <c:v>0.0407719070479155</c:v>
                </c:pt>
                <c:pt idx="1396">
                  <c:v>0.0407719070479155</c:v>
                </c:pt>
                <c:pt idx="1397">
                  <c:v>0.0407719070479155</c:v>
                </c:pt>
                <c:pt idx="1398">
                  <c:v>0.0407719070479155</c:v>
                </c:pt>
                <c:pt idx="1399">
                  <c:v>0.0407719070479155</c:v>
                </c:pt>
                <c:pt idx="1400">
                  <c:v>0.0407719070479155</c:v>
                </c:pt>
                <c:pt idx="1401">
                  <c:v>0.0407719070479155</c:v>
                </c:pt>
                <c:pt idx="1402">
                  <c:v>0.0407719070479155</c:v>
                </c:pt>
                <c:pt idx="1403">
                  <c:v>0.0407719070479155</c:v>
                </c:pt>
                <c:pt idx="1404">
                  <c:v>0.0407719070479155</c:v>
                </c:pt>
                <c:pt idx="1405">
                  <c:v>0.0407719070479155</c:v>
                </c:pt>
                <c:pt idx="1406">
                  <c:v>0.0407719070479155</c:v>
                </c:pt>
                <c:pt idx="1407">
                  <c:v>0.0407719070479155</c:v>
                </c:pt>
                <c:pt idx="1408">
                  <c:v>0.0407719070479155</c:v>
                </c:pt>
                <c:pt idx="1409">
                  <c:v>0.0407719070479155</c:v>
                </c:pt>
                <c:pt idx="1410">
                  <c:v>0.0407719070479155</c:v>
                </c:pt>
                <c:pt idx="1411">
                  <c:v>0.0407719070479155</c:v>
                </c:pt>
                <c:pt idx="1412">
                  <c:v>0.0407719070479155</c:v>
                </c:pt>
                <c:pt idx="1413">
                  <c:v>0.0407719070479155</c:v>
                </c:pt>
                <c:pt idx="1414">
                  <c:v>0.0407719070479155</c:v>
                </c:pt>
                <c:pt idx="1415">
                  <c:v>0.0407719070479155</c:v>
                </c:pt>
                <c:pt idx="1416">
                  <c:v>0.0407719070479155</c:v>
                </c:pt>
                <c:pt idx="1417">
                  <c:v>0.0407719070479155</c:v>
                </c:pt>
                <c:pt idx="1418">
                  <c:v>0.0407719070479155</c:v>
                </c:pt>
                <c:pt idx="1419">
                  <c:v>0.0407719070479155</c:v>
                </c:pt>
                <c:pt idx="1420">
                  <c:v>0.0407719070479155</c:v>
                </c:pt>
                <c:pt idx="1421">
                  <c:v>0.0407719070479155</c:v>
                </c:pt>
                <c:pt idx="1422">
                  <c:v>0.0407719070479155</c:v>
                </c:pt>
                <c:pt idx="1423">
                  <c:v>0.0407748695134315</c:v>
                </c:pt>
                <c:pt idx="1424">
                  <c:v>0.040775435158035</c:v>
                </c:pt>
                <c:pt idx="1425">
                  <c:v>0.0407760942913566</c:v>
                </c:pt>
                <c:pt idx="1426">
                  <c:v>0.0407768594003188</c:v>
                </c:pt>
                <c:pt idx="1427">
                  <c:v>0.0407777440805564</c:v>
                </c:pt>
                <c:pt idx="1428">
                  <c:v>0.0407787630344157</c:v>
                </c:pt>
                <c:pt idx="1429">
                  <c:v>0.040779932047832</c:v>
                </c:pt>
                <c:pt idx="1430">
                  <c:v>0.0407812679428387</c:v>
                </c:pt>
                <c:pt idx="1431">
                  <c:v>0.0407827885025282</c:v>
                </c:pt>
                <c:pt idx="1432">
                  <c:v>0.0407845123654571</c:v>
                </c:pt>
                <c:pt idx="1433">
                  <c:v>0.0407864588867783</c:v>
                </c:pt>
                <c:pt idx="1434">
                  <c:v>0.0407886479638061</c:v>
                </c:pt>
                <c:pt idx="1435">
                  <c:v>0.0407910998242748</c:v>
                </c:pt>
                <c:pt idx="1436">
                  <c:v>0.0407938347762519</c:v>
                </c:pt>
                <c:pt idx="1437">
                  <c:v>0.0407968729194975</c:v>
                </c:pt>
                <c:pt idx="1438">
                  <c:v>0.0408002338190323</c:v>
                </c:pt>
                <c:pt idx="1439">
                  <c:v>0.0408039361427597</c:v>
                </c:pt>
                <c:pt idx="1440">
                  <c:v>0.040807997266173</c:v>
                </c:pt>
                <c:pt idx="1441">
                  <c:v>0.0408124328484389</c:v>
                </c:pt>
                <c:pt idx="1442">
                  <c:v>0.0408172563854515</c:v>
                </c:pt>
                <c:pt idx="1443">
                  <c:v>0.0408224787467597</c:v>
                </c:pt>
                <c:pt idx="1444">
                  <c:v>0.0408281077045444</c:v>
                </c:pt>
                <c:pt idx="1445">
                  <c:v>0.0408341474640111</c:v>
                </c:pt>
                <c:pt idx="1446">
                  <c:v>0.0408405982056208</c:v>
                </c:pt>
                <c:pt idx="1447">
                  <c:v>0.0408474556504624</c:v>
                </c:pt>
                <c:pt idx="1448">
                  <c:v>0.0408547106607093</c:v>
                </c:pt>
                <c:pt idx="1449">
                  <c:v>0.0408623488874768</c:v>
                </c:pt>
                <c:pt idx="1450">
                  <c:v>0.0408703504784434</c:v>
                </c:pt>
                <c:pt idx="1451">
                  <c:v>0.0408786898572978</c:v>
                </c:pt>
                <c:pt idx="1452">
                  <c:v>0.0408873355863944</c:v>
                </c:pt>
                <c:pt idx="1453">
                  <c:v>0.0408962503229297</c:v>
                </c:pt>
                <c:pt idx="1454">
                  <c:v>0.0409053908774917</c:v>
                </c:pt>
                <c:pt idx="1455">
                  <c:v>0.0409147083819981</c:v>
                </c:pt>
                <c:pt idx="1456">
                  <c:v>0.0409241485718485</c:v>
                </c:pt>
                <c:pt idx="1457">
                  <c:v>0.0409336521846262</c:v>
                </c:pt>
                <c:pt idx="1458">
                  <c:v>0.0409431554749381</c:v>
                </c:pt>
                <c:pt idx="1459">
                  <c:v>0.0409525908420614</c:v>
                </c:pt>
                <c:pt idx="1460">
                  <c:v>0.040961887564043</c:v>
                </c:pt>
                <c:pt idx="1461">
                  <c:v>0.0409709726288707</c:v>
                </c:pt>
                <c:pt idx="1462">
                  <c:v>0.040979771650396</c:v>
                </c:pt>
                <c:pt idx="1463">
                  <c:v>0.0409882098539315</c:v>
                </c:pt>
                <c:pt idx="1464">
                  <c:v>0.0409962131139838</c:v>
                </c:pt>
                <c:pt idx="1465">
                  <c:v>0.041003709024486</c:v>
                </c:pt>
                <c:pt idx="1466">
                  <c:v>0.0410106279802649</c:v>
                </c:pt>
                <c:pt idx="1467">
                  <c:v>0.0410169042473795</c:v>
                </c:pt>
                <c:pt idx="1468">
                  <c:v>0.041022476999454</c:v>
                </c:pt>
                <c:pt idx="1469">
                  <c:v>0.0410272912972373</c:v>
                </c:pt>
                <c:pt idx="1470">
                  <c:v>0.0410312989893759</c:v>
                </c:pt>
                <c:pt idx="1471">
                  <c:v>0.0410344595137666</c:v>
                </c:pt>
                <c:pt idx="1472">
                  <c:v>0.0410367405808516</c:v>
                </c:pt>
                <c:pt idx="1473">
                  <c:v>0.0410381187227606</c:v>
                </c:pt>
                <c:pt idx="1474">
                  <c:v>0.0410385796952427</c:v>
                </c:pt>
                <c:pt idx="1475">
                  <c:v>0.0410381187227606</c:v>
                </c:pt>
                <c:pt idx="1476">
                  <c:v>0.0410367405808516</c:v>
                </c:pt>
                <c:pt idx="1477">
                  <c:v>0.0410344595137666</c:v>
                </c:pt>
                <c:pt idx="1478">
                  <c:v>0.0410312989893759</c:v>
                </c:pt>
                <c:pt idx="1479">
                  <c:v>0.0410272912972373</c:v>
                </c:pt>
                <c:pt idx="1480">
                  <c:v>0.041022476999454</c:v>
                </c:pt>
                <c:pt idx="1481">
                  <c:v>0.0410169042473795</c:v>
                </c:pt>
                <c:pt idx="1482">
                  <c:v>0.0410106279802649</c:v>
                </c:pt>
                <c:pt idx="1483">
                  <c:v>0.041003709024486</c:v>
                </c:pt>
                <c:pt idx="1484">
                  <c:v>0.0409962131139838</c:v>
                </c:pt>
                <c:pt idx="1485">
                  <c:v>0.0409882098539315</c:v>
                </c:pt>
                <c:pt idx="1486">
                  <c:v>0.040979771650396</c:v>
                </c:pt>
                <c:pt idx="1487">
                  <c:v>0.0409709726288707</c:v>
                </c:pt>
                <c:pt idx="1488">
                  <c:v>0.040961887564043</c:v>
                </c:pt>
                <c:pt idx="1489">
                  <c:v>0.0409525908420614</c:v>
                </c:pt>
                <c:pt idx="1490">
                  <c:v>0.0409431554749381</c:v>
                </c:pt>
                <c:pt idx="1491">
                  <c:v>0.0409336521846262</c:v>
                </c:pt>
                <c:pt idx="1492">
                  <c:v>0.0409241485718485</c:v>
                </c:pt>
                <c:pt idx="1493">
                  <c:v>0.0409147083819981</c:v>
                </c:pt>
                <c:pt idx="1494">
                  <c:v>0.0409053908774917</c:v>
                </c:pt>
                <c:pt idx="1495">
                  <c:v>0.0408962503229297</c:v>
                </c:pt>
                <c:pt idx="1496">
                  <c:v>0.0408873355863944</c:v>
                </c:pt>
                <c:pt idx="1497">
                  <c:v>0.0408786898572978</c:v>
                </c:pt>
                <c:pt idx="1498">
                  <c:v>0.0408703504784434</c:v>
                </c:pt>
                <c:pt idx="1499">
                  <c:v>0.0408623488874768</c:v>
                </c:pt>
                <c:pt idx="1500">
                  <c:v>0.0408547106607093</c:v>
                </c:pt>
                <c:pt idx="1501">
                  <c:v>0.0408474556504624</c:v>
                </c:pt>
                <c:pt idx="1502">
                  <c:v>0.0408405982056208</c:v>
                </c:pt>
                <c:pt idx="1503">
                  <c:v>0.0408341474640111</c:v>
                </c:pt>
                <c:pt idx="1504">
                  <c:v>0.0408281077045444</c:v>
                </c:pt>
                <c:pt idx="1505">
                  <c:v>0.0408224787467597</c:v>
                </c:pt>
                <c:pt idx="1506">
                  <c:v>0.0408172563854515</c:v>
                </c:pt>
                <c:pt idx="1507">
                  <c:v>0.0408124328484389</c:v>
                </c:pt>
                <c:pt idx="1508">
                  <c:v>0.040807997266173</c:v>
                </c:pt>
                <c:pt idx="1509">
                  <c:v>0.0408039361427597</c:v>
                </c:pt>
                <c:pt idx="1510">
                  <c:v>0.0408002338190323</c:v>
                </c:pt>
                <c:pt idx="1511">
                  <c:v>0.0407968729194975</c:v>
                </c:pt>
                <c:pt idx="1512">
                  <c:v>0.0407938347762519</c:v>
                </c:pt>
                <c:pt idx="1513">
                  <c:v>0.0407910998242748</c:v>
                </c:pt>
                <c:pt idx="1514">
                  <c:v>0.0407886479638061</c:v>
                </c:pt>
                <c:pt idx="1515">
                  <c:v>0.0407864588867783</c:v>
                </c:pt>
                <c:pt idx="1516">
                  <c:v>0.0407845123654571</c:v>
                </c:pt>
                <c:pt idx="1517">
                  <c:v>0.0407827885025282</c:v>
                </c:pt>
                <c:pt idx="1518">
                  <c:v>0.0407812679428387</c:v>
                </c:pt>
                <c:pt idx="1519">
                  <c:v>0.040779932047832</c:v>
                </c:pt>
                <c:pt idx="1520">
                  <c:v>0.0407787630344157</c:v>
                </c:pt>
                <c:pt idx="1521">
                  <c:v>0.0407777440805564</c:v>
                </c:pt>
                <c:pt idx="1522">
                  <c:v>0.0407768594003188</c:v>
                </c:pt>
                <c:pt idx="1523">
                  <c:v>0.0407760942913566</c:v>
                </c:pt>
                <c:pt idx="1524">
                  <c:v>0.040775435158035</c:v>
                </c:pt>
                <c:pt idx="1525">
                  <c:v>0.0407748695134315</c:v>
                </c:pt>
                <c:pt idx="1526">
                  <c:v>0.0407719070479155</c:v>
                </c:pt>
                <c:pt idx="1527">
                  <c:v>0.0407719070479155</c:v>
                </c:pt>
                <c:pt idx="1528">
                  <c:v>0.0407719070479155</c:v>
                </c:pt>
                <c:pt idx="1529">
                  <c:v>0.0407750546675263</c:v>
                </c:pt>
                <c:pt idx="1530">
                  <c:v>0.0407756963936056</c:v>
                </c:pt>
                <c:pt idx="1531">
                  <c:v>0.0407764511674544</c:v>
                </c:pt>
                <c:pt idx="1532">
                  <c:v>0.0407773350350027</c:v>
                </c:pt>
                <c:pt idx="1533">
                  <c:v>0.0407783655440104</c:v>
                </c:pt>
                <c:pt idx="1534">
                  <c:v>0.0407795617366231</c:v>
                </c:pt>
                <c:pt idx="1535">
                  <c:v>0.0407809441087087</c:v>
                </c:pt>
                <c:pt idx="1536">
                  <c:v>0.040782534530718</c:v>
                </c:pt>
                <c:pt idx="1537">
                  <c:v>0.0407843561249706</c:v>
                </c:pt>
                <c:pt idx="1538">
                  <c:v>0.0407864330946292</c:v>
                </c:pt>
                <c:pt idx="1539">
                  <c:v>0.0407887905002095</c:v>
                </c:pt>
                <c:pt idx="1540">
                  <c:v>0.040791453980304</c:v>
                </c:pt>
                <c:pt idx="1541">
                  <c:v>0.0407944494142761</c:v>
                </c:pt>
                <c:pt idx="1542">
                  <c:v>0.0407978025260236</c:v>
                </c:pt>
                <c:pt idx="1543">
                  <c:v>0.0408015384294896</c:v>
                </c:pt>
                <c:pt idx="1544">
                  <c:v>0.0408056811184131</c:v>
                </c:pt>
                <c:pt idx="1545">
                  <c:v>0.0408102529048141</c:v>
                </c:pt>
                <c:pt idx="1546">
                  <c:v>0.0408186312737776</c:v>
                </c:pt>
                <c:pt idx="1547">
                  <c:v>0.0408248526462252</c:v>
                </c:pt>
                <c:pt idx="1548">
                  <c:v>0.0408316921937498</c:v>
                </c:pt>
                <c:pt idx="1549">
                  <c:v>0.0408391801069934</c:v>
                </c:pt>
                <c:pt idx="1550">
                  <c:v>0.0408473437030321</c:v>
                </c:pt>
                <c:pt idx="1551">
                  <c:v>0.0408562067542763</c:v>
                </c:pt>
                <c:pt idx="1552">
                  <c:v>0.0408657888034129</c:v>
                </c:pt>
                <c:pt idx="1553">
                  <c:v>0.0408761044752265</c:v>
                </c:pt>
                <c:pt idx="1554">
                  <c:v>0.0408871627969841</c:v>
                </c:pt>
                <c:pt idx="1555">
                  <c:v>0.0408989665397049</c:v>
                </c:pt>
                <c:pt idx="1556">
                  <c:v>0.0409115115930515</c:v>
                </c:pt>
                <c:pt idx="1557">
                  <c:v>0.0409247863867641</c:v>
                </c:pt>
                <c:pt idx="1558">
                  <c:v>0.0409387713715102</c:v>
                </c:pt>
                <c:pt idx="1559">
                  <c:v>0.0409564010372648</c:v>
                </c:pt>
                <c:pt idx="1560">
                  <c:v>0.0409722793328449</c:v>
                </c:pt>
                <c:pt idx="1561">
                  <c:v>0.0409888507464702</c:v>
                </c:pt>
                <c:pt idx="1562">
                  <c:v>0.0410060727256877</c:v>
                </c:pt>
                <c:pt idx="1563">
                  <c:v>0.0410238945631706</c:v>
                </c:pt>
                <c:pt idx="1564">
                  <c:v>0.0410422574731615</c:v>
                </c:pt>
                <c:pt idx="1565">
                  <c:v>0.0410610947779349</c:v>
                </c:pt>
                <c:pt idx="1566">
                  <c:v>0.0410803322066684</c:v>
                </c:pt>
                <c:pt idx="1567">
                  <c:v>0.0410998883076005</c:v>
                </c:pt>
                <c:pt idx="1568">
                  <c:v>0.0411196749728061</c:v>
                </c:pt>
                <c:pt idx="1569">
                  <c:v>0.0411395980733343</c:v>
                </c:pt>
                <c:pt idx="1570">
                  <c:v>0.0411595582008221</c:v>
                </c:pt>
                <c:pt idx="1571">
                  <c:v>0.0411794515100164</c:v>
                </c:pt>
                <c:pt idx="1572">
                  <c:v>0.0411991706548926</c:v>
                </c:pt>
                <c:pt idx="1573">
                  <c:v>0.0412186058092595</c:v>
                </c:pt>
                <c:pt idx="1574">
                  <c:v>0.0412376457608781</c:v>
                </c:pt>
                <c:pt idx="1575">
                  <c:v>0.0412561790662278</c:v>
                </c:pt>
                <c:pt idx="1576">
                  <c:v>0.0412772428707558</c:v>
                </c:pt>
                <c:pt idx="1577">
                  <c:v>0.0412950753863862</c:v>
                </c:pt>
                <c:pt idx="1578">
                  <c:v>0.0413121907194153</c:v>
                </c:pt>
                <c:pt idx="1579">
                  <c:v>0.0413285047522349</c:v>
                </c:pt>
                <c:pt idx="1580">
                  <c:v>0.0413439407416032</c:v>
                </c:pt>
                <c:pt idx="1581">
                  <c:v>0.0413584304595558</c:v>
                </c:pt>
                <c:pt idx="1582">
                  <c:v>0.0413719152256587</c:v>
                </c:pt>
                <c:pt idx="1583">
                  <c:v>0.0413843468027193</c:v>
                </c:pt>
                <c:pt idx="1584">
                  <c:v>0.0413956881289715</c:v>
                </c:pt>
                <c:pt idx="1585">
                  <c:v>0.0414059138615729</c:v>
                </c:pt>
                <c:pt idx="1586">
                  <c:v>0.0414150107090464</c:v>
                </c:pt>
                <c:pt idx="1587">
                  <c:v>0.0414229775340893</c:v>
                </c:pt>
                <c:pt idx="1588">
                  <c:v>0.0414298252129352</c:v>
                </c:pt>
                <c:pt idx="1589">
                  <c:v>0.0414355762431067</c:v>
                </c:pt>
                <c:pt idx="1590">
                  <c:v>0.0414402640978215</c:v>
                </c:pt>
                <c:pt idx="1591">
                  <c:v>0.04144393233233</c:v>
                </c:pt>
                <c:pt idx="1592">
                  <c:v>0.0414466334548467</c:v>
                </c:pt>
                <c:pt idx="1593">
                  <c:v>0.0414484275822387</c:v>
                </c:pt>
                <c:pt idx="1594">
                  <c:v>0.0414493809079656</c:v>
                </c:pt>
                <c:pt idx="1595">
                  <c:v>0.0414495640166243</c:v>
                </c:pt>
                <c:pt idx="1596">
                  <c:v>0.0414490500855517</c:v>
                </c:pt>
                <c:pt idx="1597">
                  <c:v>0.0414479130189874</c:v>
                </c:pt>
                <c:pt idx="1598">
                  <c:v>0.0414462255640521</c:v>
                </c:pt>
                <c:pt idx="1599">
                  <c:v>0.0414440574600427</c:v>
                </c:pt>
                <c:pt idx="1600">
                  <c:v>0.0414446212927487</c:v>
                </c:pt>
                <c:pt idx="1601">
                  <c:v>0.0414423221131413</c:v>
                </c:pt>
                <c:pt idx="1602">
                  <c:v>0.0414398295799935</c:v>
                </c:pt>
                <c:pt idx="1603">
                  <c:v>0.0414372013932694</c:v>
                </c:pt>
                <c:pt idx="1604">
                  <c:v>0.0414344867395244</c:v>
                </c:pt>
                <c:pt idx="1605">
                  <c:v>0.0414317256273099</c:v>
                </c:pt>
                <c:pt idx="1606">
                  <c:v>0.0414289485049767</c:v>
                </c:pt>
                <c:pt idx="1607">
                  <c:v>0.0414261761670902</c:v>
                </c:pt>
                <c:pt idx="1608">
                  <c:v>0.0414234199458517</c:v>
                </c:pt>
                <c:pt idx="1609">
                  <c:v>0.0414206821741916</c:v>
                </c:pt>
                <c:pt idx="1610">
                  <c:v>0.0414179568979392</c:v>
                </c:pt>
                <c:pt idx="1611">
                  <c:v>0.0414152308060561</c:v>
                </c:pt>
                <c:pt idx="1612">
                  <c:v>0.0414124843406845</c:v>
                </c:pt>
                <c:pt idx="1613">
                  <c:v>0.0414096929429888</c:v>
                </c:pt>
                <c:pt idx="1614">
                  <c:v>0.0414068283867034</c:v>
                </c:pt>
                <c:pt idx="1615">
                  <c:v>0.0414038601490852</c:v>
                </c:pt>
                <c:pt idx="1616">
                  <c:v>0.0414007567686982</c:v>
                </c:pt>
                <c:pt idx="1617">
                  <c:v>0.0413974871411331</c:v>
                </c:pt>
                <c:pt idx="1618">
                  <c:v>0.0413940217073032</c:v>
                </c:pt>
                <c:pt idx="1619">
                  <c:v>0.0413903334942144</c:v>
                </c:pt>
                <c:pt idx="1620">
                  <c:v>0.0413863989748519</c:v>
                </c:pt>
                <c:pt idx="1621">
                  <c:v>0.0413821987217866</c:v>
                </c:pt>
                <c:pt idx="1622">
                  <c:v>0.0413777178379369</c:v>
                </c:pt>
                <c:pt idx="1623">
                  <c:v>0.0413729461572823</c:v>
                </c:pt>
                <c:pt idx="1624">
                  <c:v>0.0413678782178083</c:v>
                </c:pt>
                <c:pt idx="1625">
                  <c:v>0.0413625130182076</c:v>
                </c:pt>
                <c:pt idx="1626">
                  <c:v>0.0413542492018105</c:v>
                </c:pt>
                <c:pt idx="1627">
                  <c:v>0.0413487598421204</c:v>
                </c:pt>
                <c:pt idx="1628">
                  <c:v>0.041342918175311</c:v>
                </c:pt>
                <c:pt idx="1629">
                  <c:v>0.0413367455908796</c:v>
                </c:pt>
                <c:pt idx="1630">
                  <c:v>0.0413302632071518</c:v>
                </c:pt>
                <c:pt idx="1631">
                  <c:v>0.0413234910632952</c:v>
                </c:pt>
                <c:pt idx="1632">
                  <c:v>0.0413164473483138</c:v>
                </c:pt>
                <c:pt idx="1633">
                  <c:v>0.0413091477053246</c:v>
                </c:pt>
                <c:pt idx="1634">
                  <c:v>0.041301604645932</c:v>
                </c:pt>
                <c:pt idx="1635">
                  <c:v>0.0412938271045126</c:v>
                </c:pt>
                <c:pt idx="1636">
                  <c:v>0.0412858201559383</c:v>
                </c:pt>
                <c:pt idx="1637">
                  <c:v>0.04127484215827</c:v>
                </c:pt>
                <c:pt idx="1638">
                  <c:v>0.0412668879548601</c:v>
                </c:pt>
                <c:pt idx="1639">
                  <c:v>0.0412586087578083</c:v>
                </c:pt>
                <c:pt idx="1640">
                  <c:v>0.0412500083091492</c:v>
                </c:pt>
                <c:pt idx="1641">
                  <c:v>0.0412410861643799</c:v>
                </c:pt>
                <c:pt idx="1642">
                  <c:v>0.0412318385869042</c:v>
                </c:pt>
                <c:pt idx="1643">
                  <c:v>0.0412222595587494</c:v>
                </c:pt>
                <c:pt idx="1644">
                  <c:v>0.0412123418700025</c:v>
                </c:pt>
                <c:pt idx="1645">
                  <c:v>0.0412020782470002</c:v>
                </c:pt>
                <c:pt idx="1646">
                  <c:v>0.0411914624784095</c:v>
                </c:pt>
                <c:pt idx="1647">
                  <c:v>0.0411804904989663</c:v>
                </c:pt>
                <c:pt idx="1648">
                  <c:v>0.041169161392777</c:v>
                </c:pt>
                <c:pt idx="1649">
                  <c:v>0.0411574782815981</c:v>
                </c:pt>
                <c:pt idx="1650">
                  <c:v>0.041145449068263</c:v>
                </c:pt>
                <c:pt idx="1651">
                  <c:v>0.0411330870111801</c:v>
                </c:pt>
                <c:pt idx="1652">
                  <c:v>0.041120411112353</c:v>
                </c:pt>
                <c:pt idx="1653">
                  <c:v>0.0411074463083793</c:v>
                </c:pt>
                <c:pt idx="1654">
                  <c:v>0.041094223461089</c:v>
                </c:pt>
                <c:pt idx="1655">
                  <c:v>0.0410807791515831</c:v>
                </c:pt>
                <c:pt idx="1656">
                  <c:v>0.041067155288164</c:v>
                </c:pt>
                <c:pt idx="1657">
                  <c:v>0.0410533985447471</c:v>
                </c:pt>
                <c:pt idx="1658">
                  <c:v>0.041039559651602</c:v>
                </c:pt>
                <c:pt idx="1659">
                  <c:v>0.041025692564512</c:v>
                </c:pt>
                <c:pt idx="1660">
                  <c:v>0.0410118535415509</c:v>
                </c:pt>
                <c:pt idx="1661">
                  <c:v>0.0409981001585802</c:v>
                </c:pt>
                <c:pt idx="1662">
                  <c:v>0.0409820113797397</c:v>
                </c:pt>
                <c:pt idx="1663">
                  <c:v>0.0409690139947334</c:v>
                </c:pt>
                <c:pt idx="1664">
                  <c:v>0.0409562103327257</c:v>
                </c:pt>
                <c:pt idx="1665">
                  <c:v>0.0409436616095311</c:v>
                </c:pt>
                <c:pt idx="1666">
                  <c:v>0.0409314246809926</c:v>
                </c:pt>
                <c:pt idx="1667">
                  <c:v>0.0409195513686676</c:v>
                </c:pt>
                <c:pt idx="1668">
                  <c:v>0.0409080879057924</c:v>
                </c:pt>
                <c:pt idx="1669">
                  <c:v>0.0408970745126434</c:v>
                </c:pt>
                <c:pt idx="1670">
                  <c:v>0.0408865451059901</c:v>
                </c:pt>
                <c:pt idx="1671">
                  <c:v>0.0408765271430411</c:v>
                </c:pt>
                <c:pt idx="1672">
                  <c:v>0.0408670415962663</c:v>
                </c:pt>
                <c:pt idx="1673">
                  <c:v>0.0408554986752055</c:v>
                </c:pt>
                <c:pt idx="1674">
                  <c:v>0.040847573431531</c:v>
                </c:pt>
                <c:pt idx="1675">
                  <c:v>0.0408401325457175</c:v>
                </c:pt>
                <c:pt idx="1676">
                  <c:v>0.0408331835527639</c:v>
                </c:pt>
                <c:pt idx="1677">
                  <c:v>0.0408267277755006</c:v>
                </c:pt>
                <c:pt idx="1678">
                  <c:v>0.040820760936997</c:v>
                </c:pt>
                <c:pt idx="1679">
                  <c:v>0.0408182362783755</c:v>
                </c:pt>
                <c:pt idx="1680">
                  <c:v>0.0408137810149336</c:v>
                </c:pt>
                <c:pt idx="1681">
                  <c:v>0.0408098683618542</c:v>
                </c:pt>
                <c:pt idx="1682">
                  <c:v>0.0408064907818929</c:v>
                </c:pt>
                <c:pt idx="1683">
                  <c:v>0.0408036395586645</c:v>
                </c:pt>
                <c:pt idx="1684">
                  <c:v>0.0408013054007763</c:v>
                </c:pt>
                <c:pt idx="1685">
                  <c:v>0.0407994789802205</c:v>
                </c:pt>
                <c:pt idx="1686">
                  <c:v>0.0407981513951327</c:v>
                </c:pt>
                <c:pt idx="1687">
                  <c:v>0.0407973145492418</c:v>
                </c:pt>
                <c:pt idx="1688">
                  <c:v>0.0407969614425122</c:v>
                </c:pt>
                <c:pt idx="1689">
                  <c:v>0.0407970863695808</c:v>
                </c:pt>
                <c:pt idx="1690">
                  <c:v>0.0407976850245993</c:v>
                </c:pt>
                <c:pt idx="1691">
                  <c:v>0.0407987545129824</c:v>
                </c:pt>
                <c:pt idx="1692">
                  <c:v>0.0408002932723468</c:v>
                </c:pt>
                <c:pt idx="1693">
                  <c:v>0.0408023009065847</c:v>
                </c:pt>
                <c:pt idx="1694">
                  <c:v>0.0408047779385712</c:v>
                </c:pt>
                <c:pt idx="1695">
                  <c:v>0.0408077254884497</c:v>
                </c:pt>
                <c:pt idx="1696">
                  <c:v>0.0408111448857838</c:v>
                </c:pt>
                <c:pt idx="1697">
                  <c:v>0.0408124328484389</c:v>
                </c:pt>
                <c:pt idx="1698">
                  <c:v>0.0408172563854515</c:v>
                </c:pt>
                <c:pt idx="1699">
                  <c:v>0.0408224787467597</c:v>
                </c:pt>
                <c:pt idx="1700">
                  <c:v>0.0408281077045444</c:v>
                </c:pt>
                <c:pt idx="1701">
                  <c:v>0.0408341474640111</c:v>
                </c:pt>
                <c:pt idx="1702">
                  <c:v>0.0408405982056208</c:v>
                </c:pt>
                <c:pt idx="1703">
                  <c:v>0.0408474556504624</c:v>
                </c:pt>
                <c:pt idx="1704">
                  <c:v>0.0408547106607093</c:v>
                </c:pt>
                <c:pt idx="1705">
                  <c:v>0.0408623488874768</c:v>
                </c:pt>
                <c:pt idx="1706">
                  <c:v>0.0408703504784434</c:v>
                </c:pt>
                <c:pt idx="1707">
                  <c:v>0.0408786898572978</c:v>
                </c:pt>
                <c:pt idx="1708">
                  <c:v>0.0408873355863944</c:v>
                </c:pt>
                <c:pt idx="1709">
                  <c:v>0.0408962503229297</c:v>
                </c:pt>
                <c:pt idx="1710">
                  <c:v>0.0409053908774917</c:v>
                </c:pt>
                <c:pt idx="1711">
                  <c:v>0.0409147083819981</c:v>
                </c:pt>
                <c:pt idx="1712">
                  <c:v>0.0409241485718485</c:v>
                </c:pt>
                <c:pt idx="1713">
                  <c:v>0.0409336521846262</c:v>
                </c:pt>
                <c:pt idx="1714">
                  <c:v>0.0409431554749381</c:v>
                </c:pt>
                <c:pt idx="1715">
                  <c:v>0.0409525908420614</c:v>
                </c:pt>
                <c:pt idx="1716">
                  <c:v>0.040961887564043</c:v>
                </c:pt>
                <c:pt idx="1717">
                  <c:v>0.0409739350943867</c:v>
                </c:pt>
                <c:pt idx="1718">
                  <c:v>0.0409832997605154</c:v>
                </c:pt>
                <c:pt idx="1719">
                  <c:v>0.0409923970973725</c:v>
                </c:pt>
                <c:pt idx="1720">
                  <c:v>0.0410041279319031</c:v>
                </c:pt>
                <c:pt idx="1721">
                  <c:v>0.0410130741672464</c:v>
                </c:pt>
                <c:pt idx="1722">
                  <c:v>0.0410216712102061</c:v>
                </c:pt>
                <c:pt idx="1723">
                  <c:v>0.0410298815996993</c:v>
                </c:pt>
                <c:pt idx="1724">
                  <c:v>0.041037674927018</c:v>
                </c:pt>
                <c:pt idx="1725">
                  <c:v>0.0410450287383502</c:v>
                </c:pt>
                <c:pt idx="1726">
                  <c:v>0.041051929306834</c:v>
                </c:pt>
                <c:pt idx="1727">
                  <c:v>0.0410583722475525</c:v>
                </c:pt>
                <c:pt idx="1728">
                  <c:v>0.0410643629513548</c:v>
                </c:pt>
                <c:pt idx="1729">
                  <c:v>0.0410699168166615</c:v>
                </c:pt>
                <c:pt idx="1730">
                  <c:v>0.0410750592624419</c:v>
                </c:pt>
                <c:pt idx="1731">
                  <c:v>0.0410798255102331</c:v>
                </c:pt>
                <c:pt idx="1732">
                  <c:v>0.0410842601283276</c:v>
                </c:pt>
                <c:pt idx="1733">
                  <c:v>0.0410884163369471</c:v>
                </c:pt>
                <c:pt idx="1734">
                  <c:v>0.0410923550792153</c:v>
                </c:pt>
                <c:pt idx="1735">
                  <c:v>0.0410991063343935</c:v>
                </c:pt>
                <c:pt idx="1736">
                  <c:v>0.0411033835419535</c:v>
                </c:pt>
                <c:pt idx="1737">
                  <c:v>0.0411077534079222</c:v>
                </c:pt>
                <c:pt idx="1738">
                  <c:v>0.0411123067898204</c:v>
                </c:pt>
                <c:pt idx="1739">
                  <c:v>0.0411171358107584</c:v>
                </c:pt>
                <c:pt idx="1740">
                  <c:v>0.0411223319570335</c:v>
                </c:pt>
                <c:pt idx="1741">
                  <c:v>0.0411279841130238</c:v>
                </c:pt>
                <c:pt idx="1742">
                  <c:v>0.0411341765742084</c:v>
                </c:pt>
                <c:pt idx="1743">
                  <c:v>0.04114098708075</c:v>
                </c:pt>
                <c:pt idx="1744">
                  <c:v>0.0411484849146593</c:v>
                </c:pt>
                <c:pt idx="1745">
                  <c:v>0.0411567291031003</c:v>
                </c:pt>
                <c:pt idx="1746">
                  <c:v>0.0411657667688689</c:v>
                </c:pt>
                <c:pt idx="1747">
                  <c:v>0.0411756316665275</c:v>
                </c:pt>
                <c:pt idx="1748">
                  <c:v>0.0411863429391433</c:v>
                </c:pt>
                <c:pt idx="1749">
                  <c:v>0.0411979041261415</c:v>
                </c:pt>
                <c:pt idx="1750">
                  <c:v>0.0412103024475556</c:v>
                </c:pt>
                <c:pt idx="1751">
                  <c:v>0.0412235083840607</c:v>
                </c:pt>
                <c:pt idx="1752">
                  <c:v>0.0412374755657571</c:v>
                </c:pt>
                <c:pt idx="1753">
                  <c:v>0.0412521409759001</c:v>
                </c:pt>
                <c:pt idx="1754">
                  <c:v>0.0412674254688174</c:v>
                </c:pt>
                <c:pt idx="1755">
                  <c:v>0.0412832345942988</c:v>
                </c:pt>
                <c:pt idx="1756">
                  <c:v>0.0412994597139646</c:v>
                </c:pt>
                <c:pt idx="1757">
                  <c:v>0.0413159793887013</c:v>
                </c:pt>
                <c:pt idx="1758">
                  <c:v>0.0413326610103496</c:v>
                </c:pt>
                <c:pt idx="1759">
                  <c:v>0.0413493626456089</c:v>
                </c:pt>
                <c:pt idx="1760">
                  <c:v>0.0413659350557035</c:v>
                </c:pt>
                <c:pt idx="1761">
                  <c:v>0.0413822238518532</c:v>
                </c:pt>
                <c:pt idx="1762">
                  <c:v>0.0413980717440883</c:v>
                </c:pt>
                <c:pt idx="1763">
                  <c:v>0.0414133208394923</c:v>
                </c:pt>
                <c:pt idx="1764">
                  <c:v>0.0414278149455762</c:v>
                </c:pt>
                <c:pt idx="1765">
                  <c:v>0.0414414018351633</c:v>
                </c:pt>
                <c:pt idx="1766">
                  <c:v>0.0414539354308664</c:v>
                </c:pt>
                <c:pt idx="1767">
                  <c:v>0.0414652778698855</c:v>
                </c:pt>
                <c:pt idx="1768">
                  <c:v>0.0414753014133631</c:v>
                </c:pt>
                <c:pt idx="1769">
                  <c:v>0.0414838901687666</c:v>
                </c:pt>
                <c:pt idx="1770">
                  <c:v>0.0414909415986098</c:v>
                </c:pt>
                <c:pt idx="1771">
                  <c:v>0.0414963677941025</c:v>
                </c:pt>
                <c:pt idx="1772">
                  <c:v>0.04150009649789</c:v>
                </c:pt>
                <c:pt idx="1773">
                  <c:v>0.0415020718657413</c:v>
                </c:pt>
                <c:pt idx="1774">
                  <c:v>0.0415022549627086</c:v>
                </c:pt>
                <c:pt idx="1775">
                  <c:v>0.0415006239947722</c:v>
                </c:pt>
                <c:pt idx="1776">
                  <c:v>0.0414971742821552</c:v>
                </c:pt>
                <c:pt idx="1777">
                  <c:v>0.0414919179852358</c:v>
                </c:pt>
                <c:pt idx="1778">
                  <c:v>0.0414848835982004</c:v>
                </c:pt>
                <c:pt idx="1779">
                  <c:v>0.0414761152291858</c:v>
                </c:pt>
                <c:pt idx="1780">
                  <c:v>0.0414656716886244</c:v>
                </c:pt>
                <c:pt idx="1781">
                  <c:v>0.0414536254097768</c:v>
                </c:pt>
                <c:pt idx="1782">
                  <c:v>0.0414375823115192</c:v>
                </c:pt>
                <c:pt idx="1783">
                  <c:v>0.0414230079103929</c:v>
                </c:pt>
                <c:pt idx="1784">
                  <c:v>0.0414070545888294</c:v>
                </c:pt>
                <c:pt idx="1785">
                  <c:v>0.0413898443755987</c:v>
                </c:pt>
                <c:pt idx="1786">
                  <c:v>0.04137430289742</c:v>
                </c:pt>
                <c:pt idx="1787">
                  <c:v>0.041355468696527</c:v>
                </c:pt>
                <c:pt idx="1788">
                  <c:v>0.0413358502797228</c:v>
                </c:pt>
                <c:pt idx="1789">
                  <c:v>0.0413155936181207</c:v>
                </c:pt>
                <c:pt idx="1790">
                  <c:v>0.041294845487243</c:v>
                </c:pt>
                <c:pt idx="1791">
                  <c:v>0.0412737521558219</c:v>
                </c:pt>
                <c:pt idx="1792">
                  <c:v>0.0412524581406171</c:v>
                </c:pt>
                <c:pt idx="1793">
                  <c:v>0.0412311050367563</c:v>
                </c:pt>
                <c:pt idx="1794">
                  <c:v>0.0412098304310565</c:v>
                </c:pt>
                <c:pt idx="1795">
                  <c:v>0.041188766903832</c:v>
                </c:pt>
                <c:pt idx="1796">
                  <c:v>0.0411680411228821</c:v>
                </c:pt>
                <c:pt idx="1797">
                  <c:v>0.0411477730317016</c:v>
                </c:pt>
                <c:pt idx="1798">
                  <c:v>0.0411280751324844</c:v>
                </c:pt>
                <c:pt idx="1799">
                  <c:v>0.0411090518632153</c:v>
                </c:pt>
                <c:pt idx="1800">
                  <c:v>0.0410907990670654</c:v>
                </c:pt>
                <c:pt idx="1801">
                  <c:v>0.0410762014355258</c:v>
                </c:pt>
                <c:pt idx="1802">
                  <c:v>0.0410630408300014</c:v>
                </c:pt>
                <c:pt idx="1803">
                  <c:v>0.0410486653120117</c:v>
                </c:pt>
                <c:pt idx="1804">
                  <c:v>0.041035516387612</c:v>
                </c:pt>
                <c:pt idx="1805">
                  <c:v>0.0410236625334946</c:v>
                </c:pt>
                <c:pt idx="1806">
                  <c:v>0.0410131638651233</c:v>
                </c:pt>
                <c:pt idx="1807">
                  <c:v>0.0410040721390109</c:v>
                </c:pt>
                <c:pt idx="1808">
                  <c:v>0.0409964307867731</c:v>
                </c:pt>
                <c:pt idx="1809">
                  <c:v>0.0409902749732154</c:v>
                </c:pt>
                <c:pt idx="1810">
                  <c:v>0.0409856316712163</c:v>
                </c:pt>
                <c:pt idx="1811">
                  <c:v>0.0409825197468425</c:v>
                </c:pt>
                <c:pt idx="1812">
                  <c:v>0.0409809500489624</c:v>
                </c:pt>
                <c:pt idx="1813">
                  <c:v>0.040980925498594</c:v>
                </c:pt>
                <c:pt idx="1814">
                  <c:v>0.0409824411743111</c:v>
                </c:pt>
                <c:pt idx="1815">
                  <c:v>0.0409854843912207</c:v>
                </c:pt>
                <c:pt idx="1816">
                  <c:v>0.0409900347722794</c:v>
                </c:pt>
                <c:pt idx="1817">
                  <c:v>0.040996064312017</c:v>
                </c:pt>
                <c:pt idx="1818">
                  <c:v>0.0410035374340369</c:v>
                </c:pt>
                <c:pt idx="1819">
                  <c:v>0.0410124110449484</c:v>
                </c:pt>
                <c:pt idx="1820">
                  <c:v>0.0410201556730814</c:v>
                </c:pt>
                <c:pt idx="1821">
                  <c:v>0.0410320829774733</c:v>
                </c:pt>
                <c:pt idx="1822">
                  <c:v>0.0410451745132078</c:v>
                </c:pt>
                <c:pt idx="1823">
                  <c:v>0.0410568871739071</c:v>
                </c:pt>
                <c:pt idx="1824">
                  <c:v>0.0410725183484044</c:v>
                </c:pt>
                <c:pt idx="1825">
                  <c:v>0.041089034825846</c:v>
                </c:pt>
                <c:pt idx="1826">
                  <c:v>0.0411063573193412</c:v>
                </c:pt>
                <c:pt idx="1827">
                  <c:v>0.0411243983635753</c:v>
                </c:pt>
                <c:pt idx="1828">
                  <c:v>0.0411430627389497</c:v>
                </c:pt>
                <c:pt idx="1829">
                  <c:v>0.0411622479607439</c:v>
                </c:pt>
                <c:pt idx="1830">
                  <c:v>0.0411818448369695</c:v>
                </c:pt>
                <c:pt idx="1831">
                  <c:v>0.0412017380979684</c:v>
                </c:pt>
                <c:pt idx="1832">
                  <c:v>0.0412218070999012</c:v>
                </c:pt>
                <c:pt idx="1833">
                  <c:v>0.0412419266031241</c:v>
                </c:pt>
                <c:pt idx="1834">
                  <c:v>0.0412619676250602</c:v>
                </c:pt>
                <c:pt idx="1835">
                  <c:v>0.0412817983655862</c:v>
                </c:pt>
                <c:pt idx="1836">
                  <c:v>0.0413012852012152</c:v>
                </c:pt>
                <c:pt idx="1837">
                  <c:v>0.0413202937424995</c:v>
                </c:pt>
                <c:pt idx="1838">
                  <c:v>0.0413362110316514</c:v>
                </c:pt>
                <c:pt idx="1839">
                  <c:v>0.0413542741514726</c:v>
                </c:pt>
                <c:pt idx="1840">
                  <c:v>0.0413714001144263</c:v>
                </c:pt>
                <c:pt idx="1841">
                  <c:v>0.0413874713483416</c:v>
                </c:pt>
                <c:pt idx="1842">
                  <c:v>0.0414023745132389</c:v>
                </c:pt>
                <c:pt idx="1843">
                  <c:v>0.0414160017796116</c:v>
                </c:pt>
                <c:pt idx="1844">
                  <c:v>0.0414282520836986</c:v>
                </c:pt>
                <c:pt idx="1845">
                  <c:v>0.041439032340324</c:v>
                </c:pt>
                <c:pt idx="1846">
                  <c:v>0.0414482585937637</c:v>
                </c:pt>
                <c:pt idx="1847">
                  <c:v>0.0414558570873605</c:v>
                </c:pt>
                <c:pt idx="1848">
                  <c:v>0.0414617652332686</c:v>
                </c:pt>
                <c:pt idx="1849">
                  <c:v>0.0414659324647659</c:v>
                </c:pt>
                <c:pt idx="1850">
                  <c:v>0.0414683209550379</c:v>
                </c:pt>
                <c:pt idx="1851">
                  <c:v>0.0414689061881811</c:v>
                </c:pt>
                <c:pt idx="1852">
                  <c:v>0.0414676773703878</c:v>
                </c:pt>
                <c:pt idx="1853">
                  <c:v>0.041464637671804</c:v>
                </c:pt>
                <c:pt idx="1854">
                  <c:v>0.0414598042923724</c:v>
                </c:pt>
                <c:pt idx="1855">
                  <c:v>0.0414532083480049</c:v>
                </c:pt>
                <c:pt idx="1856">
                  <c:v>0.0414448945766229</c:v>
                </c:pt>
                <c:pt idx="1857">
                  <c:v>0.0414349208668854</c:v>
                </c:pt>
                <c:pt idx="1858">
                  <c:v>0.0414233576157035</c:v>
                </c:pt>
                <c:pt idx="1859">
                  <c:v>0.0414102869238602</c:v>
                </c:pt>
                <c:pt idx="1860">
                  <c:v>0.0413958016421058</c:v>
                </c:pt>
                <c:pt idx="1861">
                  <c:v>0.0413800042829343</c:v>
                </c:pt>
                <c:pt idx="1862">
                  <c:v>0.0413630058157628</c:v>
                </c:pt>
                <c:pt idx="1863">
                  <c:v>0.0413449243653945</c:v>
                </c:pt>
                <c:pt idx="1864">
                  <c:v>0.0413258838353669</c:v>
                </c:pt>
                <c:pt idx="1865">
                  <c:v>0.0413060124790432</c:v>
                </c:pt>
                <c:pt idx="1866">
                  <c:v>0.041285441442053</c:v>
                </c:pt>
                <c:pt idx="1867">
                  <c:v>0.0412643032999197</c:v>
                </c:pt>
                <c:pt idx="1868">
                  <c:v>0.0412427306144109</c:v>
                </c:pt>
                <c:pt idx="1869">
                  <c:v>0.041220854531348</c:v>
                </c:pt>
                <c:pt idx="1870">
                  <c:v>0.0411988034413107</c:v>
                </c:pt>
                <c:pt idx="1871">
                  <c:v>0.0411767017229391</c:v>
                </c:pt>
                <c:pt idx="1872">
                  <c:v>0.0411546685864049</c:v>
                </c:pt>
                <c:pt idx="1873">
                  <c:v>0.0411328170321589</c:v>
                </c:pt>
                <c:pt idx="1874">
                  <c:v>0.0411112529373475</c:v>
                </c:pt>
                <c:pt idx="1875">
                  <c:v>0.0410900742793813</c:v>
                </c:pt>
                <c:pt idx="1876">
                  <c:v>0.0410693705031367</c:v>
                </c:pt>
                <c:pt idx="1877">
                  <c:v>0.0410492220352369</c:v>
                </c:pt>
                <c:pt idx="1878">
                  <c:v>0.0410296999458811</c:v>
                </c:pt>
                <c:pt idx="1879">
                  <c:v>0.0410108657558402</c:v>
                </c:pt>
                <c:pt idx="1880">
                  <c:v>0.0409927713835765</c:v>
                </c:pt>
                <c:pt idx="1881">
                  <c:v>0.0409754592250397</c:v>
                </c:pt>
                <c:pt idx="1882">
                  <c:v>0.0409589623565778</c:v>
                </c:pt>
                <c:pt idx="1883">
                  <c:v>0.040943304849631</c:v>
                </c:pt>
                <c:pt idx="1884">
                  <c:v>0.0409285021844614</c:v>
                </c:pt>
                <c:pt idx="1885">
                  <c:v>0.0409145617491316</c:v>
                </c:pt>
                <c:pt idx="1886">
                  <c:v>0.0409014834092827</c:v>
                </c:pt>
                <c:pt idx="1887">
                  <c:v>0.0408892601339669</c:v>
                </c:pt>
                <c:pt idx="1888">
                  <c:v>0.0408778786628431</c:v>
                </c:pt>
                <c:pt idx="1889">
                  <c:v>0.0408673202004188</c:v>
                </c:pt>
                <c:pt idx="1890">
                  <c:v>0.0408575611236849</c:v>
                </c:pt>
                <c:pt idx="1891">
                  <c:v>0.040848573690399</c:v>
                </c:pt>
                <c:pt idx="1892">
                  <c:v>0.0408403267363918</c:v>
                </c:pt>
                <c:pt idx="1893">
                  <c:v>0.0408327863515386</c:v>
                </c:pt>
                <c:pt idx="1894">
                  <c:v>0.0408259165254296</c:v>
                </c:pt>
                <c:pt idx="1895">
                  <c:v>0.0408173150495201</c:v>
                </c:pt>
                <c:pt idx="1896">
                  <c:v>0.0408120451751017</c:v>
                </c:pt>
                <c:pt idx="1897">
                  <c:v>0.0408072776486234</c:v>
                </c:pt>
                <c:pt idx="1898">
                  <c:v>0.0408029804197091</c:v>
                </c:pt>
                <c:pt idx="1899">
                  <c:v>0.0407991212084281</c:v>
                </c:pt>
                <c:pt idx="1900">
                  <c:v>0.0407956679058184</c:v>
                </c:pt>
                <c:pt idx="1901">
                  <c:v>0.0407925889228023</c:v>
                </c:pt>
                <c:pt idx="1902">
                  <c:v>0.0407898534878677</c:v>
                </c:pt>
                <c:pt idx="1903">
                  <c:v>0.0407874318948732</c:v>
                </c:pt>
                <c:pt idx="1904">
                  <c:v>0.0407852957031627</c:v>
                </c:pt>
                <c:pt idx="1905">
                  <c:v>0.0407834178928473</c:v>
                </c:pt>
                <c:pt idx="1906">
                  <c:v>0.0407817729786281</c:v>
                </c:pt>
                <c:pt idx="1907">
                  <c:v>0.0407803370859068</c:v>
                </c:pt>
                <c:pt idx="1908">
                  <c:v>0.0407790879931611</c:v>
                </c:pt>
                <c:pt idx="1909">
                  <c:v>0.0407780051446752</c:v>
                </c:pt>
                <c:pt idx="1910">
                  <c:v>0.040774704932014</c:v>
                </c:pt>
                <c:pt idx="1911">
                  <c:v>0.0407719070479155</c:v>
                </c:pt>
                <c:pt idx="1912">
                  <c:v>0.0407719070479155</c:v>
                </c:pt>
                <c:pt idx="1913">
                  <c:v>0.0407719070479155</c:v>
                </c:pt>
                <c:pt idx="1914">
                  <c:v>0.0407719070479155</c:v>
                </c:pt>
                <c:pt idx="1915">
                  <c:v>0.0407719070479155</c:v>
                </c:pt>
                <c:pt idx="1916">
                  <c:v>0.0407719070479155</c:v>
                </c:pt>
                <c:pt idx="1917">
                  <c:v>0.0407719070479155</c:v>
                </c:pt>
                <c:pt idx="1918">
                  <c:v>0.0407719070479155</c:v>
                </c:pt>
                <c:pt idx="1919">
                  <c:v>0.0407719070479155</c:v>
                </c:pt>
                <c:pt idx="1920">
                  <c:v>0.0407719070479155</c:v>
                </c:pt>
                <c:pt idx="1921">
                  <c:v>0.0407719070479155</c:v>
                </c:pt>
                <c:pt idx="1922">
                  <c:v>0.0407719070479155</c:v>
                </c:pt>
                <c:pt idx="1923">
                  <c:v>0.0407719070479155</c:v>
                </c:pt>
                <c:pt idx="1924">
                  <c:v>0.0407719070479155</c:v>
                </c:pt>
                <c:pt idx="1925">
                  <c:v>0.0407719070479155</c:v>
                </c:pt>
                <c:pt idx="1926">
                  <c:v>0.0407719070479155</c:v>
                </c:pt>
                <c:pt idx="1927">
                  <c:v>0.0407719070479155</c:v>
                </c:pt>
                <c:pt idx="1928">
                  <c:v>0.0407719070479155</c:v>
                </c:pt>
                <c:pt idx="1929">
                  <c:v>0.0407719070479155</c:v>
                </c:pt>
                <c:pt idx="1930">
                  <c:v>0.0407719070479155</c:v>
                </c:pt>
                <c:pt idx="1931">
                  <c:v>0.0407719070479155</c:v>
                </c:pt>
                <c:pt idx="1932">
                  <c:v>0.0407719070479155</c:v>
                </c:pt>
                <c:pt idx="1933">
                  <c:v>0.0407719070479155</c:v>
                </c:pt>
                <c:pt idx="1934">
                  <c:v>0.0407719070479155</c:v>
                </c:pt>
                <c:pt idx="1935">
                  <c:v>0.0407719070479155</c:v>
                </c:pt>
                <c:pt idx="1936">
                  <c:v>0.0407719070479155</c:v>
                </c:pt>
                <c:pt idx="1937">
                  <c:v>0.0407719070479155</c:v>
                </c:pt>
                <c:pt idx="1938">
                  <c:v>0.0407719070479155</c:v>
                </c:pt>
                <c:pt idx="1939">
                  <c:v>0.0407719070479155</c:v>
                </c:pt>
                <c:pt idx="1940">
                  <c:v>0.0407719070479155</c:v>
                </c:pt>
                <c:pt idx="1941">
                  <c:v>0.0407719070479155</c:v>
                </c:pt>
                <c:pt idx="1942">
                  <c:v>0.0407719070479155</c:v>
                </c:pt>
                <c:pt idx="1943">
                  <c:v>0.0407719070479155</c:v>
                </c:pt>
                <c:pt idx="1944">
                  <c:v>0.0407719070479155</c:v>
                </c:pt>
                <c:pt idx="1945">
                  <c:v>0.0407719070479155</c:v>
                </c:pt>
                <c:pt idx="1946">
                  <c:v>0.0407719070479155</c:v>
                </c:pt>
                <c:pt idx="1947">
                  <c:v>0.0407719070479155</c:v>
                </c:pt>
                <c:pt idx="1948">
                  <c:v>0.0407719070479155</c:v>
                </c:pt>
                <c:pt idx="1949">
                  <c:v>0.0407719070479155</c:v>
                </c:pt>
                <c:pt idx="1950">
                  <c:v>0.0407719070479155</c:v>
                </c:pt>
                <c:pt idx="1951">
                  <c:v>0.0407719070479155</c:v>
                </c:pt>
                <c:pt idx="1952">
                  <c:v>0.0407744251436041</c:v>
                </c:pt>
                <c:pt idx="1953">
                  <c:v>0.0407748290029854</c:v>
                </c:pt>
                <c:pt idx="1954">
                  <c:v>0.0407752891686086</c:v>
                </c:pt>
                <c:pt idx="1955">
                  <c:v>0.0407758120289897</c:v>
                </c:pt>
                <c:pt idx="1956">
                  <c:v>0.0407764044635877</c:v>
                </c:pt>
                <c:pt idx="1957">
                  <c:v>0.0407770738447914</c:v>
                </c:pt>
                <c:pt idx="1958">
                  <c:v>0.0407778280336055</c:v>
                </c:pt>
                <c:pt idx="1959">
                  <c:v>0.0407786753681471</c:v>
                </c:pt>
                <c:pt idx="1960">
                  <c:v>0.040779624644071</c:v>
                </c:pt>
                <c:pt idx="1961">
                  <c:v>0.0407806850860601</c:v>
                </c:pt>
                <c:pt idx="1962">
                  <c:v>0.0407818663095596</c:v>
                </c:pt>
                <c:pt idx="1963">
                  <c:v>0.0407831782720018</c:v>
                </c:pt>
                <c:pt idx="1964">
                  <c:v>0.0407846312128558</c:v>
                </c:pt>
                <c:pt idx="1965">
                  <c:v>0.0407862355819583</c:v>
                </c:pt>
                <c:pt idx="1966">
                  <c:v>0.0407880019557233</c:v>
                </c:pt>
                <c:pt idx="1967">
                  <c:v>0.040789940941004</c:v>
                </c:pt>
                <c:pt idx="1968">
                  <c:v>0.0407920630665782</c:v>
                </c:pt>
                <c:pt idx="1969">
                  <c:v>0.040794378662455</c:v>
                </c:pt>
                <c:pt idx="1970">
                  <c:v>0.0407968977274499</c:v>
                </c:pt>
                <c:pt idx="1971">
                  <c:v>0.0407996297857446</c:v>
                </c:pt>
                <c:pt idx="1972">
                  <c:v>0.0408025837334344</c:v>
                </c:pt>
                <c:pt idx="1973">
                  <c:v>0.0408057676763637</c:v>
                </c:pt>
                <c:pt idx="1974">
                  <c:v>0.0408091887608557</c:v>
                </c:pt>
                <c:pt idx="1975">
                  <c:v>0.0408128529992429</c:v>
                </c:pt>
                <c:pt idx="1976">
                  <c:v>0.0408167650924047</c:v>
                </c:pt>
                <c:pt idx="1977">
                  <c:v>0.0408209282517942</c:v>
                </c:pt>
                <c:pt idx="1978">
                  <c:v>0.0408253440236979</c:v>
                </c:pt>
                <c:pt idx="1979">
                  <c:v>0.0408300121186905</c:v>
                </c:pt>
                <c:pt idx="1980">
                  <c:v>0.040834930249438</c:v>
                </c:pt>
                <c:pt idx="1981">
                  <c:v>0.0408400939801297</c:v>
                </c:pt>
                <c:pt idx="1982">
                  <c:v>0.0408454965909075</c:v>
                </c:pt>
                <c:pt idx="1983">
                  <c:v>0.0408511289606686</c:v>
                </c:pt>
                <c:pt idx="1984">
                  <c:v>0.0408569794715722</c:v>
                </c:pt>
                <c:pt idx="1985">
                  <c:v>0.0408630339384507</c:v>
                </c:pt>
                <c:pt idx="1986">
                  <c:v>0.0408692755661245</c:v>
                </c:pt>
                <c:pt idx="1987">
                  <c:v>0.0408756849373411</c:v>
                </c:pt>
                <c:pt idx="1988">
                  <c:v>0.0408822400337015</c:v>
                </c:pt>
                <c:pt idx="1989">
                  <c:v>0.0408889162915064</c:v>
                </c:pt>
                <c:pt idx="1990">
                  <c:v>0.0408956866939568</c:v>
                </c:pt>
                <c:pt idx="1991">
                  <c:v>0.040902521900577</c:v>
                </c:pt>
                <c:pt idx="1992">
                  <c:v>0.0409093904141196</c:v>
                </c:pt>
                <c:pt idx="1993">
                  <c:v>0.0409162587845458</c:v>
                </c:pt>
                <c:pt idx="1994">
                  <c:v>0.0409230918489944</c:v>
                </c:pt>
                <c:pt idx="1995">
                  <c:v>0.0409298530059445</c:v>
                </c:pt>
                <c:pt idx="1996">
                  <c:v>0.0409365045210755</c:v>
                </c:pt>
                <c:pt idx="1997">
                  <c:v>0.0409430078616399</c:v>
                </c:pt>
                <c:pt idx="1998">
                  <c:v>0.0409493240555103</c:v>
                </c:pt>
                <c:pt idx="1999">
                  <c:v>0.0409554140704541</c:v>
                </c:pt>
                <c:pt idx="2000">
                  <c:v>0.0409612392086495</c:v>
                </c:pt>
                <c:pt idx="2001">
                  <c:v>0.0409667615109947</c:v>
                </c:pt>
                <c:pt idx="2002">
                  <c:v>0.0409719441653952</c:v>
                </c:pt>
                <c:pt idx="2003">
                  <c:v>0.0409767519129506</c:v>
                </c:pt>
                <c:pt idx="2004">
                  <c:v>0.0409811514458151</c:v>
                </c:pt>
                <c:pt idx="2005">
                  <c:v>0.040985111790482</c:v>
                </c:pt>
                <c:pt idx="2006">
                  <c:v>0.0409886046703363</c:v>
                </c:pt>
                <c:pt idx="2007">
                  <c:v>0.0409916048415535</c:v>
                </c:pt>
                <c:pt idx="2008">
                  <c:v>0.0409940903967652</c:v>
                </c:pt>
                <c:pt idx="2009">
                  <c:v>0.0409960430313859</c:v>
                </c:pt>
                <c:pt idx="2010">
                  <c:v>0.0409974482680729</c:v>
                </c:pt>
                <c:pt idx="2011">
                  <c:v>0.0409982956354694</c:v>
                </c:pt>
                <c:pt idx="2012">
                  <c:v>0.0409985787981436</c:v>
                </c:pt>
                <c:pt idx="2013">
                  <c:v>0.0409982956354694</c:v>
                </c:pt>
                <c:pt idx="2014">
                  <c:v>0.0409974482680729</c:v>
                </c:pt>
                <c:pt idx="2015">
                  <c:v>0.0409960430313859</c:v>
                </c:pt>
                <c:pt idx="2016">
                  <c:v>0.0409940903967652</c:v>
                </c:pt>
                <c:pt idx="2017">
                  <c:v>0.0409916048415535</c:v>
                </c:pt>
                <c:pt idx="2018">
                  <c:v>0.0409886046703363</c:v>
                </c:pt>
                <c:pt idx="2019">
                  <c:v>0.040985111790482</c:v>
                </c:pt>
                <c:pt idx="2020">
                  <c:v>0.0409811514458151</c:v>
                </c:pt>
                <c:pt idx="2021">
                  <c:v>0.0409767519129506</c:v>
                </c:pt>
                <c:pt idx="2022">
                  <c:v>0.0409719441653952</c:v>
                </c:pt>
                <c:pt idx="2023">
                  <c:v>0.0409667615109947</c:v>
                </c:pt>
                <c:pt idx="2024">
                  <c:v>0.0409612392086495</c:v>
                </c:pt>
                <c:pt idx="2025">
                  <c:v>0.0409554140704541</c:v>
                </c:pt>
                <c:pt idx="2026">
                  <c:v>0.0409493240555103</c:v>
                </c:pt>
                <c:pt idx="2027">
                  <c:v>0.0409430078616399</c:v>
                </c:pt>
                <c:pt idx="2028">
                  <c:v>0.0409365045210755</c:v>
                </c:pt>
                <c:pt idx="2029">
                  <c:v>0.0409298530059445</c:v>
                </c:pt>
                <c:pt idx="2030">
                  <c:v>0.0409230918489944</c:v>
                </c:pt>
                <c:pt idx="2031">
                  <c:v>0.0409162587845458</c:v>
                </c:pt>
                <c:pt idx="2032">
                  <c:v>0.0409093904141196</c:v>
                </c:pt>
                <c:pt idx="2033">
                  <c:v>0.040902521900577</c:v>
                </c:pt>
                <c:pt idx="2034">
                  <c:v>0.0408956866939568</c:v>
                </c:pt>
                <c:pt idx="2035">
                  <c:v>0.0408889162915064</c:v>
                </c:pt>
                <c:pt idx="2036">
                  <c:v>0.0408822400337015</c:v>
                </c:pt>
                <c:pt idx="2037">
                  <c:v>0.0408756849373411</c:v>
                </c:pt>
                <c:pt idx="2038">
                  <c:v>0.0408692755661245</c:v>
                </c:pt>
                <c:pt idx="2039">
                  <c:v>0.0408630339384507</c:v>
                </c:pt>
                <c:pt idx="2040">
                  <c:v>0.0408569794715722</c:v>
                </c:pt>
                <c:pt idx="2041">
                  <c:v>0.0408511289606686</c:v>
                </c:pt>
                <c:pt idx="2042">
                  <c:v>0.0408454965909075</c:v>
                </c:pt>
                <c:pt idx="2043">
                  <c:v>0.0408400939801297</c:v>
                </c:pt>
                <c:pt idx="2044">
                  <c:v>0.040834930249438</c:v>
                </c:pt>
                <c:pt idx="2045">
                  <c:v>0.0408300121186905</c:v>
                </c:pt>
                <c:pt idx="2046">
                  <c:v>0.0408253440236979</c:v>
                </c:pt>
                <c:pt idx="2047">
                  <c:v>0.0408209282517942</c:v>
                </c:pt>
                <c:pt idx="2048">
                  <c:v>0.0408167650924047</c:v>
                </c:pt>
                <c:pt idx="2049">
                  <c:v>0.0408128529992429</c:v>
                </c:pt>
                <c:pt idx="2050">
                  <c:v>0.0408091887608557</c:v>
                </c:pt>
                <c:pt idx="2051">
                  <c:v>0.0408057676763637</c:v>
                </c:pt>
                <c:pt idx="2052">
                  <c:v>0.0408025837334344</c:v>
                </c:pt>
                <c:pt idx="2053">
                  <c:v>0.0407996297857446</c:v>
                </c:pt>
                <c:pt idx="2054">
                  <c:v>0.0407968977274499</c:v>
                </c:pt>
                <c:pt idx="2055">
                  <c:v>0.040794378662455</c:v>
                </c:pt>
                <c:pt idx="2056">
                  <c:v>0.0407920630665782</c:v>
                </c:pt>
                <c:pt idx="2057">
                  <c:v>0.040789940941004</c:v>
                </c:pt>
                <c:pt idx="2058">
                  <c:v>0.0407880019557233</c:v>
                </c:pt>
                <c:pt idx="2059">
                  <c:v>0.0407862355819583</c:v>
                </c:pt>
                <c:pt idx="2060">
                  <c:v>0.0407846312128558</c:v>
                </c:pt>
                <c:pt idx="2061">
                  <c:v>0.0407831782720018</c:v>
                </c:pt>
                <c:pt idx="2062">
                  <c:v>0.0407818663095596</c:v>
                </c:pt>
                <c:pt idx="2063">
                  <c:v>0.0407806850860601</c:v>
                </c:pt>
                <c:pt idx="2064">
                  <c:v>0.040779624644071</c:v>
                </c:pt>
                <c:pt idx="2065">
                  <c:v>0.0407786753681471</c:v>
                </c:pt>
                <c:pt idx="2066">
                  <c:v>0.0407778280336055</c:v>
                </c:pt>
                <c:pt idx="2067">
                  <c:v>0.0407770738447914</c:v>
                </c:pt>
                <c:pt idx="2068">
                  <c:v>0.0407764044635877</c:v>
                </c:pt>
                <c:pt idx="2069">
                  <c:v>0.0407758120289897</c:v>
                </c:pt>
                <c:pt idx="2070">
                  <c:v>0.0407752891686086</c:v>
                </c:pt>
                <c:pt idx="2071">
                  <c:v>0.0407748290029854</c:v>
                </c:pt>
                <c:pt idx="2072">
                  <c:v>0.0407744251436041</c:v>
                </c:pt>
                <c:pt idx="2073">
                  <c:v>0.0407719070479155</c:v>
                </c:pt>
                <c:pt idx="2074">
                  <c:v>0.0407719070479155</c:v>
                </c:pt>
                <c:pt idx="2075">
                  <c:v>0.0407719070479155</c:v>
                </c:pt>
                <c:pt idx="2076">
                  <c:v>0.0407719070479155</c:v>
                </c:pt>
                <c:pt idx="2077">
                  <c:v>0.0407719070479155</c:v>
                </c:pt>
                <c:pt idx="2078">
                  <c:v>0.0407719070479155</c:v>
                </c:pt>
                <c:pt idx="2079">
                  <c:v>0.0407719070479155</c:v>
                </c:pt>
                <c:pt idx="2080">
                  <c:v>0.0407719070479155</c:v>
                </c:pt>
                <c:pt idx="2081">
                  <c:v>0.0407719070479155</c:v>
                </c:pt>
                <c:pt idx="2082">
                  <c:v>0.0407719070479155</c:v>
                </c:pt>
                <c:pt idx="2083">
                  <c:v>0.0407719070479155</c:v>
                </c:pt>
                <c:pt idx="2084">
                  <c:v>0.0407719070479155</c:v>
                </c:pt>
                <c:pt idx="2085">
                  <c:v>0.0407719070479155</c:v>
                </c:pt>
                <c:pt idx="2086">
                  <c:v>0.0407719070479155</c:v>
                </c:pt>
                <c:pt idx="2087">
                  <c:v>0.0407719070479155</c:v>
                </c:pt>
                <c:pt idx="2088">
                  <c:v>0.0407719070479155</c:v>
                </c:pt>
                <c:pt idx="2089">
                  <c:v>0.0407719070479155</c:v>
                </c:pt>
                <c:pt idx="2090">
                  <c:v>0.0407719070479155</c:v>
                </c:pt>
                <c:pt idx="2091">
                  <c:v>0.0407719070479155</c:v>
                </c:pt>
                <c:pt idx="2092">
                  <c:v>0.0407719070479155</c:v>
                </c:pt>
                <c:pt idx="2093">
                  <c:v>0.0407719070479155</c:v>
                </c:pt>
                <c:pt idx="2094">
                  <c:v>0.0407719070479155</c:v>
                </c:pt>
                <c:pt idx="2095">
                  <c:v>0.0407719070479155</c:v>
                </c:pt>
                <c:pt idx="2096">
                  <c:v>0.0407719070479155</c:v>
                </c:pt>
                <c:pt idx="2097">
                  <c:v>0.0407719070479155</c:v>
                </c:pt>
                <c:pt idx="2098">
                  <c:v>0.0407719070479155</c:v>
                </c:pt>
                <c:pt idx="2099">
                  <c:v>0.0407719070479155</c:v>
                </c:pt>
                <c:pt idx="2100">
                  <c:v>0.0407719070479155</c:v>
                </c:pt>
                <c:pt idx="2101">
                  <c:v>0.0407719070479155</c:v>
                </c:pt>
                <c:pt idx="2102">
                  <c:v>0.0407719070479155</c:v>
                </c:pt>
                <c:pt idx="2103">
                  <c:v>0.0407719070479155</c:v>
                </c:pt>
                <c:pt idx="2104">
                  <c:v>0.0407719070479155</c:v>
                </c:pt>
                <c:pt idx="2105">
                  <c:v>0.0407719070479155</c:v>
                </c:pt>
                <c:pt idx="2106">
                  <c:v>0.0407719070479155</c:v>
                </c:pt>
                <c:pt idx="2107">
                  <c:v>0.0407719070479155</c:v>
                </c:pt>
                <c:pt idx="2108">
                  <c:v>0.0407719070479155</c:v>
                </c:pt>
                <c:pt idx="2109">
                  <c:v>0.0407719070479155</c:v>
                </c:pt>
                <c:pt idx="2110">
                  <c:v>0.0407719070479155</c:v>
                </c:pt>
                <c:pt idx="2111">
                  <c:v>0.0407719070479155</c:v>
                </c:pt>
                <c:pt idx="2112">
                  <c:v>0.0407719070479155</c:v>
                </c:pt>
                <c:pt idx="2113">
                  <c:v>0.0407719070479155</c:v>
                </c:pt>
                <c:pt idx="2114">
                  <c:v>0.0407719070479155</c:v>
                </c:pt>
                <c:pt idx="2115">
                  <c:v>0.0407719070479155</c:v>
                </c:pt>
                <c:pt idx="2116">
                  <c:v>0.0407719070479155</c:v>
                </c:pt>
                <c:pt idx="2117">
                  <c:v>0.0407719070479155</c:v>
                </c:pt>
                <c:pt idx="2118">
                  <c:v>0.0407719070479155</c:v>
                </c:pt>
                <c:pt idx="2119">
                  <c:v>0.0407719070479155</c:v>
                </c:pt>
                <c:pt idx="2120">
                  <c:v>0.0407719070479155</c:v>
                </c:pt>
                <c:pt idx="2121">
                  <c:v>0.0407719070479155</c:v>
                </c:pt>
                <c:pt idx="2122">
                  <c:v>0.0407719070479155</c:v>
                </c:pt>
                <c:pt idx="2123">
                  <c:v>0.0407719070479155</c:v>
                </c:pt>
                <c:pt idx="2124">
                  <c:v>0.0407719070479155</c:v>
                </c:pt>
                <c:pt idx="2125">
                  <c:v>0.0407719070479155</c:v>
                </c:pt>
                <c:pt idx="2126">
                  <c:v>0.0407719070479155</c:v>
                </c:pt>
                <c:pt idx="2127">
                  <c:v>0.0407719070479155</c:v>
                </c:pt>
                <c:pt idx="2128">
                  <c:v>0.0407719070479155</c:v>
                </c:pt>
                <c:pt idx="2129">
                  <c:v>0.0407719070479155</c:v>
                </c:pt>
                <c:pt idx="2130">
                  <c:v>0.0407719070479155</c:v>
                </c:pt>
                <c:pt idx="2131">
                  <c:v>0.0407719070479155</c:v>
                </c:pt>
                <c:pt idx="2132">
                  <c:v>0.0407719070479155</c:v>
                </c:pt>
                <c:pt idx="2133">
                  <c:v>0.0407719070479155</c:v>
                </c:pt>
                <c:pt idx="2134">
                  <c:v>0.0407719070479155</c:v>
                </c:pt>
                <c:pt idx="2135">
                  <c:v>0.0407719070479155</c:v>
                </c:pt>
                <c:pt idx="2136">
                  <c:v>0.0407719070479155</c:v>
                </c:pt>
                <c:pt idx="2137">
                  <c:v>0.0407719070479155</c:v>
                </c:pt>
                <c:pt idx="2138">
                  <c:v>0.0407719070479155</c:v>
                </c:pt>
                <c:pt idx="2139">
                  <c:v>0.0407719070479155</c:v>
                </c:pt>
                <c:pt idx="2140">
                  <c:v>0.0407719070479155</c:v>
                </c:pt>
                <c:pt idx="2141">
                  <c:v>0.0407719070479155</c:v>
                </c:pt>
                <c:pt idx="2142">
                  <c:v>0.0407719070479155</c:v>
                </c:pt>
                <c:pt idx="2143">
                  <c:v>0.0407719070479155</c:v>
                </c:pt>
                <c:pt idx="2144">
                  <c:v>0.0407719070479155</c:v>
                </c:pt>
                <c:pt idx="2145">
                  <c:v>0.0407719070479155</c:v>
                </c:pt>
                <c:pt idx="2146">
                  <c:v>0.0407719070479155</c:v>
                </c:pt>
                <c:pt idx="2147">
                  <c:v>0.0407719070479155</c:v>
                </c:pt>
                <c:pt idx="2148">
                  <c:v>0.0407719070479155</c:v>
                </c:pt>
                <c:pt idx="2149">
                  <c:v>0.0407719070479155</c:v>
                </c:pt>
                <c:pt idx="2150">
                  <c:v>0.0407719070479155</c:v>
                </c:pt>
                <c:pt idx="2151">
                  <c:v>0.0407719070479155</c:v>
                </c:pt>
                <c:pt idx="2152">
                  <c:v>0.0407719070479155</c:v>
                </c:pt>
                <c:pt idx="2153">
                  <c:v>0.0407719070479155</c:v>
                </c:pt>
                <c:pt idx="2154">
                  <c:v>0.0407719070479155</c:v>
                </c:pt>
                <c:pt idx="2155">
                  <c:v>0.0407719070479155</c:v>
                </c:pt>
                <c:pt idx="2156">
                  <c:v>0.0407719070479155</c:v>
                </c:pt>
                <c:pt idx="2157">
                  <c:v>0.0407719070479155</c:v>
                </c:pt>
                <c:pt idx="2158">
                  <c:v>0.0407719070479155</c:v>
                </c:pt>
                <c:pt idx="2159">
                  <c:v>0.0407719070479155</c:v>
                </c:pt>
                <c:pt idx="2160">
                  <c:v>0.0407719070479155</c:v>
                </c:pt>
                <c:pt idx="2161">
                  <c:v>0.0407719070479155</c:v>
                </c:pt>
                <c:pt idx="2162">
                  <c:v>0.0407719070479155</c:v>
                </c:pt>
                <c:pt idx="2163">
                  <c:v>0.0407719070479155</c:v>
                </c:pt>
                <c:pt idx="2164">
                  <c:v>0.0407719070479155</c:v>
                </c:pt>
                <c:pt idx="2165">
                  <c:v>0.0407719070479155</c:v>
                </c:pt>
                <c:pt idx="2166">
                  <c:v>0.0407719070479155</c:v>
                </c:pt>
                <c:pt idx="2167">
                  <c:v>0.0407719070479155</c:v>
                </c:pt>
                <c:pt idx="2168">
                  <c:v>0.0407719070479155</c:v>
                </c:pt>
                <c:pt idx="2169">
                  <c:v>0.0407719070479155</c:v>
                </c:pt>
                <c:pt idx="2170">
                  <c:v>0.0407719070479155</c:v>
                </c:pt>
                <c:pt idx="2171">
                  <c:v>0.0407719070479155</c:v>
                </c:pt>
                <c:pt idx="2172">
                  <c:v>0.0407719070479155</c:v>
                </c:pt>
                <c:pt idx="2173">
                  <c:v>0.0407719070479155</c:v>
                </c:pt>
                <c:pt idx="2174">
                  <c:v>0.0407719070479155</c:v>
                </c:pt>
                <c:pt idx="2175">
                  <c:v>0.0407719070479155</c:v>
                </c:pt>
                <c:pt idx="2176">
                  <c:v>0.0407719070479155</c:v>
                </c:pt>
                <c:pt idx="2177">
                  <c:v>0.0407719070479155</c:v>
                </c:pt>
                <c:pt idx="2178">
                  <c:v>0.0407719070479155</c:v>
                </c:pt>
                <c:pt idx="2179">
                  <c:v>0.0407719070479155</c:v>
                </c:pt>
                <c:pt idx="2180">
                  <c:v>0.0407719070479155</c:v>
                </c:pt>
                <c:pt idx="2181">
                  <c:v>0.0407719070479155</c:v>
                </c:pt>
                <c:pt idx="2182">
                  <c:v>0.0407719070479155</c:v>
                </c:pt>
                <c:pt idx="2183">
                  <c:v>0.0407719070479155</c:v>
                </c:pt>
                <c:pt idx="2184">
                  <c:v>0.0407719070479155</c:v>
                </c:pt>
                <c:pt idx="2185">
                  <c:v>0.0407719070479155</c:v>
                </c:pt>
                <c:pt idx="2186">
                  <c:v>0.0407719070479155</c:v>
                </c:pt>
                <c:pt idx="2187">
                  <c:v>0.0407719070479155</c:v>
                </c:pt>
                <c:pt idx="2188">
                  <c:v>0.0407719070479155</c:v>
                </c:pt>
                <c:pt idx="2189">
                  <c:v>0.0407719070479155</c:v>
                </c:pt>
                <c:pt idx="2190">
                  <c:v>0.0407719070479155</c:v>
                </c:pt>
                <c:pt idx="2191">
                  <c:v>0.0407719070479155</c:v>
                </c:pt>
                <c:pt idx="2192">
                  <c:v>0.0407719070479155</c:v>
                </c:pt>
                <c:pt idx="2193">
                  <c:v>0.0407719070479155</c:v>
                </c:pt>
                <c:pt idx="2194">
                  <c:v>0.0407719070479155</c:v>
                </c:pt>
                <c:pt idx="2195">
                  <c:v>0.0407719070479155</c:v>
                </c:pt>
                <c:pt idx="2196">
                  <c:v>0.0407719070479155</c:v>
                </c:pt>
                <c:pt idx="2197">
                  <c:v>0.0407719070479155</c:v>
                </c:pt>
                <c:pt idx="2198">
                  <c:v>0.0407719070479155</c:v>
                </c:pt>
                <c:pt idx="2199">
                  <c:v>0.0407719070479155</c:v>
                </c:pt>
                <c:pt idx="2200">
                  <c:v>0.0407719070479155</c:v>
                </c:pt>
                <c:pt idx="2201">
                  <c:v>0.0407719070479155</c:v>
                </c:pt>
                <c:pt idx="2202">
                  <c:v>0.0407719070479155</c:v>
                </c:pt>
                <c:pt idx="2203">
                  <c:v>0.0407719070479155</c:v>
                </c:pt>
                <c:pt idx="2204">
                  <c:v>0.0407719070479155</c:v>
                </c:pt>
                <c:pt idx="2205">
                  <c:v>0.0407719070479155</c:v>
                </c:pt>
                <c:pt idx="2206">
                  <c:v>0.0407719070479155</c:v>
                </c:pt>
                <c:pt idx="2207">
                  <c:v>0.0407719070479155</c:v>
                </c:pt>
                <c:pt idx="2208">
                  <c:v>0.0407719070479155</c:v>
                </c:pt>
                <c:pt idx="2209">
                  <c:v>0.0407719070479155</c:v>
                </c:pt>
                <c:pt idx="2210">
                  <c:v>0.0407719070479155</c:v>
                </c:pt>
                <c:pt idx="2211">
                  <c:v>0.0407719070479155</c:v>
                </c:pt>
                <c:pt idx="2212">
                  <c:v>0.0407719070479155</c:v>
                </c:pt>
                <c:pt idx="2213">
                  <c:v>0.0407719070479155</c:v>
                </c:pt>
                <c:pt idx="2214">
                  <c:v>0.0407719070479155</c:v>
                </c:pt>
                <c:pt idx="2215">
                  <c:v>0.0407719070479155</c:v>
                </c:pt>
                <c:pt idx="2216">
                  <c:v>0.0407719070479155</c:v>
                </c:pt>
                <c:pt idx="2217">
                  <c:v>0.0407719070479155</c:v>
                </c:pt>
                <c:pt idx="2218">
                  <c:v>0.0407719070479155</c:v>
                </c:pt>
                <c:pt idx="2219">
                  <c:v>0.0407719070479155</c:v>
                </c:pt>
                <c:pt idx="2220">
                  <c:v>0.0407719070479155</c:v>
                </c:pt>
                <c:pt idx="2221">
                  <c:v>0.0407719070479155</c:v>
                </c:pt>
                <c:pt idx="2222">
                  <c:v>0.0407719070479155</c:v>
                </c:pt>
                <c:pt idx="2223">
                  <c:v>0.0407719070479155</c:v>
                </c:pt>
                <c:pt idx="2224">
                  <c:v>0.0407719070479155</c:v>
                </c:pt>
                <c:pt idx="2225">
                  <c:v>0.0407719070479155</c:v>
                </c:pt>
                <c:pt idx="2226">
                  <c:v>0.0407719070479155</c:v>
                </c:pt>
                <c:pt idx="2227">
                  <c:v>0.0407719070479155</c:v>
                </c:pt>
                <c:pt idx="2228">
                  <c:v>0.0407719070479155</c:v>
                </c:pt>
                <c:pt idx="2229">
                  <c:v>0.0407719070479155</c:v>
                </c:pt>
                <c:pt idx="2230">
                  <c:v>0.0407719070479155</c:v>
                </c:pt>
                <c:pt idx="2231">
                  <c:v>0.0407719070479155</c:v>
                </c:pt>
                <c:pt idx="2232">
                  <c:v>0.0407719070479155</c:v>
                </c:pt>
                <c:pt idx="2233">
                  <c:v>0.0407719070479155</c:v>
                </c:pt>
                <c:pt idx="2234">
                  <c:v>0.0407719070479155</c:v>
                </c:pt>
                <c:pt idx="2235">
                  <c:v>0.0407719070479155</c:v>
                </c:pt>
                <c:pt idx="2236">
                  <c:v>0.0407719070479155</c:v>
                </c:pt>
                <c:pt idx="2237">
                  <c:v>0.0407719070479155</c:v>
                </c:pt>
                <c:pt idx="2238">
                  <c:v>0.0407719070479155</c:v>
                </c:pt>
                <c:pt idx="2239">
                  <c:v>0.0407719070479155</c:v>
                </c:pt>
                <c:pt idx="2240">
                  <c:v>0.0407719070479155</c:v>
                </c:pt>
                <c:pt idx="2241">
                  <c:v>0.0407719070479155</c:v>
                </c:pt>
                <c:pt idx="2242">
                  <c:v>0.0407719070479155</c:v>
                </c:pt>
                <c:pt idx="2243">
                  <c:v>0.0407719070479155</c:v>
                </c:pt>
                <c:pt idx="2244">
                  <c:v>0.0407719070479155</c:v>
                </c:pt>
                <c:pt idx="2245">
                  <c:v>0.0407719070479155</c:v>
                </c:pt>
                <c:pt idx="2246">
                  <c:v>0.0407719070479155</c:v>
                </c:pt>
                <c:pt idx="2247">
                  <c:v>0.0407719070479155</c:v>
                </c:pt>
                <c:pt idx="2248">
                  <c:v>0.0407719070479155</c:v>
                </c:pt>
                <c:pt idx="2249">
                  <c:v>0.0407719070479155</c:v>
                </c:pt>
                <c:pt idx="2250">
                  <c:v>0.0407719070479155</c:v>
                </c:pt>
                <c:pt idx="2251">
                  <c:v>0.0407719070479155</c:v>
                </c:pt>
                <c:pt idx="2252">
                  <c:v>0.0407719070479155</c:v>
                </c:pt>
                <c:pt idx="2253">
                  <c:v>0.0407719070479155</c:v>
                </c:pt>
                <c:pt idx="2254">
                  <c:v>0.0407719070479155</c:v>
                </c:pt>
                <c:pt idx="2255">
                  <c:v>0.0407719070479155</c:v>
                </c:pt>
                <c:pt idx="2256">
                  <c:v>0.0407719070479155</c:v>
                </c:pt>
                <c:pt idx="2257">
                  <c:v>0.0407719070479155</c:v>
                </c:pt>
                <c:pt idx="2258">
                  <c:v>0.0407719070479155</c:v>
                </c:pt>
                <c:pt idx="2259">
                  <c:v>0.0407719070479155</c:v>
                </c:pt>
                <c:pt idx="2260">
                  <c:v>0.0407719070479155</c:v>
                </c:pt>
                <c:pt idx="2261">
                  <c:v>0.0407719070479155</c:v>
                </c:pt>
                <c:pt idx="2262">
                  <c:v>0.0407719070479155</c:v>
                </c:pt>
                <c:pt idx="2263">
                  <c:v>0.0407719070479155</c:v>
                </c:pt>
                <c:pt idx="2264">
                  <c:v>0.0407719070479155</c:v>
                </c:pt>
                <c:pt idx="2265">
                  <c:v>0.0407719070479155</c:v>
                </c:pt>
                <c:pt idx="2266">
                  <c:v>0.0407719070479155</c:v>
                </c:pt>
                <c:pt idx="2267">
                  <c:v>0.0407719070479155</c:v>
                </c:pt>
                <c:pt idx="2268">
                  <c:v>0.0407719070479155</c:v>
                </c:pt>
                <c:pt idx="2269">
                  <c:v>0.0407719070479155</c:v>
                </c:pt>
                <c:pt idx="2270">
                  <c:v>0.0407719070479155</c:v>
                </c:pt>
                <c:pt idx="2271">
                  <c:v>0.0407719070479155</c:v>
                </c:pt>
                <c:pt idx="2272">
                  <c:v>0.0407719070479155</c:v>
                </c:pt>
                <c:pt idx="2273">
                  <c:v>0.0407719070479155</c:v>
                </c:pt>
                <c:pt idx="2274">
                  <c:v>0.0407719070479155</c:v>
                </c:pt>
                <c:pt idx="2275">
                  <c:v>0.0407719070479155</c:v>
                </c:pt>
                <c:pt idx="2276">
                  <c:v>0.0407719070479155</c:v>
                </c:pt>
                <c:pt idx="2277">
                  <c:v>0.0407719070479155</c:v>
                </c:pt>
                <c:pt idx="2278">
                  <c:v>0.0407719070479155</c:v>
                </c:pt>
                <c:pt idx="2279">
                  <c:v>0.0407719070479155</c:v>
                </c:pt>
                <c:pt idx="2280">
                  <c:v>0.0407719070479155</c:v>
                </c:pt>
                <c:pt idx="2281">
                  <c:v>0.0407719070479155</c:v>
                </c:pt>
                <c:pt idx="2282">
                  <c:v>0.0407719070479155</c:v>
                </c:pt>
                <c:pt idx="2283">
                  <c:v>0.0407719070479155</c:v>
                </c:pt>
                <c:pt idx="2284">
                  <c:v>0.0407719070479155</c:v>
                </c:pt>
                <c:pt idx="2285">
                  <c:v>0.0407719070479155</c:v>
                </c:pt>
                <c:pt idx="2286">
                  <c:v>0.0407719070479155</c:v>
                </c:pt>
                <c:pt idx="2287">
                  <c:v>0.0407719070479155</c:v>
                </c:pt>
                <c:pt idx="2288">
                  <c:v>0.0407719070479155</c:v>
                </c:pt>
                <c:pt idx="2289">
                  <c:v>0.0407719070479155</c:v>
                </c:pt>
                <c:pt idx="2290">
                  <c:v>0.0407719070479155</c:v>
                </c:pt>
                <c:pt idx="2291">
                  <c:v>0.0407719070479155</c:v>
                </c:pt>
                <c:pt idx="2292">
                  <c:v>0.0407719070479155</c:v>
                </c:pt>
                <c:pt idx="2293">
                  <c:v>0.0407719070479155</c:v>
                </c:pt>
                <c:pt idx="2294">
                  <c:v>0.0407719070479155</c:v>
                </c:pt>
                <c:pt idx="2295">
                  <c:v>0.0407719070479155</c:v>
                </c:pt>
                <c:pt idx="2296">
                  <c:v>0.0407719070479155</c:v>
                </c:pt>
                <c:pt idx="2297">
                  <c:v>0.0407719070479155</c:v>
                </c:pt>
                <c:pt idx="2298">
                  <c:v>0.0407719070479155</c:v>
                </c:pt>
                <c:pt idx="2299">
                  <c:v>0.0407719070479155</c:v>
                </c:pt>
                <c:pt idx="2300">
                  <c:v>0.0407719070479155</c:v>
                </c:pt>
                <c:pt idx="2301">
                  <c:v>0.0407719070479155</c:v>
                </c:pt>
                <c:pt idx="2302">
                  <c:v>0.0407719070479155</c:v>
                </c:pt>
                <c:pt idx="2303">
                  <c:v>0.0407719070479155</c:v>
                </c:pt>
                <c:pt idx="2304">
                  <c:v>0.0407719070479155</c:v>
                </c:pt>
                <c:pt idx="2305">
                  <c:v>0.0407719070479155</c:v>
                </c:pt>
                <c:pt idx="2306">
                  <c:v>0.0407719070479155</c:v>
                </c:pt>
                <c:pt idx="2307">
                  <c:v>0.0407719070479155</c:v>
                </c:pt>
                <c:pt idx="2308">
                  <c:v>0.0407719070479155</c:v>
                </c:pt>
                <c:pt idx="2309">
                  <c:v>0.0407719070479155</c:v>
                </c:pt>
                <c:pt idx="2310">
                  <c:v>0.0407719070479155</c:v>
                </c:pt>
                <c:pt idx="2311">
                  <c:v>0.0407719070479155</c:v>
                </c:pt>
                <c:pt idx="2312">
                  <c:v>0.0407719070479155</c:v>
                </c:pt>
                <c:pt idx="2313">
                  <c:v>0.0407719070479155</c:v>
                </c:pt>
                <c:pt idx="2314">
                  <c:v>0.0407719070479155</c:v>
                </c:pt>
                <c:pt idx="2315">
                  <c:v>0.0407719070479155</c:v>
                </c:pt>
                <c:pt idx="2316">
                  <c:v>0.0407719070479155</c:v>
                </c:pt>
                <c:pt idx="2317">
                  <c:v>0.0407719070479155</c:v>
                </c:pt>
                <c:pt idx="2318">
                  <c:v>0.0407719070479155</c:v>
                </c:pt>
                <c:pt idx="2319">
                  <c:v>0.0407719070479155</c:v>
                </c:pt>
                <c:pt idx="2320">
                  <c:v>0.0407719070479155</c:v>
                </c:pt>
                <c:pt idx="2321">
                  <c:v>0.0407719070479155</c:v>
                </c:pt>
                <c:pt idx="2322">
                  <c:v>0.0407719070479155</c:v>
                </c:pt>
                <c:pt idx="2323">
                  <c:v>0.0407719070479155</c:v>
                </c:pt>
                <c:pt idx="2324">
                  <c:v>0.0407719070479155</c:v>
                </c:pt>
                <c:pt idx="2325">
                  <c:v>0.0407719070479155</c:v>
                </c:pt>
                <c:pt idx="2326">
                  <c:v>0.0407719070479155</c:v>
                </c:pt>
                <c:pt idx="2327">
                  <c:v>0.0407719070479155</c:v>
                </c:pt>
                <c:pt idx="2328">
                  <c:v>0.0407719070479155</c:v>
                </c:pt>
                <c:pt idx="2329">
                  <c:v>0.0407719070479155</c:v>
                </c:pt>
                <c:pt idx="2330">
                  <c:v>0.0407719070479155</c:v>
                </c:pt>
                <c:pt idx="2331">
                  <c:v>0.0407719070479155</c:v>
                </c:pt>
                <c:pt idx="2332">
                  <c:v>0.0407719070479155</c:v>
                </c:pt>
                <c:pt idx="2333">
                  <c:v>0.0407719070479155</c:v>
                </c:pt>
                <c:pt idx="2334">
                  <c:v>0.0407719070479155</c:v>
                </c:pt>
                <c:pt idx="2335">
                  <c:v>0.0407719070479155</c:v>
                </c:pt>
                <c:pt idx="2336">
                  <c:v>0.0407719070479155</c:v>
                </c:pt>
                <c:pt idx="2337">
                  <c:v>0.0407719070479155</c:v>
                </c:pt>
                <c:pt idx="2338">
                  <c:v>0.0407719070479155</c:v>
                </c:pt>
                <c:pt idx="2339">
                  <c:v>0.0407719070479155</c:v>
                </c:pt>
                <c:pt idx="2340">
                  <c:v>0.0407719070479155</c:v>
                </c:pt>
                <c:pt idx="2341">
                  <c:v>0.0407719070479155</c:v>
                </c:pt>
                <c:pt idx="2342">
                  <c:v>0.0407719070479155</c:v>
                </c:pt>
                <c:pt idx="2343">
                  <c:v>0.0407719070479155</c:v>
                </c:pt>
                <c:pt idx="2344">
                  <c:v>0.0407719070479155</c:v>
                </c:pt>
                <c:pt idx="2345">
                  <c:v>0.0407719070479155</c:v>
                </c:pt>
                <c:pt idx="2346">
                  <c:v>0.0407719070479155</c:v>
                </c:pt>
                <c:pt idx="2347">
                  <c:v>0.0407719070479155</c:v>
                </c:pt>
                <c:pt idx="2348">
                  <c:v>0.0407719070479155</c:v>
                </c:pt>
                <c:pt idx="2349">
                  <c:v>0.0407719070479155</c:v>
                </c:pt>
                <c:pt idx="2350">
                  <c:v>0.0407719070479155</c:v>
                </c:pt>
                <c:pt idx="2351">
                  <c:v>0.0407719070479155</c:v>
                </c:pt>
                <c:pt idx="2352">
                  <c:v>0.0407719070479155</c:v>
                </c:pt>
                <c:pt idx="2353">
                  <c:v>0.0407719070479155</c:v>
                </c:pt>
                <c:pt idx="2354">
                  <c:v>0.0407719070479155</c:v>
                </c:pt>
                <c:pt idx="2355">
                  <c:v>0.0407719070479155</c:v>
                </c:pt>
                <c:pt idx="2356">
                  <c:v>0.0407719070479155</c:v>
                </c:pt>
                <c:pt idx="2357">
                  <c:v>0.0407719070479155</c:v>
                </c:pt>
                <c:pt idx="2358">
                  <c:v>0.0407719070479155</c:v>
                </c:pt>
                <c:pt idx="2359">
                  <c:v>0.0407719070479155</c:v>
                </c:pt>
                <c:pt idx="2360">
                  <c:v>0.0407719070479155</c:v>
                </c:pt>
                <c:pt idx="2361">
                  <c:v>0.0407719070479155</c:v>
                </c:pt>
                <c:pt idx="2362">
                  <c:v>0.0407719070479155</c:v>
                </c:pt>
                <c:pt idx="2363">
                  <c:v>0.0407719070479155</c:v>
                </c:pt>
                <c:pt idx="2364">
                  <c:v>0.0407719070479155</c:v>
                </c:pt>
                <c:pt idx="2365">
                  <c:v>0.0407719070479155</c:v>
                </c:pt>
                <c:pt idx="2366">
                  <c:v>0.0407719070479155</c:v>
                </c:pt>
                <c:pt idx="2367">
                  <c:v>0.0407719070479155</c:v>
                </c:pt>
                <c:pt idx="2368">
                  <c:v>0.0407719070479155</c:v>
                </c:pt>
                <c:pt idx="2369">
                  <c:v>0.0407719070479155</c:v>
                </c:pt>
                <c:pt idx="2370">
                  <c:v>0.0407719070479155</c:v>
                </c:pt>
                <c:pt idx="2371">
                  <c:v>0.0407719070479155</c:v>
                </c:pt>
                <c:pt idx="2372">
                  <c:v>0.0407719070479155</c:v>
                </c:pt>
                <c:pt idx="2373">
                  <c:v>0.0407719070479155</c:v>
                </c:pt>
                <c:pt idx="2374">
                  <c:v>0.0407719070479155</c:v>
                </c:pt>
                <c:pt idx="2375">
                  <c:v>0.0407719070479155</c:v>
                </c:pt>
                <c:pt idx="2376">
                  <c:v>0.0407719070479155</c:v>
                </c:pt>
                <c:pt idx="2377">
                  <c:v>0.0407719070479155</c:v>
                </c:pt>
                <c:pt idx="2378">
                  <c:v>0.0407719070479155</c:v>
                </c:pt>
                <c:pt idx="2379">
                  <c:v>0.0407719070479155</c:v>
                </c:pt>
                <c:pt idx="2380">
                  <c:v>0.0407719070479155</c:v>
                </c:pt>
                <c:pt idx="2381">
                  <c:v>0.0407719070479155</c:v>
                </c:pt>
                <c:pt idx="2382">
                  <c:v>0.0407719070479155</c:v>
                </c:pt>
                <c:pt idx="2383">
                  <c:v>0.0407719070479155</c:v>
                </c:pt>
                <c:pt idx="2384">
                  <c:v>0.0407719070479155</c:v>
                </c:pt>
                <c:pt idx="2385">
                  <c:v>0.0407719070479155</c:v>
                </c:pt>
                <c:pt idx="2386">
                  <c:v>0.0407719070479155</c:v>
                </c:pt>
                <c:pt idx="2387">
                  <c:v>0.0407719070479155</c:v>
                </c:pt>
                <c:pt idx="2388">
                  <c:v>0.0407719070479155</c:v>
                </c:pt>
                <c:pt idx="2389">
                  <c:v>0.0407719070479155</c:v>
                </c:pt>
                <c:pt idx="2390">
                  <c:v>0.0407719070479155</c:v>
                </c:pt>
                <c:pt idx="2391">
                  <c:v>0.0407719070479155</c:v>
                </c:pt>
                <c:pt idx="2392">
                  <c:v>0.0407719070479155</c:v>
                </c:pt>
                <c:pt idx="2393">
                  <c:v>0.0407719070479155</c:v>
                </c:pt>
                <c:pt idx="2394">
                  <c:v>0.0407719070479155</c:v>
                </c:pt>
                <c:pt idx="2395">
                  <c:v>0.0407719070479155</c:v>
                </c:pt>
                <c:pt idx="2396">
                  <c:v>0.0407719070479155</c:v>
                </c:pt>
                <c:pt idx="2397">
                  <c:v>0.0407719070479155</c:v>
                </c:pt>
                <c:pt idx="2398">
                  <c:v>0.0407719070479155</c:v>
                </c:pt>
                <c:pt idx="2399">
                  <c:v>0.0407719070479155</c:v>
                </c:pt>
                <c:pt idx="2400">
                  <c:v>0.0407719070479155</c:v>
                </c:pt>
                <c:pt idx="2401">
                  <c:v>0.0407719070479155</c:v>
                </c:pt>
                <c:pt idx="2402">
                  <c:v>0.0407719070479155</c:v>
                </c:pt>
                <c:pt idx="2403">
                  <c:v>0.0407719070479155</c:v>
                </c:pt>
                <c:pt idx="2404">
                  <c:v>0.0407719070479155</c:v>
                </c:pt>
                <c:pt idx="2405">
                  <c:v>0.0407719070479155</c:v>
                </c:pt>
                <c:pt idx="2406">
                  <c:v>0.0407719070479155</c:v>
                </c:pt>
                <c:pt idx="2407">
                  <c:v>0.0407719070479155</c:v>
                </c:pt>
                <c:pt idx="2408">
                  <c:v>0.0407719070479155</c:v>
                </c:pt>
                <c:pt idx="2409">
                  <c:v>0.0407719070479155</c:v>
                </c:pt>
                <c:pt idx="2410">
                  <c:v>0.0407719070479155</c:v>
                </c:pt>
                <c:pt idx="2411">
                  <c:v>0.0407719070479155</c:v>
                </c:pt>
                <c:pt idx="2412">
                  <c:v>0.0407719070479155</c:v>
                </c:pt>
                <c:pt idx="2413">
                  <c:v>0.0407719070479155</c:v>
                </c:pt>
                <c:pt idx="2414">
                  <c:v>0.0407719070479155</c:v>
                </c:pt>
                <c:pt idx="2415">
                  <c:v>0.0407719070479155</c:v>
                </c:pt>
                <c:pt idx="2416">
                  <c:v>0.0407719070479155</c:v>
                </c:pt>
                <c:pt idx="2417">
                  <c:v>0.0407719070479155</c:v>
                </c:pt>
                <c:pt idx="2418">
                  <c:v>0.0407719070479155</c:v>
                </c:pt>
                <c:pt idx="2419">
                  <c:v>0.0407719070479155</c:v>
                </c:pt>
                <c:pt idx="2420">
                  <c:v>0.0407719070479155</c:v>
                </c:pt>
                <c:pt idx="2421">
                  <c:v>0.0407719070479155</c:v>
                </c:pt>
                <c:pt idx="2422">
                  <c:v>0.0407719070479155</c:v>
                </c:pt>
                <c:pt idx="2423">
                  <c:v>0.0407719070479155</c:v>
                </c:pt>
                <c:pt idx="2424">
                  <c:v>0.0407719070479155</c:v>
                </c:pt>
                <c:pt idx="2425">
                  <c:v>0.0407719070479155</c:v>
                </c:pt>
                <c:pt idx="2426">
                  <c:v>0.0407719070479155</c:v>
                </c:pt>
                <c:pt idx="2427">
                  <c:v>0.0407719070479155</c:v>
                </c:pt>
                <c:pt idx="2428">
                  <c:v>0.0407719070479155</c:v>
                </c:pt>
                <c:pt idx="2429">
                  <c:v>0.0407719070479155</c:v>
                </c:pt>
                <c:pt idx="2430">
                  <c:v>0.0407719070479155</c:v>
                </c:pt>
                <c:pt idx="2431">
                  <c:v>0.0407719070479155</c:v>
                </c:pt>
                <c:pt idx="2432">
                  <c:v>0.0407719070479155</c:v>
                </c:pt>
                <c:pt idx="2433">
                  <c:v>0.0407719070479155</c:v>
                </c:pt>
                <c:pt idx="2434">
                  <c:v>0.0407719070479155</c:v>
                </c:pt>
                <c:pt idx="2435">
                  <c:v>0.0407719070479155</c:v>
                </c:pt>
                <c:pt idx="2436">
                  <c:v>0.0407719070479155</c:v>
                </c:pt>
                <c:pt idx="2437">
                  <c:v>0.0407719070479155</c:v>
                </c:pt>
                <c:pt idx="2438">
                  <c:v>0.0407719070479155</c:v>
                </c:pt>
                <c:pt idx="2439">
                  <c:v>0.0407719070479155</c:v>
                </c:pt>
                <c:pt idx="2440">
                  <c:v>0.0407719070479155</c:v>
                </c:pt>
                <c:pt idx="2441">
                  <c:v>0.0407719070479155</c:v>
                </c:pt>
                <c:pt idx="2442">
                  <c:v>0.0407719070479155</c:v>
                </c:pt>
                <c:pt idx="2443">
                  <c:v>0.0407719070479155</c:v>
                </c:pt>
                <c:pt idx="2444">
                  <c:v>0.0407719070479155</c:v>
                </c:pt>
                <c:pt idx="2445">
                  <c:v>0.0407719070479155</c:v>
                </c:pt>
                <c:pt idx="2446">
                  <c:v>0.0407719070479155</c:v>
                </c:pt>
                <c:pt idx="2447">
                  <c:v>0.0407719070479155</c:v>
                </c:pt>
                <c:pt idx="2448">
                  <c:v>0.0407719070479155</c:v>
                </c:pt>
                <c:pt idx="2449">
                  <c:v>0.0407719070479155</c:v>
                </c:pt>
                <c:pt idx="2450">
                  <c:v>0.0407719070479155</c:v>
                </c:pt>
                <c:pt idx="2451">
                  <c:v>0.0407719070479155</c:v>
                </c:pt>
                <c:pt idx="2452">
                  <c:v>0.0407719070479155</c:v>
                </c:pt>
                <c:pt idx="2453">
                  <c:v>0.0407719070479155</c:v>
                </c:pt>
                <c:pt idx="2454">
                  <c:v>0.0407719070479155</c:v>
                </c:pt>
                <c:pt idx="2455">
                  <c:v>0.0407719070479155</c:v>
                </c:pt>
                <c:pt idx="2456">
                  <c:v>0.0407719070479155</c:v>
                </c:pt>
                <c:pt idx="2457">
                  <c:v>0.0407719070479155</c:v>
                </c:pt>
                <c:pt idx="2458">
                  <c:v>0.0407719070479155</c:v>
                </c:pt>
                <c:pt idx="2459">
                  <c:v>0.0407719070479155</c:v>
                </c:pt>
                <c:pt idx="2460">
                  <c:v>0.0407719070479155</c:v>
                </c:pt>
                <c:pt idx="2461">
                  <c:v>0.0407719070479155</c:v>
                </c:pt>
                <c:pt idx="2462">
                  <c:v>0.0407719070479155</c:v>
                </c:pt>
                <c:pt idx="2463">
                  <c:v>0.0407719070479155</c:v>
                </c:pt>
                <c:pt idx="2464">
                  <c:v>0.0407719070479155</c:v>
                </c:pt>
                <c:pt idx="2465">
                  <c:v>0.0407719070479155</c:v>
                </c:pt>
                <c:pt idx="2466">
                  <c:v>0.0407719070479155</c:v>
                </c:pt>
                <c:pt idx="2467">
                  <c:v>0.0407719070479155</c:v>
                </c:pt>
                <c:pt idx="2468">
                  <c:v>0.0407719070479155</c:v>
                </c:pt>
                <c:pt idx="2469">
                  <c:v>0.0407719070479155</c:v>
                </c:pt>
                <c:pt idx="2470">
                  <c:v>0.0407719070479155</c:v>
                </c:pt>
                <c:pt idx="2471">
                  <c:v>0.0407719070479155</c:v>
                </c:pt>
                <c:pt idx="2472">
                  <c:v>0.0407719070479155</c:v>
                </c:pt>
                <c:pt idx="2473">
                  <c:v>0.0407719070479155</c:v>
                </c:pt>
                <c:pt idx="2474">
                  <c:v>0.0407719070479155</c:v>
                </c:pt>
                <c:pt idx="2475">
                  <c:v>0.0407719070479155</c:v>
                </c:pt>
                <c:pt idx="2476">
                  <c:v>0.0407719070479155</c:v>
                </c:pt>
                <c:pt idx="2477">
                  <c:v>0.0407719070479155</c:v>
                </c:pt>
                <c:pt idx="2478">
                  <c:v>0.0407719070479155</c:v>
                </c:pt>
                <c:pt idx="2479">
                  <c:v>0.0407719070479155</c:v>
                </c:pt>
                <c:pt idx="2480">
                  <c:v>0.0407719070479155</c:v>
                </c:pt>
                <c:pt idx="2481">
                  <c:v>0.0407719070479155</c:v>
                </c:pt>
                <c:pt idx="2482">
                  <c:v>0.0407719070479155</c:v>
                </c:pt>
                <c:pt idx="2483">
                  <c:v>0.0407719070479155</c:v>
                </c:pt>
                <c:pt idx="2484">
                  <c:v>0.0407719070479155</c:v>
                </c:pt>
                <c:pt idx="2485">
                  <c:v>0.0407739215244664</c:v>
                </c:pt>
                <c:pt idx="2486">
                  <c:v>0.0407741765475581</c:v>
                </c:pt>
                <c:pt idx="2487">
                  <c:v>0.0407744597677319</c:v>
                </c:pt>
                <c:pt idx="2488">
                  <c:v>0.040774773741732</c:v>
                </c:pt>
                <c:pt idx="2489">
                  <c:v>0.0407751211865001</c:v>
                </c:pt>
                <c:pt idx="2490">
                  <c:v>0.0407755049804532</c:v>
                </c:pt>
                <c:pt idx="2491">
                  <c:v>0.0407759281635511</c:v>
                </c:pt>
                <c:pt idx="2492">
                  <c:v>0.0407763939360041</c:v>
                </c:pt>
                <c:pt idx="2493">
                  <c:v>0.0407769056554744</c:v>
                </c:pt>
                <c:pt idx="2494">
                  <c:v>0.0407774668326207</c:v>
                </c:pt>
                <c:pt idx="2495">
                  <c:v>0.0407780811248399</c:v>
                </c:pt>
                <c:pt idx="2496">
                  <c:v>0.0407787523280643</c:v>
                </c:pt>
                <c:pt idx="2497">
                  <c:v>0.040779484366478</c:v>
                </c:pt>
                <c:pt idx="2498">
                  <c:v>0.0407802812800277</c:v>
                </c:pt>
                <c:pt idx="2499">
                  <c:v>0.0407811472096147</c:v>
                </c:pt>
                <c:pt idx="2500">
                  <c:v>0.0407820863798677</c:v>
                </c:pt>
                <c:pt idx="2501">
                  <c:v>0.0407831030794184</c:v>
                </c:pt>
                <c:pt idx="2502">
                  <c:v>0.0407842016386187</c:v>
                </c:pt>
                <c:pt idx="2503">
                  <c:v>0.0407853864046643</c:v>
                </c:pt>
                <c:pt idx="2504">
                  <c:v>0.0407866617141172</c:v>
                </c:pt>
                <c:pt idx="2505">
                  <c:v>0.0407880318628456</c:v>
                </c:pt>
                <c:pt idx="2506">
                  <c:v>0.0407895010734371</c:v>
                </c:pt>
                <c:pt idx="2507">
                  <c:v>0.0407910734601709</c:v>
                </c:pt>
                <c:pt idx="2508">
                  <c:v>0.0407927529916751</c:v>
                </c:pt>
                <c:pt idx="2509">
                  <c:v>0.0407945434514315</c:v>
                </c:pt>
                <c:pt idx="2510">
                  <c:v>0.0407964483963306</c:v>
                </c:pt>
                <c:pt idx="2511">
                  <c:v>0.0407984711135217</c:v>
                </c:pt>
                <c:pt idx="2512">
                  <c:v>0.0408006145758406</c:v>
                </c:pt>
                <c:pt idx="2513">
                  <c:v>0.0408028813961433</c:v>
                </c:pt>
                <c:pt idx="2514">
                  <c:v>0.0408052737809072</c:v>
                </c:pt>
                <c:pt idx="2515">
                  <c:v>0.0408077934835069</c:v>
                </c:pt>
                <c:pt idx="2516">
                  <c:v>0.040810441757601</c:v>
                </c:pt>
                <c:pt idx="2517">
                  <c:v>0.0408132193111048</c:v>
                </c:pt>
                <c:pt idx="2518">
                  <c:v>0.040816126261248</c:v>
                </c:pt>
                <c:pt idx="2519">
                  <c:v>0.0408191620912468</c:v>
                </c:pt>
                <c:pt idx="2520">
                  <c:v>0.0408223256091335</c:v>
                </c:pt>
                <c:pt idx="2521">
                  <c:v>0.0408256149093063</c:v>
                </c:pt>
                <c:pt idx="2522">
                  <c:v>0.040831041813916</c:v>
                </c:pt>
                <c:pt idx="2523">
                  <c:v>0.0408348289584449</c:v>
                </c:pt>
                <c:pt idx="2524">
                  <c:v>0.040838759751925</c:v>
                </c:pt>
                <c:pt idx="2525">
                  <c:v>0.0408428316806574</c:v>
                </c:pt>
                <c:pt idx="2526">
                  <c:v>0.0408470415457594</c:v>
                </c:pt>
                <c:pt idx="2527">
                  <c:v>0.0408513854539722</c:v>
                </c:pt>
                <c:pt idx="2528">
                  <c:v>0.0408558588136864</c:v>
                </c:pt>
                <c:pt idx="2529">
                  <c:v>0.0408604563364419</c:v>
                </c:pt>
                <c:pt idx="2530">
                  <c:v>0.0408651720441031</c:v>
                </c:pt>
                <c:pt idx="2531">
                  <c:v>0.0408699992818437</c:v>
                </c:pt>
                <c:pt idx="2532">
                  <c:v>0.0408749307370107</c:v>
                </c:pt>
                <c:pt idx="2533">
                  <c:v>0.0408799584638606</c:v>
                </c:pt>
                <c:pt idx="2534">
                  <c:v>0.0408850739140886</c:v>
                </c:pt>
                <c:pt idx="2535">
                  <c:v>0.040890267972991</c:v>
                </c:pt>
                <c:pt idx="2536">
                  <c:v>0.040895531001023</c:v>
                </c:pt>
                <c:pt idx="2537">
                  <c:v>0.0409008528804357</c:v>
                </c:pt>
                <c:pt idx="2538">
                  <c:v>0.0409062230665995</c:v>
                </c:pt>
                <c:pt idx="2539">
                  <c:v>0.0409116306435458</c:v>
                </c:pt>
                <c:pt idx="2540">
                  <c:v>0.0409170643831923</c:v>
                </c:pt>
                <c:pt idx="2541">
                  <c:v>0.0409225128076517</c:v>
                </c:pt>
                <c:pt idx="2542">
                  <c:v>0.0409279642539683</c:v>
                </c:pt>
                <c:pt idx="2543">
                  <c:v>0.0409334069405784</c:v>
                </c:pt>
                <c:pt idx="2544">
                  <c:v>0.0409388290347546</c:v>
                </c:pt>
                <c:pt idx="2545">
                  <c:v>0.0409442187202623</c:v>
                </c:pt>
                <c:pt idx="2546">
                  <c:v>0.0409495642644453</c:v>
                </c:pt>
                <c:pt idx="2547">
                  <c:v>0.0409548540839483</c:v>
                </c:pt>
                <c:pt idx="2548">
                  <c:v>0.0409600768082971</c:v>
                </c:pt>
                <c:pt idx="2549">
                  <c:v>0.0409652213405738</c:v>
                </c:pt>
                <c:pt idx="2550">
                  <c:v>0.040970276914463</c:v>
                </c:pt>
                <c:pt idx="2551">
                  <c:v>0.0409752331469859</c:v>
                </c:pt>
                <c:pt idx="2552">
                  <c:v>0.0409800800863035</c:v>
                </c:pt>
                <c:pt idx="2553">
                  <c:v>0.0409848082540344</c:v>
                </c:pt>
                <c:pt idx="2554">
                  <c:v>0.0409894086816161</c:v>
                </c:pt>
                <c:pt idx="2555">
                  <c:v>0.0409938729403278</c:v>
                </c:pt>
                <c:pt idx="2556">
                  <c:v>0.040998193164687</c:v>
                </c:pt>
                <c:pt idx="2557">
                  <c:v>0.0410023620690397</c:v>
                </c:pt>
                <c:pt idx="2558">
                  <c:v>0.0410063729572661</c:v>
                </c:pt>
                <c:pt idx="2559">
                  <c:v>0.0410102197256399</c:v>
                </c:pt>
                <c:pt idx="2560">
                  <c:v>0.0410138968589848</c:v>
                </c:pt>
                <c:pt idx="2561">
                  <c:v>0.0410173994203835</c:v>
                </c:pt>
                <c:pt idx="2562">
                  <c:v>0.0410207230348007</c:v>
                </c:pt>
                <c:pt idx="2563">
                  <c:v>0.041023863867081</c:v>
                </c:pt>
                <c:pt idx="2564">
                  <c:v>0.0410268185948747</c:v>
                </c:pt>
                <c:pt idx="2565">
                  <c:v>0.0410295843771306</c:v>
                </c:pt>
                <c:pt idx="2566">
                  <c:v>0.0410321588188648</c:v>
                </c:pt>
                <c:pt idx="2567">
                  <c:v>0.0410345399329777</c:v>
                </c:pt>
                <c:pt idx="2568">
                  <c:v>0.0410367260999353</c:v>
                </c:pt>
                <c:pt idx="2569">
                  <c:v>0.041038716026165</c:v>
                </c:pt>
                <c:pt idx="2570">
                  <c:v>0.0410405087020315</c:v>
                </c:pt>
                <c:pt idx="2571">
                  <c:v>0.0410421033602594</c:v>
                </c:pt>
                <c:pt idx="2572">
                  <c:v>0.0410434994356542</c:v>
                </c:pt>
                <c:pt idx="2573">
                  <c:v>0.0410446965269415</c:v>
                </c:pt>
                <c:pt idx="2574">
                  <c:v>0.0410456943614973</c:v>
                </c:pt>
                <c:pt idx="2575">
                  <c:v>0.0410464927636838</c:v>
                </c:pt>
                <c:pt idx="2576">
                  <c:v>0.0410470916274263</c:v>
                </c:pt>
                <c:pt idx="2577">
                  <c:v>0.0410474908935848</c:v>
                </c:pt>
                <c:pt idx="2578">
                  <c:v>0.0410476905325727</c:v>
                </c:pt>
                <c:pt idx="2579">
                  <c:v>0.0410476905325727</c:v>
                </c:pt>
                <c:pt idx="2580">
                  <c:v>0.0410474908935848</c:v>
                </c:pt>
                <c:pt idx="2581">
                  <c:v>0.0410470916274263</c:v>
                </c:pt>
                <c:pt idx="2582">
                  <c:v>0.0410464927636838</c:v>
                </c:pt>
                <c:pt idx="2583">
                  <c:v>0.0410456943614973</c:v>
                </c:pt>
                <c:pt idx="2584">
                  <c:v>0.0410446965269415</c:v>
                </c:pt>
                <c:pt idx="2585">
                  <c:v>0.0410434994356542</c:v>
                </c:pt>
                <c:pt idx="2586">
                  <c:v>0.0410421033602594</c:v>
                </c:pt>
                <c:pt idx="2587">
                  <c:v>0.0410405087020315</c:v>
                </c:pt>
                <c:pt idx="2588">
                  <c:v>0.041038716026165</c:v>
                </c:pt>
                <c:pt idx="2589">
                  <c:v>0.0410367260999353</c:v>
                </c:pt>
                <c:pt idx="2590">
                  <c:v>0.0410345399329777</c:v>
                </c:pt>
                <c:pt idx="2591">
                  <c:v>0.0410321588188648</c:v>
                </c:pt>
                <c:pt idx="2592">
                  <c:v>0.0410295843771306</c:v>
                </c:pt>
                <c:pt idx="2593">
                  <c:v>0.0410268185948747</c:v>
                </c:pt>
                <c:pt idx="2594">
                  <c:v>0.041023863867081</c:v>
                </c:pt>
                <c:pt idx="2595">
                  <c:v>0.0410207230348007</c:v>
                </c:pt>
                <c:pt idx="2596">
                  <c:v>0.0410173994203835</c:v>
                </c:pt>
                <c:pt idx="2597">
                  <c:v>0.0410138968589848</c:v>
                </c:pt>
                <c:pt idx="2598">
                  <c:v>0.0410102197256399</c:v>
                </c:pt>
                <c:pt idx="2599">
                  <c:v>0.0410063729572661</c:v>
                </c:pt>
                <c:pt idx="2600">
                  <c:v>0.0410023620690397</c:v>
                </c:pt>
                <c:pt idx="2601">
                  <c:v>0.040998193164687</c:v>
                </c:pt>
                <c:pt idx="2602">
                  <c:v>0.0409938729403278</c:v>
                </c:pt>
                <c:pt idx="2603">
                  <c:v>0.0409894086816161</c:v>
                </c:pt>
                <c:pt idx="2604">
                  <c:v>0.0409848082540344</c:v>
                </c:pt>
                <c:pt idx="2605">
                  <c:v>0.0409820170829871</c:v>
                </c:pt>
                <c:pt idx="2606">
                  <c:v>0.0409774054407483</c:v>
                </c:pt>
                <c:pt idx="2607">
                  <c:v>0.0409727094869235</c:v>
                </c:pt>
                <c:pt idx="2608">
                  <c:v>0.0409679413510006</c:v>
                </c:pt>
                <c:pt idx="2609">
                  <c:v>0.0409631137251701</c:v>
                </c:pt>
                <c:pt idx="2610">
                  <c:v>0.0409582398176202</c:v>
                </c:pt>
                <c:pt idx="2611">
                  <c:v>0.0409533332999922</c:v>
                </c:pt>
                <c:pt idx="2612">
                  <c:v>0.0409484082495107</c:v>
                </c:pt>
                <c:pt idx="2613">
                  <c:v>0.0409434790863588</c:v>
                </c:pt>
                <c:pt idx="2614">
                  <c:v>0.0409385605069179</c:v>
                </c:pt>
                <c:pt idx="2615">
                  <c:v>0.0409336674135227</c:v>
                </c:pt>
                <c:pt idx="2616">
                  <c:v>0.04092881484141</c:v>
                </c:pt>
                <c:pt idx="2617">
                  <c:v>0.0409240178835483</c:v>
                </c:pt>
                <c:pt idx="2618">
                  <c:v>0.0409192916140412</c:v>
                </c:pt>
                <c:pt idx="2619">
                  <c:v>0.0409146510107853</c:v>
                </c:pt>
                <c:pt idx="2620">
                  <c:v>0.0409101108780479</c:v>
                </c:pt>
                <c:pt idx="2621">
                  <c:v>0.0409056857696028</c:v>
                </c:pt>
                <c:pt idx="2622">
                  <c:v>0.0409013899130278</c:v>
                </c:pt>
                <c:pt idx="2623">
                  <c:v>0.0408972371357264</c:v>
                </c:pt>
                <c:pt idx="2624">
                  <c:v>0.0408932407931936</c:v>
                </c:pt>
                <c:pt idx="2625">
                  <c:v>0.0408894136999918</c:v>
                </c:pt>
                <c:pt idx="2626">
                  <c:v>0.040885768063854</c:v>
                </c:pt>
                <c:pt idx="2627">
                  <c:v>0.0408823154232764</c:v>
                </c:pt>
                <c:pt idx="2628">
                  <c:v>0.0408790665889088</c:v>
                </c:pt>
                <c:pt idx="2629">
                  <c:v>0.0408760315889983</c:v>
                </c:pt>
                <c:pt idx="2630">
                  <c:v>0.0408732196190926</c:v>
                </c:pt>
                <c:pt idx="2631">
                  <c:v>0.0408706389961585</c:v>
                </c:pt>
                <c:pt idx="2632">
                  <c:v>0.0408682971172299</c:v>
                </c:pt>
                <c:pt idx="2633">
                  <c:v>0.0408662004226592</c:v>
                </c:pt>
                <c:pt idx="2634">
                  <c:v>0.0408643543640093</c:v>
                </c:pt>
                <c:pt idx="2635">
                  <c:v>0.0408627633765978</c:v>
                </c:pt>
                <c:pt idx="2636">
                  <c:v>0.0408596456050262</c:v>
                </c:pt>
                <c:pt idx="2637">
                  <c:v>0.040858779562584</c:v>
                </c:pt>
                <c:pt idx="2638">
                  <c:v>0.0408581541345392</c:v>
                </c:pt>
                <c:pt idx="2639">
                  <c:v>0.0408577714568197</c:v>
                </c:pt>
                <c:pt idx="2640">
                  <c:v>0.0408576324400176</c:v>
                </c:pt>
                <c:pt idx="2641">
                  <c:v>0.0408577367747589</c:v>
                </c:pt>
                <c:pt idx="2642">
                  <c:v>0.040858082941726</c:v>
                </c:pt>
                <c:pt idx="2643">
                  <c:v>0.040858668226188</c:v>
                </c:pt>
                <c:pt idx="2644">
                  <c:v>0.0408594887369063</c:v>
                </c:pt>
                <c:pt idx="2645">
                  <c:v>0.0408605394293039</c:v>
                </c:pt>
                <c:pt idx="2646">
                  <c:v>0.0408618141327994</c:v>
                </c:pt>
                <c:pt idx="2647">
                  <c:v>0.0408633055822264</c:v>
                </c:pt>
                <c:pt idx="2648">
                  <c:v>0.04086500545327</c:v>
                </c:pt>
                <c:pt idx="2649">
                  <c:v>0.0408669044018641</c:v>
                </c:pt>
                <c:pt idx="2650">
                  <c:v>0.0408689921075027</c:v>
                </c:pt>
                <c:pt idx="2651">
                  <c:v>0.0408712573204204</c:v>
                </c:pt>
                <c:pt idx="2652">
                  <c:v>0.0408736879125977</c:v>
                </c:pt>
                <c:pt idx="2653">
                  <c:v>0.0408762709325414</c:v>
                </c:pt>
                <c:pt idx="2654">
                  <c:v>0.04087899266378</c:v>
                </c:pt>
                <c:pt idx="2655">
                  <c:v>0.0408818386869993</c:v>
                </c:pt>
                <c:pt idx="2656">
                  <c:v>0.0408847939457218</c:v>
                </c:pt>
                <c:pt idx="2657">
                  <c:v>0.0408878428154093</c:v>
                </c:pt>
                <c:pt idx="2658">
                  <c:v>0.0408909691758387</c:v>
                </c:pt>
                <c:pt idx="2659">
                  <c:v>0.0408941564865654</c:v>
                </c:pt>
                <c:pt idx="2660">
                  <c:v>0.0408973878652557</c:v>
                </c:pt>
                <c:pt idx="2661">
                  <c:v>0.0409006461686242</c:v>
                </c:pt>
                <c:pt idx="2662">
                  <c:v>0.0409039140756765</c:v>
                </c:pt>
                <c:pt idx="2663">
                  <c:v>0.0409071741729109</c:v>
                </c:pt>
                <c:pt idx="2664">
                  <c:v>0.0409104090410906</c:v>
                </c:pt>
                <c:pt idx="2665">
                  <c:v>0.0409136013431592</c:v>
                </c:pt>
                <c:pt idx="2666">
                  <c:v>0.0409167339128262</c:v>
                </c:pt>
                <c:pt idx="2667">
                  <c:v>0.0409197898433193</c:v>
                </c:pt>
                <c:pt idx="2668">
                  <c:v>0.0409227525757597</c:v>
                </c:pt>
                <c:pt idx="2669">
                  <c:v>0.0409256059865936</c:v>
                </c:pt>
                <c:pt idx="2670">
                  <c:v>0.0409283344734855</c:v>
                </c:pt>
                <c:pt idx="2671">
                  <c:v>0.0409309230390632</c:v>
                </c:pt>
                <c:pt idx="2672">
                  <c:v>0.0409333573718954</c:v>
                </c:pt>
                <c:pt idx="2673">
                  <c:v>0.040933838672427</c:v>
                </c:pt>
                <c:pt idx="2674">
                  <c:v>0.0409361304041757</c:v>
                </c:pt>
                <c:pt idx="2675">
                  <c:v>0.0409382083796437</c:v>
                </c:pt>
                <c:pt idx="2676">
                  <c:v>0.0409400637119201</c:v>
                </c:pt>
                <c:pt idx="2677">
                  <c:v>0.0409416884014097</c:v>
                </c:pt>
                <c:pt idx="2678">
                  <c:v>0.0409430753932731</c:v>
                </c:pt>
                <c:pt idx="2679">
                  <c:v>0.0409442186284497</c:v>
                </c:pt>
                <c:pt idx="2680">
                  <c:v>0.040945113087747</c:v>
                </c:pt>
                <c:pt idx="2681">
                  <c:v>0.0409457548285475</c:v>
                </c:pt>
                <c:pt idx="2682">
                  <c:v>0.0409461410137586</c:v>
                </c:pt>
                <c:pt idx="2683">
                  <c:v>0.0409462699327064</c:v>
                </c:pt>
                <c:pt idx="2684">
                  <c:v>0.0409461410137586</c:v>
                </c:pt>
                <c:pt idx="2685">
                  <c:v>0.0409457548285475</c:v>
                </c:pt>
                <c:pt idx="2686">
                  <c:v>0.040945113087747</c:v>
                </c:pt>
                <c:pt idx="2687">
                  <c:v>0.0409442186284497</c:v>
                </c:pt>
                <c:pt idx="2688">
                  <c:v>0.0409430753932731</c:v>
                </c:pt>
                <c:pt idx="2689">
                  <c:v>0.0409416884014097</c:v>
                </c:pt>
                <c:pt idx="2690">
                  <c:v>0.0409400637119201</c:v>
                </c:pt>
                <c:pt idx="2691">
                  <c:v>0.0409382083796437</c:v>
                </c:pt>
                <c:pt idx="2692">
                  <c:v>0.0409361304041757</c:v>
                </c:pt>
                <c:pt idx="2693">
                  <c:v>0.040933838672427</c:v>
                </c:pt>
                <c:pt idx="2694">
                  <c:v>0.0409313428953445</c:v>
                </c:pt>
                <c:pt idx="2695">
                  <c:v>0.0409286535394207</c:v>
                </c:pt>
                <c:pt idx="2696">
                  <c:v>0.0409257817536692</c:v>
                </c:pt>
                <c:pt idx="2697">
                  <c:v>0.0409227392927771</c:v>
                </c:pt>
                <c:pt idx="2698">
                  <c:v>0.0409195384371751</c:v>
                </c:pt>
                <c:pt idx="2699">
                  <c:v>0.0409161919107815</c:v>
                </c:pt>
                <c:pt idx="2700">
                  <c:v>0.0409127127971907</c:v>
                </c:pt>
                <c:pt idx="2701">
                  <c:v>0.0409091144550707</c:v>
                </c:pt>
                <c:pt idx="2702">
                  <c:v>0.0409054104335318</c:v>
                </c:pt>
                <c:pt idx="2703">
                  <c:v>0.0409016143882057</c:v>
                </c:pt>
                <c:pt idx="2704">
                  <c:v>0.0408977399987521</c:v>
                </c:pt>
                <c:pt idx="2705">
                  <c:v>0.0408938008884754</c:v>
                </c:pt>
                <c:pt idx="2706">
                  <c:v>0.0408898105466933</c:v>
                </c:pt>
                <c:pt idx="2707">
                  <c:v>0.0408857822544532</c:v>
                </c:pt>
                <c:pt idx="2708">
                  <c:v>0.0408817290141395</c:v>
                </c:pt>
                <c:pt idx="2709">
                  <c:v>0.0408776634834571</c:v>
                </c:pt>
                <c:pt idx="2710">
                  <c:v>0.0408735979142189</c:v>
                </c:pt>
                <c:pt idx="2711">
                  <c:v>0.0408695440962962</c:v>
                </c:pt>
                <c:pt idx="2712">
                  <c:v>0.0408655133070312</c:v>
                </c:pt>
                <c:pt idx="2713">
                  <c:v>0.0408615162663397</c:v>
                </c:pt>
                <c:pt idx="2714">
                  <c:v>0.0408575630976676</c:v>
                </c:pt>
                <c:pt idx="2715">
                  <c:v>0.0408536632948988</c:v>
                </c:pt>
                <c:pt idx="2716">
                  <c:v>0.0408498256952473</c:v>
                </c:pt>
                <c:pt idx="2717">
                  <c:v>0.0408460584581045</c:v>
                </c:pt>
                <c:pt idx="2718">
                  <c:v>0.0408423690497541</c:v>
                </c:pt>
                <c:pt idx="2719">
                  <c:v>0.0408387642338114</c:v>
                </c:pt>
                <c:pt idx="2720">
                  <c:v>0.0408352500671933</c:v>
                </c:pt>
                <c:pt idx="2721">
                  <c:v>0.0408318319013788</c:v>
                </c:pt>
                <c:pt idx="2722">
                  <c:v>0.0408285143886786</c:v>
                </c:pt>
                <c:pt idx="2723">
                  <c:v>0.0408253014931964</c:v>
                </c:pt>
                <c:pt idx="2724">
                  <c:v>0.0408221965061347</c:v>
                </c:pt>
                <c:pt idx="2725">
                  <c:v>0.0408192020650734</c:v>
                </c:pt>
                <c:pt idx="2726">
                  <c:v>0.0408163201768284</c:v>
                </c:pt>
                <c:pt idx="2727">
                  <c:v>0.0408135522434872</c:v>
                </c:pt>
                <c:pt idx="2728">
                  <c:v>0.0408108990912079</c:v>
                </c:pt>
                <c:pt idx="2729">
                  <c:v>0.040808361001366</c:v>
                </c:pt>
                <c:pt idx="2730">
                  <c:v>0.0408059377436354</c:v>
                </c:pt>
                <c:pt idx="2731">
                  <c:v>0.0408036286105973</c:v>
                </c:pt>
                <c:pt idx="2732">
                  <c:v>0.04080143245348</c:v>
                </c:pt>
                <c:pt idx="2733">
                  <c:v>0.0407993477186497</c:v>
                </c:pt>
                <c:pt idx="2734">
                  <c:v>0.0407973724844881</c:v>
                </c:pt>
                <c:pt idx="2735">
                  <c:v>0.0407955044983147</c:v>
                </c:pt>
                <c:pt idx="2736">
                  <c:v>0.040793741213036</c:v>
                </c:pt>
                <c:pt idx="2737">
                  <c:v>0.0407920798232275</c:v>
                </c:pt>
                <c:pt idx="2738">
                  <c:v>0.0407905173003824</c:v>
                </c:pt>
                <c:pt idx="2739">
                  <c:v>0.0407890504270889</c:v>
                </c:pt>
                <c:pt idx="2740">
                  <c:v>0.0407876758299258</c:v>
                </c:pt>
                <c:pt idx="2741">
                  <c:v>0.0407863900108966</c:v>
                </c:pt>
                <c:pt idx="2742">
                  <c:v>0.0407851893772485</c:v>
                </c:pt>
                <c:pt idx="2743">
                  <c:v>0.0407840702695533</c:v>
                </c:pt>
                <c:pt idx="2744">
                  <c:v>0.0407830289879524</c:v>
                </c:pt>
                <c:pt idx="2745">
                  <c:v>0.0407820618164954</c:v>
                </c:pt>
                <c:pt idx="2746">
                  <c:v>0.0407811650455277</c:v>
                </c:pt>
                <c:pt idx="2747">
                  <c:v>0.0407803349921013</c:v>
                </c:pt>
                <c:pt idx="2748">
                  <c:v>0.040779568018411</c:v>
                </c:pt>
                <c:pt idx="2749">
                  <c:v>0.0407788605482715</c:v>
                </c:pt>
                <c:pt idx="2750">
                  <c:v>0.0407782090816738</c:v>
                </c:pt>
                <c:pt idx="2751">
                  <c:v>0.04077761020747</c:v>
                </c:pt>
                <c:pt idx="2752">
                  <c:v>0.040777060614255</c:v>
                </c:pt>
                <c:pt idx="2753">
                  <c:v>0.0407765570995198</c:v>
                </c:pt>
                <c:pt idx="2754">
                  <c:v>0.0407760965771639</c:v>
                </c:pt>
                <c:pt idx="2755">
                  <c:v>0.0407756760834625</c:v>
                </c:pt>
                <c:pt idx="2756">
                  <c:v>0.0407752927815874</c:v>
                </c:pt>
                <c:pt idx="2757">
                  <c:v>0.0407749439647885</c:v>
                </c:pt>
                <c:pt idx="2758">
                  <c:v>0.0407746270583423</c:v>
                </c:pt>
                <c:pt idx="2759">
                  <c:v>0.0407743396203761</c:v>
                </c:pt>
                <c:pt idx="2760">
                  <c:v>0.040774079341678</c:v>
                </c:pt>
                <c:pt idx="2761">
                  <c:v>0.0407738440445991</c:v>
                </c:pt>
                <c:pt idx="2762">
                  <c:v>0.0407719070479155</c:v>
                </c:pt>
                <c:pt idx="2763">
                  <c:v>0.0407719070479155</c:v>
                </c:pt>
                <c:pt idx="2764">
                  <c:v>0.0407719070479155</c:v>
                </c:pt>
                <c:pt idx="2765">
                  <c:v>0.0407719070479155</c:v>
                </c:pt>
                <c:pt idx="2766">
                  <c:v>0.0407719070479155</c:v>
                </c:pt>
                <c:pt idx="2767">
                  <c:v>0.0407719070479155</c:v>
                </c:pt>
                <c:pt idx="2768">
                  <c:v>0.0407719070479155</c:v>
                </c:pt>
                <c:pt idx="2769">
                  <c:v>0.0407719070479155</c:v>
                </c:pt>
                <c:pt idx="2770">
                  <c:v>0.0407719070479155</c:v>
                </c:pt>
                <c:pt idx="2771">
                  <c:v>0.0407719070479155</c:v>
                </c:pt>
                <c:pt idx="2772">
                  <c:v>0.0407719070479155</c:v>
                </c:pt>
                <c:pt idx="2773">
                  <c:v>0.0407719070479155</c:v>
                </c:pt>
                <c:pt idx="2774">
                  <c:v>0.0407719070479155</c:v>
                </c:pt>
                <c:pt idx="2775">
                  <c:v>0.0407719070479155</c:v>
                </c:pt>
                <c:pt idx="2776">
                  <c:v>0.0407719070479155</c:v>
                </c:pt>
                <c:pt idx="2777">
                  <c:v>0.0407719070479155</c:v>
                </c:pt>
                <c:pt idx="2778">
                  <c:v>0.0407719070479155</c:v>
                </c:pt>
                <c:pt idx="2779">
                  <c:v>0.0407719070479155</c:v>
                </c:pt>
                <c:pt idx="2780">
                  <c:v>0.0407719070479155</c:v>
                </c:pt>
                <c:pt idx="2781">
                  <c:v>0.0407719070479155</c:v>
                </c:pt>
                <c:pt idx="2782">
                  <c:v>0.0407719070479155</c:v>
                </c:pt>
                <c:pt idx="2783">
                  <c:v>0.0407719070479155</c:v>
                </c:pt>
                <c:pt idx="2784">
                  <c:v>0.0407719070479155</c:v>
                </c:pt>
                <c:pt idx="2785">
                  <c:v>0.0407719070479155</c:v>
                </c:pt>
                <c:pt idx="2786">
                  <c:v>0.0407719070479155</c:v>
                </c:pt>
                <c:pt idx="2787">
                  <c:v>0.0407719070479155</c:v>
                </c:pt>
                <c:pt idx="2788">
                  <c:v>0.0407719070479155</c:v>
                </c:pt>
                <c:pt idx="2789">
                  <c:v>0.0407719070479155</c:v>
                </c:pt>
                <c:pt idx="2790">
                  <c:v>0.0407719070479155</c:v>
                </c:pt>
                <c:pt idx="2791">
                  <c:v>0.0407719070479155</c:v>
                </c:pt>
                <c:pt idx="2792">
                  <c:v>0.0407719070479155</c:v>
                </c:pt>
                <c:pt idx="2793">
                  <c:v>0.0407719070479155</c:v>
                </c:pt>
                <c:pt idx="2794">
                  <c:v>0.0407719070479155</c:v>
                </c:pt>
                <c:pt idx="2795">
                  <c:v>0.0407719070479155</c:v>
                </c:pt>
                <c:pt idx="2796">
                  <c:v>0.0407719070479155</c:v>
                </c:pt>
                <c:pt idx="2797">
                  <c:v>0.0407719070479155</c:v>
                </c:pt>
                <c:pt idx="2798">
                  <c:v>0.0407719070479155</c:v>
                </c:pt>
                <c:pt idx="2799">
                  <c:v>0.0407719070479155</c:v>
                </c:pt>
                <c:pt idx="2800">
                  <c:v>0.0407719070479155</c:v>
                </c:pt>
                <c:pt idx="2801">
                  <c:v>0.0407719070479155</c:v>
                </c:pt>
                <c:pt idx="2802">
                  <c:v>0.0407719070479155</c:v>
                </c:pt>
                <c:pt idx="2803">
                  <c:v>0.0407719070479155</c:v>
                </c:pt>
                <c:pt idx="2804">
                  <c:v>0.0407719070479155</c:v>
                </c:pt>
                <c:pt idx="2805">
                  <c:v>0.0407719070479155</c:v>
                </c:pt>
                <c:pt idx="2806">
                  <c:v>0.0407719070479155</c:v>
                </c:pt>
                <c:pt idx="2807">
                  <c:v>0.0407719070479155</c:v>
                </c:pt>
                <c:pt idx="2808">
                  <c:v>0.0407719070479155</c:v>
                </c:pt>
                <c:pt idx="2809">
                  <c:v>0.0407719070479155</c:v>
                </c:pt>
                <c:pt idx="2810">
                  <c:v>0.0407719070479155</c:v>
                </c:pt>
                <c:pt idx="2811">
                  <c:v>0.0407719070479155</c:v>
                </c:pt>
                <c:pt idx="2812">
                  <c:v>0.0407719070479155</c:v>
                </c:pt>
                <c:pt idx="2813">
                  <c:v>0.0407719070479155</c:v>
                </c:pt>
                <c:pt idx="2814">
                  <c:v>0.0407719070479155</c:v>
                </c:pt>
                <c:pt idx="2815">
                  <c:v>0.0407719070479155</c:v>
                </c:pt>
                <c:pt idx="2816">
                  <c:v>0.0407719070479155</c:v>
                </c:pt>
                <c:pt idx="2817">
                  <c:v>0.0407719070479155</c:v>
                </c:pt>
                <c:pt idx="2818">
                  <c:v>0.0407719070479155</c:v>
                </c:pt>
                <c:pt idx="2819">
                  <c:v>0.0407719070479155</c:v>
                </c:pt>
                <c:pt idx="2820">
                  <c:v>0.0407719070479155</c:v>
                </c:pt>
                <c:pt idx="2821">
                  <c:v>0.0407719070479155</c:v>
                </c:pt>
                <c:pt idx="2822">
                  <c:v>0.0407719070479155</c:v>
                </c:pt>
                <c:pt idx="2823">
                  <c:v>0.0407719070479155</c:v>
                </c:pt>
                <c:pt idx="2824">
                  <c:v>0.0407719070479155</c:v>
                </c:pt>
                <c:pt idx="2825">
                  <c:v>0.0407719070479155</c:v>
                </c:pt>
                <c:pt idx="2826">
                  <c:v>0.0407719070479155</c:v>
                </c:pt>
                <c:pt idx="2827">
                  <c:v>0.0407719070479155</c:v>
                </c:pt>
                <c:pt idx="2828">
                  <c:v>0.0407719070479155</c:v>
                </c:pt>
                <c:pt idx="2829">
                  <c:v>0.0407719070479155</c:v>
                </c:pt>
                <c:pt idx="2830">
                  <c:v>0.0407719070479155</c:v>
                </c:pt>
                <c:pt idx="2831">
                  <c:v>0.0407719070479155</c:v>
                </c:pt>
                <c:pt idx="2832">
                  <c:v>0.0407719070479155</c:v>
                </c:pt>
                <c:pt idx="2833">
                  <c:v>0.0407719070479155</c:v>
                </c:pt>
                <c:pt idx="2834">
                  <c:v>0.0407719070479155</c:v>
                </c:pt>
                <c:pt idx="2835">
                  <c:v>0.0407719070479155</c:v>
                </c:pt>
                <c:pt idx="2836">
                  <c:v>0.0407719070479155</c:v>
                </c:pt>
                <c:pt idx="2837">
                  <c:v>0.0407719070479155</c:v>
                </c:pt>
                <c:pt idx="2838">
                  <c:v>0.0407719070479155</c:v>
                </c:pt>
                <c:pt idx="2839">
                  <c:v>0.0407719070479155</c:v>
                </c:pt>
                <c:pt idx="2840">
                  <c:v>0.0407719070479155</c:v>
                </c:pt>
                <c:pt idx="2841">
                  <c:v>0.0407719070479155</c:v>
                </c:pt>
                <c:pt idx="2842">
                  <c:v>0.0407719070479155</c:v>
                </c:pt>
                <c:pt idx="2843">
                  <c:v>0.0407719070479155</c:v>
                </c:pt>
                <c:pt idx="2844">
                  <c:v>0.0407719070479155</c:v>
                </c:pt>
                <c:pt idx="2845">
                  <c:v>0.0407719070479155</c:v>
                </c:pt>
                <c:pt idx="2846">
                  <c:v>0.0407719070479155</c:v>
                </c:pt>
                <c:pt idx="2847">
                  <c:v>0.0407719070479155</c:v>
                </c:pt>
                <c:pt idx="2848">
                  <c:v>0.0407719070479155</c:v>
                </c:pt>
                <c:pt idx="2849">
                  <c:v>0.0407719070479155</c:v>
                </c:pt>
                <c:pt idx="2850">
                  <c:v>0.0407719070479155</c:v>
                </c:pt>
                <c:pt idx="2851">
                  <c:v>0.0407719070479155</c:v>
                </c:pt>
                <c:pt idx="2852">
                  <c:v>0.0407719070479155</c:v>
                </c:pt>
                <c:pt idx="2853">
                  <c:v>0.0407719070479155</c:v>
                </c:pt>
                <c:pt idx="2854">
                  <c:v>0.0407719070479155</c:v>
                </c:pt>
                <c:pt idx="2855">
                  <c:v>0.0407719070479155</c:v>
                </c:pt>
                <c:pt idx="2856">
                  <c:v>0.0407719070479155</c:v>
                </c:pt>
                <c:pt idx="2857">
                  <c:v>0.0407719070479155</c:v>
                </c:pt>
                <c:pt idx="2858">
                  <c:v>0.0407719070479155</c:v>
                </c:pt>
                <c:pt idx="2859">
                  <c:v>0.0407719070479155</c:v>
                </c:pt>
                <c:pt idx="2860">
                  <c:v>0.0407719070479155</c:v>
                </c:pt>
                <c:pt idx="2861">
                  <c:v>0.0407719070479155</c:v>
                </c:pt>
                <c:pt idx="2862">
                  <c:v>0.0407719070479155</c:v>
                </c:pt>
                <c:pt idx="2863">
                  <c:v>0.0407719070479155</c:v>
                </c:pt>
                <c:pt idx="2864">
                  <c:v>0.0407719070479155</c:v>
                </c:pt>
                <c:pt idx="2865">
                  <c:v>0.0407719070479155</c:v>
                </c:pt>
                <c:pt idx="2866">
                  <c:v>0.0407719070479155</c:v>
                </c:pt>
                <c:pt idx="2867">
                  <c:v>0.0407719070479155</c:v>
                </c:pt>
                <c:pt idx="2868">
                  <c:v>0.0407719070479155</c:v>
                </c:pt>
                <c:pt idx="2869">
                  <c:v>0.0407719070479155</c:v>
                </c:pt>
                <c:pt idx="2870">
                  <c:v>0.0407719070479155</c:v>
                </c:pt>
                <c:pt idx="2871">
                  <c:v>0.0407719070479155</c:v>
                </c:pt>
                <c:pt idx="2872">
                  <c:v>0.0407719070479155</c:v>
                </c:pt>
                <c:pt idx="2873">
                  <c:v>0.0407719070479155</c:v>
                </c:pt>
                <c:pt idx="2874">
                  <c:v>0.0407719070479155</c:v>
                </c:pt>
                <c:pt idx="2875">
                  <c:v>0.0407719070479155</c:v>
                </c:pt>
                <c:pt idx="2876">
                  <c:v>0.0407719070479155</c:v>
                </c:pt>
                <c:pt idx="2877">
                  <c:v>0.0407719070479155</c:v>
                </c:pt>
                <c:pt idx="2878">
                  <c:v>0.0407719070479155</c:v>
                </c:pt>
                <c:pt idx="2879">
                  <c:v>0.0407719070479155</c:v>
                </c:pt>
                <c:pt idx="2880">
                  <c:v>0.0407719070479155</c:v>
                </c:pt>
                <c:pt idx="2881">
                  <c:v>0.0407719070479155</c:v>
                </c:pt>
                <c:pt idx="2882">
                  <c:v>0.0407719070479155</c:v>
                </c:pt>
                <c:pt idx="2883">
                  <c:v>0.0407719070479155</c:v>
                </c:pt>
                <c:pt idx="2884">
                  <c:v>0.0407719070479155</c:v>
                </c:pt>
                <c:pt idx="2885">
                  <c:v>0.0407719070479155</c:v>
                </c:pt>
                <c:pt idx="2886">
                  <c:v>0.0407719070479155</c:v>
                </c:pt>
                <c:pt idx="2887">
                  <c:v>0.0407719070479155</c:v>
                </c:pt>
                <c:pt idx="2888">
                  <c:v>0.0407719070479155</c:v>
                </c:pt>
                <c:pt idx="2889">
                  <c:v>0.0407719070479155</c:v>
                </c:pt>
                <c:pt idx="2890">
                  <c:v>0.0407719070479155</c:v>
                </c:pt>
                <c:pt idx="2891">
                  <c:v>0.0407719070479155</c:v>
                </c:pt>
                <c:pt idx="2892">
                  <c:v>0.0407719070479155</c:v>
                </c:pt>
                <c:pt idx="2893">
                  <c:v>0.0407719070479155</c:v>
                </c:pt>
                <c:pt idx="2894">
                  <c:v>0.0407719070479155</c:v>
                </c:pt>
                <c:pt idx="2895">
                  <c:v>0.0407719070479155</c:v>
                </c:pt>
                <c:pt idx="2896">
                  <c:v>0.0407719070479155</c:v>
                </c:pt>
                <c:pt idx="2897">
                  <c:v>0.0407719070479155</c:v>
                </c:pt>
                <c:pt idx="2898">
                  <c:v>0.0407719070479155</c:v>
                </c:pt>
                <c:pt idx="2899">
                  <c:v>0.0407719070479155</c:v>
                </c:pt>
                <c:pt idx="2900">
                  <c:v>0.0407719070479155</c:v>
                </c:pt>
                <c:pt idx="2901">
                  <c:v>0.0407719070479155</c:v>
                </c:pt>
                <c:pt idx="2902">
                  <c:v>0.0407719070479155</c:v>
                </c:pt>
                <c:pt idx="2903">
                  <c:v>0.0407719070479155</c:v>
                </c:pt>
                <c:pt idx="2904">
                  <c:v>0.0407719070479155</c:v>
                </c:pt>
                <c:pt idx="2905">
                  <c:v>0.0407719070479155</c:v>
                </c:pt>
                <c:pt idx="2906">
                  <c:v>0.0407719070479155</c:v>
                </c:pt>
                <c:pt idx="2907">
                  <c:v>0.0407719070479155</c:v>
                </c:pt>
                <c:pt idx="2908">
                  <c:v>0.0407719070479155</c:v>
                </c:pt>
                <c:pt idx="2909">
                  <c:v>0.0407719070479155</c:v>
                </c:pt>
                <c:pt idx="2910">
                  <c:v>0.0407719070479155</c:v>
                </c:pt>
                <c:pt idx="2911">
                  <c:v>0.0407719070479155</c:v>
                </c:pt>
                <c:pt idx="2912">
                  <c:v>0.0407719070479155</c:v>
                </c:pt>
                <c:pt idx="2913">
                  <c:v>0.0407719070479155</c:v>
                </c:pt>
                <c:pt idx="2914">
                  <c:v>0.0407719070479155</c:v>
                </c:pt>
                <c:pt idx="2915">
                  <c:v>0.0407719070479155</c:v>
                </c:pt>
                <c:pt idx="2916">
                  <c:v>0.0407719070479155</c:v>
                </c:pt>
                <c:pt idx="2917">
                  <c:v>0.0407719070479155</c:v>
                </c:pt>
                <c:pt idx="2918">
                  <c:v>0.0407719070479155</c:v>
                </c:pt>
                <c:pt idx="2919">
                  <c:v>0.0407719070479155</c:v>
                </c:pt>
                <c:pt idx="2920">
                  <c:v>0.0407719070479155</c:v>
                </c:pt>
                <c:pt idx="2921">
                  <c:v>0.0407719070479155</c:v>
                </c:pt>
                <c:pt idx="2922">
                  <c:v>0.0407719070479155</c:v>
                </c:pt>
                <c:pt idx="2923">
                  <c:v>0.0407719070479155</c:v>
                </c:pt>
                <c:pt idx="2924">
                  <c:v>0.0407719070479155</c:v>
                </c:pt>
                <c:pt idx="2925">
                  <c:v>0.0407719070479155</c:v>
                </c:pt>
                <c:pt idx="2926">
                  <c:v>0.0407719070479155</c:v>
                </c:pt>
                <c:pt idx="2927">
                  <c:v>0.0407719070479155</c:v>
                </c:pt>
                <c:pt idx="2928">
                  <c:v>0.0407719070479155</c:v>
                </c:pt>
                <c:pt idx="2929">
                  <c:v>0.0407719070479155</c:v>
                </c:pt>
                <c:pt idx="2930">
                  <c:v>0.0407719070479155</c:v>
                </c:pt>
                <c:pt idx="2931">
                  <c:v>0.0407719070479155</c:v>
                </c:pt>
                <c:pt idx="2932">
                  <c:v>0.0407719070479155</c:v>
                </c:pt>
                <c:pt idx="2933">
                  <c:v>0.0407719070479155</c:v>
                </c:pt>
                <c:pt idx="2934">
                  <c:v>0.0407719070479155</c:v>
                </c:pt>
                <c:pt idx="2935">
                  <c:v>0.0407719070479155</c:v>
                </c:pt>
                <c:pt idx="2936">
                  <c:v>0.0407719070479155</c:v>
                </c:pt>
                <c:pt idx="2937">
                  <c:v>0.0407719070479155</c:v>
                </c:pt>
                <c:pt idx="2938">
                  <c:v>0.0407719070479155</c:v>
                </c:pt>
                <c:pt idx="2939">
                  <c:v>0.0407719070479155</c:v>
                </c:pt>
                <c:pt idx="2940">
                  <c:v>0.0407719070479155</c:v>
                </c:pt>
                <c:pt idx="2941">
                  <c:v>0.0407719070479155</c:v>
                </c:pt>
                <c:pt idx="2942">
                  <c:v>0.0407719070479155</c:v>
                </c:pt>
                <c:pt idx="2943">
                  <c:v>0.0407719070479155</c:v>
                </c:pt>
                <c:pt idx="2944">
                  <c:v>0.0407719070479155</c:v>
                </c:pt>
                <c:pt idx="2945">
                  <c:v>0.0407719070479155</c:v>
                </c:pt>
                <c:pt idx="2946">
                  <c:v>0.0407719070479155</c:v>
                </c:pt>
                <c:pt idx="2947">
                  <c:v>0.0407719070479155</c:v>
                </c:pt>
                <c:pt idx="2948">
                  <c:v>0.0407719070479155</c:v>
                </c:pt>
                <c:pt idx="2949">
                  <c:v>0.0407719070479155</c:v>
                </c:pt>
                <c:pt idx="2950">
                  <c:v>0.0407719070479155</c:v>
                </c:pt>
                <c:pt idx="2951">
                  <c:v>0.0407719070479155</c:v>
                </c:pt>
                <c:pt idx="2952">
                  <c:v>0.0407719070479155</c:v>
                </c:pt>
                <c:pt idx="2953">
                  <c:v>0.0407719070479155</c:v>
                </c:pt>
                <c:pt idx="2954">
                  <c:v>0.0407719070479155</c:v>
                </c:pt>
                <c:pt idx="2955">
                  <c:v>0.0407719070479155</c:v>
                </c:pt>
                <c:pt idx="2956">
                  <c:v>0.0407719070479155</c:v>
                </c:pt>
                <c:pt idx="2957">
                  <c:v>0.0407719070479155</c:v>
                </c:pt>
                <c:pt idx="2958">
                  <c:v>0.0407719070479155</c:v>
                </c:pt>
                <c:pt idx="2959">
                  <c:v>0.0407719070479155</c:v>
                </c:pt>
                <c:pt idx="2960">
                  <c:v>0.0407719070479155</c:v>
                </c:pt>
                <c:pt idx="2961">
                  <c:v>0.0407719070479155</c:v>
                </c:pt>
                <c:pt idx="2962">
                  <c:v>0.0407719070479155</c:v>
                </c:pt>
                <c:pt idx="2963">
                  <c:v>0.0407719070479155</c:v>
                </c:pt>
                <c:pt idx="2964">
                  <c:v>0.0407719070479155</c:v>
                </c:pt>
                <c:pt idx="2965">
                  <c:v>0.0407719070479155</c:v>
                </c:pt>
                <c:pt idx="2966">
                  <c:v>0.0407719070479155</c:v>
                </c:pt>
                <c:pt idx="2967">
                  <c:v>0.0407719070479155</c:v>
                </c:pt>
                <c:pt idx="2968">
                  <c:v>0.0407719070479155</c:v>
                </c:pt>
                <c:pt idx="2969">
                  <c:v>0.0407719070479155</c:v>
                </c:pt>
                <c:pt idx="2970">
                  <c:v>0.0407719070479155</c:v>
                </c:pt>
                <c:pt idx="2971">
                  <c:v>0.0407719070479155</c:v>
                </c:pt>
                <c:pt idx="2972">
                  <c:v>0.0407719070479155</c:v>
                </c:pt>
                <c:pt idx="2973">
                  <c:v>0.0407719070479155</c:v>
                </c:pt>
                <c:pt idx="2974">
                  <c:v>0.0407719070479155</c:v>
                </c:pt>
                <c:pt idx="2975">
                  <c:v>0.0407719070479155</c:v>
                </c:pt>
                <c:pt idx="2976">
                  <c:v>0.0407719070479155</c:v>
                </c:pt>
                <c:pt idx="2977">
                  <c:v>0.0407719070479155</c:v>
                </c:pt>
                <c:pt idx="2978">
                  <c:v>0.0407719070479155</c:v>
                </c:pt>
                <c:pt idx="2979">
                  <c:v>0.0407719070479155</c:v>
                </c:pt>
                <c:pt idx="2980">
                  <c:v>0.0407719070479155</c:v>
                </c:pt>
                <c:pt idx="2981">
                  <c:v>0.0407719070479155</c:v>
                </c:pt>
                <c:pt idx="2982">
                  <c:v>0.0407719070479155</c:v>
                </c:pt>
                <c:pt idx="2983">
                  <c:v>0.0407719070479155</c:v>
                </c:pt>
                <c:pt idx="2984">
                  <c:v>0.0407719070479155</c:v>
                </c:pt>
                <c:pt idx="2985">
                  <c:v>0.0407719070479155</c:v>
                </c:pt>
                <c:pt idx="2986">
                  <c:v>0.0407719070479155</c:v>
                </c:pt>
                <c:pt idx="2987">
                  <c:v>0.0407719070479155</c:v>
                </c:pt>
                <c:pt idx="2988">
                  <c:v>0.0407719070479155</c:v>
                </c:pt>
                <c:pt idx="2989">
                  <c:v>0.0407719070479155</c:v>
                </c:pt>
                <c:pt idx="2990">
                  <c:v>0.0407719070479155</c:v>
                </c:pt>
                <c:pt idx="2991">
                  <c:v>0.0407719070479155</c:v>
                </c:pt>
                <c:pt idx="2992">
                  <c:v>0.0407719070479155</c:v>
                </c:pt>
                <c:pt idx="2993">
                  <c:v>0.0407719070479155</c:v>
                </c:pt>
                <c:pt idx="2994">
                  <c:v>0.0407719070479155</c:v>
                </c:pt>
                <c:pt idx="2995">
                  <c:v>0.0407719070479155</c:v>
                </c:pt>
                <c:pt idx="2996">
                  <c:v>0.0407719070479155</c:v>
                </c:pt>
                <c:pt idx="2997">
                  <c:v>0.0407719070479155</c:v>
                </c:pt>
                <c:pt idx="2998">
                  <c:v>0.0407719070479155</c:v>
                </c:pt>
                <c:pt idx="2999">
                  <c:v>0.0407719070479155</c:v>
                </c:pt>
                <c:pt idx="3000">
                  <c:v>0.0407719070479155</c:v>
                </c:pt>
                <c:pt idx="3001">
                  <c:v>0.0407719070479155</c:v>
                </c:pt>
                <c:pt idx="3002">
                  <c:v>0.0407719070479155</c:v>
                </c:pt>
                <c:pt idx="3003">
                  <c:v>0.0407719070479155</c:v>
                </c:pt>
                <c:pt idx="3004">
                  <c:v>0.0407719070479155</c:v>
                </c:pt>
                <c:pt idx="3005">
                  <c:v>0.0407719070479155</c:v>
                </c:pt>
                <c:pt idx="3006">
                  <c:v>0.0407719070479155</c:v>
                </c:pt>
                <c:pt idx="3007">
                  <c:v>0.0407719070479155</c:v>
                </c:pt>
                <c:pt idx="3008">
                  <c:v>0.0407719070479155</c:v>
                </c:pt>
                <c:pt idx="3009">
                  <c:v>0.0407719070479155</c:v>
                </c:pt>
                <c:pt idx="3010">
                  <c:v>0.0407719070479155</c:v>
                </c:pt>
                <c:pt idx="3011">
                  <c:v>0.0407719070479155</c:v>
                </c:pt>
                <c:pt idx="3012">
                  <c:v>0.0407719070479155</c:v>
                </c:pt>
                <c:pt idx="3013">
                  <c:v>0.0407719070479155</c:v>
                </c:pt>
                <c:pt idx="3014">
                  <c:v>0.0407719070479155</c:v>
                </c:pt>
                <c:pt idx="3015">
                  <c:v>0.0407719070479155</c:v>
                </c:pt>
                <c:pt idx="3016">
                  <c:v>0.0407719070479155</c:v>
                </c:pt>
                <c:pt idx="3017">
                  <c:v>0.0407719070479155</c:v>
                </c:pt>
                <c:pt idx="3018">
                  <c:v>0.0407719070479155</c:v>
                </c:pt>
                <c:pt idx="3019">
                  <c:v>0.0407719070479155</c:v>
                </c:pt>
                <c:pt idx="3020">
                  <c:v>0.0407719070479155</c:v>
                </c:pt>
                <c:pt idx="3021">
                  <c:v>0.0407719070479155</c:v>
                </c:pt>
                <c:pt idx="3022">
                  <c:v>0.0407719070479155</c:v>
                </c:pt>
                <c:pt idx="3023">
                  <c:v>0.0407719070479155</c:v>
                </c:pt>
                <c:pt idx="3024">
                  <c:v>0.0407719070479155</c:v>
                </c:pt>
                <c:pt idx="3025">
                  <c:v>0.0407719070479155</c:v>
                </c:pt>
                <c:pt idx="3026">
                  <c:v>0.0407719070479155</c:v>
                </c:pt>
                <c:pt idx="3027">
                  <c:v>0.0407719070479155</c:v>
                </c:pt>
                <c:pt idx="3028">
                  <c:v>0.0407719070479155</c:v>
                </c:pt>
                <c:pt idx="3029">
                  <c:v>0.0407719070479155</c:v>
                </c:pt>
                <c:pt idx="3030">
                  <c:v>0.0407719070479155</c:v>
                </c:pt>
                <c:pt idx="3031">
                  <c:v>0.0407719070479155</c:v>
                </c:pt>
                <c:pt idx="3032">
                  <c:v>0.0407719070479155</c:v>
                </c:pt>
                <c:pt idx="3033">
                  <c:v>0.0407719070479155</c:v>
                </c:pt>
                <c:pt idx="3034">
                  <c:v>0.0407719070479155</c:v>
                </c:pt>
                <c:pt idx="3035">
                  <c:v>0.0407719070479155</c:v>
                </c:pt>
                <c:pt idx="3036">
                  <c:v>0.0407719070479155</c:v>
                </c:pt>
                <c:pt idx="3037">
                  <c:v>0.0407719070479155</c:v>
                </c:pt>
                <c:pt idx="3038">
                  <c:v>0.0407719070479155</c:v>
                </c:pt>
                <c:pt idx="3039">
                  <c:v>0.0407719070479155</c:v>
                </c:pt>
                <c:pt idx="3040">
                  <c:v>0.0407719070479155</c:v>
                </c:pt>
                <c:pt idx="3041">
                  <c:v>0.0407719070479155</c:v>
                </c:pt>
                <c:pt idx="3042">
                  <c:v>0.0407719070479155</c:v>
                </c:pt>
                <c:pt idx="3043">
                  <c:v>0.0407719070479155</c:v>
                </c:pt>
                <c:pt idx="3044">
                  <c:v>0.0407719070479155</c:v>
                </c:pt>
                <c:pt idx="3045">
                  <c:v>0.0407719070479155</c:v>
                </c:pt>
                <c:pt idx="3046">
                  <c:v>0.0407719070479155</c:v>
                </c:pt>
                <c:pt idx="3047">
                  <c:v>0.0407719070479155</c:v>
                </c:pt>
                <c:pt idx="3048">
                  <c:v>0.0407719070479155</c:v>
                </c:pt>
                <c:pt idx="3049">
                  <c:v>0.0407719070479155</c:v>
                </c:pt>
                <c:pt idx="3050">
                  <c:v>0.0407719070479155</c:v>
                </c:pt>
                <c:pt idx="3051">
                  <c:v>0.0407719070479155</c:v>
                </c:pt>
                <c:pt idx="3052">
                  <c:v>0.0407719070479155</c:v>
                </c:pt>
                <c:pt idx="3053">
                  <c:v>0.0407719070479155</c:v>
                </c:pt>
                <c:pt idx="3054">
                  <c:v>0.0407719070479155</c:v>
                </c:pt>
                <c:pt idx="3055">
                  <c:v>0.0407719070479155</c:v>
                </c:pt>
                <c:pt idx="3056">
                  <c:v>0.0407719070479155</c:v>
                </c:pt>
                <c:pt idx="3057">
                  <c:v>0.0407719070479155</c:v>
                </c:pt>
                <c:pt idx="3058">
                  <c:v>0.0407719070479155</c:v>
                </c:pt>
                <c:pt idx="3059">
                  <c:v>0.0407719070479155</c:v>
                </c:pt>
                <c:pt idx="3060">
                  <c:v>0.0407719070479155</c:v>
                </c:pt>
                <c:pt idx="3061">
                  <c:v>0.0407719070479155</c:v>
                </c:pt>
                <c:pt idx="3062">
                  <c:v>0.0407719070479155</c:v>
                </c:pt>
                <c:pt idx="3063">
                  <c:v>0.0407719070479155</c:v>
                </c:pt>
                <c:pt idx="3064">
                  <c:v>0.0407719070479155</c:v>
                </c:pt>
                <c:pt idx="3065">
                  <c:v>0.0407719070479155</c:v>
                </c:pt>
                <c:pt idx="3066">
                  <c:v>0.0407719070479155</c:v>
                </c:pt>
                <c:pt idx="3067">
                  <c:v>0.0407719070479155</c:v>
                </c:pt>
                <c:pt idx="3068">
                  <c:v>0.0407719070479155</c:v>
                </c:pt>
                <c:pt idx="3069">
                  <c:v>0.0407719070479155</c:v>
                </c:pt>
                <c:pt idx="3070">
                  <c:v>0.0407719070479155</c:v>
                </c:pt>
                <c:pt idx="3071">
                  <c:v>0.0407719070479155</c:v>
                </c:pt>
                <c:pt idx="3072">
                  <c:v>0.0407719070479155</c:v>
                </c:pt>
                <c:pt idx="3073">
                  <c:v>0.0407719070479155</c:v>
                </c:pt>
                <c:pt idx="3074">
                  <c:v>0.0407719070479155</c:v>
                </c:pt>
                <c:pt idx="3075">
                  <c:v>0.0407719070479155</c:v>
                </c:pt>
                <c:pt idx="3076">
                  <c:v>0.0407719070479155</c:v>
                </c:pt>
                <c:pt idx="3077">
                  <c:v>0.0407719070479155</c:v>
                </c:pt>
                <c:pt idx="3078">
                  <c:v>0.0407719070479155</c:v>
                </c:pt>
                <c:pt idx="3079">
                  <c:v>0.0407719070479155</c:v>
                </c:pt>
                <c:pt idx="3080">
                  <c:v>0.0407719070479155</c:v>
                </c:pt>
                <c:pt idx="3081">
                  <c:v>0.0407719070479155</c:v>
                </c:pt>
                <c:pt idx="3082">
                  <c:v>0.0407719070479155</c:v>
                </c:pt>
                <c:pt idx="3083">
                  <c:v>0.0407719070479155</c:v>
                </c:pt>
                <c:pt idx="3084">
                  <c:v>0.0407719070479155</c:v>
                </c:pt>
                <c:pt idx="3085">
                  <c:v>0.0407719070479155</c:v>
                </c:pt>
                <c:pt idx="3086">
                  <c:v>0.0407719070479155</c:v>
                </c:pt>
                <c:pt idx="3087">
                  <c:v>0.0407719070479155</c:v>
                </c:pt>
                <c:pt idx="3088">
                  <c:v>0.0407719070479155</c:v>
                </c:pt>
                <c:pt idx="3089">
                  <c:v>0.0407719070479155</c:v>
                </c:pt>
                <c:pt idx="3090">
                  <c:v>0.0407719070479155</c:v>
                </c:pt>
                <c:pt idx="3091">
                  <c:v>0.0407719070479155</c:v>
                </c:pt>
                <c:pt idx="3092">
                  <c:v>0.0407719070479155</c:v>
                </c:pt>
                <c:pt idx="3093">
                  <c:v>0.0407719070479155</c:v>
                </c:pt>
                <c:pt idx="3094">
                  <c:v>0.0407719070479155</c:v>
                </c:pt>
                <c:pt idx="3095">
                  <c:v>0.0407719070479155</c:v>
                </c:pt>
                <c:pt idx="3096">
                  <c:v>0.0407719070479155</c:v>
                </c:pt>
                <c:pt idx="3097">
                  <c:v>0.0407719070479155</c:v>
                </c:pt>
                <c:pt idx="3098">
                  <c:v>0.0407719070479155</c:v>
                </c:pt>
                <c:pt idx="3099">
                  <c:v>0.0407719070479155</c:v>
                </c:pt>
                <c:pt idx="3100">
                  <c:v>0.0407719070479155</c:v>
                </c:pt>
                <c:pt idx="3101">
                  <c:v>0.0407719070479155</c:v>
                </c:pt>
                <c:pt idx="3102">
                  <c:v>0.0407719070479155</c:v>
                </c:pt>
                <c:pt idx="3103">
                  <c:v>0.0407719070479155</c:v>
                </c:pt>
                <c:pt idx="3104">
                  <c:v>0.0407719070479155</c:v>
                </c:pt>
                <c:pt idx="3105">
                  <c:v>0.0407719070479155</c:v>
                </c:pt>
                <c:pt idx="3106">
                  <c:v>0.0407719070479155</c:v>
                </c:pt>
                <c:pt idx="3107">
                  <c:v>0.0407719070479155</c:v>
                </c:pt>
                <c:pt idx="3108">
                  <c:v>0.0407719070479155</c:v>
                </c:pt>
                <c:pt idx="3109">
                  <c:v>0.0407719070479155</c:v>
                </c:pt>
                <c:pt idx="3110">
                  <c:v>0.0407719070479155</c:v>
                </c:pt>
                <c:pt idx="3111">
                  <c:v>0.0407719070479155</c:v>
                </c:pt>
                <c:pt idx="3112">
                  <c:v>0.0407719070479155</c:v>
                </c:pt>
                <c:pt idx="3113">
                  <c:v>0.0407719070479155</c:v>
                </c:pt>
                <c:pt idx="3114">
                  <c:v>0.0407719070479155</c:v>
                </c:pt>
                <c:pt idx="3115">
                  <c:v>0.0407719070479155</c:v>
                </c:pt>
                <c:pt idx="3116">
                  <c:v>0.0407719070479155</c:v>
                </c:pt>
                <c:pt idx="3117">
                  <c:v>0.0407719070479155</c:v>
                </c:pt>
                <c:pt idx="3118">
                  <c:v>0.0407719070479155</c:v>
                </c:pt>
                <c:pt idx="3119">
                  <c:v>0.0407719070479155</c:v>
                </c:pt>
                <c:pt idx="3120">
                  <c:v>0.0407719070479155</c:v>
                </c:pt>
                <c:pt idx="3121">
                  <c:v>0.0407719070479155</c:v>
                </c:pt>
                <c:pt idx="3122">
                  <c:v>0.0407719070479155</c:v>
                </c:pt>
                <c:pt idx="3123">
                  <c:v>0.0407719070479155</c:v>
                </c:pt>
                <c:pt idx="3124">
                  <c:v>0.0407719070479155</c:v>
                </c:pt>
                <c:pt idx="3125">
                  <c:v>0.0407719070479155</c:v>
                </c:pt>
                <c:pt idx="3126">
                  <c:v>0.0407719070479155</c:v>
                </c:pt>
                <c:pt idx="3127">
                  <c:v>0.0407719070479155</c:v>
                </c:pt>
                <c:pt idx="3128">
                  <c:v>0.0407719070479155</c:v>
                </c:pt>
                <c:pt idx="3129">
                  <c:v>0.0407719070479155</c:v>
                </c:pt>
                <c:pt idx="3130">
                  <c:v>0.0407719070479155</c:v>
                </c:pt>
                <c:pt idx="3131">
                  <c:v>0.0407719070479155</c:v>
                </c:pt>
                <c:pt idx="3132">
                  <c:v>0.0407719070479155</c:v>
                </c:pt>
                <c:pt idx="3133">
                  <c:v>0.0407719070479155</c:v>
                </c:pt>
                <c:pt idx="3134">
                  <c:v>0.0407719070479155</c:v>
                </c:pt>
                <c:pt idx="3135">
                  <c:v>0.0407719070479155</c:v>
                </c:pt>
                <c:pt idx="3136">
                  <c:v>0.0407719070479155</c:v>
                </c:pt>
                <c:pt idx="3137">
                  <c:v>0.0407719070479155</c:v>
                </c:pt>
                <c:pt idx="3138">
                  <c:v>0.0407719070479155</c:v>
                </c:pt>
                <c:pt idx="3139">
                  <c:v>0.0407719070479155</c:v>
                </c:pt>
                <c:pt idx="3140">
                  <c:v>0.0407719070479155</c:v>
                </c:pt>
                <c:pt idx="3141">
                  <c:v>0.0407719070479155</c:v>
                </c:pt>
                <c:pt idx="3142">
                  <c:v>0.0407719070479155</c:v>
                </c:pt>
                <c:pt idx="3143">
                  <c:v>0.0407719070479155</c:v>
                </c:pt>
                <c:pt idx="3144">
                  <c:v>0.0407719070479155</c:v>
                </c:pt>
                <c:pt idx="3145">
                  <c:v>0.0407719070479155</c:v>
                </c:pt>
                <c:pt idx="3146">
                  <c:v>0.0407719070479155</c:v>
                </c:pt>
                <c:pt idx="3147">
                  <c:v>0.0407719070479155</c:v>
                </c:pt>
                <c:pt idx="3148">
                  <c:v>0.0407719070479155</c:v>
                </c:pt>
                <c:pt idx="3149">
                  <c:v>0.0407719070479155</c:v>
                </c:pt>
                <c:pt idx="3150">
                  <c:v>0.0407719070479155</c:v>
                </c:pt>
                <c:pt idx="3151">
                  <c:v>0.0407719070479155</c:v>
                </c:pt>
                <c:pt idx="3152">
                  <c:v>0.0407719070479155</c:v>
                </c:pt>
                <c:pt idx="3153">
                  <c:v>0.0407719070479155</c:v>
                </c:pt>
                <c:pt idx="3154">
                  <c:v>0.0407719070479155</c:v>
                </c:pt>
                <c:pt idx="3155">
                  <c:v>0.0407719070479155</c:v>
                </c:pt>
                <c:pt idx="3156">
                  <c:v>0.0407719070479155</c:v>
                </c:pt>
                <c:pt idx="3157">
                  <c:v>0.0407719070479155</c:v>
                </c:pt>
                <c:pt idx="3158">
                  <c:v>0.0407719070479155</c:v>
                </c:pt>
                <c:pt idx="3159">
                  <c:v>0.0407719070479155</c:v>
                </c:pt>
                <c:pt idx="3160">
                  <c:v>0.0407719070479155</c:v>
                </c:pt>
                <c:pt idx="3161">
                  <c:v>0.0407719070479155</c:v>
                </c:pt>
                <c:pt idx="3162">
                  <c:v>0.0407719070479155</c:v>
                </c:pt>
                <c:pt idx="3163">
                  <c:v>0.0407719070479155</c:v>
                </c:pt>
                <c:pt idx="3164">
                  <c:v>0.0407719070479155</c:v>
                </c:pt>
                <c:pt idx="3165">
                  <c:v>0.0407719070479155</c:v>
                </c:pt>
                <c:pt idx="3166">
                  <c:v>0.0407719070479155</c:v>
                </c:pt>
                <c:pt idx="3167">
                  <c:v>0.0407719070479155</c:v>
                </c:pt>
                <c:pt idx="3168">
                  <c:v>0.0407719070479155</c:v>
                </c:pt>
                <c:pt idx="3169">
                  <c:v>0.0407719070479155</c:v>
                </c:pt>
                <c:pt idx="3170">
                  <c:v>0.0407719070479155</c:v>
                </c:pt>
                <c:pt idx="3171">
                  <c:v>0.0407719070479155</c:v>
                </c:pt>
                <c:pt idx="3172">
                  <c:v>0.0407719070479155</c:v>
                </c:pt>
                <c:pt idx="3173">
                  <c:v>0.0407719070479155</c:v>
                </c:pt>
                <c:pt idx="3174">
                  <c:v>0.0407719070479155</c:v>
                </c:pt>
                <c:pt idx="3175">
                  <c:v>0.0407719070479155</c:v>
                </c:pt>
                <c:pt idx="3176">
                  <c:v>0.0407719070479155</c:v>
                </c:pt>
                <c:pt idx="3177">
                  <c:v>0.0407719070479155</c:v>
                </c:pt>
                <c:pt idx="3178">
                  <c:v>0.0407719070479155</c:v>
                </c:pt>
                <c:pt idx="3179">
                  <c:v>0.0407719070479155</c:v>
                </c:pt>
                <c:pt idx="3180">
                  <c:v>0.0407719070479155</c:v>
                </c:pt>
                <c:pt idx="3181">
                  <c:v>0.0407719070479155</c:v>
                </c:pt>
                <c:pt idx="3182">
                  <c:v>0.0407719070479155</c:v>
                </c:pt>
                <c:pt idx="3183">
                  <c:v>0.0407719070479155</c:v>
                </c:pt>
                <c:pt idx="3184">
                  <c:v>0.0407719070479155</c:v>
                </c:pt>
                <c:pt idx="3185">
                  <c:v>0.0407719070479155</c:v>
                </c:pt>
                <c:pt idx="3186">
                  <c:v>0.0407719070479155</c:v>
                </c:pt>
                <c:pt idx="3187">
                  <c:v>0.0407719070479155</c:v>
                </c:pt>
                <c:pt idx="3188">
                  <c:v>0.0407719070479155</c:v>
                </c:pt>
                <c:pt idx="3189">
                  <c:v>0.0407719070479155</c:v>
                </c:pt>
                <c:pt idx="3190">
                  <c:v>0.0407719070479155</c:v>
                </c:pt>
                <c:pt idx="3191">
                  <c:v>0.0407719070479155</c:v>
                </c:pt>
                <c:pt idx="3192">
                  <c:v>0.0407719070479155</c:v>
                </c:pt>
                <c:pt idx="3193">
                  <c:v>0.0407719070479155</c:v>
                </c:pt>
                <c:pt idx="3194">
                  <c:v>0.0407719070479155</c:v>
                </c:pt>
                <c:pt idx="3195">
                  <c:v>0.0407719070479155</c:v>
                </c:pt>
                <c:pt idx="3196">
                  <c:v>0.0407719070479155</c:v>
                </c:pt>
                <c:pt idx="3197">
                  <c:v>0.0407719070479155</c:v>
                </c:pt>
                <c:pt idx="3198">
                  <c:v>0.0407719070479155</c:v>
                </c:pt>
                <c:pt idx="3199">
                  <c:v>0.0407719070479155</c:v>
                </c:pt>
                <c:pt idx="3200">
                  <c:v>0.0407719070479155</c:v>
                </c:pt>
                <c:pt idx="3201">
                  <c:v>0.0407719070479155</c:v>
                </c:pt>
                <c:pt idx="3202">
                  <c:v>0.0407719070479155</c:v>
                </c:pt>
                <c:pt idx="3203">
                  <c:v>0.0407719070479155</c:v>
                </c:pt>
                <c:pt idx="3204">
                  <c:v>0.0407719070479155</c:v>
                </c:pt>
                <c:pt idx="3205">
                  <c:v>0.0407719070479155</c:v>
                </c:pt>
                <c:pt idx="3206">
                  <c:v>0.0407719070479155</c:v>
                </c:pt>
                <c:pt idx="3207">
                  <c:v>0.0407719070479155</c:v>
                </c:pt>
                <c:pt idx="3208">
                  <c:v>0.0407719070479155</c:v>
                </c:pt>
                <c:pt idx="3209">
                  <c:v>0.0407719070479155</c:v>
                </c:pt>
                <c:pt idx="3210">
                  <c:v>0.0407719070479155</c:v>
                </c:pt>
                <c:pt idx="3211">
                  <c:v>0.0407719070479155</c:v>
                </c:pt>
                <c:pt idx="3212">
                  <c:v>0.0407719070479155</c:v>
                </c:pt>
                <c:pt idx="3213">
                  <c:v>0.0407719070479155</c:v>
                </c:pt>
                <c:pt idx="3214">
                  <c:v>0.0407719070479155</c:v>
                </c:pt>
                <c:pt idx="3215">
                  <c:v>0.0407719070479155</c:v>
                </c:pt>
                <c:pt idx="3216">
                  <c:v>0.0407719070479155</c:v>
                </c:pt>
                <c:pt idx="3217">
                  <c:v>0.0407719070479155</c:v>
                </c:pt>
                <c:pt idx="3218">
                  <c:v>0.0407719070479155</c:v>
                </c:pt>
                <c:pt idx="3219">
                  <c:v>0.0407719070479155</c:v>
                </c:pt>
                <c:pt idx="3220">
                  <c:v>0.0407719070479155</c:v>
                </c:pt>
                <c:pt idx="3221">
                  <c:v>0.0407719070479155</c:v>
                </c:pt>
                <c:pt idx="3222">
                  <c:v>0.0407719070479155</c:v>
                </c:pt>
                <c:pt idx="3223">
                  <c:v>0.0407719070479155</c:v>
                </c:pt>
                <c:pt idx="3224">
                  <c:v>0.0407719070479155</c:v>
                </c:pt>
                <c:pt idx="3225">
                  <c:v>0.0407719070479155</c:v>
                </c:pt>
                <c:pt idx="3226">
                  <c:v>0.0407719070479155</c:v>
                </c:pt>
                <c:pt idx="3227">
                  <c:v>0.0407719070479155</c:v>
                </c:pt>
                <c:pt idx="3228">
                  <c:v>0.0407719070479155</c:v>
                </c:pt>
                <c:pt idx="3229">
                  <c:v>0.0407719070479155</c:v>
                </c:pt>
                <c:pt idx="3230">
                  <c:v>0.0407719070479155</c:v>
                </c:pt>
                <c:pt idx="3231">
                  <c:v>0.0407719070479155</c:v>
                </c:pt>
                <c:pt idx="3232">
                  <c:v>0.0407719070479155</c:v>
                </c:pt>
                <c:pt idx="3233">
                  <c:v>0.0407719070479155</c:v>
                </c:pt>
                <c:pt idx="3234">
                  <c:v>0.0407719070479155</c:v>
                </c:pt>
                <c:pt idx="3235">
                  <c:v>0.0407719070479155</c:v>
                </c:pt>
                <c:pt idx="3236">
                  <c:v>0.0407719070479155</c:v>
                </c:pt>
                <c:pt idx="3237">
                  <c:v>0.0407719070479155</c:v>
                </c:pt>
                <c:pt idx="3238">
                  <c:v>0.0407719070479155</c:v>
                </c:pt>
                <c:pt idx="3239">
                  <c:v>0.0407719070479155</c:v>
                </c:pt>
                <c:pt idx="3240">
                  <c:v>0.0407719070479155</c:v>
                </c:pt>
                <c:pt idx="3241">
                  <c:v>0.0407719070479155</c:v>
                </c:pt>
                <c:pt idx="3242">
                  <c:v>0.0407719070479155</c:v>
                </c:pt>
                <c:pt idx="3243">
                  <c:v>0.0407719070479155</c:v>
                </c:pt>
                <c:pt idx="3244">
                  <c:v>0.0407719070479155</c:v>
                </c:pt>
                <c:pt idx="3245">
                  <c:v>0.0407719070479155</c:v>
                </c:pt>
                <c:pt idx="3246">
                  <c:v>0.0407719070479155</c:v>
                </c:pt>
                <c:pt idx="3247">
                  <c:v>0.0407719070479155</c:v>
                </c:pt>
                <c:pt idx="3248">
                  <c:v>0.0407719070479155</c:v>
                </c:pt>
                <c:pt idx="3249">
                  <c:v>0.0407719070479155</c:v>
                </c:pt>
                <c:pt idx="3250">
                  <c:v>0.0407719070479155</c:v>
                </c:pt>
                <c:pt idx="3251">
                  <c:v>0.0407719070479155</c:v>
                </c:pt>
                <c:pt idx="3252">
                  <c:v>0.0407719070479155</c:v>
                </c:pt>
                <c:pt idx="3253">
                  <c:v>0.0407719070479155</c:v>
                </c:pt>
                <c:pt idx="3254">
                  <c:v>0.0407719070479155</c:v>
                </c:pt>
                <c:pt idx="3255">
                  <c:v>0.0407719070479155</c:v>
                </c:pt>
                <c:pt idx="3256">
                  <c:v>0.0407719070479155</c:v>
                </c:pt>
                <c:pt idx="3257">
                  <c:v>0.0407719070479155</c:v>
                </c:pt>
                <c:pt idx="3258">
                  <c:v>0.0407719070479155</c:v>
                </c:pt>
                <c:pt idx="3259">
                  <c:v>0.0407719070479155</c:v>
                </c:pt>
                <c:pt idx="3260">
                  <c:v>0.0407719070479155</c:v>
                </c:pt>
                <c:pt idx="3261">
                  <c:v>0.0407719070479155</c:v>
                </c:pt>
                <c:pt idx="3262">
                  <c:v>0.0407719070479155</c:v>
                </c:pt>
                <c:pt idx="3263">
                  <c:v>0.0407719070479155</c:v>
                </c:pt>
                <c:pt idx="3264">
                  <c:v>0.0407719070479155</c:v>
                </c:pt>
                <c:pt idx="3265">
                  <c:v>0.0407719070479155</c:v>
                </c:pt>
                <c:pt idx="3266">
                  <c:v>0.0407719070479155</c:v>
                </c:pt>
                <c:pt idx="3267">
                  <c:v>0.0407719070479155</c:v>
                </c:pt>
                <c:pt idx="3268">
                  <c:v>0.0407719070479155</c:v>
                </c:pt>
                <c:pt idx="3269">
                  <c:v>0.0407719070479155</c:v>
                </c:pt>
                <c:pt idx="3270">
                  <c:v>0.0407719070479155</c:v>
                </c:pt>
                <c:pt idx="3271">
                  <c:v>0.0407719070479155</c:v>
                </c:pt>
                <c:pt idx="3272">
                  <c:v>0.0407719070479155</c:v>
                </c:pt>
                <c:pt idx="3273">
                  <c:v>0.0407719070479155</c:v>
                </c:pt>
                <c:pt idx="3274">
                  <c:v>0.0407719070479155</c:v>
                </c:pt>
                <c:pt idx="3275">
                  <c:v>0.0407719070479155</c:v>
                </c:pt>
                <c:pt idx="3276">
                  <c:v>0.0407719070479155</c:v>
                </c:pt>
                <c:pt idx="3277">
                  <c:v>0.0407719070479155</c:v>
                </c:pt>
                <c:pt idx="3278">
                  <c:v>0.0407719070479155</c:v>
                </c:pt>
                <c:pt idx="3279">
                  <c:v>0.0407719070479155</c:v>
                </c:pt>
                <c:pt idx="3280">
                  <c:v>0.0407719070479155</c:v>
                </c:pt>
                <c:pt idx="3281">
                  <c:v>0.0407719070479155</c:v>
                </c:pt>
                <c:pt idx="3282">
                  <c:v>0.0407719070479155</c:v>
                </c:pt>
                <c:pt idx="3283">
                  <c:v>0.0407719070479155</c:v>
                </c:pt>
                <c:pt idx="3284">
                  <c:v>0.0407719070479155</c:v>
                </c:pt>
                <c:pt idx="3285">
                  <c:v>0.0407719070479155</c:v>
                </c:pt>
                <c:pt idx="3286">
                  <c:v>0.0407719070479155</c:v>
                </c:pt>
                <c:pt idx="3287">
                  <c:v>0.0407719070479155</c:v>
                </c:pt>
                <c:pt idx="3288">
                  <c:v>0.0407719070479155</c:v>
                </c:pt>
                <c:pt idx="3289">
                  <c:v>0.0407719070479155</c:v>
                </c:pt>
                <c:pt idx="3290">
                  <c:v>0.0407719070479155</c:v>
                </c:pt>
                <c:pt idx="3291">
                  <c:v>0.0407719070479155</c:v>
                </c:pt>
                <c:pt idx="3292">
                  <c:v>0.0407719070479155</c:v>
                </c:pt>
                <c:pt idx="3293">
                  <c:v>0.0407719070479155</c:v>
                </c:pt>
                <c:pt idx="3294">
                  <c:v>0.0407719070479155</c:v>
                </c:pt>
                <c:pt idx="3295">
                  <c:v>0.0407719070479155</c:v>
                </c:pt>
                <c:pt idx="3296">
                  <c:v>0.0407719070479155</c:v>
                </c:pt>
                <c:pt idx="3297">
                  <c:v>0.0407719070479155</c:v>
                </c:pt>
                <c:pt idx="3298">
                  <c:v>0.0407719070479155</c:v>
                </c:pt>
                <c:pt idx="3299">
                  <c:v>0.0407719070479155</c:v>
                </c:pt>
                <c:pt idx="3300">
                  <c:v>0.0407719070479155</c:v>
                </c:pt>
                <c:pt idx="3301">
                  <c:v>0.0407719070479155</c:v>
                </c:pt>
                <c:pt idx="3302">
                  <c:v>0.0407719070479155</c:v>
                </c:pt>
                <c:pt idx="3303">
                  <c:v>0.0407719070479155</c:v>
                </c:pt>
                <c:pt idx="3304">
                  <c:v>0.0407719070479155</c:v>
                </c:pt>
                <c:pt idx="3305">
                  <c:v>0.0407719070479155</c:v>
                </c:pt>
                <c:pt idx="3306">
                  <c:v>0.0407719070479155</c:v>
                </c:pt>
                <c:pt idx="3307">
                  <c:v>0.0407719070479155</c:v>
                </c:pt>
                <c:pt idx="3308">
                  <c:v>0.0407719070479155</c:v>
                </c:pt>
                <c:pt idx="3309">
                  <c:v>0.0407719070479155</c:v>
                </c:pt>
                <c:pt idx="3310">
                  <c:v>0.0407719070479155</c:v>
                </c:pt>
                <c:pt idx="3311">
                  <c:v>0.0407719070479155</c:v>
                </c:pt>
                <c:pt idx="3312">
                  <c:v>0.0407719070479155</c:v>
                </c:pt>
                <c:pt idx="3313">
                  <c:v>0.0407719070479155</c:v>
                </c:pt>
                <c:pt idx="3314">
                  <c:v>0.0407719070479155</c:v>
                </c:pt>
                <c:pt idx="3315">
                  <c:v>0.0407719070479155</c:v>
                </c:pt>
                <c:pt idx="3316">
                  <c:v>0.0407719070479155</c:v>
                </c:pt>
                <c:pt idx="3317">
                  <c:v>0.0407719070479155</c:v>
                </c:pt>
                <c:pt idx="3318">
                  <c:v>0.0407719070479155</c:v>
                </c:pt>
                <c:pt idx="3319">
                  <c:v>0.0407719070479155</c:v>
                </c:pt>
                <c:pt idx="3320">
                  <c:v>0.0407719070479155</c:v>
                </c:pt>
                <c:pt idx="3321">
                  <c:v>0.0407719070479155</c:v>
                </c:pt>
                <c:pt idx="3322">
                  <c:v>0.0407719070479155</c:v>
                </c:pt>
                <c:pt idx="3323">
                  <c:v>0.0407719070479155</c:v>
                </c:pt>
                <c:pt idx="3324">
                  <c:v>0.0407719070479155</c:v>
                </c:pt>
                <c:pt idx="3325">
                  <c:v>0.0407719070479155</c:v>
                </c:pt>
                <c:pt idx="3326">
                  <c:v>0.0407719070479155</c:v>
                </c:pt>
                <c:pt idx="3327">
                  <c:v>0.0407719070479155</c:v>
                </c:pt>
                <c:pt idx="3328">
                  <c:v>0.0407719070479155</c:v>
                </c:pt>
                <c:pt idx="3329">
                  <c:v>0.0407719070479155</c:v>
                </c:pt>
                <c:pt idx="3330">
                  <c:v>0.0407719070479155</c:v>
                </c:pt>
                <c:pt idx="3331">
                  <c:v>0.0407719070479155</c:v>
                </c:pt>
                <c:pt idx="3332">
                  <c:v>0.0407719070479155</c:v>
                </c:pt>
                <c:pt idx="3333">
                  <c:v>0.0407719070479155</c:v>
                </c:pt>
                <c:pt idx="3334">
                  <c:v>0.0407719070479155</c:v>
                </c:pt>
                <c:pt idx="3335">
                  <c:v>0.0407719070479155</c:v>
                </c:pt>
                <c:pt idx="3336">
                  <c:v>0.0407719070479155</c:v>
                </c:pt>
                <c:pt idx="3337">
                  <c:v>0.0407719070479155</c:v>
                </c:pt>
                <c:pt idx="3338">
                  <c:v>0.0407719070479155</c:v>
                </c:pt>
                <c:pt idx="3339">
                  <c:v>0.0407719070479155</c:v>
                </c:pt>
                <c:pt idx="3340">
                  <c:v>0.0407719070479155</c:v>
                </c:pt>
                <c:pt idx="3341">
                  <c:v>0.0407719070479155</c:v>
                </c:pt>
                <c:pt idx="3342">
                  <c:v>0.0407719070479155</c:v>
                </c:pt>
                <c:pt idx="3343">
                  <c:v>0.0407719070479155</c:v>
                </c:pt>
                <c:pt idx="3344">
                  <c:v>0.0407719070479155</c:v>
                </c:pt>
                <c:pt idx="3345">
                  <c:v>0.0407719070479155</c:v>
                </c:pt>
                <c:pt idx="3346">
                  <c:v>0.0407719070479155</c:v>
                </c:pt>
                <c:pt idx="3347">
                  <c:v>0.0407719070479155</c:v>
                </c:pt>
                <c:pt idx="3348">
                  <c:v>0.0407719070479155</c:v>
                </c:pt>
                <c:pt idx="3349">
                  <c:v>0.0407719070479155</c:v>
                </c:pt>
                <c:pt idx="3350">
                  <c:v>0.0407719070479155</c:v>
                </c:pt>
                <c:pt idx="3351">
                  <c:v>0.0407719070479155</c:v>
                </c:pt>
                <c:pt idx="3352">
                  <c:v>0.0407719070479155</c:v>
                </c:pt>
                <c:pt idx="3353">
                  <c:v>0.0407719070479155</c:v>
                </c:pt>
                <c:pt idx="3354">
                  <c:v>0.0407719070479155</c:v>
                </c:pt>
                <c:pt idx="3355">
                  <c:v>0.0407719070479155</c:v>
                </c:pt>
                <c:pt idx="3356">
                  <c:v>0.0407719070479155</c:v>
                </c:pt>
                <c:pt idx="3357">
                  <c:v>0.0407719070479155</c:v>
                </c:pt>
                <c:pt idx="3358">
                  <c:v>0.0407719070479155</c:v>
                </c:pt>
                <c:pt idx="3359">
                  <c:v>0.0407719070479155</c:v>
                </c:pt>
                <c:pt idx="3360">
                  <c:v>0.0407719070479155</c:v>
                </c:pt>
                <c:pt idx="3361">
                  <c:v>0.0407719070479155</c:v>
                </c:pt>
                <c:pt idx="3362">
                  <c:v>0.0407719070479155</c:v>
                </c:pt>
                <c:pt idx="3363">
                  <c:v>0.0407719070479155</c:v>
                </c:pt>
                <c:pt idx="3364">
                  <c:v>0.0407719070479155</c:v>
                </c:pt>
                <c:pt idx="3365">
                  <c:v>0.0407719070479155</c:v>
                </c:pt>
                <c:pt idx="3366">
                  <c:v>0.0407719070479155</c:v>
                </c:pt>
                <c:pt idx="3367">
                  <c:v>0.0407719070479155</c:v>
                </c:pt>
                <c:pt idx="3368">
                  <c:v>0.0407719070479155</c:v>
                </c:pt>
                <c:pt idx="3369">
                  <c:v>0.0407719070479155</c:v>
                </c:pt>
                <c:pt idx="3370">
                  <c:v>0.0407719070479155</c:v>
                </c:pt>
                <c:pt idx="3371">
                  <c:v>0.0407719070479155</c:v>
                </c:pt>
                <c:pt idx="3372">
                  <c:v>0.0407719070479155</c:v>
                </c:pt>
                <c:pt idx="3373">
                  <c:v>0.0407719070479155</c:v>
                </c:pt>
                <c:pt idx="3374">
                  <c:v>0.0407719070479155</c:v>
                </c:pt>
                <c:pt idx="3375">
                  <c:v>0.0407719070479155</c:v>
                </c:pt>
                <c:pt idx="3376">
                  <c:v>0.0407719070479155</c:v>
                </c:pt>
                <c:pt idx="3377">
                  <c:v>0.0407719070479155</c:v>
                </c:pt>
                <c:pt idx="3378">
                  <c:v>0.0407719070479155</c:v>
                </c:pt>
                <c:pt idx="3379">
                  <c:v>0.0407719070479155</c:v>
                </c:pt>
                <c:pt idx="3380">
                  <c:v>0.0407719070479155</c:v>
                </c:pt>
                <c:pt idx="3381">
                  <c:v>0.0407719070479155</c:v>
                </c:pt>
                <c:pt idx="3382">
                  <c:v>0.0407719070479155</c:v>
                </c:pt>
                <c:pt idx="3383">
                  <c:v>0.0407719070479155</c:v>
                </c:pt>
                <c:pt idx="3384">
                  <c:v>0.0407719070479155</c:v>
                </c:pt>
                <c:pt idx="3385">
                  <c:v>0.0407719070479155</c:v>
                </c:pt>
                <c:pt idx="3386">
                  <c:v>0.0407719070479155</c:v>
                </c:pt>
                <c:pt idx="3387">
                  <c:v>0.0407719070479155</c:v>
                </c:pt>
                <c:pt idx="3388">
                  <c:v>0.0407719070479155</c:v>
                </c:pt>
                <c:pt idx="3389">
                  <c:v>0.0407719070479155</c:v>
                </c:pt>
                <c:pt idx="3390">
                  <c:v>0.0407719070479155</c:v>
                </c:pt>
                <c:pt idx="3391">
                  <c:v>0.0407719070479155</c:v>
                </c:pt>
                <c:pt idx="3392">
                  <c:v>0.0407719070479155</c:v>
                </c:pt>
                <c:pt idx="3393">
                  <c:v>0.0407719070479155</c:v>
                </c:pt>
                <c:pt idx="3394">
                  <c:v>0.0407719070479155</c:v>
                </c:pt>
                <c:pt idx="3395">
                  <c:v>0.0407719070479155</c:v>
                </c:pt>
                <c:pt idx="3396">
                  <c:v>0.0407719070479155</c:v>
                </c:pt>
                <c:pt idx="3397">
                  <c:v>0.0407719070479155</c:v>
                </c:pt>
                <c:pt idx="3398">
                  <c:v>0.0407719070479155</c:v>
                </c:pt>
                <c:pt idx="3399">
                  <c:v>0.0407719070479155</c:v>
                </c:pt>
                <c:pt idx="3400">
                  <c:v>0.0407719070479155</c:v>
                </c:pt>
                <c:pt idx="3401">
                  <c:v>0.0407719070479155</c:v>
                </c:pt>
                <c:pt idx="3402">
                  <c:v>0.0407719070479155</c:v>
                </c:pt>
                <c:pt idx="3403">
                  <c:v>0.0407719070479155</c:v>
                </c:pt>
                <c:pt idx="3404">
                  <c:v>0.0407719070479155</c:v>
                </c:pt>
                <c:pt idx="3405">
                  <c:v>0.0407719070479155</c:v>
                </c:pt>
                <c:pt idx="3406">
                  <c:v>0.0407719070479155</c:v>
                </c:pt>
                <c:pt idx="3407">
                  <c:v>0.0407719070479155</c:v>
                </c:pt>
                <c:pt idx="3408">
                  <c:v>0.0407719070479155</c:v>
                </c:pt>
                <c:pt idx="3409">
                  <c:v>0.0407719070479155</c:v>
                </c:pt>
                <c:pt idx="3410">
                  <c:v>0.0407719070479155</c:v>
                </c:pt>
                <c:pt idx="3411">
                  <c:v>0.0407719070479155</c:v>
                </c:pt>
                <c:pt idx="3412">
                  <c:v>0.0407719070479155</c:v>
                </c:pt>
                <c:pt idx="3413">
                  <c:v>0.0407719070479155</c:v>
                </c:pt>
                <c:pt idx="3414">
                  <c:v>0.0407719070479155</c:v>
                </c:pt>
                <c:pt idx="3415">
                  <c:v>0.0407719070479155</c:v>
                </c:pt>
                <c:pt idx="3416">
                  <c:v>0.0407719070479155</c:v>
                </c:pt>
                <c:pt idx="3417">
                  <c:v>0.0407719070479155</c:v>
                </c:pt>
                <c:pt idx="3418">
                  <c:v>0.0407719070479155</c:v>
                </c:pt>
                <c:pt idx="3419">
                  <c:v>0.0407719070479155</c:v>
                </c:pt>
                <c:pt idx="3420">
                  <c:v>0.0407719070479155</c:v>
                </c:pt>
                <c:pt idx="3421">
                  <c:v>0.0407719070479155</c:v>
                </c:pt>
                <c:pt idx="3422">
                  <c:v>0.0407719070479155</c:v>
                </c:pt>
                <c:pt idx="3423">
                  <c:v>0.0407719070479155</c:v>
                </c:pt>
                <c:pt idx="3424">
                  <c:v>0.0407719070479155</c:v>
                </c:pt>
                <c:pt idx="3425">
                  <c:v>0.0407719070479155</c:v>
                </c:pt>
                <c:pt idx="3426">
                  <c:v>0.0407719070479155</c:v>
                </c:pt>
                <c:pt idx="3427">
                  <c:v>0.0407719070479155</c:v>
                </c:pt>
                <c:pt idx="3428">
                  <c:v>0.0407719070479155</c:v>
                </c:pt>
                <c:pt idx="3429">
                  <c:v>0.0407719070479155</c:v>
                </c:pt>
                <c:pt idx="3430">
                  <c:v>0.0407719070479155</c:v>
                </c:pt>
                <c:pt idx="3431">
                  <c:v>0.0407719070479155</c:v>
                </c:pt>
                <c:pt idx="3432">
                  <c:v>0.0407719070479155</c:v>
                </c:pt>
                <c:pt idx="3433">
                  <c:v>0.0407719070479155</c:v>
                </c:pt>
                <c:pt idx="3434">
                  <c:v>0.0407719070479155</c:v>
                </c:pt>
                <c:pt idx="3435">
                  <c:v>0.0407719070479155</c:v>
                </c:pt>
                <c:pt idx="3436">
                  <c:v>0.0407719070479155</c:v>
                </c:pt>
                <c:pt idx="3437">
                  <c:v>0.0407719070479155</c:v>
                </c:pt>
                <c:pt idx="3438">
                  <c:v>0.0407719070479155</c:v>
                </c:pt>
                <c:pt idx="3439">
                  <c:v>0.0407719070479155</c:v>
                </c:pt>
                <c:pt idx="3440">
                  <c:v>0.0407719070479155</c:v>
                </c:pt>
                <c:pt idx="3441">
                  <c:v>0.0407719070479155</c:v>
                </c:pt>
                <c:pt idx="3442">
                  <c:v>0.0407719070479155</c:v>
                </c:pt>
                <c:pt idx="3443">
                  <c:v>0.0407719070479155</c:v>
                </c:pt>
                <c:pt idx="3444">
                  <c:v>0.0407719070479155</c:v>
                </c:pt>
                <c:pt idx="3445">
                  <c:v>0.0407719070479155</c:v>
                </c:pt>
                <c:pt idx="3446">
                  <c:v>0.0407719070479155</c:v>
                </c:pt>
                <c:pt idx="3447">
                  <c:v>0.0407719070479155</c:v>
                </c:pt>
                <c:pt idx="3448">
                  <c:v>0.0407719070479155</c:v>
                </c:pt>
                <c:pt idx="3449">
                  <c:v>0.0407719070479155</c:v>
                </c:pt>
                <c:pt idx="3450">
                  <c:v>0.0407719070479155</c:v>
                </c:pt>
                <c:pt idx="3451">
                  <c:v>0.0407719070479155</c:v>
                </c:pt>
                <c:pt idx="3452">
                  <c:v>0.0407719070479155</c:v>
                </c:pt>
                <c:pt idx="3453">
                  <c:v>0.0407719070479155</c:v>
                </c:pt>
                <c:pt idx="3454">
                  <c:v>0.0407719070479155</c:v>
                </c:pt>
                <c:pt idx="3455">
                  <c:v>0.0407719070479155</c:v>
                </c:pt>
                <c:pt idx="3456">
                  <c:v>0.0407719070479155</c:v>
                </c:pt>
                <c:pt idx="3457">
                  <c:v>0.0407719070479155</c:v>
                </c:pt>
                <c:pt idx="3458">
                  <c:v>0.0407719070479155</c:v>
                </c:pt>
                <c:pt idx="3459">
                  <c:v>0.0407719070479155</c:v>
                </c:pt>
                <c:pt idx="3460">
                  <c:v>0.0407719070479155</c:v>
                </c:pt>
                <c:pt idx="3461">
                  <c:v>0.0407719070479155</c:v>
                </c:pt>
                <c:pt idx="3462">
                  <c:v>0.0407719070479155</c:v>
                </c:pt>
                <c:pt idx="3463">
                  <c:v>0.0407719070479155</c:v>
                </c:pt>
                <c:pt idx="3464">
                  <c:v>0.0407719070479155</c:v>
                </c:pt>
                <c:pt idx="3465">
                  <c:v>0.0407719070479155</c:v>
                </c:pt>
                <c:pt idx="3466">
                  <c:v>0.0407719070479155</c:v>
                </c:pt>
                <c:pt idx="3467">
                  <c:v>0.0407719070479155</c:v>
                </c:pt>
                <c:pt idx="3468">
                  <c:v>0.0407719070479155</c:v>
                </c:pt>
                <c:pt idx="3469">
                  <c:v>0.0407719070479155</c:v>
                </c:pt>
                <c:pt idx="3470">
                  <c:v>0.0407719070479155</c:v>
                </c:pt>
                <c:pt idx="3471">
                  <c:v>0.0407719070479155</c:v>
                </c:pt>
                <c:pt idx="3472">
                  <c:v>0.0407719070479155</c:v>
                </c:pt>
                <c:pt idx="3473">
                  <c:v>0.0407719070479155</c:v>
                </c:pt>
                <c:pt idx="3474">
                  <c:v>0.0407719070479155</c:v>
                </c:pt>
                <c:pt idx="3475">
                  <c:v>0.0407719070479155</c:v>
                </c:pt>
                <c:pt idx="3476">
                  <c:v>0.0407719070479155</c:v>
                </c:pt>
                <c:pt idx="3477">
                  <c:v>0.0407719070479155</c:v>
                </c:pt>
                <c:pt idx="3478">
                  <c:v>0.0407719070479155</c:v>
                </c:pt>
                <c:pt idx="3479">
                  <c:v>0.0407719070479155</c:v>
                </c:pt>
                <c:pt idx="3480">
                  <c:v>0.0407719070479155</c:v>
                </c:pt>
                <c:pt idx="3481">
                  <c:v>0.0407719070479155</c:v>
                </c:pt>
                <c:pt idx="3482">
                  <c:v>0.0407719070479155</c:v>
                </c:pt>
                <c:pt idx="3483">
                  <c:v>0.0407719070479155</c:v>
                </c:pt>
                <c:pt idx="3484">
                  <c:v>0.0407719070479155</c:v>
                </c:pt>
                <c:pt idx="3485">
                  <c:v>0.0407719070479155</c:v>
                </c:pt>
                <c:pt idx="3486">
                  <c:v>0.0407719070479155</c:v>
                </c:pt>
                <c:pt idx="3487">
                  <c:v>0.0407719070479155</c:v>
                </c:pt>
                <c:pt idx="3488">
                  <c:v>0.0407719070479155</c:v>
                </c:pt>
                <c:pt idx="3489">
                  <c:v>0.0407719070479155</c:v>
                </c:pt>
                <c:pt idx="3490">
                  <c:v>0.0407719070479155</c:v>
                </c:pt>
                <c:pt idx="3491">
                  <c:v>0.0407719070479155</c:v>
                </c:pt>
                <c:pt idx="3492">
                  <c:v>0.0407719070479155</c:v>
                </c:pt>
                <c:pt idx="3493">
                  <c:v>0.0407719070479155</c:v>
                </c:pt>
                <c:pt idx="3494">
                  <c:v>0.0407719070479155</c:v>
                </c:pt>
                <c:pt idx="3495">
                  <c:v>0.0407719070479155</c:v>
                </c:pt>
                <c:pt idx="3496">
                  <c:v>0.0407719070479155</c:v>
                </c:pt>
                <c:pt idx="3497">
                  <c:v>0.0407719070479155</c:v>
                </c:pt>
                <c:pt idx="3498">
                  <c:v>0.0407719070479155</c:v>
                </c:pt>
                <c:pt idx="3499">
                  <c:v>0.0407719070479155</c:v>
                </c:pt>
                <c:pt idx="3500">
                  <c:v>0.0407719070479155</c:v>
                </c:pt>
                <c:pt idx="3501">
                  <c:v>0.0407719070479155</c:v>
                </c:pt>
                <c:pt idx="3502">
                  <c:v>0.0407719070479155</c:v>
                </c:pt>
                <c:pt idx="3503">
                  <c:v>0.0407719070479155</c:v>
                </c:pt>
                <c:pt idx="3504">
                  <c:v>0.0407719070479155</c:v>
                </c:pt>
                <c:pt idx="3505">
                  <c:v>0.0407719070479155</c:v>
                </c:pt>
                <c:pt idx="3506">
                  <c:v>0.0407719070479155</c:v>
                </c:pt>
                <c:pt idx="3507">
                  <c:v>0.0407719070479155</c:v>
                </c:pt>
                <c:pt idx="3508">
                  <c:v>0.0407719070479155</c:v>
                </c:pt>
                <c:pt idx="3509">
                  <c:v>0.0407719070479155</c:v>
                </c:pt>
                <c:pt idx="3510">
                  <c:v>0.0407719070479155</c:v>
                </c:pt>
                <c:pt idx="3511">
                  <c:v>0.0407719070479155</c:v>
                </c:pt>
                <c:pt idx="3512">
                  <c:v>0.0407719070479155</c:v>
                </c:pt>
                <c:pt idx="3513">
                  <c:v>0.0407719070479155</c:v>
                </c:pt>
                <c:pt idx="3514">
                  <c:v>0.0407719070479155</c:v>
                </c:pt>
                <c:pt idx="3515">
                  <c:v>0.0407719070479155</c:v>
                </c:pt>
                <c:pt idx="3516">
                  <c:v>0.0407719070479155</c:v>
                </c:pt>
                <c:pt idx="3517">
                  <c:v>0.0407719070479155</c:v>
                </c:pt>
                <c:pt idx="3518">
                  <c:v>0.0407719070479155</c:v>
                </c:pt>
                <c:pt idx="3519">
                  <c:v>0.0407719070479155</c:v>
                </c:pt>
                <c:pt idx="3520">
                  <c:v>0.0407719070479155</c:v>
                </c:pt>
                <c:pt idx="3521">
                  <c:v>0.0407719070479155</c:v>
                </c:pt>
                <c:pt idx="3522">
                  <c:v>0.0407719070479155</c:v>
                </c:pt>
                <c:pt idx="3523">
                  <c:v>0.0407719070479155</c:v>
                </c:pt>
                <c:pt idx="3524">
                  <c:v>0.0407719070479155</c:v>
                </c:pt>
                <c:pt idx="3525">
                  <c:v>0.0407719070479155</c:v>
                </c:pt>
                <c:pt idx="3526">
                  <c:v>0.0407719070479155</c:v>
                </c:pt>
                <c:pt idx="3527">
                  <c:v>0.0407719070479155</c:v>
                </c:pt>
                <c:pt idx="3528">
                  <c:v>0.0407719070479155</c:v>
                </c:pt>
                <c:pt idx="3529">
                  <c:v>0.0407719070479155</c:v>
                </c:pt>
                <c:pt idx="3530">
                  <c:v>0.0407719070479155</c:v>
                </c:pt>
                <c:pt idx="3531">
                  <c:v>0.0407719070479155</c:v>
                </c:pt>
                <c:pt idx="3532">
                  <c:v>0.0407719070479155</c:v>
                </c:pt>
                <c:pt idx="3533">
                  <c:v>0.0407719070479155</c:v>
                </c:pt>
                <c:pt idx="3534">
                  <c:v>0.0407719070479155</c:v>
                </c:pt>
                <c:pt idx="3535">
                  <c:v>0.0407719070479155</c:v>
                </c:pt>
                <c:pt idx="3536">
                  <c:v>0.0407719070479155</c:v>
                </c:pt>
                <c:pt idx="3537">
                  <c:v>0.0407719070479155</c:v>
                </c:pt>
                <c:pt idx="3538">
                  <c:v>0.0407719070479155</c:v>
                </c:pt>
                <c:pt idx="3539">
                  <c:v>0.0407719070479155</c:v>
                </c:pt>
                <c:pt idx="3540">
                  <c:v>0.0407719070479155</c:v>
                </c:pt>
                <c:pt idx="3541">
                  <c:v>0.0407719070479155</c:v>
                </c:pt>
                <c:pt idx="3542">
                  <c:v>0.0407719070479155</c:v>
                </c:pt>
                <c:pt idx="3543">
                  <c:v>0.0407719070479155</c:v>
                </c:pt>
                <c:pt idx="3544">
                  <c:v>0.0407719070479155</c:v>
                </c:pt>
                <c:pt idx="3545">
                  <c:v>0.0407719070479155</c:v>
                </c:pt>
                <c:pt idx="3546">
                  <c:v>0.0407719070479155</c:v>
                </c:pt>
                <c:pt idx="3547">
                  <c:v>0.0407719070479155</c:v>
                </c:pt>
                <c:pt idx="3548">
                  <c:v>0.0407719070479155</c:v>
                </c:pt>
                <c:pt idx="3549">
                  <c:v>0.0407719070479155</c:v>
                </c:pt>
                <c:pt idx="3550">
                  <c:v>0.0407719070479155</c:v>
                </c:pt>
                <c:pt idx="3551">
                  <c:v>0.0407719070479155</c:v>
                </c:pt>
                <c:pt idx="3552">
                  <c:v>0.0407719070479155</c:v>
                </c:pt>
                <c:pt idx="3553">
                  <c:v>0.0407719070479155</c:v>
                </c:pt>
                <c:pt idx="3554">
                  <c:v>0.0407719070479155</c:v>
                </c:pt>
                <c:pt idx="3555">
                  <c:v>0.0407719070479155</c:v>
                </c:pt>
                <c:pt idx="3556">
                  <c:v>0.0407719070479155</c:v>
                </c:pt>
                <c:pt idx="3557">
                  <c:v>0.0407719070479155</c:v>
                </c:pt>
                <c:pt idx="3558">
                  <c:v>0.0407719070479155</c:v>
                </c:pt>
                <c:pt idx="3559">
                  <c:v>0.0407719070479155</c:v>
                </c:pt>
                <c:pt idx="3560">
                  <c:v>0.0407719070479155</c:v>
                </c:pt>
                <c:pt idx="3561">
                  <c:v>0.0407719070479155</c:v>
                </c:pt>
                <c:pt idx="3562">
                  <c:v>0.0407719070479155</c:v>
                </c:pt>
                <c:pt idx="3563">
                  <c:v>0.0407719070479155</c:v>
                </c:pt>
                <c:pt idx="3564">
                  <c:v>0.0407719070479155</c:v>
                </c:pt>
                <c:pt idx="3565">
                  <c:v>0.0407719070479155</c:v>
                </c:pt>
                <c:pt idx="3566">
                  <c:v>0.0407719070479155</c:v>
                </c:pt>
                <c:pt idx="3567">
                  <c:v>0.0407719070479155</c:v>
                </c:pt>
                <c:pt idx="3568">
                  <c:v>0.0407719070479155</c:v>
                </c:pt>
                <c:pt idx="3569">
                  <c:v>0.0407719070479155</c:v>
                </c:pt>
                <c:pt idx="3570">
                  <c:v>0.0407719070479155</c:v>
                </c:pt>
                <c:pt idx="3571">
                  <c:v>0.0407719070479155</c:v>
                </c:pt>
                <c:pt idx="3572">
                  <c:v>0.0407719070479155</c:v>
                </c:pt>
                <c:pt idx="3573">
                  <c:v>0.0407719070479155</c:v>
                </c:pt>
                <c:pt idx="3574">
                  <c:v>0.0407719070479155</c:v>
                </c:pt>
                <c:pt idx="3575">
                  <c:v>0.0407719070479155</c:v>
                </c:pt>
                <c:pt idx="3576">
                  <c:v>0.0407719070479155</c:v>
                </c:pt>
                <c:pt idx="3577">
                  <c:v>0.0407719070479155</c:v>
                </c:pt>
                <c:pt idx="3578">
                  <c:v>0.0407719070479155</c:v>
                </c:pt>
                <c:pt idx="3579">
                  <c:v>0.0407719070479155</c:v>
                </c:pt>
                <c:pt idx="3580">
                  <c:v>0.0407719070479155</c:v>
                </c:pt>
                <c:pt idx="3581">
                  <c:v>0.0407719070479155</c:v>
                </c:pt>
                <c:pt idx="3582">
                  <c:v>0.0407719070479155</c:v>
                </c:pt>
                <c:pt idx="3583">
                  <c:v>0.0407719070479155</c:v>
                </c:pt>
                <c:pt idx="3584">
                  <c:v>0.0407719070479155</c:v>
                </c:pt>
                <c:pt idx="3585">
                  <c:v>0.0407719070479155</c:v>
                </c:pt>
                <c:pt idx="3586">
                  <c:v>0.0407719070479155</c:v>
                </c:pt>
                <c:pt idx="3587">
                  <c:v>0.0407719070479155</c:v>
                </c:pt>
                <c:pt idx="3588">
                  <c:v>0.0407719070479155</c:v>
                </c:pt>
                <c:pt idx="3589">
                  <c:v>0.0407719070479155</c:v>
                </c:pt>
                <c:pt idx="3590">
                  <c:v>0.0407719070479155</c:v>
                </c:pt>
                <c:pt idx="3591">
                  <c:v>0.0407719070479155</c:v>
                </c:pt>
                <c:pt idx="3592">
                  <c:v>0.0407719070479155</c:v>
                </c:pt>
                <c:pt idx="3593">
                  <c:v>0.0407719070479155</c:v>
                </c:pt>
                <c:pt idx="3594">
                  <c:v>0.0407719070479155</c:v>
                </c:pt>
                <c:pt idx="3595">
                  <c:v>0.0407719070479155</c:v>
                </c:pt>
                <c:pt idx="3596">
                  <c:v>0.0407719070479155</c:v>
                </c:pt>
                <c:pt idx="3597">
                  <c:v>0.0407719070479155</c:v>
                </c:pt>
                <c:pt idx="3598">
                  <c:v>0.0407719070479155</c:v>
                </c:pt>
                <c:pt idx="3599">
                  <c:v>0.0407719070479155</c:v>
                </c:pt>
                <c:pt idx="3600">
                  <c:v>0.0407719070479155</c:v>
                </c:pt>
                <c:pt idx="3601">
                  <c:v>0.0407719070479155</c:v>
                </c:pt>
                <c:pt idx="3602">
                  <c:v>0.0407719070479155</c:v>
                </c:pt>
                <c:pt idx="3603">
                  <c:v>0.0407719070479155</c:v>
                </c:pt>
                <c:pt idx="3604">
                  <c:v>0.0407719070479155</c:v>
                </c:pt>
                <c:pt idx="3605">
                  <c:v>0.0407719070479155</c:v>
                </c:pt>
                <c:pt idx="3606">
                  <c:v>0.0407719070479155</c:v>
                </c:pt>
                <c:pt idx="3607">
                  <c:v>0.0407719070479155</c:v>
                </c:pt>
                <c:pt idx="3608">
                  <c:v>0.0407719070479155</c:v>
                </c:pt>
                <c:pt idx="3609">
                  <c:v>0.0407719070479155</c:v>
                </c:pt>
                <c:pt idx="3610">
                  <c:v>0.0407719070479155</c:v>
                </c:pt>
                <c:pt idx="3611">
                  <c:v>0.0407719070479155</c:v>
                </c:pt>
                <c:pt idx="3612">
                  <c:v>0.0407719070479155</c:v>
                </c:pt>
                <c:pt idx="3613">
                  <c:v>0.0407719070479155</c:v>
                </c:pt>
                <c:pt idx="3614">
                  <c:v>0.0407719070479155</c:v>
                </c:pt>
                <c:pt idx="3615">
                  <c:v>0.0407719070479155</c:v>
                </c:pt>
                <c:pt idx="3616">
                  <c:v>0.0407719070479155</c:v>
                </c:pt>
                <c:pt idx="3617">
                  <c:v>0.0407719070479155</c:v>
                </c:pt>
                <c:pt idx="3618">
                  <c:v>0.0407719070479155</c:v>
                </c:pt>
                <c:pt idx="3619">
                  <c:v>0.0407719070479155</c:v>
                </c:pt>
                <c:pt idx="3620">
                  <c:v>0.0407719070479155</c:v>
                </c:pt>
                <c:pt idx="3621">
                  <c:v>0.0407719070479155</c:v>
                </c:pt>
                <c:pt idx="3622">
                  <c:v>0.0407719070479155</c:v>
                </c:pt>
                <c:pt idx="3623">
                  <c:v>0.0407719070479155</c:v>
                </c:pt>
                <c:pt idx="3624">
                  <c:v>0.0407719070479155</c:v>
                </c:pt>
                <c:pt idx="3625">
                  <c:v>0.0407719070479155</c:v>
                </c:pt>
                <c:pt idx="3626">
                  <c:v>0.0407719070479155</c:v>
                </c:pt>
                <c:pt idx="3627">
                  <c:v>0.0407719070479155</c:v>
                </c:pt>
                <c:pt idx="3628">
                  <c:v>0.0407719070479155</c:v>
                </c:pt>
                <c:pt idx="3629">
                  <c:v>0.0407719070479155</c:v>
                </c:pt>
                <c:pt idx="3630">
                  <c:v>0.0407719070479155</c:v>
                </c:pt>
                <c:pt idx="3631">
                  <c:v>0.0407719070479155</c:v>
                </c:pt>
                <c:pt idx="3632">
                  <c:v>0.0407719070479155</c:v>
                </c:pt>
                <c:pt idx="3633">
                  <c:v>0.0407719070479155</c:v>
                </c:pt>
                <c:pt idx="3634">
                  <c:v>0.0407719070479155</c:v>
                </c:pt>
                <c:pt idx="3635">
                  <c:v>0.0407719070479155</c:v>
                </c:pt>
                <c:pt idx="3636">
                  <c:v>0.0407719070479155</c:v>
                </c:pt>
                <c:pt idx="3637">
                  <c:v>0.0407719070479155</c:v>
                </c:pt>
                <c:pt idx="3638">
                  <c:v>0.0407719070479155</c:v>
                </c:pt>
                <c:pt idx="3639">
                  <c:v>0.0407719070479155</c:v>
                </c:pt>
                <c:pt idx="3640">
                  <c:v>0.0407719070479155</c:v>
                </c:pt>
                <c:pt idx="3641">
                  <c:v>0.0407719070479155</c:v>
                </c:pt>
                <c:pt idx="3642">
                  <c:v>0.0407719070479155</c:v>
                </c:pt>
                <c:pt idx="3643">
                  <c:v>0.0407719070479155</c:v>
                </c:pt>
                <c:pt idx="3644">
                  <c:v>0.0407719070479155</c:v>
                </c:pt>
                <c:pt idx="3645">
                  <c:v>0.0407719070479155</c:v>
                </c:pt>
                <c:pt idx="3646">
                  <c:v>0.0407719070479155</c:v>
                </c:pt>
                <c:pt idx="3647">
                  <c:v>0.0407719070479155</c:v>
                </c:pt>
                <c:pt idx="3648">
                  <c:v>0.0407719070479155</c:v>
                </c:pt>
                <c:pt idx="3649">
                  <c:v>0.0407719070479155</c:v>
                </c:pt>
                <c:pt idx="3650">
                  <c:v>0.0407719070479155</c:v>
                </c:pt>
                <c:pt idx="3651">
                  <c:v>0.0407719070479155</c:v>
                </c:pt>
                <c:pt idx="3652">
                  <c:v>0.0407719070479155</c:v>
                </c:pt>
                <c:pt idx="3653">
                  <c:v>0.0407719070479155</c:v>
                </c:pt>
                <c:pt idx="3654">
                  <c:v>0.0407719070479155</c:v>
                </c:pt>
                <c:pt idx="3655">
                  <c:v>0.0407719070479155</c:v>
                </c:pt>
                <c:pt idx="3656">
                  <c:v>0.0407719070479155</c:v>
                </c:pt>
                <c:pt idx="3657">
                  <c:v>0.0407719070479155</c:v>
                </c:pt>
                <c:pt idx="3658">
                  <c:v>0.0407719070479155</c:v>
                </c:pt>
                <c:pt idx="3659">
                  <c:v>0.0407719070479155</c:v>
                </c:pt>
                <c:pt idx="3660">
                  <c:v>0.0407719070479155</c:v>
                </c:pt>
                <c:pt idx="3661">
                  <c:v>0.0407719070479155</c:v>
                </c:pt>
                <c:pt idx="3662">
                  <c:v>0.0407719070479155</c:v>
                </c:pt>
                <c:pt idx="3663">
                  <c:v>0.0407719070479155</c:v>
                </c:pt>
                <c:pt idx="3664">
                  <c:v>0.0407719070479155</c:v>
                </c:pt>
                <c:pt idx="3665">
                  <c:v>0.0407719070479155</c:v>
                </c:pt>
                <c:pt idx="3666">
                  <c:v>0.0407719070479155</c:v>
                </c:pt>
                <c:pt idx="3667">
                  <c:v>0.0407719070479155</c:v>
                </c:pt>
                <c:pt idx="3668">
                  <c:v>0.0407719070479155</c:v>
                </c:pt>
                <c:pt idx="3669">
                  <c:v>0.0407719070479155</c:v>
                </c:pt>
                <c:pt idx="3670">
                  <c:v>0.0407719070479155</c:v>
                </c:pt>
                <c:pt idx="3671">
                  <c:v>0.0407719070479155</c:v>
                </c:pt>
                <c:pt idx="3672">
                  <c:v>0.0407719070479155</c:v>
                </c:pt>
                <c:pt idx="3673">
                  <c:v>0.0407719070479155</c:v>
                </c:pt>
                <c:pt idx="3674">
                  <c:v>0.0407719070479155</c:v>
                </c:pt>
                <c:pt idx="3675">
                  <c:v>0.0407719070479155</c:v>
                </c:pt>
                <c:pt idx="3676">
                  <c:v>0.0407719070479155</c:v>
                </c:pt>
                <c:pt idx="3677">
                  <c:v>0.0407719070479155</c:v>
                </c:pt>
                <c:pt idx="3678">
                  <c:v>0.0407719070479155</c:v>
                </c:pt>
                <c:pt idx="3679">
                  <c:v>0.0407719070479155</c:v>
                </c:pt>
                <c:pt idx="3680">
                  <c:v>0.0407719070479155</c:v>
                </c:pt>
                <c:pt idx="3681">
                  <c:v>0.0407719070479155</c:v>
                </c:pt>
                <c:pt idx="3682">
                  <c:v>0.0407719070479155</c:v>
                </c:pt>
                <c:pt idx="3683">
                  <c:v>0.0407719070479155</c:v>
                </c:pt>
                <c:pt idx="3684">
                  <c:v>0.0407719070479155</c:v>
                </c:pt>
                <c:pt idx="3685">
                  <c:v>0.0407719070479155</c:v>
                </c:pt>
                <c:pt idx="3686">
                  <c:v>0.0407719070479155</c:v>
                </c:pt>
                <c:pt idx="3687">
                  <c:v>0.0407719070479155</c:v>
                </c:pt>
                <c:pt idx="3688">
                  <c:v>0.0407719070479155</c:v>
                </c:pt>
                <c:pt idx="3689">
                  <c:v>0.0407719070479155</c:v>
                </c:pt>
                <c:pt idx="3690">
                  <c:v>0.0407719070479155</c:v>
                </c:pt>
                <c:pt idx="3691">
                  <c:v>0.0407719070479155</c:v>
                </c:pt>
                <c:pt idx="3692">
                  <c:v>0.0407719070479155</c:v>
                </c:pt>
                <c:pt idx="3693">
                  <c:v>0.0407719070479155</c:v>
                </c:pt>
                <c:pt idx="3694">
                  <c:v>0.0407719070479155</c:v>
                </c:pt>
                <c:pt idx="3695">
                  <c:v>0.0407719070479155</c:v>
                </c:pt>
                <c:pt idx="3696">
                  <c:v>0.0407719070479155</c:v>
                </c:pt>
                <c:pt idx="3697">
                  <c:v>0.0407719070479155</c:v>
                </c:pt>
                <c:pt idx="3698">
                  <c:v>0.0407719070479155</c:v>
                </c:pt>
                <c:pt idx="3699">
                  <c:v>0.0407719070479155</c:v>
                </c:pt>
                <c:pt idx="3700">
                  <c:v>0.0407719070479155</c:v>
                </c:pt>
                <c:pt idx="3701">
                  <c:v>0.0407719070479155</c:v>
                </c:pt>
                <c:pt idx="3702">
                  <c:v>0.0407719070479155</c:v>
                </c:pt>
                <c:pt idx="3703">
                  <c:v>0.0407719070479155</c:v>
                </c:pt>
                <c:pt idx="3704">
                  <c:v>0.0407719070479155</c:v>
                </c:pt>
                <c:pt idx="3705">
                  <c:v>0.0407719070479155</c:v>
                </c:pt>
                <c:pt idx="3706">
                  <c:v>0.0407719070479155</c:v>
                </c:pt>
                <c:pt idx="3707">
                  <c:v>0.0407719070479155</c:v>
                </c:pt>
                <c:pt idx="3708">
                  <c:v>0.0407719070479155</c:v>
                </c:pt>
                <c:pt idx="3709">
                  <c:v>0.0407719070479155</c:v>
                </c:pt>
                <c:pt idx="3710">
                  <c:v>0.0407719070479155</c:v>
                </c:pt>
                <c:pt idx="3711">
                  <c:v>0.0407719070479155</c:v>
                </c:pt>
                <c:pt idx="3712">
                  <c:v>0.0407719070479155</c:v>
                </c:pt>
                <c:pt idx="3713">
                  <c:v>0.0407719070479155</c:v>
                </c:pt>
                <c:pt idx="3714">
                  <c:v>0.0407719070479155</c:v>
                </c:pt>
                <c:pt idx="3715">
                  <c:v>0.0407719070479155</c:v>
                </c:pt>
                <c:pt idx="3716">
                  <c:v>0.0407719070479155</c:v>
                </c:pt>
                <c:pt idx="3717">
                  <c:v>0.0407719070479155</c:v>
                </c:pt>
                <c:pt idx="3718">
                  <c:v>0.0407719070479155</c:v>
                </c:pt>
                <c:pt idx="3719">
                  <c:v>0.0407719070479155</c:v>
                </c:pt>
                <c:pt idx="3720">
                  <c:v>0.0407719070479155</c:v>
                </c:pt>
                <c:pt idx="3721">
                  <c:v>0.0407719070479155</c:v>
                </c:pt>
                <c:pt idx="3722">
                  <c:v>0.0407719070479155</c:v>
                </c:pt>
                <c:pt idx="3723">
                  <c:v>0.0407719070479155</c:v>
                </c:pt>
                <c:pt idx="3724">
                  <c:v>0.0407719070479155</c:v>
                </c:pt>
                <c:pt idx="3725">
                  <c:v>0.0407719070479155</c:v>
                </c:pt>
                <c:pt idx="3726">
                  <c:v>0.0407719070479155</c:v>
                </c:pt>
                <c:pt idx="3727">
                  <c:v>0.0407719070479155</c:v>
                </c:pt>
                <c:pt idx="3728">
                  <c:v>0.0407719070479155</c:v>
                </c:pt>
                <c:pt idx="3729">
                  <c:v>0.0407719070479155</c:v>
                </c:pt>
                <c:pt idx="3730">
                  <c:v>0.0407719070479155</c:v>
                </c:pt>
                <c:pt idx="3731">
                  <c:v>0.0407719070479155</c:v>
                </c:pt>
                <c:pt idx="3732">
                  <c:v>0.0407719070479155</c:v>
                </c:pt>
                <c:pt idx="3733">
                  <c:v>0.0407719070479155</c:v>
                </c:pt>
                <c:pt idx="3734">
                  <c:v>0.0407719070479155</c:v>
                </c:pt>
                <c:pt idx="3735">
                  <c:v>0.0407719070479155</c:v>
                </c:pt>
                <c:pt idx="3736">
                  <c:v>0.0407719070479155</c:v>
                </c:pt>
                <c:pt idx="3737">
                  <c:v>0.0407719070479155</c:v>
                </c:pt>
                <c:pt idx="3738">
                  <c:v>0.0407719070479155</c:v>
                </c:pt>
                <c:pt idx="3739">
                  <c:v>0.0407719070479155</c:v>
                </c:pt>
                <c:pt idx="3740">
                  <c:v>0.0407719070479155</c:v>
                </c:pt>
                <c:pt idx="3741">
                  <c:v>0.0407719070479155</c:v>
                </c:pt>
                <c:pt idx="3742">
                  <c:v>0.0407719070479155</c:v>
                </c:pt>
                <c:pt idx="3743">
                  <c:v>0.0407719070479155</c:v>
                </c:pt>
                <c:pt idx="3744">
                  <c:v>0.0407719070479155</c:v>
                </c:pt>
                <c:pt idx="3745">
                  <c:v>0.0407719070479155</c:v>
                </c:pt>
                <c:pt idx="3746">
                  <c:v>0.0407719070479155</c:v>
                </c:pt>
                <c:pt idx="3747">
                  <c:v>0.0407719070479155</c:v>
                </c:pt>
                <c:pt idx="3748">
                  <c:v>0.0407719070479155</c:v>
                </c:pt>
                <c:pt idx="3749">
                  <c:v>0.0407719070479155</c:v>
                </c:pt>
                <c:pt idx="3750">
                  <c:v>0.0407719070479155</c:v>
                </c:pt>
                <c:pt idx="3751">
                  <c:v>0.0407719070479155</c:v>
                </c:pt>
                <c:pt idx="3752">
                  <c:v>0.0407719070479155</c:v>
                </c:pt>
                <c:pt idx="3753">
                  <c:v>0.0407719070479155</c:v>
                </c:pt>
                <c:pt idx="3754">
                  <c:v>0.0407719070479155</c:v>
                </c:pt>
                <c:pt idx="3755">
                  <c:v>0.0407719070479155</c:v>
                </c:pt>
                <c:pt idx="3756">
                  <c:v>0.0407719070479155</c:v>
                </c:pt>
                <c:pt idx="3757">
                  <c:v>0.0407719070479155</c:v>
                </c:pt>
                <c:pt idx="3758">
                  <c:v>0.0407719070479155</c:v>
                </c:pt>
                <c:pt idx="3759">
                  <c:v>0.0407719070479155</c:v>
                </c:pt>
                <c:pt idx="3760">
                  <c:v>0.0407719070479155</c:v>
                </c:pt>
                <c:pt idx="3761">
                  <c:v>0.0407719070479155</c:v>
                </c:pt>
                <c:pt idx="3762">
                  <c:v>0.0407719070479155</c:v>
                </c:pt>
                <c:pt idx="3763">
                  <c:v>0.0407719070479155</c:v>
                </c:pt>
                <c:pt idx="3764">
                  <c:v>0.0407719070479155</c:v>
                </c:pt>
                <c:pt idx="3765">
                  <c:v>0.0407719070479155</c:v>
                </c:pt>
                <c:pt idx="3766">
                  <c:v>0.0407719070479155</c:v>
                </c:pt>
                <c:pt idx="3767">
                  <c:v>0.0407719070479155</c:v>
                </c:pt>
                <c:pt idx="3768">
                  <c:v>0.0407719070479155</c:v>
                </c:pt>
                <c:pt idx="3769">
                  <c:v>0.0407719070479155</c:v>
                </c:pt>
                <c:pt idx="3770">
                  <c:v>0.0407719070479155</c:v>
                </c:pt>
                <c:pt idx="3771">
                  <c:v>0.0407719070479155</c:v>
                </c:pt>
                <c:pt idx="3772">
                  <c:v>0.0407719070479155</c:v>
                </c:pt>
                <c:pt idx="3773">
                  <c:v>0.0407719070479155</c:v>
                </c:pt>
                <c:pt idx="3774">
                  <c:v>0.0407719070479155</c:v>
                </c:pt>
                <c:pt idx="3775">
                  <c:v>0.0407719070479155</c:v>
                </c:pt>
                <c:pt idx="3776">
                  <c:v>0.0407719070479155</c:v>
                </c:pt>
                <c:pt idx="3777">
                  <c:v>0.0407719070479155</c:v>
                </c:pt>
                <c:pt idx="3778">
                  <c:v>0.0407719070479155</c:v>
                </c:pt>
                <c:pt idx="3779">
                  <c:v>0.0407719070479155</c:v>
                </c:pt>
                <c:pt idx="3780">
                  <c:v>0.0407719070479155</c:v>
                </c:pt>
                <c:pt idx="3781">
                  <c:v>0.0407719070479155</c:v>
                </c:pt>
                <c:pt idx="3782">
                  <c:v>0.0407719070479155</c:v>
                </c:pt>
                <c:pt idx="3783">
                  <c:v>0.0407719070479155</c:v>
                </c:pt>
                <c:pt idx="3784">
                  <c:v>0.0407719070479155</c:v>
                </c:pt>
                <c:pt idx="3785">
                  <c:v>0.0407719070479155</c:v>
                </c:pt>
                <c:pt idx="3786">
                  <c:v>0.0407719070479155</c:v>
                </c:pt>
                <c:pt idx="3787">
                  <c:v>0.0407719070479155</c:v>
                </c:pt>
                <c:pt idx="3788">
                  <c:v>0.0407719070479155</c:v>
                </c:pt>
                <c:pt idx="3789">
                  <c:v>0.0407719070479155</c:v>
                </c:pt>
                <c:pt idx="3790">
                  <c:v>0.0407719070479155</c:v>
                </c:pt>
                <c:pt idx="3791">
                  <c:v>0.0407719070479155</c:v>
                </c:pt>
                <c:pt idx="3792">
                  <c:v>0.0407719070479155</c:v>
                </c:pt>
                <c:pt idx="3793">
                  <c:v>0.0407719070479155</c:v>
                </c:pt>
                <c:pt idx="3794">
                  <c:v>0.0407719070479155</c:v>
                </c:pt>
                <c:pt idx="3795">
                  <c:v>0.0407719070479155</c:v>
                </c:pt>
                <c:pt idx="3796">
                  <c:v>0.0407719070479155</c:v>
                </c:pt>
                <c:pt idx="3797">
                  <c:v>0.0407719070479155</c:v>
                </c:pt>
                <c:pt idx="3798">
                  <c:v>0.0407719070479155</c:v>
                </c:pt>
                <c:pt idx="3799">
                  <c:v>0.0407719070479155</c:v>
                </c:pt>
                <c:pt idx="3800">
                  <c:v>0.0407719070479155</c:v>
                </c:pt>
                <c:pt idx="3801">
                  <c:v>0.0407719070479155</c:v>
                </c:pt>
                <c:pt idx="3802">
                  <c:v>0.0407719070479155</c:v>
                </c:pt>
                <c:pt idx="3803">
                  <c:v>0.0407719070479155</c:v>
                </c:pt>
                <c:pt idx="3804">
                  <c:v>0.0407719070479155</c:v>
                </c:pt>
                <c:pt idx="3805">
                  <c:v>0.0407719070479155</c:v>
                </c:pt>
                <c:pt idx="3806">
                  <c:v>0.0407719070479155</c:v>
                </c:pt>
                <c:pt idx="3807">
                  <c:v>0.0407719070479155</c:v>
                </c:pt>
                <c:pt idx="3808">
                  <c:v>0.0407719070479155</c:v>
                </c:pt>
                <c:pt idx="3809">
                  <c:v>0.0407719070479155</c:v>
                </c:pt>
                <c:pt idx="3810">
                  <c:v>0.0407719070479155</c:v>
                </c:pt>
                <c:pt idx="3811">
                  <c:v>0.0407719070479155</c:v>
                </c:pt>
                <c:pt idx="3812">
                  <c:v>0.0407719070479155</c:v>
                </c:pt>
                <c:pt idx="3813">
                  <c:v>0.0407719070479155</c:v>
                </c:pt>
                <c:pt idx="3814">
                  <c:v>0.0407719070479155</c:v>
                </c:pt>
                <c:pt idx="3815">
                  <c:v>0.0407719070479155</c:v>
                </c:pt>
                <c:pt idx="3816">
                  <c:v>0.0407719070479155</c:v>
                </c:pt>
                <c:pt idx="3817">
                  <c:v>0.0407719070479155</c:v>
                </c:pt>
                <c:pt idx="3818">
                  <c:v>0.0407719070479155</c:v>
                </c:pt>
                <c:pt idx="3819">
                  <c:v>0.0407719070479155</c:v>
                </c:pt>
                <c:pt idx="3820">
                  <c:v>0.0407719070479155</c:v>
                </c:pt>
                <c:pt idx="3821">
                  <c:v>0.0407719070479155</c:v>
                </c:pt>
                <c:pt idx="3822">
                  <c:v>0.0407719070479155</c:v>
                </c:pt>
                <c:pt idx="3823">
                  <c:v>0.0407719070479155</c:v>
                </c:pt>
                <c:pt idx="3824">
                  <c:v>0.0407719070479155</c:v>
                </c:pt>
                <c:pt idx="3825">
                  <c:v>0.0407719070479155</c:v>
                </c:pt>
                <c:pt idx="3826">
                  <c:v>0.0407719070479155</c:v>
                </c:pt>
                <c:pt idx="3827">
                  <c:v>0.0407719070479155</c:v>
                </c:pt>
                <c:pt idx="3828">
                  <c:v>0.0407719070479155</c:v>
                </c:pt>
                <c:pt idx="3829">
                  <c:v>0.0407719070479155</c:v>
                </c:pt>
                <c:pt idx="3830">
                  <c:v>0.0407719070479155</c:v>
                </c:pt>
                <c:pt idx="3831">
                  <c:v>0.0407719070479155</c:v>
                </c:pt>
                <c:pt idx="3832">
                  <c:v>0.0407719070479155</c:v>
                </c:pt>
                <c:pt idx="3833">
                  <c:v>0.0407719070479155</c:v>
                </c:pt>
                <c:pt idx="3834">
                  <c:v>0.0407719070479155</c:v>
                </c:pt>
                <c:pt idx="3835">
                  <c:v>0.0407719070479155</c:v>
                </c:pt>
                <c:pt idx="3836">
                  <c:v>0.0407719070479155</c:v>
                </c:pt>
                <c:pt idx="3837">
                  <c:v>0.0407719070479155</c:v>
                </c:pt>
                <c:pt idx="3838">
                  <c:v>0.0407719070479155</c:v>
                </c:pt>
                <c:pt idx="3839">
                  <c:v>0.0407719070479155</c:v>
                </c:pt>
                <c:pt idx="3840">
                  <c:v>0.0407719070479155</c:v>
                </c:pt>
                <c:pt idx="3841">
                  <c:v>0.0407719070479155</c:v>
                </c:pt>
                <c:pt idx="3842">
                  <c:v>0.0407719070479155</c:v>
                </c:pt>
                <c:pt idx="3843">
                  <c:v>0.0407719070479155</c:v>
                </c:pt>
                <c:pt idx="3844">
                  <c:v>0.0407719070479155</c:v>
                </c:pt>
                <c:pt idx="3845">
                  <c:v>0.0407719070479155</c:v>
                </c:pt>
                <c:pt idx="3846">
                  <c:v>0.0407719070479155</c:v>
                </c:pt>
                <c:pt idx="3847">
                  <c:v>0.0407719070479155</c:v>
                </c:pt>
                <c:pt idx="3848">
                  <c:v>0.0407719070479155</c:v>
                </c:pt>
                <c:pt idx="3849">
                  <c:v>0.0407719070479155</c:v>
                </c:pt>
                <c:pt idx="3850">
                  <c:v>0.0407719070479155</c:v>
                </c:pt>
                <c:pt idx="3851">
                  <c:v>0.0407719070479155</c:v>
                </c:pt>
                <c:pt idx="3852">
                  <c:v>0.0407719070479155</c:v>
                </c:pt>
                <c:pt idx="3853">
                  <c:v>0.0407719070479155</c:v>
                </c:pt>
                <c:pt idx="3854">
                  <c:v>0.0407719070479155</c:v>
                </c:pt>
                <c:pt idx="3855">
                  <c:v>0.0407719070479155</c:v>
                </c:pt>
                <c:pt idx="3856">
                  <c:v>0.0407719070479155</c:v>
                </c:pt>
                <c:pt idx="3857">
                  <c:v>0.0407719070479155</c:v>
                </c:pt>
                <c:pt idx="3858">
                  <c:v>0.0407719070479155</c:v>
                </c:pt>
                <c:pt idx="3859">
                  <c:v>0.0407719070479155</c:v>
                </c:pt>
                <c:pt idx="3860">
                  <c:v>0.0407719070479155</c:v>
                </c:pt>
                <c:pt idx="3861">
                  <c:v>0.0407719070479155</c:v>
                </c:pt>
                <c:pt idx="3862">
                  <c:v>0.0407719070479155</c:v>
                </c:pt>
                <c:pt idx="3863">
                  <c:v>0.0407719070479155</c:v>
                </c:pt>
                <c:pt idx="3864">
                  <c:v>0.0407719070479155</c:v>
                </c:pt>
                <c:pt idx="3865">
                  <c:v>0.0407719070479155</c:v>
                </c:pt>
                <c:pt idx="3866">
                  <c:v>0.0407719070479155</c:v>
                </c:pt>
                <c:pt idx="3867">
                  <c:v>0.0407719070479155</c:v>
                </c:pt>
                <c:pt idx="3868">
                  <c:v>0.0407719070479155</c:v>
                </c:pt>
                <c:pt idx="3869">
                  <c:v>0.0407719070479155</c:v>
                </c:pt>
                <c:pt idx="3870">
                  <c:v>0.0407719070479155</c:v>
                </c:pt>
                <c:pt idx="3871">
                  <c:v>0.0407719070479155</c:v>
                </c:pt>
                <c:pt idx="3872">
                  <c:v>0.0407719070479155</c:v>
                </c:pt>
                <c:pt idx="3873">
                  <c:v>0.0407719070479155</c:v>
                </c:pt>
                <c:pt idx="3874">
                  <c:v>0.0407719070479155</c:v>
                </c:pt>
                <c:pt idx="3875">
                  <c:v>0.0407719070479155</c:v>
                </c:pt>
                <c:pt idx="3876">
                  <c:v>0.0407719070479155</c:v>
                </c:pt>
                <c:pt idx="3877">
                  <c:v>0.0407719070479155</c:v>
                </c:pt>
                <c:pt idx="3878">
                  <c:v>0.0407719070479155</c:v>
                </c:pt>
                <c:pt idx="3879">
                  <c:v>0.0407719070479155</c:v>
                </c:pt>
                <c:pt idx="3880">
                  <c:v>0.0407719070479155</c:v>
                </c:pt>
                <c:pt idx="3881">
                  <c:v>0.0407719070479155</c:v>
                </c:pt>
                <c:pt idx="3882">
                  <c:v>0.0407719070479155</c:v>
                </c:pt>
                <c:pt idx="3883">
                  <c:v>0.0407719070479155</c:v>
                </c:pt>
                <c:pt idx="3884">
                  <c:v>0.0407719070479155</c:v>
                </c:pt>
                <c:pt idx="3885">
                  <c:v>0.0407719070479155</c:v>
                </c:pt>
                <c:pt idx="3886">
                  <c:v>0.0407719070479155</c:v>
                </c:pt>
                <c:pt idx="3887">
                  <c:v>0.0407719070479155</c:v>
                </c:pt>
                <c:pt idx="3888">
                  <c:v>0.0407719070479155</c:v>
                </c:pt>
                <c:pt idx="3889">
                  <c:v>0.0407719070479155</c:v>
                </c:pt>
                <c:pt idx="3890">
                  <c:v>0.0407719070479155</c:v>
                </c:pt>
                <c:pt idx="3891">
                  <c:v>0.0407719070479155</c:v>
                </c:pt>
                <c:pt idx="3892">
                  <c:v>0.0407719070479155</c:v>
                </c:pt>
                <c:pt idx="3893">
                  <c:v>0.0407719070479155</c:v>
                </c:pt>
                <c:pt idx="3894">
                  <c:v>0.0407719070479155</c:v>
                </c:pt>
                <c:pt idx="3895">
                  <c:v>0.0407719070479155</c:v>
                </c:pt>
                <c:pt idx="3896">
                  <c:v>0.0407719070479155</c:v>
                </c:pt>
                <c:pt idx="3897">
                  <c:v>0.0407719070479155</c:v>
                </c:pt>
                <c:pt idx="3898">
                  <c:v>0.0407719070479155</c:v>
                </c:pt>
                <c:pt idx="3899">
                  <c:v>0.0407719070479155</c:v>
                </c:pt>
                <c:pt idx="3900">
                  <c:v>0.0407719070479155</c:v>
                </c:pt>
                <c:pt idx="3901">
                  <c:v>0.0407719070479155</c:v>
                </c:pt>
                <c:pt idx="3902">
                  <c:v>0.0407719070479155</c:v>
                </c:pt>
                <c:pt idx="3903">
                  <c:v>0.0407719070479155</c:v>
                </c:pt>
                <c:pt idx="3904">
                  <c:v>0.0407719070479155</c:v>
                </c:pt>
                <c:pt idx="3905">
                  <c:v>0.0407719070479155</c:v>
                </c:pt>
                <c:pt idx="3906">
                  <c:v>0.0407719070479155</c:v>
                </c:pt>
                <c:pt idx="3907">
                  <c:v>0.0407719070479155</c:v>
                </c:pt>
                <c:pt idx="3908">
                  <c:v>0.0407719070479155</c:v>
                </c:pt>
                <c:pt idx="3909">
                  <c:v>0.0407719070479155</c:v>
                </c:pt>
                <c:pt idx="3910">
                  <c:v>0.0407719070479155</c:v>
                </c:pt>
                <c:pt idx="3911">
                  <c:v>0.0407719070479155</c:v>
                </c:pt>
                <c:pt idx="3912">
                  <c:v>0.0407719070479155</c:v>
                </c:pt>
                <c:pt idx="3913">
                  <c:v>0.0407719070479155</c:v>
                </c:pt>
                <c:pt idx="3914">
                  <c:v>0.0407719070479155</c:v>
                </c:pt>
                <c:pt idx="3915">
                  <c:v>0.0407719070479155</c:v>
                </c:pt>
                <c:pt idx="3916">
                  <c:v>0.0407719070479155</c:v>
                </c:pt>
                <c:pt idx="3917">
                  <c:v>0.0407719070479155</c:v>
                </c:pt>
                <c:pt idx="3918">
                  <c:v>0.0407719070479155</c:v>
                </c:pt>
                <c:pt idx="3919">
                  <c:v>0.0407719070479155</c:v>
                </c:pt>
                <c:pt idx="3920">
                  <c:v>0.0407719070479155</c:v>
                </c:pt>
                <c:pt idx="3921">
                  <c:v>0.0407719070479155</c:v>
                </c:pt>
                <c:pt idx="3922">
                  <c:v>0.0407719070479155</c:v>
                </c:pt>
                <c:pt idx="3923">
                  <c:v>0.0407719070479155</c:v>
                </c:pt>
                <c:pt idx="3924">
                  <c:v>0.0407719070479155</c:v>
                </c:pt>
                <c:pt idx="3925">
                  <c:v>0.0407719070479155</c:v>
                </c:pt>
                <c:pt idx="3926">
                  <c:v>0.0407719070479155</c:v>
                </c:pt>
                <c:pt idx="3927">
                  <c:v>0.0407719070479155</c:v>
                </c:pt>
                <c:pt idx="3928">
                  <c:v>0.0407719070479155</c:v>
                </c:pt>
                <c:pt idx="3929">
                  <c:v>0.0407719070479155</c:v>
                </c:pt>
                <c:pt idx="3930">
                  <c:v>0.0407719070479155</c:v>
                </c:pt>
                <c:pt idx="3931">
                  <c:v>0.0407719070479155</c:v>
                </c:pt>
                <c:pt idx="3932">
                  <c:v>0.0407719070479155</c:v>
                </c:pt>
                <c:pt idx="3933">
                  <c:v>0.0407719070479155</c:v>
                </c:pt>
                <c:pt idx="3934">
                  <c:v>0.0407719070479155</c:v>
                </c:pt>
                <c:pt idx="3935">
                  <c:v>0.0407719070479155</c:v>
                </c:pt>
                <c:pt idx="3936">
                  <c:v>0.0407719070479155</c:v>
                </c:pt>
                <c:pt idx="3937">
                  <c:v>0.0407719070479155</c:v>
                </c:pt>
                <c:pt idx="3938">
                  <c:v>0.0407719070479155</c:v>
                </c:pt>
                <c:pt idx="3939">
                  <c:v>0.0407719070479155</c:v>
                </c:pt>
                <c:pt idx="3940">
                  <c:v>0.0407719070479155</c:v>
                </c:pt>
                <c:pt idx="3941">
                  <c:v>0.0407719070479155</c:v>
                </c:pt>
                <c:pt idx="3942">
                  <c:v>0.0407719070479155</c:v>
                </c:pt>
                <c:pt idx="3943">
                  <c:v>0.0407719070479155</c:v>
                </c:pt>
                <c:pt idx="3944">
                  <c:v>0.0407719070479155</c:v>
                </c:pt>
                <c:pt idx="3945">
                  <c:v>0.0407719070479155</c:v>
                </c:pt>
                <c:pt idx="3946">
                  <c:v>0.0407719070479155</c:v>
                </c:pt>
                <c:pt idx="3947">
                  <c:v>0.0407719070479155</c:v>
                </c:pt>
                <c:pt idx="3948">
                  <c:v>0.0407719070479155</c:v>
                </c:pt>
                <c:pt idx="3949">
                  <c:v>0.0407719070479155</c:v>
                </c:pt>
                <c:pt idx="3950">
                  <c:v>0.0407719070479155</c:v>
                </c:pt>
                <c:pt idx="3951">
                  <c:v>0.0407719070479155</c:v>
                </c:pt>
                <c:pt idx="3952">
                  <c:v>0.0407719070479155</c:v>
                </c:pt>
                <c:pt idx="3953">
                  <c:v>0.0407719070479155</c:v>
                </c:pt>
                <c:pt idx="3954">
                  <c:v>0.0407719070479155</c:v>
                </c:pt>
                <c:pt idx="3955">
                  <c:v>0.0407719070479155</c:v>
                </c:pt>
                <c:pt idx="3956">
                  <c:v>0.0407719070479155</c:v>
                </c:pt>
                <c:pt idx="3957">
                  <c:v>0.0407719070479155</c:v>
                </c:pt>
                <c:pt idx="3958">
                  <c:v>0.0407719070479155</c:v>
                </c:pt>
                <c:pt idx="3959">
                  <c:v>0.0407719070479155</c:v>
                </c:pt>
                <c:pt idx="3960">
                  <c:v>0.0407719070479155</c:v>
                </c:pt>
                <c:pt idx="3961">
                  <c:v>0.0407719070479155</c:v>
                </c:pt>
                <c:pt idx="3962">
                  <c:v>0.0407719070479155</c:v>
                </c:pt>
                <c:pt idx="3963">
                  <c:v>0.0407719070479155</c:v>
                </c:pt>
                <c:pt idx="3964">
                  <c:v>0.0407719070479155</c:v>
                </c:pt>
                <c:pt idx="3965">
                  <c:v>0.0407719070479155</c:v>
                </c:pt>
                <c:pt idx="3966">
                  <c:v>0.0407719070479155</c:v>
                </c:pt>
                <c:pt idx="3967">
                  <c:v>0.0407719070479155</c:v>
                </c:pt>
                <c:pt idx="3968">
                  <c:v>0.0407719070479155</c:v>
                </c:pt>
                <c:pt idx="3969">
                  <c:v>0.0407719070479155</c:v>
                </c:pt>
                <c:pt idx="3970">
                  <c:v>0.0407719070479155</c:v>
                </c:pt>
                <c:pt idx="3971">
                  <c:v>0.0407719070479155</c:v>
                </c:pt>
                <c:pt idx="3972">
                  <c:v>0.0407719070479155</c:v>
                </c:pt>
                <c:pt idx="3973">
                  <c:v>0.0407719070479155</c:v>
                </c:pt>
                <c:pt idx="3974">
                  <c:v>0.0407719070479155</c:v>
                </c:pt>
                <c:pt idx="3975">
                  <c:v>0.0407719070479155</c:v>
                </c:pt>
                <c:pt idx="3976">
                  <c:v>0.0407719070479155</c:v>
                </c:pt>
                <c:pt idx="3977">
                  <c:v>0.0407719070479155</c:v>
                </c:pt>
                <c:pt idx="3978">
                  <c:v>0.0407719070479155</c:v>
                </c:pt>
                <c:pt idx="3979">
                  <c:v>0.0407719070479155</c:v>
                </c:pt>
                <c:pt idx="3980">
                  <c:v>0.0407719070479155</c:v>
                </c:pt>
                <c:pt idx="3981">
                  <c:v>0.0407719070479155</c:v>
                </c:pt>
                <c:pt idx="3982">
                  <c:v>0.0407719070479155</c:v>
                </c:pt>
                <c:pt idx="3983">
                  <c:v>0.0407719070479155</c:v>
                </c:pt>
                <c:pt idx="3984">
                  <c:v>0.0407719070479155</c:v>
                </c:pt>
                <c:pt idx="3985">
                  <c:v>0.0407719070479155</c:v>
                </c:pt>
                <c:pt idx="3986">
                  <c:v>0.0407719070479155</c:v>
                </c:pt>
                <c:pt idx="3987">
                  <c:v>0.0407719070479155</c:v>
                </c:pt>
                <c:pt idx="3988">
                  <c:v>0.0407719070479155</c:v>
                </c:pt>
                <c:pt idx="3989">
                  <c:v>0.0407719070479155</c:v>
                </c:pt>
                <c:pt idx="3990">
                  <c:v>0.0407719070479155</c:v>
                </c:pt>
                <c:pt idx="3991">
                  <c:v>0.0407719070479155</c:v>
                </c:pt>
                <c:pt idx="3992">
                  <c:v>0.0407719070479155</c:v>
                </c:pt>
                <c:pt idx="3993">
                  <c:v>0.0407719070479155</c:v>
                </c:pt>
                <c:pt idx="3994">
                  <c:v>0.0407719070479155</c:v>
                </c:pt>
                <c:pt idx="3995">
                  <c:v>0.0407719070479155</c:v>
                </c:pt>
                <c:pt idx="3996">
                  <c:v>0.0407719070479155</c:v>
                </c:pt>
                <c:pt idx="3997">
                  <c:v>0.0407719070479155</c:v>
                </c:pt>
                <c:pt idx="3998">
                  <c:v>0.0407719070479155</c:v>
                </c:pt>
                <c:pt idx="3999">
                  <c:v>0.0407719070479155</c:v>
                </c:pt>
              </c:numCache>
            </c:numRef>
          </c:yVal>
          <c:smooth val="1"/>
        </c:ser>
        <c:ser>
          <c:idx val="3"/>
          <c:order val="3"/>
          <c:spPr>
            <a:ln w="19050" cmpd="sng"/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AGES!$CJ$1:$CJ$4000</c:f>
              <c:numCache>
                <c:formatCode>General</c:formatCode>
                <c:ptCount val="4000"/>
                <c:pt idx="1">
                  <c:v>0.0623403224022413</c:v>
                </c:pt>
                <c:pt idx="2">
                  <c:v>0.0623403224022413</c:v>
                </c:pt>
                <c:pt idx="3">
                  <c:v>0.0623403224022413</c:v>
                </c:pt>
                <c:pt idx="4">
                  <c:v>0.0623403224022413</c:v>
                </c:pt>
                <c:pt idx="5">
                  <c:v>0.0623403224022413</c:v>
                </c:pt>
                <c:pt idx="6">
                  <c:v>0.0623403224022413</c:v>
                </c:pt>
                <c:pt idx="7">
                  <c:v>0.0623403224022413</c:v>
                </c:pt>
                <c:pt idx="8">
                  <c:v>0.0623403224022413</c:v>
                </c:pt>
                <c:pt idx="9">
                  <c:v>0.0623403224022413</c:v>
                </c:pt>
                <c:pt idx="10">
                  <c:v>0.0623403224022413</c:v>
                </c:pt>
                <c:pt idx="11">
                  <c:v>0.0623403224022413</c:v>
                </c:pt>
                <c:pt idx="12">
                  <c:v>0.0623403224022413</c:v>
                </c:pt>
                <c:pt idx="13">
                  <c:v>0.0623403224022413</c:v>
                </c:pt>
                <c:pt idx="14">
                  <c:v>0.0623403224022413</c:v>
                </c:pt>
                <c:pt idx="15">
                  <c:v>0.0623403224022413</c:v>
                </c:pt>
                <c:pt idx="16">
                  <c:v>0.0623403224022413</c:v>
                </c:pt>
                <c:pt idx="17">
                  <c:v>0.0623403224022413</c:v>
                </c:pt>
                <c:pt idx="18">
                  <c:v>0.0623403224022413</c:v>
                </c:pt>
                <c:pt idx="19">
                  <c:v>0.0623403224022413</c:v>
                </c:pt>
                <c:pt idx="20">
                  <c:v>0.0623403224022413</c:v>
                </c:pt>
                <c:pt idx="21">
                  <c:v>0.0623403224022413</c:v>
                </c:pt>
                <c:pt idx="22">
                  <c:v>0.0623403224022413</c:v>
                </c:pt>
                <c:pt idx="23">
                  <c:v>0.0623403224022413</c:v>
                </c:pt>
                <c:pt idx="24">
                  <c:v>0.0623403224022413</c:v>
                </c:pt>
                <c:pt idx="25">
                  <c:v>0.0623403224022413</c:v>
                </c:pt>
                <c:pt idx="26">
                  <c:v>0.0623403224022413</c:v>
                </c:pt>
                <c:pt idx="27">
                  <c:v>0.0623403224022413</c:v>
                </c:pt>
                <c:pt idx="28">
                  <c:v>0.0623403224022413</c:v>
                </c:pt>
                <c:pt idx="29">
                  <c:v>0.0623403224022413</c:v>
                </c:pt>
                <c:pt idx="30">
                  <c:v>0.0623403224022413</c:v>
                </c:pt>
                <c:pt idx="31">
                  <c:v>0.0623403224022413</c:v>
                </c:pt>
                <c:pt idx="32">
                  <c:v>0.0623403224022413</c:v>
                </c:pt>
                <c:pt idx="33">
                  <c:v>0.0623403224022413</c:v>
                </c:pt>
                <c:pt idx="34">
                  <c:v>0.0623403224022413</c:v>
                </c:pt>
                <c:pt idx="35">
                  <c:v>0.0623403224022413</c:v>
                </c:pt>
                <c:pt idx="36">
                  <c:v>0.0623403224022413</c:v>
                </c:pt>
                <c:pt idx="37">
                  <c:v>0.0623403224022413</c:v>
                </c:pt>
                <c:pt idx="38">
                  <c:v>0.0623403224022413</c:v>
                </c:pt>
                <c:pt idx="39">
                  <c:v>0.0623403224022413</c:v>
                </c:pt>
                <c:pt idx="40">
                  <c:v>0.0623403224022413</c:v>
                </c:pt>
                <c:pt idx="41">
                  <c:v>0.0623403224022413</c:v>
                </c:pt>
                <c:pt idx="42">
                  <c:v>0.0623403224022413</c:v>
                </c:pt>
                <c:pt idx="43">
                  <c:v>0.0623403224022413</c:v>
                </c:pt>
                <c:pt idx="44">
                  <c:v>0.0623403224022413</c:v>
                </c:pt>
                <c:pt idx="45">
                  <c:v>0.0623403224022413</c:v>
                </c:pt>
                <c:pt idx="46">
                  <c:v>0.0623403224022413</c:v>
                </c:pt>
                <c:pt idx="47">
                  <c:v>0.0623403224022413</c:v>
                </c:pt>
                <c:pt idx="48">
                  <c:v>0.0623403224022413</c:v>
                </c:pt>
                <c:pt idx="49">
                  <c:v>0.0623403224022413</c:v>
                </c:pt>
                <c:pt idx="50">
                  <c:v>0.0623403224022413</c:v>
                </c:pt>
                <c:pt idx="51">
                  <c:v>0.0623403224022413</c:v>
                </c:pt>
                <c:pt idx="52">
                  <c:v>0.0623403224022413</c:v>
                </c:pt>
                <c:pt idx="53">
                  <c:v>0.0623403224022413</c:v>
                </c:pt>
                <c:pt idx="54">
                  <c:v>0.0623403224022413</c:v>
                </c:pt>
                <c:pt idx="55">
                  <c:v>0.0623403224022413</c:v>
                </c:pt>
                <c:pt idx="56">
                  <c:v>0.0623403224022413</c:v>
                </c:pt>
                <c:pt idx="57">
                  <c:v>0.0623403224022413</c:v>
                </c:pt>
                <c:pt idx="58">
                  <c:v>0.0623403224022413</c:v>
                </c:pt>
                <c:pt idx="59">
                  <c:v>0.0623403224022413</c:v>
                </c:pt>
                <c:pt idx="60">
                  <c:v>0.0623403224022413</c:v>
                </c:pt>
                <c:pt idx="61">
                  <c:v>0.0623403224022413</c:v>
                </c:pt>
                <c:pt idx="62">
                  <c:v>0.0623403224022413</c:v>
                </c:pt>
                <c:pt idx="63">
                  <c:v>0.0623403224022413</c:v>
                </c:pt>
                <c:pt idx="64">
                  <c:v>0.0623403224022413</c:v>
                </c:pt>
                <c:pt idx="65">
                  <c:v>0.0623403224022413</c:v>
                </c:pt>
                <c:pt idx="66">
                  <c:v>0.0623403224022413</c:v>
                </c:pt>
                <c:pt idx="67">
                  <c:v>0.0623403224022413</c:v>
                </c:pt>
                <c:pt idx="68">
                  <c:v>0.0623403224022413</c:v>
                </c:pt>
                <c:pt idx="69">
                  <c:v>0.0623403224022413</c:v>
                </c:pt>
                <c:pt idx="70">
                  <c:v>0.0623403224022413</c:v>
                </c:pt>
                <c:pt idx="71">
                  <c:v>0.0623403224022413</c:v>
                </c:pt>
                <c:pt idx="72">
                  <c:v>0.0623403224022413</c:v>
                </c:pt>
                <c:pt idx="73">
                  <c:v>0.0623403224022413</c:v>
                </c:pt>
                <c:pt idx="74">
                  <c:v>0.0623403224022413</c:v>
                </c:pt>
                <c:pt idx="75">
                  <c:v>0.0623403224022413</c:v>
                </c:pt>
                <c:pt idx="76">
                  <c:v>0.0623403224022413</c:v>
                </c:pt>
                <c:pt idx="77">
                  <c:v>0.0623403224022413</c:v>
                </c:pt>
                <c:pt idx="78">
                  <c:v>0.0623403224022413</c:v>
                </c:pt>
                <c:pt idx="79">
                  <c:v>0.0623403224022413</c:v>
                </c:pt>
                <c:pt idx="80">
                  <c:v>0.0623403224022413</c:v>
                </c:pt>
                <c:pt idx="81">
                  <c:v>0.0623403224022413</c:v>
                </c:pt>
                <c:pt idx="82">
                  <c:v>0.0623403224022413</c:v>
                </c:pt>
                <c:pt idx="83">
                  <c:v>0.0623403224022413</c:v>
                </c:pt>
                <c:pt idx="84">
                  <c:v>0.0623403224022413</c:v>
                </c:pt>
                <c:pt idx="85">
                  <c:v>0.0623403224022413</c:v>
                </c:pt>
                <c:pt idx="86">
                  <c:v>0.0623403224022413</c:v>
                </c:pt>
                <c:pt idx="87">
                  <c:v>0.0623403224022413</c:v>
                </c:pt>
                <c:pt idx="88">
                  <c:v>0.0623403224022413</c:v>
                </c:pt>
                <c:pt idx="89">
                  <c:v>0.0623403224022413</c:v>
                </c:pt>
                <c:pt idx="90">
                  <c:v>0.0623403224022413</c:v>
                </c:pt>
                <c:pt idx="91">
                  <c:v>0.0623403224022413</c:v>
                </c:pt>
                <c:pt idx="92">
                  <c:v>0.0623403224022413</c:v>
                </c:pt>
                <c:pt idx="93">
                  <c:v>0.0623403224022413</c:v>
                </c:pt>
                <c:pt idx="94">
                  <c:v>0.0623403224022413</c:v>
                </c:pt>
                <c:pt idx="95">
                  <c:v>0.0623403224022413</c:v>
                </c:pt>
                <c:pt idx="96">
                  <c:v>0.0623403224022413</c:v>
                </c:pt>
                <c:pt idx="97">
                  <c:v>0.0623403224022413</c:v>
                </c:pt>
                <c:pt idx="98">
                  <c:v>0.0623403224022413</c:v>
                </c:pt>
                <c:pt idx="99">
                  <c:v>0.0623403224022413</c:v>
                </c:pt>
                <c:pt idx="100">
                  <c:v>0.0623403224022413</c:v>
                </c:pt>
                <c:pt idx="101">
                  <c:v>0.0623403224022413</c:v>
                </c:pt>
                <c:pt idx="102">
                  <c:v>0.0623403224022413</c:v>
                </c:pt>
                <c:pt idx="103">
                  <c:v>0.0623403224022413</c:v>
                </c:pt>
                <c:pt idx="104">
                  <c:v>0.0623403224022413</c:v>
                </c:pt>
                <c:pt idx="105">
                  <c:v>0.0623403224022413</c:v>
                </c:pt>
                <c:pt idx="106">
                  <c:v>0.0623403224022413</c:v>
                </c:pt>
                <c:pt idx="107">
                  <c:v>0.0623403224022413</c:v>
                </c:pt>
                <c:pt idx="108">
                  <c:v>0.0623403224022413</c:v>
                </c:pt>
                <c:pt idx="109">
                  <c:v>0.0623403224022413</c:v>
                </c:pt>
                <c:pt idx="110">
                  <c:v>0.0623403224022413</c:v>
                </c:pt>
                <c:pt idx="111">
                  <c:v>0.0623403224022413</c:v>
                </c:pt>
                <c:pt idx="112">
                  <c:v>0.0623403224022413</c:v>
                </c:pt>
                <c:pt idx="113">
                  <c:v>0.0623403224022413</c:v>
                </c:pt>
                <c:pt idx="114">
                  <c:v>0.0623403224022413</c:v>
                </c:pt>
                <c:pt idx="115">
                  <c:v>0.0623403224022413</c:v>
                </c:pt>
                <c:pt idx="116">
                  <c:v>0.0623403224022413</c:v>
                </c:pt>
                <c:pt idx="117">
                  <c:v>0.0623403224022413</c:v>
                </c:pt>
                <c:pt idx="118">
                  <c:v>0.0623403224022413</c:v>
                </c:pt>
                <c:pt idx="119">
                  <c:v>0.0623403224022413</c:v>
                </c:pt>
                <c:pt idx="120">
                  <c:v>0.0623403224022413</c:v>
                </c:pt>
                <c:pt idx="121">
                  <c:v>0.0623403224022413</c:v>
                </c:pt>
                <c:pt idx="122">
                  <c:v>0.0623403224022413</c:v>
                </c:pt>
                <c:pt idx="123">
                  <c:v>0.0623403224022413</c:v>
                </c:pt>
                <c:pt idx="124">
                  <c:v>0.0623403224022413</c:v>
                </c:pt>
                <c:pt idx="125">
                  <c:v>0.0623403224022413</c:v>
                </c:pt>
                <c:pt idx="126">
                  <c:v>0.0623403224022413</c:v>
                </c:pt>
                <c:pt idx="127">
                  <c:v>0.0623403224022413</c:v>
                </c:pt>
                <c:pt idx="128">
                  <c:v>0.0623403224022413</c:v>
                </c:pt>
                <c:pt idx="129">
                  <c:v>0.0623403224022413</c:v>
                </c:pt>
                <c:pt idx="130">
                  <c:v>0.0623403224022413</c:v>
                </c:pt>
                <c:pt idx="131">
                  <c:v>0.0623403224022413</c:v>
                </c:pt>
                <c:pt idx="132">
                  <c:v>0.0623403224022413</c:v>
                </c:pt>
                <c:pt idx="133">
                  <c:v>0.0623403224022413</c:v>
                </c:pt>
                <c:pt idx="134">
                  <c:v>0.0623403224022413</c:v>
                </c:pt>
                <c:pt idx="135">
                  <c:v>0.0623403224022413</c:v>
                </c:pt>
                <c:pt idx="136">
                  <c:v>0.0623403224022413</c:v>
                </c:pt>
                <c:pt idx="137">
                  <c:v>0.0623403224022413</c:v>
                </c:pt>
                <c:pt idx="138">
                  <c:v>0.0623403224022413</c:v>
                </c:pt>
                <c:pt idx="139">
                  <c:v>0.0623403224022413</c:v>
                </c:pt>
                <c:pt idx="140">
                  <c:v>0.0623403224022413</c:v>
                </c:pt>
                <c:pt idx="141">
                  <c:v>0.0623403224022413</c:v>
                </c:pt>
                <c:pt idx="142">
                  <c:v>0.0623403224022413</c:v>
                </c:pt>
                <c:pt idx="143">
                  <c:v>0.0623403224022413</c:v>
                </c:pt>
                <c:pt idx="144">
                  <c:v>0.0623403224022413</c:v>
                </c:pt>
                <c:pt idx="145">
                  <c:v>0.0623403224022413</c:v>
                </c:pt>
                <c:pt idx="146">
                  <c:v>0.0623403224022413</c:v>
                </c:pt>
                <c:pt idx="147">
                  <c:v>0.0623403224022413</c:v>
                </c:pt>
                <c:pt idx="148">
                  <c:v>0.0623403224022413</c:v>
                </c:pt>
                <c:pt idx="149">
                  <c:v>0.0623403224022413</c:v>
                </c:pt>
                <c:pt idx="150">
                  <c:v>0.0623403224022413</c:v>
                </c:pt>
                <c:pt idx="151">
                  <c:v>0.0623403224022413</c:v>
                </c:pt>
                <c:pt idx="152">
                  <c:v>0.0623403224022413</c:v>
                </c:pt>
                <c:pt idx="153">
                  <c:v>0.0623403224022413</c:v>
                </c:pt>
                <c:pt idx="154">
                  <c:v>0.0623403224022413</c:v>
                </c:pt>
                <c:pt idx="155">
                  <c:v>0.0623403224022413</c:v>
                </c:pt>
                <c:pt idx="156">
                  <c:v>0.0623403224022413</c:v>
                </c:pt>
                <c:pt idx="157">
                  <c:v>0.0623403224022413</c:v>
                </c:pt>
                <c:pt idx="158">
                  <c:v>0.0623403224022413</c:v>
                </c:pt>
                <c:pt idx="159">
                  <c:v>0.0623403224022413</c:v>
                </c:pt>
                <c:pt idx="160">
                  <c:v>0.0623403224022413</c:v>
                </c:pt>
                <c:pt idx="161">
                  <c:v>0.0623403224022413</c:v>
                </c:pt>
                <c:pt idx="162">
                  <c:v>0.0623403224022413</c:v>
                </c:pt>
                <c:pt idx="163">
                  <c:v>0.0623403224022413</c:v>
                </c:pt>
                <c:pt idx="164">
                  <c:v>0.0623403224022413</c:v>
                </c:pt>
                <c:pt idx="165">
                  <c:v>0.0623403224022413</c:v>
                </c:pt>
                <c:pt idx="166">
                  <c:v>0.0623403224022413</c:v>
                </c:pt>
                <c:pt idx="167">
                  <c:v>0.0623403224022413</c:v>
                </c:pt>
                <c:pt idx="168">
                  <c:v>0.0623403224022413</c:v>
                </c:pt>
                <c:pt idx="169">
                  <c:v>0.0623403224022413</c:v>
                </c:pt>
                <c:pt idx="170">
                  <c:v>0.0623403224022413</c:v>
                </c:pt>
                <c:pt idx="171">
                  <c:v>0.0623403224022413</c:v>
                </c:pt>
                <c:pt idx="172">
                  <c:v>0.0623403224022413</c:v>
                </c:pt>
                <c:pt idx="173">
                  <c:v>0.0623403224022413</c:v>
                </c:pt>
                <c:pt idx="174">
                  <c:v>0.0623403224022413</c:v>
                </c:pt>
                <c:pt idx="175">
                  <c:v>0.0623403224022413</c:v>
                </c:pt>
                <c:pt idx="176">
                  <c:v>0.0623403224022413</c:v>
                </c:pt>
                <c:pt idx="177">
                  <c:v>0.0623403224022413</c:v>
                </c:pt>
                <c:pt idx="178">
                  <c:v>0.0623403224022413</c:v>
                </c:pt>
                <c:pt idx="179">
                  <c:v>0.0623403224022413</c:v>
                </c:pt>
                <c:pt idx="180">
                  <c:v>0.0623403224022413</c:v>
                </c:pt>
                <c:pt idx="181">
                  <c:v>0.0623403224022413</c:v>
                </c:pt>
                <c:pt idx="182">
                  <c:v>0.0623403224022413</c:v>
                </c:pt>
                <c:pt idx="183">
                  <c:v>0.0623403224022413</c:v>
                </c:pt>
                <c:pt idx="184">
                  <c:v>0.0623403224022413</c:v>
                </c:pt>
                <c:pt idx="185">
                  <c:v>0.0623403224022413</c:v>
                </c:pt>
                <c:pt idx="186">
                  <c:v>0.0623403224022413</c:v>
                </c:pt>
                <c:pt idx="187">
                  <c:v>0.0623403224022413</c:v>
                </c:pt>
                <c:pt idx="188">
                  <c:v>0.0623403224022413</c:v>
                </c:pt>
                <c:pt idx="189">
                  <c:v>0.0623403224022413</c:v>
                </c:pt>
                <c:pt idx="190">
                  <c:v>0.0623403224022413</c:v>
                </c:pt>
                <c:pt idx="191">
                  <c:v>0.0623403224022413</c:v>
                </c:pt>
                <c:pt idx="192">
                  <c:v>0.0623403224022413</c:v>
                </c:pt>
                <c:pt idx="193">
                  <c:v>0.0623403224022413</c:v>
                </c:pt>
                <c:pt idx="194">
                  <c:v>0.0623403224022413</c:v>
                </c:pt>
                <c:pt idx="195">
                  <c:v>0.0623403224022413</c:v>
                </c:pt>
                <c:pt idx="196">
                  <c:v>0.0623403224022413</c:v>
                </c:pt>
                <c:pt idx="197">
                  <c:v>0.0623403224022413</c:v>
                </c:pt>
                <c:pt idx="198">
                  <c:v>0.0623403224022413</c:v>
                </c:pt>
                <c:pt idx="199">
                  <c:v>0.0623403224022413</c:v>
                </c:pt>
                <c:pt idx="200">
                  <c:v>0.0623403224022413</c:v>
                </c:pt>
                <c:pt idx="201">
                  <c:v>0.0623403224022413</c:v>
                </c:pt>
                <c:pt idx="202">
                  <c:v>0.0623403224022413</c:v>
                </c:pt>
                <c:pt idx="203">
                  <c:v>0.0623403224022413</c:v>
                </c:pt>
                <c:pt idx="204">
                  <c:v>0.0623403224022413</c:v>
                </c:pt>
                <c:pt idx="205">
                  <c:v>0.0623403224022413</c:v>
                </c:pt>
                <c:pt idx="206">
                  <c:v>0.0623403224022413</c:v>
                </c:pt>
                <c:pt idx="207">
                  <c:v>0.0623403224022413</c:v>
                </c:pt>
                <c:pt idx="208">
                  <c:v>0.0623403224022413</c:v>
                </c:pt>
                <c:pt idx="209">
                  <c:v>0.0623403224022413</c:v>
                </c:pt>
                <c:pt idx="210">
                  <c:v>0.0623403224022413</c:v>
                </c:pt>
                <c:pt idx="211">
                  <c:v>0.0623403224022413</c:v>
                </c:pt>
                <c:pt idx="212">
                  <c:v>0.0623403224022413</c:v>
                </c:pt>
                <c:pt idx="213">
                  <c:v>0.0623403224022413</c:v>
                </c:pt>
                <c:pt idx="214">
                  <c:v>0.0623403224022413</c:v>
                </c:pt>
                <c:pt idx="215">
                  <c:v>0.0623403224022413</c:v>
                </c:pt>
                <c:pt idx="216">
                  <c:v>0.0623403224022413</c:v>
                </c:pt>
                <c:pt idx="217">
                  <c:v>0.0623403224022413</c:v>
                </c:pt>
                <c:pt idx="218">
                  <c:v>0.0623403224022413</c:v>
                </c:pt>
                <c:pt idx="219">
                  <c:v>0.0623403224022413</c:v>
                </c:pt>
                <c:pt idx="220">
                  <c:v>0.0623403224022413</c:v>
                </c:pt>
                <c:pt idx="221">
                  <c:v>0.0623403224022413</c:v>
                </c:pt>
                <c:pt idx="222">
                  <c:v>0.0623403224022413</c:v>
                </c:pt>
                <c:pt idx="223">
                  <c:v>0.0623403224022413</c:v>
                </c:pt>
                <c:pt idx="224">
                  <c:v>0.0623403224022413</c:v>
                </c:pt>
                <c:pt idx="225">
                  <c:v>0.0623403224022413</c:v>
                </c:pt>
                <c:pt idx="226">
                  <c:v>0.0623403224022413</c:v>
                </c:pt>
                <c:pt idx="227">
                  <c:v>0.0623403224022413</c:v>
                </c:pt>
                <c:pt idx="228">
                  <c:v>0.0623403224022413</c:v>
                </c:pt>
                <c:pt idx="229">
                  <c:v>0.0623403224022413</c:v>
                </c:pt>
                <c:pt idx="230">
                  <c:v>0.0623403224022413</c:v>
                </c:pt>
                <c:pt idx="231">
                  <c:v>0.0623403224022413</c:v>
                </c:pt>
                <c:pt idx="232">
                  <c:v>0.0623403224022413</c:v>
                </c:pt>
                <c:pt idx="233">
                  <c:v>0.0623403224022413</c:v>
                </c:pt>
                <c:pt idx="234">
                  <c:v>0.0623403224022413</c:v>
                </c:pt>
                <c:pt idx="235">
                  <c:v>0.0623403224022413</c:v>
                </c:pt>
                <c:pt idx="236">
                  <c:v>0.0623403224022413</c:v>
                </c:pt>
                <c:pt idx="237">
                  <c:v>0.0623403224022413</c:v>
                </c:pt>
                <c:pt idx="238">
                  <c:v>0.0623403224022413</c:v>
                </c:pt>
                <c:pt idx="239">
                  <c:v>0.0623403224022413</c:v>
                </c:pt>
                <c:pt idx="240">
                  <c:v>0.0623403224022413</c:v>
                </c:pt>
                <c:pt idx="241">
                  <c:v>0.0623403224022413</c:v>
                </c:pt>
                <c:pt idx="242">
                  <c:v>0.0623403224022413</c:v>
                </c:pt>
                <c:pt idx="243">
                  <c:v>0.0623403224022413</c:v>
                </c:pt>
                <c:pt idx="244">
                  <c:v>0.0623403224022413</c:v>
                </c:pt>
                <c:pt idx="245">
                  <c:v>0.0623403224022413</c:v>
                </c:pt>
                <c:pt idx="246">
                  <c:v>0.0623403224022413</c:v>
                </c:pt>
                <c:pt idx="247">
                  <c:v>0.0623403224022413</c:v>
                </c:pt>
                <c:pt idx="248">
                  <c:v>0.0623403224022413</c:v>
                </c:pt>
                <c:pt idx="249">
                  <c:v>0.0623403224022413</c:v>
                </c:pt>
                <c:pt idx="250">
                  <c:v>0.0623403224022413</c:v>
                </c:pt>
                <c:pt idx="251">
                  <c:v>0.0623403224022413</c:v>
                </c:pt>
                <c:pt idx="252">
                  <c:v>0.0623403224022413</c:v>
                </c:pt>
                <c:pt idx="253">
                  <c:v>0.0623403224022413</c:v>
                </c:pt>
                <c:pt idx="254">
                  <c:v>0.0623403224022413</c:v>
                </c:pt>
                <c:pt idx="255">
                  <c:v>0.0623403224022413</c:v>
                </c:pt>
                <c:pt idx="256">
                  <c:v>0.0623403224022413</c:v>
                </c:pt>
                <c:pt idx="257">
                  <c:v>0.0623403224022413</c:v>
                </c:pt>
                <c:pt idx="258">
                  <c:v>0.0623403224022413</c:v>
                </c:pt>
                <c:pt idx="259">
                  <c:v>0.0623403224022413</c:v>
                </c:pt>
                <c:pt idx="260">
                  <c:v>0.0623403224022413</c:v>
                </c:pt>
                <c:pt idx="261">
                  <c:v>0.0623403224022413</c:v>
                </c:pt>
                <c:pt idx="262">
                  <c:v>0.0623403224022413</c:v>
                </c:pt>
                <c:pt idx="263">
                  <c:v>0.0623403224022413</c:v>
                </c:pt>
                <c:pt idx="264">
                  <c:v>0.0623403224022413</c:v>
                </c:pt>
                <c:pt idx="265">
                  <c:v>0.0623403224022413</c:v>
                </c:pt>
                <c:pt idx="266">
                  <c:v>0.0623403224022413</c:v>
                </c:pt>
                <c:pt idx="267">
                  <c:v>0.0623403224022413</c:v>
                </c:pt>
                <c:pt idx="268">
                  <c:v>0.0623403224022413</c:v>
                </c:pt>
                <c:pt idx="269">
                  <c:v>0.0623403224022413</c:v>
                </c:pt>
                <c:pt idx="270">
                  <c:v>0.0623403224022413</c:v>
                </c:pt>
                <c:pt idx="271">
                  <c:v>0.0623403224022413</c:v>
                </c:pt>
                <c:pt idx="272">
                  <c:v>0.0623403224022413</c:v>
                </c:pt>
                <c:pt idx="273">
                  <c:v>0.0623403224022413</c:v>
                </c:pt>
                <c:pt idx="274">
                  <c:v>0.0623403224022413</c:v>
                </c:pt>
                <c:pt idx="275">
                  <c:v>0.0623403224022413</c:v>
                </c:pt>
                <c:pt idx="276">
                  <c:v>0.0623403224022413</c:v>
                </c:pt>
                <c:pt idx="277">
                  <c:v>0.0623403224022413</c:v>
                </c:pt>
                <c:pt idx="278">
                  <c:v>0.0623403224022413</c:v>
                </c:pt>
                <c:pt idx="279">
                  <c:v>0.0623403224022413</c:v>
                </c:pt>
                <c:pt idx="280">
                  <c:v>0.0623403224022413</c:v>
                </c:pt>
                <c:pt idx="281">
                  <c:v>0.0623403224022413</c:v>
                </c:pt>
                <c:pt idx="282">
                  <c:v>0.0623403224022413</c:v>
                </c:pt>
                <c:pt idx="283">
                  <c:v>0.0623403224022413</c:v>
                </c:pt>
                <c:pt idx="284">
                  <c:v>0.0623403224022413</c:v>
                </c:pt>
                <c:pt idx="285">
                  <c:v>0.0623403224022413</c:v>
                </c:pt>
                <c:pt idx="286">
                  <c:v>0.0623403224022413</c:v>
                </c:pt>
                <c:pt idx="287">
                  <c:v>0.0623403224022413</c:v>
                </c:pt>
                <c:pt idx="288">
                  <c:v>0.0623403224022413</c:v>
                </c:pt>
                <c:pt idx="289">
                  <c:v>0.0623403224022413</c:v>
                </c:pt>
                <c:pt idx="290">
                  <c:v>0.0623403224022413</c:v>
                </c:pt>
                <c:pt idx="291">
                  <c:v>0.0623403224022413</c:v>
                </c:pt>
                <c:pt idx="292">
                  <c:v>0.0623403224022413</c:v>
                </c:pt>
                <c:pt idx="293">
                  <c:v>0.0623403224022413</c:v>
                </c:pt>
                <c:pt idx="294">
                  <c:v>0.0623403224022413</c:v>
                </c:pt>
                <c:pt idx="295">
                  <c:v>0.0623403224022413</c:v>
                </c:pt>
                <c:pt idx="296">
                  <c:v>0.0623403224022413</c:v>
                </c:pt>
                <c:pt idx="297">
                  <c:v>0.0623403224022413</c:v>
                </c:pt>
                <c:pt idx="298">
                  <c:v>0.0623403224022413</c:v>
                </c:pt>
                <c:pt idx="299">
                  <c:v>0.0623403224022413</c:v>
                </c:pt>
                <c:pt idx="300">
                  <c:v>0.0623403224022413</c:v>
                </c:pt>
                <c:pt idx="301">
                  <c:v>0.0623403224022413</c:v>
                </c:pt>
                <c:pt idx="302">
                  <c:v>0.0623403224022413</c:v>
                </c:pt>
                <c:pt idx="303">
                  <c:v>0.0623403224022413</c:v>
                </c:pt>
                <c:pt idx="304">
                  <c:v>0.0623403224022413</c:v>
                </c:pt>
                <c:pt idx="305">
                  <c:v>0.0623403224022413</c:v>
                </c:pt>
                <c:pt idx="306">
                  <c:v>0.0623403224022413</c:v>
                </c:pt>
                <c:pt idx="307">
                  <c:v>0.0623403224022413</c:v>
                </c:pt>
                <c:pt idx="308">
                  <c:v>0.0623403224022413</c:v>
                </c:pt>
                <c:pt idx="309">
                  <c:v>0.0623403224022413</c:v>
                </c:pt>
                <c:pt idx="310">
                  <c:v>0.0623403224022413</c:v>
                </c:pt>
                <c:pt idx="311">
                  <c:v>0.0623403224022413</c:v>
                </c:pt>
                <c:pt idx="312">
                  <c:v>0.0623403224022413</c:v>
                </c:pt>
                <c:pt idx="313">
                  <c:v>0.0623403224022413</c:v>
                </c:pt>
                <c:pt idx="314">
                  <c:v>0.0623403224022413</c:v>
                </c:pt>
                <c:pt idx="315">
                  <c:v>0.0623403224022413</c:v>
                </c:pt>
                <c:pt idx="316">
                  <c:v>0.0623403224022413</c:v>
                </c:pt>
                <c:pt idx="317">
                  <c:v>0.0623403224022413</c:v>
                </c:pt>
                <c:pt idx="318">
                  <c:v>0.0623403224022413</c:v>
                </c:pt>
                <c:pt idx="319">
                  <c:v>0.0623403224022413</c:v>
                </c:pt>
                <c:pt idx="320">
                  <c:v>0.0623403224022413</c:v>
                </c:pt>
                <c:pt idx="321">
                  <c:v>0.0623403224022413</c:v>
                </c:pt>
                <c:pt idx="322">
                  <c:v>0.0623403224022413</c:v>
                </c:pt>
                <c:pt idx="323">
                  <c:v>0.0623403224022413</c:v>
                </c:pt>
                <c:pt idx="324">
                  <c:v>0.0623403224022413</c:v>
                </c:pt>
                <c:pt idx="325">
                  <c:v>0.0623403224022413</c:v>
                </c:pt>
                <c:pt idx="326">
                  <c:v>0.0623403224022413</c:v>
                </c:pt>
                <c:pt idx="327">
                  <c:v>0.0623403224022413</c:v>
                </c:pt>
                <c:pt idx="328">
                  <c:v>0.0623403224022413</c:v>
                </c:pt>
                <c:pt idx="329">
                  <c:v>0.0623403224022413</c:v>
                </c:pt>
                <c:pt idx="330">
                  <c:v>0.0623403224022413</c:v>
                </c:pt>
                <c:pt idx="331">
                  <c:v>0.0623403224022413</c:v>
                </c:pt>
                <c:pt idx="332">
                  <c:v>0.0623403224022413</c:v>
                </c:pt>
                <c:pt idx="333">
                  <c:v>0.0623403224022413</c:v>
                </c:pt>
                <c:pt idx="334">
                  <c:v>0.0623403224022413</c:v>
                </c:pt>
                <c:pt idx="335">
                  <c:v>0.0623403224022413</c:v>
                </c:pt>
                <c:pt idx="336">
                  <c:v>0.0623403224022413</c:v>
                </c:pt>
                <c:pt idx="337">
                  <c:v>0.0623403224022413</c:v>
                </c:pt>
                <c:pt idx="338">
                  <c:v>0.0623403224022413</c:v>
                </c:pt>
                <c:pt idx="339">
                  <c:v>0.0623403224022413</c:v>
                </c:pt>
                <c:pt idx="340">
                  <c:v>0.0623403224022413</c:v>
                </c:pt>
                <c:pt idx="341">
                  <c:v>0.0623403224022413</c:v>
                </c:pt>
                <c:pt idx="342">
                  <c:v>0.0623403224022413</c:v>
                </c:pt>
                <c:pt idx="343">
                  <c:v>0.0623403224022413</c:v>
                </c:pt>
                <c:pt idx="344">
                  <c:v>0.0623403224022413</c:v>
                </c:pt>
                <c:pt idx="345">
                  <c:v>0.0623403224022413</c:v>
                </c:pt>
                <c:pt idx="346">
                  <c:v>0.0623403224022413</c:v>
                </c:pt>
                <c:pt idx="347">
                  <c:v>0.0623403224022413</c:v>
                </c:pt>
                <c:pt idx="348">
                  <c:v>0.0623403224022413</c:v>
                </c:pt>
                <c:pt idx="349">
                  <c:v>0.0623403224022413</c:v>
                </c:pt>
                <c:pt idx="350">
                  <c:v>0.0623403224022413</c:v>
                </c:pt>
                <c:pt idx="351">
                  <c:v>0.0623403224022413</c:v>
                </c:pt>
                <c:pt idx="352">
                  <c:v>0.0623403224022413</c:v>
                </c:pt>
                <c:pt idx="353">
                  <c:v>0.0623403224022413</c:v>
                </c:pt>
                <c:pt idx="354">
                  <c:v>0.0623403224022413</c:v>
                </c:pt>
                <c:pt idx="355">
                  <c:v>0.0623403224022413</c:v>
                </c:pt>
                <c:pt idx="356">
                  <c:v>0.0623403224022413</c:v>
                </c:pt>
                <c:pt idx="357">
                  <c:v>0.0623403224022413</c:v>
                </c:pt>
                <c:pt idx="358">
                  <c:v>0.0623403224022413</c:v>
                </c:pt>
                <c:pt idx="359">
                  <c:v>0.0623403224022413</c:v>
                </c:pt>
                <c:pt idx="360">
                  <c:v>0.0623403224022413</c:v>
                </c:pt>
                <c:pt idx="361">
                  <c:v>0.0623403224022413</c:v>
                </c:pt>
                <c:pt idx="362">
                  <c:v>0.0623403224022413</c:v>
                </c:pt>
                <c:pt idx="363">
                  <c:v>0.0623403224022413</c:v>
                </c:pt>
                <c:pt idx="364">
                  <c:v>0.0623403224022413</c:v>
                </c:pt>
                <c:pt idx="365">
                  <c:v>0.0623403224022413</c:v>
                </c:pt>
                <c:pt idx="366">
                  <c:v>0.0623403224022413</c:v>
                </c:pt>
                <c:pt idx="367">
                  <c:v>0.0623403224022413</c:v>
                </c:pt>
                <c:pt idx="368">
                  <c:v>0.0623403224022413</c:v>
                </c:pt>
                <c:pt idx="369">
                  <c:v>0.0623403224022413</c:v>
                </c:pt>
                <c:pt idx="370">
                  <c:v>0.0623403224022413</c:v>
                </c:pt>
                <c:pt idx="371">
                  <c:v>0.0623403224022413</c:v>
                </c:pt>
                <c:pt idx="372">
                  <c:v>0.0623403224022413</c:v>
                </c:pt>
                <c:pt idx="373">
                  <c:v>0.0623403224022413</c:v>
                </c:pt>
                <c:pt idx="374">
                  <c:v>0.0623403224022413</c:v>
                </c:pt>
                <c:pt idx="375">
                  <c:v>0.0623403224022413</c:v>
                </c:pt>
                <c:pt idx="376">
                  <c:v>0.0623403224022413</c:v>
                </c:pt>
                <c:pt idx="377">
                  <c:v>0.0623403224022413</c:v>
                </c:pt>
                <c:pt idx="378">
                  <c:v>0.0623403224022413</c:v>
                </c:pt>
                <c:pt idx="379">
                  <c:v>0.0623403224022413</c:v>
                </c:pt>
                <c:pt idx="380">
                  <c:v>0.0623403224022413</c:v>
                </c:pt>
                <c:pt idx="381">
                  <c:v>0.0623403224022413</c:v>
                </c:pt>
                <c:pt idx="382">
                  <c:v>0.0623403224022413</c:v>
                </c:pt>
                <c:pt idx="383">
                  <c:v>0.0623403224022413</c:v>
                </c:pt>
                <c:pt idx="384">
                  <c:v>0.0623403224022413</c:v>
                </c:pt>
                <c:pt idx="385">
                  <c:v>0.0623403224022413</c:v>
                </c:pt>
                <c:pt idx="386">
                  <c:v>0.0623403224022413</c:v>
                </c:pt>
                <c:pt idx="387">
                  <c:v>0.0623403224022413</c:v>
                </c:pt>
                <c:pt idx="388">
                  <c:v>0.0623403224022413</c:v>
                </c:pt>
                <c:pt idx="389">
                  <c:v>0.0623403224022413</c:v>
                </c:pt>
                <c:pt idx="390">
                  <c:v>0.0623403224022413</c:v>
                </c:pt>
                <c:pt idx="391">
                  <c:v>0.0623403224022413</c:v>
                </c:pt>
                <c:pt idx="392">
                  <c:v>0.0623403224022413</c:v>
                </c:pt>
                <c:pt idx="393">
                  <c:v>0.0623403224022413</c:v>
                </c:pt>
                <c:pt idx="394">
                  <c:v>0.0623403224022413</c:v>
                </c:pt>
                <c:pt idx="395">
                  <c:v>0.0623403224022413</c:v>
                </c:pt>
                <c:pt idx="396">
                  <c:v>0.0623403224022413</c:v>
                </c:pt>
                <c:pt idx="397">
                  <c:v>0.0623403224022413</c:v>
                </c:pt>
                <c:pt idx="398">
                  <c:v>0.0623403224022413</c:v>
                </c:pt>
                <c:pt idx="399">
                  <c:v>0.0623403224022413</c:v>
                </c:pt>
                <c:pt idx="400">
                  <c:v>0.0623403224022413</c:v>
                </c:pt>
                <c:pt idx="401">
                  <c:v>0.0623403224022413</c:v>
                </c:pt>
                <c:pt idx="402">
                  <c:v>0.0623403224022413</c:v>
                </c:pt>
                <c:pt idx="403">
                  <c:v>0.0623403224022413</c:v>
                </c:pt>
                <c:pt idx="404">
                  <c:v>0.0623403224022413</c:v>
                </c:pt>
                <c:pt idx="405">
                  <c:v>0.0623403224022413</c:v>
                </c:pt>
                <c:pt idx="406">
                  <c:v>0.0623403224022413</c:v>
                </c:pt>
                <c:pt idx="407">
                  <c:v>0.0623403224022413</c:v>
                </c:pt>
                <c:pt idx="408">
                  <c:v>0.0623403224022413</c:v>
                </c:pt>
                <c:pt idx="409">
                  <c:v>0.0623403224022413</c:v>
                </c:pt>
                <c:pt idx="410">
                  <c:v>0.0623403224022413</c:v>
                </c:pt>
                <c:pt idx="411">
                  <c:v>0.0623403224022413</c:v>
                </c:pt>
                <c:pt idx="412">
                  <c:v>0.0623403224022413</c:v>
                </c:pt>
                <c:pt idx="413">
                  <c:v>0.0623403224022413</c:v>
                </c:pt>
                <c:pt idx="414">
                  <c:v>0.0623403224022413</c:v>
                </c:pt>
                <c:pt idx="415">
                  <c:v>0.0623403224022413</c:v>
                </c:pt>
                <c:pt idx="416">
                  <c:v>0.0623403224022413</c:v>
                </c:pt>
                <c:pt idx="417">
                  <c:v>0.0623403224022413</c:v>
                </c:pt>
                <c:pt idx="418">
                  <c:v>0.0623403224022413</c:v>
                </c:pt>
                <c:pt idx="419">
                  <c:v>0.0623403224022413</c:v>
                </c:pt>
                <c:pt idx="420">
                  <c:v>0.0623403224022413</c:v>
                </c:pt>
                <c:pt idx="421">
                  <c:v>0.0623403224022413</c:v>
                </c:pt>
                <c:pt idx="422">
                  <c:v>0.0623403224022413</c:v>
                </c:pt>
                <c:pt idx="423">
                  <c:v>0.0623403224022413</c:v>
                </c:pt>
                <c:pt idx="424">
                  <c:v>0.0623403224022413</c:v>
                </c:pt>
                <c:pt idx="425">
                  <c:v>0.0623403224022413</c:v>
                </c:pt>
                <c:pt idx="426">
                  <c:v>0.0623403224022413</c:v>
                </c:pt>
                <c:pt idx="427">
                  <c:v>0.0623403224022413</c:v>
                </c:pt>
                <c:pt idx="428">
                  <c:v>0.0623403224022413</c:v>
                </c:pt>
                <c:pt idx="429">
                  <c:v>0.0623403224022413</c:v>
                </c:pt>
                <c:pt idx="430">
                  <c:v>0.0623403224022413</c:v>
                </c:pt>
                <c:pt idx="431">
                  <c:v>0.0623403224022413</c:v>
                </c:pt>
                <c:pt idx="432">
                  <c:v>0.0623403224022413</c:v>
                </c:pt>
                <c:pt idx="433">
                  <c:v>0.0623403224022413</c:v>
                </c:pt>
                <c:pt idx="434">
                  <c:v>0.0623403224022413</c:v>
                </c:pt>
                <c:pt idx="435">
                  <c:v>0.0623403224022413</c:v>
                </c:pt>
                <c:pt idx="436">
                  <c:v>0.0623403224022413</c:v>
                </c:pt>
                <c:pt idx="437">
                  <c:v>0.0623403224022413</c:v>
                </c:pt>
                <c:pt idx="438">
                  <c:v>0.0623403224022413</c:v>
                </c:pt>
                <c:pt idx="439">
                  <c:v>0.0623403224022413</c:v>
                </c:pt>
                <c:pt idx="440">
                  <c:v>0.0623403224022413</c:v>
                </c:pt>
                <c:pt idx="441">
                  <c:v>0.0623403224022413</c:v>
                </c:pt>
                <c:pt idx="442">
                  <c:v>0.0623403224022413</c:v>
                </c:pt>
                <c:pt idx="443">
                  <c:v>0.0623403224022413</c:v>
                </c:pt>
                <c:pt idx="444">
                  <c:v>0.0623403224022413</c:v>
                </c:pt>
                <c:pt idx="445">
                  <c:v>0.0623403224022413</c:v>
                </c:pt>
                <c:pt idx="446">
                  <c:v>0.0623403224022413</c:v>
                </c:pt>
                <c:pt idx="447">
                  <c:v>0.0623403224022413</c:v>
                </c:pt>
                <c:pt idx="448">
                  <c:v>0.0623403224022413</c:v>
                </c:pt>
                <c:pt idx="449">
                  <c:v>0.0623403224022413</c:v>
                </c:pt>
                <c:pt idx="450">
                  <c:v>0.0623403224022413</c:v>
                </c:pt>
                <c:pt idx="451">
                  <c:v>0.0623403224022413</c:v>
                </c:pt>
                <c:pt idx="452">
                  <c:v>0.0623403224022413</c:v>
                </c:pt>
                <c:pt idx="453">
                  <c:v>0.0623403224022413</c:v>
                </c:pt>
                <c:pt idx="454">
                  <c:v>0.0623403224022413</c:v>
                </c:pt>
                <c:pt idx="455">
                  <c:v>0.0623403224022413</c:v>
                </c:pt>
                <c:pt idx="456">
                  <c:v>0.0623403224022413</c:v>
                </c:pt>
                <c:pt idx="457">
                  <c:v>0.0623403224022413</c:v>
                </c:pt>
                <c:pt idx="458">
                  <c:v>0.0623403224022413</c:v>
                </c:pt>
                <c:pt idx="459">
                  <c:v>0.0623403224022413</c:v>
                </c:pt>
                <c:pt idx="460">
                  <c:v>0.0623403224022413</c:v>
                </c:pt>
                <c:pt idx="461">
                  <c:v>0.0623403224022413</c:v>
                </c:pt>
                <c:pt idx="462">
                  <c:v>0.0623403224022413</c:v>
                </c:pt>
                <c:pt idx="463">
                  <c:v>0.0623403224022413</c:v>
                </c:pt>
                <c:pt idx="464">
                  <c:v>0.0623403224022413</c:v>
                </c:pt>
                <c:pt idx="465">
                  <c:v>0.0623403224022413</c:v>
                </c:pt>
                <c:pt idx="466">
                  <c:v>0.0623403224022413</c:v>
                </c:pt>
                <c:pt idx="467">
                  <c:v>0.0623403224022413</c:v>
                </c:pt>
                <c:pt idx="468">
                  <c:v>0.0623403224022413</c:v>
                </c:pt>
                <c:pt idx="469">
                  <c:v>0.0623403224022413</c:v>
                </c:pt>
                <c:pt idx="470">
                  <c:v>0.0623403224022413</c:v>
                </c:pt>
                <c:pt idx="471">
                  <c:v>0.0623403224022413</c:v>
                </c:pt>
                <c:pt idx="472">
                  <c:v>0.0623403224022413</c:v>
                </c:pt>
                <c:pt idx="473">
                  <c:v>0.0623403224022413</c:v>
                </c:pt>
                <c:pt idx="474">
                  <c:v>0.0623403224022413</c:v>
                </c:pt>
                <c:pt idx="475">
                  <c:v>0.0623403224022413</c:v>
                </c:pt>
                <c:pt idx="476">
                  <c:v>0.0623403224022413</c:v>
                </c:pt>
                <c:pt idx="477">
                  <c:v>0.0623403224022413</c:v>
                </c:pt>
                <c:pt idx="478">
                  <c:v>0.0623403224022413</c:v>
                </c:pt>
                <c:pt idx="479">
                  <c:v>0.0623403224022413</c:v>
                </c:pt>
                <c:pt idx="480">
                  <c:v>0.0623403224022413</c:v>
                </c:pt>
                <c:pt idx="481">
                  <c:v>0.0623403224022413</c:v>
                </c:pt>
                <c:pt idx="482">
                  <c:v>0.0623403224022413</c:v>
                </c:pt>
                <c:pt idx="483">
                  <c:v>0.0623403224022413</c:v>
                </c:pt>
                <c:pt idx="484">
                  <c:v>0.0623403224022413</c:v>
                </c:pt>
                <c:pt idx="485">
                  <c:v>0.0623403224022413</c:v>
                </c:pt>
                <c:pt idx="486">
                  <c:v>0.0623403224022413</c:v>
                </c:pt>
                <c:pt idx="487">
                  <c:v>0.0623403224022413</c:v>
                </c:pt>
                <c:pt idx="488">
                  <c:v>0.0623403224022413</c:v>
                </c:pt>
                <c:pt idx="489">
                  <c:v>0.0623403224022413</c:v>
                </c:pt>
                <c:pt idx="490">
                  <c:v>0.0623403224022413</c:v>
                </c:pt>
                <c:pt idx="491">
                  <c:v>0.0623403224022413</c:v>
                </c:pt>
                <c:pt idx="492">
                  <c:v>0.0623403224022413</c:v>
                </c:pt>
                <c:pt idx="493">
                  <c:v>0.0623403224022413</c:v>
                </c:pt>
                <c:pt idx="494">
                  <c:v>0.0623403224022413</c:v>
                </c:pt>
                <c:pt idx="495">
                  <c:v>0.0623403224022413</c:v>
                </c:pt>
                <c:pt idx="496">
                  <c:v>0.0623403224022413</c:v>
                </c:pt>
                <c:pt idx="497">
                  <c:v>0.0623403224022413</c:v>
                </c:pt>
                <c:pt idx="498">
                  <c:v>0.0623403224022413</c:v>
                </c:pt>
                <c:pt idx="499">
                  <c:v>0.0623403224022413</c:v>
                </c:pt>
                <c:pt idx="500">
                  <c:v>0.0623403224022413</c:v>
                </c:pt>
                <c:pt idx="501">
                  <c:v>0.0623403224022413</c:v>
                </c:pt>
                <c:pt idx="502">
                  <c:v>0.0623403224022413</c:v>
                </c:pt>
                <c:pt idx="503">
                  <c:v>0.0623403224022413</c:v>
                </c:pt>
                <c:pt idx="504">
                  <c:v>0.0623403224022413</c:v>
                </c:pt>
                <c:pt idx="505">
                  <c:v>0.0623403224022413</c:v>
                </c:pt>
                <c:pt idx="506">
                  <c:v>0.0623403224022413</c:v>
                </c:pt>
                <c:pt idx="507">
                  <c:v>0.0623403224022413</c:v>
                </c:pt>
                <c:pt idx="508">
                  <c:v>0.0623403224022413</c:v>
                </c:pt>
                <c:pt idx="509">
                  <c:v>0.0623403224022413</c:v>
                </c:pt>
                <c:pt idx="510">
                  <c:v>0.0623403224022413</c:v>
                </c:pt>
                <c:pt idx="511">
                  <c:v>0.0623403224022413</c:v>
                </c:pt>
                <c:pt idx="512">
                  <c:v>0.0623403224022413</c:v>
                </c:pt>
                <c:pt idx="513">
                  <c:v>0.0623403224022413</c:v>
                </c:pt>
                <c:pt idx="514">
                  <c:v>0.0623403224022413</c:v>
                </c:pt>
                <c:pt idx="515">
                  <c:v>0.0623403224022413</c:v>
                </c:pt>
                <c:pt idx="516">
                  <c:v>0.0623403224022413</c:v>
                </c:pt>
                <c:pt idx="517">
                  <c:v>0.0623403224022413</c:v>
                </c:pt>
                <c:pt idx="518">
                  <c:v>0.0623403224022413</c:v>
                </c:pt>
                <c:pt idx="519">
                  <c:v>0.0623403224022413</c:v>
                </c:pt>
                <c:pt idx="520">
                  <c:v>0.0623403224022413</c:v>
                </c:pt>
                <c:pt idx="521">
                  <c:v>0.0623403224022413</c:v>
                </c:pt>
                <c:pt idx="522">
                  <c:v>0.0623403224022413</c:v>
                </c:pt>
                <c:pt idx="523">
                  <c:v>0.0623403224022413</c:v>
                </c:pt>
                <c:pt idx="524">
                  <c:v>0.0623403224022413</c:v>
                </c:pt>
                <c:pt idx="525">
                  <c:v>0.0623403224022413</c:v>
                </c:pt>
                <c:pt idx="526">
                  <c:v>0.0623403224022413</c:v>
                </c:pt>
                <c:pt idx="527">
                  <c:v>0.0623403224022413</c:v>
                </c:pt>
                <c:pt idx="528">
                  <c:v>0.0623403224022413</c:v>
                </c:pt>
                <c:pt idx="529">
                  <c:v>0.0623403224022413</c:v>
                </c:pt>
                <c:pt idx="530">
                  <c:v>0.0623403224022413</c:v>
                </c:pt>
                <c:pt idx="531">
                  <c:v>0.0623403224022413</c:v>
                </c:pt>
                <c:pt idx="532">
                  <c:v>0.0623403224022413</c:v>
                </c:pt>
                <c:pt idx="533">
                  <c:v>0.0623403224022413</c:v>
                </c:pt>
                <c:pt idx="534">
                  <c:v>0.0623403224022413</c:v>
                </c:pt>
                <c:pt idx="535">
                  <c:v>0.0623403224022413</c:v>
                </c:pt>
                <c:pt idx="536">
                  <c:v>0.0623403224022413</c:v>
                </c:pt>
                <c:pt idx="537">
                  <c:v>0.0623403224022413</c:v>
                </c:pt>
                <c:pt idx="538">
                  <c:v>0.0623403224022413</c:v>
                </c:pt>
                <c:pt idx="539">
                  <c:v>0.0623403224022413</c:v>
                </c:pt>
                <c:pt idx="540">
                  <c:v>0.0623403224022413</c:v>
                </c:pt>
                <c:pt idx="541">
                  <c:v>0.0623403224022413</c:v>
                </c:pt>
                <c:pt idx="542">
                  <c:v>0.0623403224022413</c:v>
                </c:pt>
                <c:pt idx="543">
                  <c:v>0.0623403224022413</c:v>
                </c:pt>
                <c:pt idx="544">
                  <c:v>0.0623403224022413</c:v>
                </c:pt>
                <c:pt idx="545">
                  <c:v>0.0623403224022413</c:v>
                </c:pt>
                <c:pt idx="546">
                  <c:v>0.0623403224022413</c:v>
                </c:pt>
                <c:pt idx="547">
                  <c:v>0.0623403224022413</c:v>
                </c:pt>
                <c:pt idx="548">
                  <c:v>0.0623403224022413</c:v>
                </c:pt>
                <c:pt idx="549">
                  <c:v>0.0623403224022413</c:v>
                </c:pt>
                <c:pt idx="550">
                  <c:v>0.0623403224022413</c:v>
                </c:pt>
                <c:pt idx="551">
                  <c:v>0.0623403224022413</c:v>
                </c:pt>
                <c:pt idx="552">
                  <c:v>0.0623403224022413</c:v>
                </c:pt>
                <c:pt idx="553">
                  <c:v>0.0623403224022413</c:v>
                </c:pt>
                <c:pt idx="554">
                  <c:v>0.0623403224022413</c:v>
                </c:pt>
                <c:pt idx="555">
                  <c:v>0.0623403224022413</c:v>
                </c:pt>
                <c:pt idx="556">
                  <c:v>0.0623403224022413</c:v>
                </c:pt>
                <c:pt idx="557">
                  <c:v>0.0623403224022413</c:v>
                </c:pt>
                <c:pt idx="558">
                  <c:v>0.0623403224022413</c:v>
                </c:pt>
                <c:pt idx="559">
                  <c:v>0.0623403224022413</c:v>
                </c:pt>
                <c:pt idx="560">
                  <c:v>0.0623403224022413</c:v>
                </c:pt>
                <c:pt idx="561">
                  <c:v>0.0623403224022413</c:v>
                </c:pt>
                <c:pt idx="562">
                  <c:v>0.0623403224022413</c:v>
                </c:pt>
                <c:pt idx="563">
                  <c:v>0.0623403224022413</c:v>
                </c:pt>
                <c:pt idx="564">
                  <c:v>0.0623403224022413</c:v>
                </c:pt>
                <c:pt idx="565">
                  <c:v>0.0623403224022413</c:v>
                </c:pt>
                <c:pt idx="566">
                  <c:v>0.0623403224022413</c:v>
                </c:pt>
                <c:pt idx="567">
                  <c:v>0.0623403224022413</c:v>
                </c:pt>
                <c:pt idx="568">
                  <c:v>0.0623403224022413</c:v>
                </c:pt>
                <c:pt idx="569">
                  <c:v>0.0623403224022413</c:v>
                </c:pt>
                <c:pt idx="570">
                  <c:v>0.0623403224022413</c:v>
                </c:pt>
                <c:pt idx="571">
                  <c:v>0.0623403224022413</c:v>
                </c:pt>
                <c:pt idx="572">
                  <c:v>0.0623403224022413</c:v>
                </c:pt>
                <c:pt idx="573">
                  <c:v>0.0623403224022413</c:v>
                </c:pt>
                <c:pt idx="574">
                  <c:v>0.0623508744222697</c:v>
                </c:pt>
                <c:pt idx="575">
                  <c:v>0.0623563559724204</c:v>
                </c:pt>
                <c:pt idx="576">
                  <c:v>0.0623641929131541</c:v>
                </c:pt>
                <c:pt idx="577">
                  <c:v>0.0623751425042697</c:v>
                </c:pt>
                <c:pt idx="578">
                  <c:v>0.0623900886859932</c:v>
                </c:pt>
                <c:pt idx="579">
                  <c:v>0.062410013488025</c:v>
                </c:pt>
                <c:pt idx="580">
                  <c:v>0.0624359440223387</c:v>
                </c:pt>
                <c:pt idx="581">
                  <c:v>0.0624688723225108</c:v>
                </c:pt>
                <c:pt idx="582">
                  <c:v>0.0625096486844534</c:v>
                </c:pt>
                <c:pt idx="583">
                  <c:v>0.0625588537688225</c:v>
                </c:pt>
                <c:pt idx="584">
                  <c:v>0.06261666003797</c:v>
                </c:pt>
                <c:pt idx="585">
                  <c:v>0.0626826982659291</c:v>
                </c:pt>
                <c:pt idx="586">
                  <c:v>0.062755948769578</c:v>
                </c:pt>
                <c:pt idx="587">
                  <c:v>0.0628346784929918</c:v>
                </c:pt>
                <c:pt idx="588">
                  <c:v>0.0629164431749059</c:v>
                </c:pt>
                <c:pt idx="589">
                  <c:v>0.0629981680820854</c:v>
                </c:pt>
                <c:pt idx="590">
                  <c:v>0.06307631147562</c:v>
                </c:pt>
                <c:pt idx="591">
                  <c:v>0.0631471032016622</c:v>
                </c:pt>
                <c:pt idx="592">
                  <c:v>0.0632068384063258</c:v>
                </c:pt>
                <c:pt idx="593">
                  <c:v>0.0632521956402037</c:v>
                </c:pt>
                <c:pt idx="594">
                  <c:v>0.0632805417830277</c:v>
                </c:pt>
                <c:pt idx="595">
                  <c:v>0.0632975713886456</c:v>
                </c:pt>
                <c:pt idx="596">
                  <c:v>0.0632904626703939</c:v>
                </c:pt>
                <c:pt idx="597">
                  <c:v>0.0632653880595087</c:v>
                </c:pt>
                <c:pt idx="598">
                  <c:v>0.0632242066310165</c:v>
                </c:pt>
                <c:pt idx="599">
                  <c:v>0.0631697414837184</c:v>
                </c:pt>
                <c:pt idx="600">
                  <c:v>0.063105525309776</c:v>
                </c:pt>
                <c:pt idx="601">
                  <c:v>0.0630354922992434</c:v>
                </c:pt>
                <c:pt idx="602">
                  <c:v>0.0629636549044753</c:v>
                </c:pt>
                <c:pt idx="603">
                  <c:v>0.0628938028144022</c:v>
                </c:pt>
                <c:pt idx="604">
                  <c:v>0.0628292547628787</c:v>
                </c:pt>
                <c:pt idx="605">
                  <c:v>0.0627819162276426</c:v>
                </c:pt>
                <c:pt idx="606">
                  <c:v>0.0627393491465752</c:v>
                </c:pt>
                <c:pt idx="607">
                  <c:v>0.0627199343078974</c:v>
                </c:pt>
                <c:pt idx="608">
                  <c:v>0.0627089394285874</c:v>
                </c:pt>
                <c:pt idx="609">
                  <c:v>0.0627141281839177</c:v>
                </c:pt>
                <c:pt idx="610">
                  <c:v>0.0627361515772059</c:v>
                </c:pt>
                <c:pt idx="611">
                  <c:v>0.0627754498224941</c:v>
                </c:pt>
                <c:pt idx="612">
                  <c:v>0.0628323128111406</c:v>
                </c:pt>
                <c:pt idx="613">
                  <c:v>0.062906888729575</c:v>
                </c:pt>
                <c:pt idx="614">
                  <c:v>0.0629991345364502</c:v>
                </c:pt>
                <c:pt idx="615">
                  <c:v>0.0631087112097197</c:v>
                </c:pt>
                <c:pt idx="616">
                  <c:v>0.0632348359306209</c:v>
                </c:pt>
                <c:pt idx="617">
                  <c:v>0.0633785406344013</c:v>
                </c:pt>
                <c:pt idx="618">
                  <c:v>0.0635393931252258</c:v>
                </c:pt>
                <c:pt idx="619">
                  <c:v>0.0637107869575031</c:v>
                </c:pt>
                <c:pt idx="620">
                  <c:v>0.0638893724279584</c:v>
                </c:pt>
                <c:pt idx="621">
                  <c:v>0.0640770050558712</c:v>
                </c:pt>
                <c:pt idx="622">
                  <c:v>0.0642579967051198</c:v>
                </c:pt>
                <c:pt idx="623">
                  <c:v>0.0644315516957879</c:v>
                </c:pt>
                <c:pt idx="624">
                  <c:v>0.0645919081324735</c:v>
                </c:pt>
                <c:pt idx="625">
                  <c:v>0.0647440725963844</c:v>
                </c:pt>
                <c:pt idx="626">
                  <c:v>0.0648767506241182</c:v>
                </c:pt>
                <c:pt idx="627">
                  <c:v>0.064979127387238</c:v>
                </c:pt>
                <c:pt idx="628">
                  <c:v>0.0650758777460613</c:v>
                </c:pt>
                <c:pt idx="629">
                  <c:v>0.0651478927186815</c:v>
                </c:pt>
                <c:pt idx="630">
                  <c:v>0.0651957154835379</c:v>
                </c:pt>
                <c:pt idx="631">
                  <c:v>0.0652408587595344</c:v>
                </c:pt>
                <c:pt idx="632">
                  <c:v>0.0652759969956859</c:v>
                </c:pt>
                <c:pt idx="633">
                  <c:v>0.0653250983943842</c:v>
                </c:pt>
                <c:pt idx="634">
                  <c:v>0.065401127269005</c:v>
                </c:pt>
                <c:pt idx="635">
                  <c:v>0.0654962125086286</c:v>
                </c:pt>
                <c:pt idx="636">
                  <c:v>0.0656321335706481</c:v>
                </c:pt>
                <c:pt idx="637">
                  <c:v>0.0658139073447367</c:v>
                </c:pt>
                <c:pt idx="638">
                  <c:v>0.0660602542987586</c:v>
                </c:pt>
                <c:pt idx="639">
                  <c:v>0.066358260460037</c:v>
                </c:pt>
                <c:pt idx="640">
                  <c:v>0.0667081928633761</c:v>
                </c:pt>
                <c:pt idx="641">
                  <c:v>0.067132283633677</c:v>
                </c:pt>
                <c:pt idx="642">
                  <c:v>0.0675986432988323</c:v>
                </c:pt>
                <c:pt idx="643">
                  <c:v>0.0681223742973793</c:v>
                </c:pt>
                <c:pt idx="644">
                  <c:v>0.0687057677894281</c:v>
                </c:pt>
                <c:pt idx="645">
                  <c:v>0.0693142701439889</c:v>
                </c:pt>
                <c:pt idx="646">
                  <c:v>0.0699420419302143</c:v>
                </c:pt>
                <c:pt idx="647">
                  <c:v>0.070595161170835</c:v>
                </c:pt>
                <c:pt idx="648">
                  <c:v>0.0712566995223388</c:v>
                </c:pt>
                <c:pt idx="649">
                  <c:v>0.0719289580311818</c:v>
                </c:pt>
                <c:pt idx="650">
                  <c:v>0.0725908742611433</c:v>
                </c:pt>
                <c:pt idx="651">
                  <c:v>0.0732522113680143</c:v>
                </c:pt>
                <c:pt idx="652">
                  <c:v>0.0738903265940283</c:v>
                </c:pt>
                <c:pt idx="653">
                  <c:v>0.0745385185272775</c:v>
                </c:pt>
                <c:pt idx="654">
                  <c:v>0.0751309872465942</c:v>
                </c:pt>
                <c:pt idx="655">
                  <c:v>0.0757269780858687</c:v>
                </c:pt>
                <c:pt idx="656">
                  <c:v>0.0762809785869975</c:v>
                </c:pt>
                <c:pt idx="657">
                  <c:v>0.0768192798051497</c:v>
                </c:pt>
                <c:pt idx="658">
                  <c:v>0.0773453960585556</c:v>
                </c:pt>
                <c:pt idx="659">
                  <c:v>0.0778562926368023</c:v>
                </c:pt>
                <c:pt idx="660">
                  <c:v>0.0783463532377268</c:v>
                </c:pt>
                <c:pt idx="661">
                  <c:v>0.078824162242139</c:v>
                </c:pt>
                <c:pt idx="662">
                  <c:v>0.0793119408581261</c:v>
                </c:pt>
                <c:pt idx="663">
                  <c:v>0.0797881823579882</c:v>
                </c:pt>
                <c:pt idx="664">
                  <c:v>0.0802486658156826</c:v>
                </c:pt>
                <c:pt idx="665">
                  <c:v>0.0807049479377709</c:v>
                </c:pt>
                <c:pt idx="666">
                  <c:v>0.0811288654239715</c:v>
                </c:pt>
                <c:pt idx="667">
                  <c:v>0.0815312962296383</c:v>
                </c:pt>
                <c:pt idx="668">
                  <c:v>0.081883910347337</c:v>
                </c:pt>
                <c:pt idx="669">
                  <c:v>0.082188787936535</c:v>
                </c:pt>
                <c:pt idx="670">
                  <c:v>0.0824209885222405</c:v>
                </c:pt>
                <c:pt idx="671">
                  <c:v>0.0825670176223095</c:v>
                </c:pt>
                <c:pt idx="672">
                  <c:v>0.0826113301423848</c:v>
                </c:pt>
                <c:pt idx="673">
                  <c:v>0.0825658497762753</c:v>
                </c:pt>
                <c:pt idx="674">
                  <c:v>0.0823982744242986</c:v>
                </c:pt>
                <c:pt idx="675">
                  <c:v>0.0821070819843641</c:v>
                </c:pt>
                <c:pt idx="676">
                  <c:v>0.0817191915522731</c:v>
                </c:pt>
                <c:pt idx="677">
                  <c:v>0.0812089356235033</c:v>
                </c:pt>
                <c:pt idx="678">
                  <c:v>0.0806069481966201</c:v>
                </c:pt>
                <c:pt idx="679">
                  <c:v>0.0799092109026159</c:v>
                </c:pt>
                <c:pt idx="680">
                  <c:v>0.0791394802796581</c:v>
                </c:pt>
                <c:pt idx="681">
                  <c:v>0.0783038519055559</c:v>
                </c:pt>
                <c:pt idx="682">
                  <c:v>0.0774354323118558</c:v>
                </c:pt>
                <c:pt idx="683">
                  <c:v>0.0765323502657732</c:v>
                </c:pt>
                <c:pt idx="684">
                  <c:v>0.0756314303274247</c:v>
                </c:pt>
                <c:pt idx="685">
                  <c:v>0.074730282031601</c:v>
                </c:pt>
                <c:pt idx="686">
                  <c:v>0.0738370670471919</c:v>
                </c:pt>
                <c:pt idx="687">
                  <c:v>0.0729721158944509</c:v>
                </c:pt>
                <c:pt idx="688">
                  <c:v>0.0721463910746887</c:v>
                </c:pt>
                <c:pt idx="689">
                  <c:v>0.0713721034038636</c:v>
                </c:pt>
                <c:pt idx="690">
                  <c:v>0.070632355966897</c:v>
                </c:pt>
                <c:pt idx="691">
                  <c:v>0.0699604527377735</c:v>
                </c:pt>
                <c:pt idx="692">
                  <c:v>0.069323976575848</c:v>
                </c:pt>
                <c:pt idx="693">
                  <c:v>0.0687386877621258</c:v>
                </c:pt>
                <c:pt idx="694">
                  <c:v>0.0682077265589756</c:v>
                </c:pt>
                <c:pt idx="695">
                  <c:v>0.0677182862858767</c:v>
                </c:pt>
                <c:pt idx="696">
                  <c:v>0.0672337287984726</c:v>
                </c:pt>
                <c:pt idx="697">
                  <c:v>0.0668053835279038</c:v>
                </c:pt>
                <c:pt idx="698">
                  <c:v>0.0663927246379625</c:v>
                </c:pt>
                <c:pt idx="699">
                  <c:v>0.0660159678590744</c:v>
                </c:pt>
                <c:pt idx="700">
                  <c:v>0.0656432769709595</c:v>
                </c:pt>
                <c:pt idx="701">
                  <c:v>0.0652971927503269</c:v>
                </c:pt>
                <c:pt idx="702">
                  <c:v>0.0649703069010316</c:v>
                </c:pt>
                <c:pt idx="703">
                  <c:v>0.0646701571169898</c:v>
                </c:pt>
                <c:pt idx="704">
                  <c:v>0.06438344395885</c:v>
                </c:pt>
                <c:pt idx="705">
                  <c:v>0.0641071971051333</c:v>
                </c:pt>
                <c:pt idx="706">
                  <c:v>0.0638666467363447</c:v>
                </c:pt>
                <c:pt idx="707">
                  <c:v>0.0636573407267423</c:v>
                </c:pt>
                <c:pt idx="708">
                  <c:v>0.0634700560598038</c:v>
                </c:pt>
                <c:pt idx="709">
                  <c:v>0.0633106362310338</c:v>
                </c:pt>
                <c:pt idx="710">
                  <c:v>0.06316964541929</c:v>
                </c:pt>
                <c:pt idx="711">
                  <c:v>0.0630462029855631</c:v>
                </c:pt>
                <c:pt idx="712">
                  <c:v>0.0629389791903924</c:v>
                </c:pt>
                <c:pt idx="713">
                  <c:v>0.0628463987372</c:v>
                </c:pt>
                <c:pt idx="714">
                  <c:v>0.0627560115363867</c:v>
                </c:pt>
                <c:pt idx="715">
                  <c:v>0.0626908168848128</c:v>
                </c:pt>
                <c:pt idx="716">
                  <c:v>0.062627866382646</c:v>
                </c:pt>
                <c:pt idx="717">
                  <c:v>0.0625821448723452</c:v>
                </c:pt>
                <c:pt idx="718">
                  <c:v>0.0625424684274564</c:v>
                </c:pt>
                <c:pt idx="719">
                  <c:v>0.062501427207059</c:v>
                </c:pt>
                <c:pt idx="720">
                  <c:v>0.0624745652354084</c:v>
                </c:pt>
                <c:pt idx="721">
                  <c:v>0.0624511743708271</c:v>
                </c:pt>
                <c:pt idx="722">
                  <c:v>0.0624310384465562</c:v>
                </c:pt>
                <c:pt idx="723">
                  <c:v>0.0624138985846366</c:v>
                </c:pt>
                <c:pt idx="724">
                  <c:v>0.0623994693872671</c:v>
                </c:pt>
                <c:pt idx="725">
                  <c:v>0.0623874533416269</c:v>
                </c:pt>
                <c:pt idx="726">
                  <c:v>0.0623775530214868</c:v>
                </c:pt>
                <c:pt idx="727">
                  <c:v>0.0623694808828401</c:v>
                </c:pt>
                <c:pt idx="728">
                  <c:v>0.0623629666369462</c:v>
                </c:pt>
                <c:pt idx="729">
                  <c:v>0.0623535148215463</c:v>
                </c:pt>
                <c:pt idx="730">
                  <c:v>0.0623502432896076</c:v>
                </c:pt>
                <c:pt idx="731">
                  <c:v>0.0623477088162612</c:v>
                </c:pt>
                <c:pt idx="732">
                  <c:v>0.0623403224022413</c:v>
                </c:pt>
                <c:pt idx="733">
                  <c:v>0.0623403224022413</c:v>
                </c:pt>
                <c:pt idx="734">
                  <c:v>0.0623403224022413</c:v>
                </c:pt>
                <c:pt idx="735">
                  <c:v>0.0623403224022413</c:v>
                </c:pt>
                <c:pt idx="736">
                  <c:v>0.0623403224022413</c:v>
                </c:pt>
                <c:pt idx="737">
                  <c:v>0.0623403224022413</c:v>
                </c:pt>
                <c:pt idx="738">
                  <c:v>0.0623403224022413</c:v>
                </c:pt>
                <c:pt idx="739">
                  <c:v>0.0623403224022413</c:v>
                </c:pt>
                <c:pt idx="740">
                  <c:v>0.0623403224022413</c:v>
                </c:pt>
                <c:pt idx="741">
                  <c:v>0.0623403224022413</c:v>
                </c:pt>
                <c:pt idx="742">
                  <c:v>0.0623403224022413</c:v>
                </c:pt>
                <c:pt idx="743">
                  <c:v>0.0623403224022413</c:v>
                </c:pt>
                <c:pt idx="744">
                  <c:v>0.0623403224022413</c:v>
                </c:pt>
                <c:pt idx="745">
                  <c:v>0.0623403224022413</c:v>
                </c:pt>
                <c:pt idx="746">
                  <c:v>0.0623403224022413</c:v>
                </c:pt>
                <c:pt idx="747">
                  <c:v>0.0623403224022413</c:v>
                </c:pt>
                <c:pt idx="748">
                  <c:v>0.0623403224022413</c:v>
                </c:pt>
                <c:pt idx="749">
                  <c:v>0.0623403224022413</c:v>
                </c:pt>
                <c:pt idx="750">
                  <c:v>0.0623403224022413</c:v>
                </c:pt>
                <c:pt idx="751">
                  <c:v>0.0623403224022413</c:v>
                </c:pt>
                <c:pt idx="752">
                  <c:v>0.0623403224022413</c:v>
                </c:pt>
                <c:pt idx="753">
                  <c:v>0.0623403224022413</c:v>
                </c:pt>
                <c:pt idx="754">
                  <c:v>0.0623403224022413</c:v>
                </c:pt>
                <c:pt idx="755">
                  <c:v>0.0623403224022413</c:v>
                </c:pt>
                <c:pt idx="756">
                  <c:v>0.0623403224022413</c:v>
                </c:pt>
                <c:pt idx="757">
                  <c:v>0.0623403224022413</c:v>
                </c:pt>
                <c:pt idx="758">
                  <c:v>0.0623403224022413</c:v>
                </c:pt>
                <c:pt idx="759">
                  <c:v>0.0623403224022413</c:v>
                </c:pt>
                <c:pt idx="760">
                  <c:v>0.0623403224022413</c:v>
                </c:pt>
                <c:pt idx="761">
                  <c:v>0.0623403224022413</c:v>
                </c:pt>
                <c:pt idx="762">
                  <c:v>0.0623403224022413</c:v>
                </c:pt>
                <c:pt idx="763">
                  <c:v>0.0623403224022413</c:v>
                </c:pt>
                <c:pt idx="764">
                  <c:v>0.0623403224022413</c:v>
                </c:pt>
                <c:pt idx="765">
                  <c:v>0.0623403224022413</c:v>
                </c:pt>
                <c:pt idx="766">
                  <c:v>0.0623403224022413</c:v>
                </c:pt>
                <c:pt idx="767">
                  <c:v>0.0623403224022413</c:v>
                </c:pt>
                <c:pt idx="768">
                  <c:v>0.0623403224022413</c:v>
                </c:pt>
                <c:pt idx="769">
                  <c:v>0.0623403224022413</c:v>
                </c:pt>
                <c:pt idx="770">
                  <c:v>0.0623403224022413</c:v>
                </c:pt>
                <c:pt idx="771">
                  <c:v>0.0623403224022413</c:v>
                </c:pt>
                <c:pt idx="772">
                  <c:v>0.0623403224022413</c:v>
                </c:pt>
                <c:pt idx="773">
                  <c:v>0.0623403224022413</c:v>
                </c:pt>
                <c:pt idx="774">
                  <c:v>0.0623403224022413</c:v>
                </c:pt>
                <c:pt idx="775">
                  <c:v>0.0623403224022413</c:v>
                </c:pt>
                <c:pt idx="776">
                  <c:v>0.0623403224022413</c:v>
                </c:pt>
                <c:pt idx="777">
                  <c:v>0.0623403224022413</c:v>
                </c:pt>
                <c:pt idx="778">
                  <c:v>0.0623403224022413</c:v>
                </c:pt>
                <c:pt idx="779">
                  <c:v>0.0623403224022413</c:v>
                </c:pt>
                <c:pt idx="780">
                  <c:v>0.0623403224022413</c:v>
                </c:pt>
                <c:pt idx="781">
                  <c:v>0.0623403224022413</c:v>
                </c:pt>
                <c:pt idx="782">
                  <c:v>0.0623403224022413</c:v>
                </c:pt>
                <c:pt idx="783">
                  <c:v>0.0623403224022413</c:v>
                </c:pt>
                <c:pt idx="784">
                  <c:v>0.0623403224022413</c:v>
                </c:pt>
                <c:pt idx="785">
                  <c:v>0.0623403224022413</c:v>
                </c:pt>
                <c:pt idx="786">
                  <c:v>0.0623403224022413</c:v>
                </c:pt>
                <c:pt idx="787">
                  <c:v>0.0623403224022413</c:v>
                </c:pt>
                <c:pt idx="788">
                  <c:v>0.0623403224022413</c:v>
                </c:pt>
                <c:pt idx="789">
                  <c:v>0.0623403224022413</c:v>
                </c:pt>
                <c:pt idx="790">
                  <c:v>0.0623403224022413</c:v>
                </c:pt>
                <c:pt idx="791">
                  <c:v>0.0623403224022413</c:v>
                </c:pt>
                <c:pt idx="792">
                  <c:v>0.0623403224022413</c:v>
                </c:pt>
                <c:pt idx="793">
                  <c:v>0.0623403224022413</c:v>
                </c:pt>
                <c:pt idx="794">
                  <c:v>0.0623403224022413</c:v>
                </c:pt>
                <c:pt idx="795">
                  <c:v>0.0623403224022413</c:v>
                </c:pt>
                <c:pt idx="796">
                  <c:v>0.0623403224022413</c:v>
                </c:pt>
                <c:pt idx="797">
                  <c:v>0.0623403224022413</c:v>
                </c:pt>
                <c:pt idx="798">
                  <c:v>0.0623403224022413</c:v>
                </c:pt>
                <c:pt idx="799">
                  <c:v>0.0623403224022413</c:v>
                </c:pt>
                <c:pt idx="800">
                  <c:v>0.0623403224022413</c:v>
                </c:pt>
                <c:pt idx="801">
                  <c:v>0.0623403224022413</c:v>
                </c:pt>
                <c:pt idx="802">
                  <c:v>0.0623403224022413</c:v>
                </c:pt>
                <c:pt idx="803">
                  <c:v>0.0623403224022413</c:v>
                </c:pt>
                <c:pt idx="804">
                  <c:v>0.0623403224022413</c:v>
                </c:pt>
                <c:pt idx="805">
                  <c:v>0.0623403224022413</c:v>
                </c:pt>
                <c:pt idx="806">
                  <c:v>0.0623403224022413</c:v>
                </c:pt>
                <c:pt idx="807">
                  <c:v>0.0623403224022413</c:v>
                </c:pt>
                <c:pt idx="808">
                  <c:v>0.0623403224022413</c:v>
                </c:pt>
                <c:pt idx="809">
                  <c:v>0.0623403224022413</c:v>
                </c:pt>
                <c:pt idx="810">
                  <c:v>0.0623403224022413</c:v>
                </c:pt>
                <c:pt idx="811">
                  <c:v>0.0623403224022413</c:v>
                </c:pt>
                <c:pt idx="812">
                  <c:v>0.0623403224022413</c:v>
                </c:pt>
                <c:pt idx="813">
                  <c:v>0.0623403224022413</c:v>
                </c:pt>
                <c:pt idx="814">
                  <c:v>0.0623403224022413</c:v>
                </c:pt>
                <c:pt idx="815">
                  <c:v>0.0623403224022413</c:v>
                </c:pt>
                <c:pt idx="816">
                  <c:v>0.0623403224022413</c:v>
                </c:pt>
                <c:pt idx="817">
                  <c:v>0.0623403224022413</c:v>
                </c:pt>
                <c:pt idx="818">
                  <c:v>0.0623403224022413</c:v>
                </c:pt>
                <c:pt idx="819">
                  <c:v>0.0623403224022413</c:v>
                </c:pt>
                <c:pt idx="820">
                  <c:v>0.0623403224022413</c:v>
                </c:pt>
                <c:pt idx="821">
                  <c:v>0.0623403224022413</c:v>
                </c:pt>
                <c:pt idx="822">
                  <c:v>0.0623403224022413</c:v>
                </c:pt>
                <c:pt idx="823">
                  <c:v>0.0623403224022413</c:v>
                </c:pt>
                <c:pt idx="824">
                  <c:v>0.0623403224022413</c:v>
                </c:pt>
                <c:pt idx="825">
                  <c:v>0.0623403224022413</c:v>
                </c:pt>
                <c:pt idx="826">
                  <c:v>0.0623403224022413</c:v>
                </c:pt>
                <c:pt idx="827">
                  <c:v>0.0623403224022413</c:v>
                </c:pt>
                <c:pt idx="828">
                  <c:v>0.0623403224022413</c:v>
                </c:pt>
                <c:pt idx="829">
                  <c:v>0.0623403224022413</c:v>
                </c:pt>
                <c:pt idx="830">
                  <c:v>0.0623403224022413</c:v>
                </c:pt>
                <c:pt idx="831">
                  <c:v>0.0623403224022413</c:v>
                </c:pt>
                <c:pt idx="832">
                  <c:v>0.0623403224022413</c:v>
                </c:pt>
                <c:pt idx="833">
                  <c:v>0.0623403224022413</c:v>
                </c:pt>
                <c:pt idx="834">
                  <c:v>0.0623403224022413</c:v>
                </c:pt>
                <c:pt idx="835">
                  <c:v>0.0623403224022413</c:v>
                </c:pt>
                <c:pt idx="836">
                  <c:v>0.0623403224022413</c:v>
                </c:pt>
                <c:pt idx="837">
                  <c:v>0.0623403224022413</c:v>
                </c:pt>
                <c:pt idx="838">
                  <c:v>0.0623403224022413</c:v>
                </c:pt>
                <c:pt idx="839">
                  <c:v>0.0623403224022413</c:v>
                </c:pt>
                <c:pt idx="840">
                  <c:v>0.0623403224022413</c:v>
                </c:pt>
                <c:pt idx="841">
                  <c:v>0.0623403224022413</c:v>
                </c:pt>
                <c:pt idx="842">
                  <c:v>0.0623403224022413</c:v>
                </c:pt>
                <c:pt idx="843">
                  <c:v>0.0623403224022413</c:v>
                </c:pt>
                <c:pt idx="844">
                  <c:v>0.0623403224022413</c:v>
                </c:pt>
                <c:pt idx="845">
                  <c:v>0.0623403224022413</c:v>
                </c:pt>
                <c:pt idx="846">
                  <c:v>0.0623403224022413</c:v>
                </c:pt>
                <c:pt idx="847">
                  <c:v>0.0623403224022413</c:v>
                </c:pt>
                <c:pt idx="848">
                  <c:v>0.0623403224022413</c:v>
                </c:pt>
                <c:pt idx="849">
                  <c:v>0.0623403224022413</c:v>
                </c:pt>
                <c:pt idx="850">
                  <c:v>0.0623403224022413</c:v>
                </c:pt>
                <c:pt idx="851">
                  <c:v>0.0623403224022413</c:v>
                </c:pt>
                <c:pt idx="852">
                  <c:v>0.0623403224022413</c:v>
                </c:pt>
                <c:pt idx="853">
                  <c:v>0.0623403224022413</c:v>
                </c:pt>
                <c:pt idx="854">
                  <c:v>0.0623403224022413</c:v>
                </c:pt>
                <c:pt idx="855">
                  <c:v>0.0623403224022413</c:v>
                </c:pt>
                <c:pt idx="856">
                  <c:v>0.0623403224022413</c:v>
                </c:pt>
                <c:pt idx="857">
                  <c:v>0.0623403224022413</c:v>
                </c:pt>
                <c:pt idx="858">
                  <c:v>0.0623403224022413</c:v>
                </c:pt>
                <c:pt idx="859">
                  <c:v>0.0623403224022413</c:v>
                </c:pt>
                <c:pt idx="860">
                  <c:v>0.0623403224022413</c:v>
                </c:pt>
                <c:pt idx="861">
                  <c:v>0.0623403224022413</c:v>
                </c:pt>
                <c:pt idx="862">
                  <c:v>0.0623403224022413</c:v>
                </c:pt>
                <c:pt idx="863">
                  <c:v>0.0623403224022413</c:v>
                </c:pt>
                <c:pt idx="864">
                  <c:v>0.0623403224022413</c:v>
                </c:pt>
                <c:pt idx="865">
                  <c:v>0.0623403224022413</c:v>
                </c:pt>
                <c:pt idx="866">
                  <c:v>0.0623403224022413</c:v>
                </c:pt>
                <c:pt idx="867">
                  <c:v>0.0623403224022413</c:v>
                </c:pt>
                <c:pt idx="868">
                  <c:v>0.0623403224022413</c:v>
                </c:pt>
                <c:pt idx="869">
                  <c:v>0.0623403224022413</c:v>
                </c:pt>
                <c:pt idx="870">
                  <c:v>0.0623403224022413</c:v>
                </c:pt>
                <c:pt idx="871">
                  <c:v>0.0623403224022413</c:v>
                </c:pt>
                <c:pt idx="872">
                  <c:v>0.0623403224022413</c:v>
                </c:pt>
                <c:pt idx="873">
                  <c:v>0.0623403224022413</c:v>
                </c:pt>
                <c:pt idx="874">
                  <c:v>0.0623403224022413</c:v>
                </c:pt>
                <c:pt idx="875">
                  <c:v>0.0623403224022413</c:v>
                </c:pt>
                <c:pt idx="876">
                  <c:v>0.0623403224022413</c:v>
                </c:pt>
                <c:pt idx="877">
                  <c:v>0.0623403224022413</c:v>
                </c:pt>
                <c:pt idx="878">
                  <c:v>0.0623403224022413</c:v>
                </c:pt>
                <c:pt idx="879">
                  <c:v>0.0623403224022413</c:v>
                </c:pt>
                <c:pt idx="880">
                  <c:v>0.0623403224022413</c:v>
                </c:pt>
                <c:pt idx="881">
                  <c:v>0.0623403224022413</c:v>
                </c:pt>
                <c:pt idx="882">
                  <c:v>0.0623403224022413</c:v>
                </c:pt>
                <c:pt idx="883">
                  <c:v>0.0623403224022413</c:v>
                </c:pt>
                <c:pt idx="884">
                  <c:v>0.0623403224022413</c:v>
                </c:pt>
                <c:pt idx="885">
                  <c:v>0.0623403224022413</c:v>
                </c:pt>
                <c:pt idx="886">
                  <c:v>0.0623403224022413</c:v>
                </c:pt>
                <c:pt idx="887">
                  <c:v>0.0623403224022413</c:v>
                </c:pt>
                <c:pt idx="888">
                  <c:v>0.0623403224022413</c:v>
                </c:pt>
                <c:pt idx="889">
                  <c:v>0.0623403224022413</c:v>
                </c:pt>
                <c:pt idx="890">
                  <c:v>0.0623403224022413</c:v>
                </c:pt>
                <c:pt idx="891">
                  <c:v>0.0623403224022413</c:v>
                </c:pt>
                <c:pt idx="892">
                  <c:v>0.0623403224022413</c:v>
                </c:pt>
                <c:pt idx="893">
                  <c:v>0.0623403224022413</c:v>
                </c:pt>
                <c:pt idx="894">
                  <c:v>0.0623403224022413</c:v>
                </c:pt>
                <c:pt idx="895">
                  <c:v>0.0623403224022413</c:v>
                </c:pt>
                <c:pt idx="896">
                  <c:v>0.0623403224022413</c:v>
                </c:pt>
                <c:pt idx="897">
                  <c:v>0.0623403224022413</c:v>
                </c:pt>
                <c:pt idx="898">
                  <c:v>0.0623403224022413</c:v>
                </c:pt>
                <c:pt idx="899">
                  <c:v>0.0623403224022413</c:v>
                </c:pt>
                <c:pt idx="900">
                  <c:v>0.0623403224022413</c:v>
                </c:pt>
                <c:pt idx="901">
                  <c:v>0.0623403224022413</c:v>
                </c:pt>
                <c:pt idx="902">
                  <c:v>0.0623403224022413</c:v>
                </c:pt>
                <c:pt idx="903">
                  <c:v>0.0623403224022413</c:v>
                </c:pt>
                <c:pt idx="904">
                  <c:v>0.0623403224022413</c:v>
                </c:pt>
                <c:pt idx="905">
                  <c:v>0.0623403224022413</c:v>
                </c:pt>
                <c:pt idx="906">
                  <c:v>0.0623403224022413</c:v>
                </c:pt>
                <c:pt idx="907">
                  <c:v>0.0623403224022413</c:v>
                </c:pt>
                <c:pt idx="908">
                  <c:v>0.0623403224022413</c:v>
                </c:pt>
                <c:pt idx="909">
                  <c:v>0.0623403224022413</c:v>
                </c:pt>
                <c:pt idx="910">
                  <c:v>0.0623403224022413</c:v>
                </c:pt>
                <c:pt idx="911">
                  <c:v>0.0623403224022413</c:v>
                </c:pt>
                <c:pt idx="912">
                  <c:v>0.0623403224022413</c:v>
                </c:pt>
                <c:pt idx="913">
                  <c:v>0.0623403224022413</c:v>
                </c:pt>
                <c:pt idx="914">
                  <c:v>0.0623403224022413</c:v>
                </c:pt>
                <c:pt idx="915">
                  <c:v>0.0623403224022413</c:v>
                </c:pt>
                <c:pt idx="916">
                  <c:v>0.0623403224022413</c:v>
                </c:pt>
                <c:pt idx="917">
                  <c:v>0.0623403224022413</c:v>
                </c:pt>
                <c:pt idx="918">
                  <c:v>0.0623403224022413</c:v>
                </c:pt>
                <c:pt idx="919">
                  <c:v>0.0623403224022413</c:v>
                </c:pt>
                <c:pt idx="920">
                  <c:v>0.0623403224022413</c:v>
                </c:pt>
                <c:pt idx="921">
                  <c:v>0.0623403224022413</c:v>
                </c:pt>
                <c:pt idx="922">
                  <c:v>0.0623403224022413</c:v>
                </c:pt>
                <c:pt idx="923">
                  <c:v>0.0623403224022413</c:v>
                </c:pt>
                <c:pt idx="924">
                  <c:v>0.0623403224022413</c:v>
                </c:pt>
                <c:pt idx="925">
                  <c:v>0.0623403224022413</c:v>
                </c:pt>
                <c:pt idx="926">
                  <c:v>0.0623403224022413</c:v>
                </c:pt>
                <c:pt idx="927">
                  <c:v>0.0623403224022413</c:v>
                </c:pt>
                <c:pt idx="928">
                  <c:v>0.0623403224022413</c:v>
                </c:pt>
                <c:pt idx="929">
                  <c:v>0.0623403224022413</c:v>
                </c:pt>
                <c:pt idx="930">
                  <c:v>0.0623403224022413</c:v>
                </c:pt>
                <c:pt idx="931">
                  <c:v>0.0623403224022413</c:v>
                </c:pt>
                <c:pt idx="932">
                  <c:v>0.0623403224022413</c:v>
                </c:pt>
                <c:pt idx="933">
                  <c:v>0.0623403224022413</c:v>
                </c:pt>
                <c:pt idx="934">
                  <c:v>0.0623403224022413</c:v>
                </c:pt>
                <c:pt idx="935">
                  <c:v>0.0623403224022413</c:v>
                </c:pt>
                <c:pt idx="936">
                  <c:v>0.0623403224022413</c:v>
                </c:pt>
                <c:pt idx="937">
                  <c:v>0.0623403224022413</c:v>
                </c:pt>
                <c:pt idx="938">
                  <c:v>0.0623403224022413</c:v>
                </c:pt>
                <c:pt idx="939">
                  <c:v>0.0623403224022413</c:v>
                </c:pt>
                <c:pt idx="940">
                  <c:v>0.0623403224022413</c:v>
                </c:pt>
                <c:pt idx="941">
                  <c:v>0.0623403224022413</c:v>
                </c:pt>
                <c:pt idx="942">
                  <c:v>0.0623403224022413</c:v>
                </c:pt>
                <c:pt idx="943">
                  <c:v>0.0623403224022413</c:v>
                </c:pt>
                <c:pt idx="944">
                  <c:v>0.0623403224022413</c:v>
                </c:pt>
                <c:pt idx="945">
                  <c:v>0.0623403224022413</c:v>
                </c:pt>
                <c:pt idx="946">
                  <c:v>0.0623403224022413</c:v>
                </c:pt>
                <c:pt idx="947">
                  <c:v>0.0623403224022413</c:v>
                </c:pt>
                <c:pt idx="948">
                  <c:v>0.0623403224022413</c:v>
                </c:pt>
                <c:pt idx="949">
                  <c:v>0.0623403224022413</c:v>
                </c:pt>
                <c:pt idx="950">
                  <c:v>0.0623403224022413</c:v>
                </c:pt>
                <c:pt idx="951">
                  <c:v>0.0623403224022413</c:v>
                </c:pt>
                <c:pt idx="952">
                  <c:v>0.0623403224022413</c:v>
                </c:pt>
                <c:pt idx="953">
                  <c:v>0.0623403224022413</c:v>
                </c:pt>
                <c:pt idx="954">
                  <c:v>0.0623403224022413</c:v>
                </c:pt>
                <c:pt idx="955">
                  <c:v>0.0623403224022413</c:v>
                </c:pt>
                <c:pt idx="956">
                  <c:v>0.0623403224022413</c:v>
                </c:pt>
                <c:pt idx="957">
                  <c:v>0.0623403224022413</c:v>
                </c:pt>
                <c:pt idx="958">
                  <c:v>0.0623403224022413</c:v>
                </c:pt>
                <c:pt idx="959">
                  <c:v>0.0623403224022413</c:v>
                </c:pt>
                <c:pt idx="960">
                  <c:v>0.0623403224022413</c:v>
                </c:pt>
                <c:pt idx="961">
                  <c:v>0.0623403224022413</c:v>
                </c:pt>
                <c:pt idx="962">
                  <c:v>0.0623403224022413</c:v>
                </c:pt>
                <c:pt idx="963">
                  <c:v>0.0623403224022413</c:v>
                </c:pt>
                <c:pt idx="964">
                  <c:v>0.0623403224022413</c:v>
                </c:pt>
                <c:pt idx="965">
                  <c:v>0.0623403224022413</c:v>
                </c:pt>
                <c:pt idx="966">
                  <c:v>0.0623403224022413</c:v>
                </c:pt>
                <c:pt idx="967">
                  <c:v>0.0623403224022413</c:v>
                </c:pt>
                <c:pt idx="968">
                  <c:v>0.0623403224022413</c:v>
                </c:pt>
                <c:pt idx="969">
                  <c:v>0.0623403224022413</c:v>
                </c:pt>
                <c:pt idx="970">
                  <c:v>0.0623403224022413</c:v>
                </c:pt>
                <c:pt idx="971">
                  <c:v>0.0623403224022413</c:v>
                </c:pt>
                <c:pt idx="972">
                  <c:v>0.0623403224022413</c:v>
                </c:pt>
                <c:pt idx="973">
                  <c:v>0.0623403224022413</c:v>
                </c:pt>
                <c:pt idx="974">
                  <c:v>0.0623403224022413</c:v>
                </c:pt>
                <c:pt idx="975">
                  <c:v>0.0623403224022413</c:v>
                </c:pt>
                <c:pt idx="976">
                  <c:v>0.0623403224022413</c:v>
                </c:pt>
                <c:pt idx="977">
                  <c:v>0.0623403224022413</c:v>
                </c:pt>
                <c:pt idx="978">
                  <c:v>0.0623403224022413</c:v>
                </c:pt>
                <c:pt idx="979">
                  <c:v>0.0623403224022413</c:v>
                </c:pt>
                <c:pt idx="980">
                  <c:v>0.0623403224022413</c:v>
                </c:pt>
                <c:pt idx="981">
                  <c:v>0.0623403224022413</c:v>
                </c:pt>
                <c:pt idx="982">
                  <c:v>0.0623403224022413</c:v>
                </c:pt>
                <c:pt idx="983">
                  <c:v>0.0623403224022413</c:v>
                </c:pt>
                <c:pt idx="984">
                  <c:v>0.0623403224022413</c:v>
                </c:pt>
                <c:pt idx="985">
                  <c:v>0.0623403224022413</c:v>
                </c:pt>
                <c:pt idx="986">
                  <c:v>0.0623403224022413</c:v>
                </c:pt>
                <c:pt idx="987">
                  <c:v>0.0623403224022413</c:v>
                </c:pt>
                <c:pt idx="988">
                  <c:v>0.0623403224022413</c:v>
                </c:pt>
                <c:pt idx="989">
                  <c:v>0.0623403224022413</c:v>
                </c:pt>
                <c:pt idx="990">
                  <c:v>0.0623403224022413</c:v>
                </c:pt>
                <c:pt idx="991">
                  <c:v>0.0623403224022413</c:v>
                </c:pt>
                <c:pt idx="992">
                  <c:v>0.0623403224022413</c:v>
                </c:pt>
                <c:pt idx="993">
                  <c:v>0.0623403224022413</c:v>
                </c:pt>
                <c:pt idx="994">
                  <c:v>0.0623403224022413</c:v>
                </c:pt>
                <c:pt idx="995">
                  <c:v>0.0623403224022413</c:v>
                </c:pt>
                <c:pt idx="996">
                  <c:v>0.0623403224022413</c:v>
                </c:pt>
                <c:pt idx="997">
                  <c:v>0.0623403224022413</c:v>
                </c:pt>
                <c:pt idx="998">
                  <c:v>0.0623403224022413</c:v>
                </c:pt>
                <c:pt idx="999">
                  <c:v>0.0623403224022413</c:v>
                </c:pt>
                <c:pt idx="1000">
                  <c:v>0.0623403224022413</c:v>
                </c:pt>
                <c:pt idx="1001">
                  <c:v>0.0623403224022413</c:v>
                </c:pt>
                <c:pt idx="1002">
                  <c:v>0.0623403224022413</c:v>
                </c:pt>
                <c:pt idx="1003">
                  <c:v>0.0623403224022413</c:v>
                </c:pt>
                <c:pt idx="1004">
                  <c:v>0.0623403224022413</c:v>
                </c:pt>
                <c:pt idx="1005">
                  <c:v>0.0623403224022413</c:v>
                </c:pt>
                <c:pt idx="1006">
                  <c:v>0.0623403224022413</c:v>
                </c:pt>
                <c:pt idx="1007">
                  <c:v>0.0623403224022413</c:v>
                </c:pt>
                <c:pt idx="1008">
                  <c:v>0.0623403224022413</c:v>
                </c:pt>
                <c:pt idx="1009">
                  <c:v>0.0623403224022413</c:v>
                </c:pt>
                <c:pt idx="1010">
                  <c:v>0.0623403224022413</c:v>
                </c:pt>
                <c:pt idx="1011">
                  <c:v>0.0623403224022413</c:v>
                </c:pt>
                <c:pt idx="1012">
                  <c:v>0.0623403224022413</c:v>
                </c:pt>
                <c:pt idx="1013">
                  <c:v>0.0623403224022413</c:v>
                </c:pt>
                <c:pt idx="1014">
                  <c:v>0.0623403224022413</c:v>
                </c:pt>
                <c:pt idx="1015">
                  <c:v>0.0623403224022413</c:v>
                </c:pt>
                <c:pt idx="1016">
                  <c:v>0.0623403224022413</c:v>
                </c:pt>
                <c:pt idx="1017">
                  <c:v>0.0623403224022413</c:v>
                </c:pt>
                <c:pt idx="1018">
                  <c:v>0.0623403224022413</c:v>
                </c:pt>
                <c:pt idx="1019">
                  <c:v>0.0623403224022413</c:v>
                </c:pt>
                <c:pt idx="1020">
                  <c:v>0.0623403224022413</c:v>
                </c:pt>
                <c:pt idx="1021">
                  <c:v>0.0623403224022413</c:v>
                </c:pt>
                <c:pt idx="1022">
                  <c:v>0.0623403224022413</c:v>
                </c:pt>
                <c:pt idx="1023">
                  <c:v>0.0623403224022413</c:v>
                </c:pt>
                <c:pt idx="1024">
                  <c:v>0.0623403224022413</c:v>
                </c:pt>
                <c:pt idx="1025">
                  <c:v>0.0623403224022413</c:v>
                </c:pt>
                <c:pt idx="1026">
                  <c:v>0.0623403224022413</c:v>
                </c:pt>
                <c:pt idx="1027">
                  <c:v>0.0623403224022413</c:v>
                </c:pt>
                <c:pt idx="1028">
                  <c:v>0.0623403224022413</c:v>
                </c:pt>
                <c:pt idx="1029">
                  <c:v>0.0623403224022413</c:v>
                </c:pt>
                <c:pt idx="1030">
                  <c:v>0.0623403224022413</c:v>
                </c:pt>
                <c:pt idx="1031">
                  <c:v>0.0623403224022413</c:v>
                </c:pt>
                <c:pt idx="1032">
                  <c:v>0.0623403224022413</c:v>
                </c:pt>
                <c:pt idx="1033">
                  <c:v>0.0623403224022413</c:v>
                </c:pt>
                <c:pt idx="1034">
                  <c:v>0.0623403224022413</c:v>
                </c:pt>
                <c:pt idx="1035">
                  <c:v>0.0623403224022413</c:v>
                </c:pt>
                <c:pt idx="1036">
                  <c:v>0.0623403224022413</c:v>
                </c:pt>
                <c:pt idx="1037">
                  <c:v>0.0623403224022413</c:v>
                </c:pt>
                <c:pt idx="1038">
                  <c:v>0.0623403224022413</c:v>
                </c:pt>
                <c:pt idx="1039">
                  <c:v>0.0623403224022413</c:v>
                </c:pt>
                <c:pt idx="1040">
                  <c:v>0.0623403224022413</c:v>
                </c:pt>
                <c:pt idx="1041">
                  <c:v>0.0623403224022413</c:v>
                </c:pt>
                <c:pt idx="1042">
                  <c:v>0.0623403224022413</c:v>
                </c:pt>
                <c:pt idx="1043">
                  <c:v>0.0623403224022413</c:v>
                </c:pt>
                <c:pt idx="1044">
                  <c:v>0.0623403224022413</c:v>
                </c:pt>
                <c:pt idx="1045">
                  <c:v>0.0623403224022413</c:v>
                </c:pt>
                <c:pt idx="1046">
                  <c:v>0.0623403224022413</c:v>
                </c:pt>
                <c:pt idx="1047">
                  <c:v>0.0623403224022413</c:v>
                </c:pt>
                <c:pt idx="1048">
                  <c:v>0.0623403224022413</c:v>
                </c:pt>
                <c:pt idx="1049">
                  <c:v>0.0623403224022413</c:v>
                </c:pt>
                <c:pt idx="1050">
                  <c:v>0.0623403224022413</c:v>
                </c:pt>
                <c:pt idx="1051">
                  <c:v>0.0623403224022413</c:v>
                </c:pt>
                <c:pt idx="1052">
                  <c:v>0.0623403224022413</c:v>
                </c:pt>
                <c:pt idx="1053">
                  <c:v>0.0623403224022413</c:v>
                </c:pt>
                <c:pt idx="1054">
                  <c:v>0.0623403224022413</c:v>
                </c:pt>
                <c:pt idx="1055">
                  <c:v>0.0623403224022413</c:v>
                </c:pt>
                <c:pt idx="1056">
                  <c:v>0.0623403224022413</c:v>
                </c:pt>
                <c:pt idx="1057">
                  <c:v>0.0623403224022413</c:v>
                </c:pt>
                <c:pt idx="1058">
                  <c:v>0.0623403224022413</c:v>
                </c:pt>
                <c:pt idx="1059">
                  <c:v>0.0623403224022413</c:v>
                </c:pt>
                <c:pt idx="1060">
                  <c:v>0.0623403224022413</c:v>
                </c:pt>
                <c:pt idx="1061">
                  <c:v>0.0623403224022413</c:v>
                </c:pt>
                <c:pt idx="1062">
                  <c:v>0.0623403224022413</c:v>
                </c:pt>
                <c:pt idx="1063">
                  <c:v>0.0623403224022413</c:v>
                </c:pt>
                <c:pt idx="1064">
                  <c:v>0.0623403224022413</c:v>
                </c:pt>
                <c:pt idx="1065">
                  <c:v>0.0623403224022413</c:v>
                </c:pt>
                <c:pt idx="1066">
                  <c:v>0.0623403224022413</c:v>
                </c:pt>
                <c:pt idx="1067">
                  <c:v>0.0623403224022413</c:v>
                </c:pt>
                <c:pt idx="1068">
                  <c:v>0.0623403224022413</c:v>
                </c:pt>
                <c:pt idx="1069">
                  <c:v>0.0623403224022413</c:v>
                </c:pt>
                <c:pt idx="1070">
                  <c:v>0.0623403224022413</c:v>
                </c:pt>
                <c:pt idx="1071">
                  <c:v>0.0623403224022413</c:v>
                </c:pt>
                <c:pt idx="1072">
                  <c:v>0.0623403224022413</c:v>
                </c:pt>
                <c:pt idx="1073">
                  <c:v>0.0623403224022413</c:v>
                </c:pt>
                <c:pt idx="1074">
                  <c:v>0.0623403224022413</c:v>
                </c:pt>
                <c:pt idx="1075">
                  <c:v>0.0623403224022413</c:v>
                </c:pt>
                <c:pt idx="1076">
                  <c:v>0.0623403224022413</c:v>
                </c:pt>
                <c:pt idx="1077">
                  <c:v>0.0623403224022413</c:v>
                </c:pt>
                <c:pt idx="1078">
                  <c:v>0.0623403224022413</c:v>
                </c:pt>
                <c:pt idx="1079">
                  <c:v>0.0623403224022413</c:v>
                </c:pt>
                <c:pt idx="1080">
                  <c:v>0.0623403224022413</c:v>
                </c:pt>
                <c:pt idx="1081">
                  <c:v>0.0623403224022413</c:v>
                </c:pt>
                <c:pt idx="1082">
                  <c:v>0.0623403224022413</c:v>
                </c:pt>
                <c:pt idx="1083">
                  <c:v>0.0623403224022413</c:v>
                </c:pt>
                <c:pt idx="1084">
                  <c:v>0.0623403224022413</c:v>
                </c:pt>
                <c:pt idx="1085">
                  <c:v>0.0623403224022413</c:v>
                </c:pt>
                <c:pt idx="1086">
                  <c:v>0.0623403224022413</c:v>
                </c:pt>
                <c:pt idx="1087">
                  <c:v>0.0623403224022413</c:v>
                </c:pt>
                <c:pt idx="1088">
                  <c:v>0.0623403224022413</c:v>
                </c:pt>
                <c:pt idx="1089">
                  <c:v>0.0623403224022413</c:v>
                </c:pt>
                <c:pt idx="1090">
                  <c:v>0.0623403224022413</c:v>
                </c:pt>
                <c:pt idx="1091">
                  <c:v>0.0623403224022413</c:v>
                </c:pt>
                <c:pt idx="1092">
                  <c:v>0.0623403224022413</c:v>
                </c:pt>
                <c:pt idx="1093">
                  <c:v>0.0623403224022413</c:v>
                </c:pt>
                <c:pt idx="1094">
                  <c:v>0.0623403224022413</c:v>
                </c:pt>
                <c:pt idx="1095">
                  <c:v>0.0623403224022413</c:v>
                </c:pt>
                <c:pt idx="1096">
                  <c:v>0.0623403224022413</c:v>
                </c:pt>
                <c:pt idx="1097">
                  <c:v>0.0623403224022413</c:v>
                </c:pt>
                <c:pt idx="1098">
                  <c:v>0.0623432769678493</c:v>
                </c:pt>
                <c:pt idx="1099">
                  <c:v>0.0623436510017171</c:v>
                </c:pt>
                <c:pt idx="1100">
                  <c:v>0.0623440663913053</c:v>
                </c:pt>
                <c:pt idx="1101">
                  <c:v>0.0623445268865055</c:v>
                </c:pt>
                <c:pt idx="1102">
                  <c:v>0.0623450364721653</c:v>
                </c:pt>
                <c:pt idx="1103">
                  <c:v>0.0623455993699633</c:v>
                </c:pt>
                <c:pt idx="1104">
                  <c:v>0.0623462200385068</c:v>
                </c:pt>
                <c:pt idx="1105">
                  <c:v>0.0623469031714378</c:v>
                </c:pt>
                <c:pt idx="1106">
                  <c:v>0.0623476536933276</c:v>
                </c:pt>
                <c:pt idx="1107">
                  <c:v>0.0623484767531422</c:v>
                </c:pt>
                <c:pt idx="1108">
                  <c:v>0.0623493777150638</c:v>
                </c:pt>
                <c:pt idx="1109">
                  <c:v>0.0623503621464596</c:v>
                </c:pt>
                <c:pt idx="1110">
                  <c:v>0.0623514358027996</c:v>
                </c:pt>
                <c:pt idx="1111">
                  <c:v>0.0623526046093392</c:v>
                </c:pt>
                <c:pt idx="1112">
                  <c:v>0.0623538746394001</c:v>
                </c:pt>
                <c:pt idx="1113">
                  <c:v>0.0623552520891045</c:v>
                </c:pt>
                <c:pt idx="1114">
                  <c:v>0.0623567432484456</c:v>
                </c:pt>
                <c:pt idx="1115">
                  <c:v>0.0623583544686059</c:v>
                </c:pt>
                <c:pt idx="1116">
                  <c:v>0.0623600921254729</c:v>
                </c:pt>
                <c:pt idx="1117">
                  <c:v>0.0623619625793371</c:v>
                </c:pt>
                <c:pt idx="1118">
                  <c:v>0.0623639721308055</c:v>
                </c:pt>
                <c:pt idx="1119">
                  <c:v>0.0623661269730063</c:v>
                </c:pt>
                <c:pt idx="1120">
                  <c:v>0.0623684331402158</c:v>
                </c:pt>
                <c:pt idx="1121">
                  <c:v>0.0623708964530887</c:v>
                </c:pt>
                <c:pt idx="1122">
                  <c:v>0.0623735224607314</c:v>
                </c:pt>
                <c:pt idx="1123">
                  <c:v>0.0623763163799168</c:v>
                </c:pt>
                <c:pt idx="1124">
                  <c:v>0.0623792830317969</c:v>
                </c:pt>
                <c:pt idx="1125">
                  <c:v>0.0623824267765314</c:v>
                </c:pt>
                <c:pt idx="1126">
                  <c:v>0.0623857514463087</c:v>
                </c:pt>
                <c:pt idx="1127">
                  <c:v>0.0623892602772958</c:v>
                </c:pt>
                <c:pt idx="1128">
                  <c:v>0.0623929558411086</c:v>
                </c:pt>
                <c:pt idx="1129">
                  <c:v>0.0623968399764467</c:v>
                </c:pt>
                <c:pt idx="1130">
                  <c:v>0.0624009137215855</c:v>
                </c:pt>
                <c:pt idx="1131">
                  <c:v>0.0624051772484623</c:v>
                </c:pt>
                <c:pt idx="1132">
                  <c:v>0.0624096297991272</c:v>
                </c:pt>
                <c:pt idx="1133">
                  <c:v>0.062414269625361</c:v>
                </c:pt>
                <c:pt idx="1134">
                  <c:v>0.062419093932281</c:v>
                </c:pt>
                <c:pt idx="1135">
                  <c:v>0.0624240988267674</c:v>
                </c:pt>
                <c:pt idx="1136">
                  <c:v>0.062429279271542</c:v>
                </c:pt>
                <c:pt idx="1137">
                  <c:v>0.0624346290457245</c:v>
                </c:pt>
                <c:pt idx="1138">
                  <c:v>0.0624401407126651</c:v>
                </c:pt>
                <c:pt idx="1139">
                  <c:v>0.0624458055958216</c:v>
                </c:pt>
                <c:pt idx="1140">
                  <c:v>0.0624516137634025</c:v>
                </c:pt>
                <c:pt idx="1141">
                  <c:v>0.0624575540224398</c:v>
                </c:pt>
                <c:pt idx="1142">
                  <c:v>0.0624636139228835</c:v>
                </c:pt>
                <c:pt idx="1143">
                  <c:v>0.0624697797722301</c:v>
                </c:pt>
                <c:pt idx="1144">
                  <c:v>0.0624760366611018</c:v>
                </c:pt>
                <c:pt idx="1145">
                  <c:v>0.0624823685000918</c:v>
                </c:pt>
                <c:pt idx="1146">
                  <c:v>0.0624887580680758</c:v>
                </c:pt>
                <c:pt idx="1147">
                  <c:v>0.0624951870720702</c:v>
                </c:pt>
                <c:pt idx="1148">
                  <c:v>0.0625016362185874</c:v>
                </c:pt>
                <c:pt idx="1149">
                  <c:v>0.0625080852963067</c:v>
                </c:pt>
                <c:pt idx="1150">
                  <c:v>0.062514513269741</c:v>
                </c:pt>
                <c:pt idx="1151">
                  <c:v>0.0625208983834402</c:v>
                </c:pt>
                <c:pt idx="1152">
                  <c:v>0.0625272182761344</c:v>
                </c:pt>
                <c:pt idx="1153">
                  <c:v>0.0625334501040823</c:v>
                </c:pt>
                <c:pt idx="1154">
                  <c:v>0.0625395706727586</c:v>
                </c:pt>
                <c:pt idx="1155">
                  <c:v>0.0625455565758879</c:v>
                </c:pt>
                <c:pt idx="1156">
                  <c:v>0.0625513843407153</c:v>
                </c:pt>
                <c:pt idx="1157">
                  <c:v>0.0625570305782974</c:v>
                </c:pt>
                <c:pt idx="1158">
                  <c:v>0.0625624721375025</c:v>
                </c:pt>
                <c:pt idx="1159">
                  <c:v>0.0625676862613282</c:v>
                </c:pt>
                <c:pt idx="1160">
                  <c:v>0.0625726507440806</c:v>
                </c:pt>
                <c:pt idx="1161">
                  <c:v>0.062577344087912</c:v>
                </c:pt>
                <c:pt idx="1162">
                  <c:v>0.0625817456571834</c:v>
                </c:pt>
                <c:pt idx="1163">
                  <c:v>0.0625858358291102</c:v>
                </c:pt>
                <c:pt idx="1164">
                  <c:v>0.0625895961391567</c:v>
                </c:pt>
                <c:pt idx="1165">
                  <c:v>0.0625930094196765</c:v>
                </c:pt>
                <c:pt idx="1166">
                  <c:v>0.0625960599303436</c:v>
                </c:pt>
                <c:pt idx="1167">
                  <c:v>0.0625987334789913</c:v>
                </c:pt>
                <c:pt idx="1168">
                  <c:v>0.0626010175315583</c:v>
                </c:pt>
                <c:pt idx="1169">
                  <c:v>0.0626029013099537</c:v>
                </c:pt>
                <c:pt idx="1170">
                  <c:v>0.0626043758767704</c:v>
                </c:pt>
                <c:pt idx="1171">
                  <c:v>0.0626054342059157</c:v>
                </c:pt>
                <c:pt idx="1172">
                  <c:v>0.0626060712383777</c:v>
                </c:pt>
                <c:pt idx="1173">
                  <c:v>0.0626062839225089</c:v>
                </c:pt>
                <c:pt idx="1174">
                  <c:v>0.0626060712383777</c:v>
                </c:pt>
                <c:pt idx="1175">
                  <c:v>0.0626054342059157</c:v>
                </c:pt>
                <c:pt idx="1176">
                  <c:v>0.0626043758767704</c:v>
                </c:pt>
                <c:pt idx="1177">
                  <c:v>0.0626029013099537</c:v>
                </c:pt>
                <c:pt idx="1178">
                  <c:v>0.0626010175315583</c:v>
                </c:pt>
                <c:pt idx="1179">
                  <c:v>0.0625987334789913</c:v>
                </c:pt>
                <c:pt idx="1180">
                  <c:v>0.0625960599303436</c:v>
                </c:pt>
                <c:pt idx="1181">
                  <c:v>0.0625930094196765</c:v>
                </c:pt>
                <c:pt idx="1182">
                  <c:v>0.0625895961391567</c:v>
                </c:pt>
                <c:pt idx="1183">
                  <c:v>0.0625858358291102</c:v>
                </c:pt>
                <c:pt idx="1184">
                  <c:v>0.0625817456571834</c:v>
                </c:pt>
                <c:pt idx="1185">
                  <c:v>0.062577344087912</c:v>
                </c:pt>
                <c:pt idx="1186">
                  <c:v>0.0625726507440806</c:v>
                </c:pt>
                <c:pt idx="1187">
                  <c:v>0.0625676862613282</c:v>
                </c:pt>
                <c:pt idx="1188">
                  <c:v>0.0625624721375025</c:v>
                </c:pt>
                <c:pt idx="1189">
                  <c:v>0.0625570305782974</c:v>
                </c:pt>
                <c:pt idx="1190">
                  <c:v>0.0625513843407153</c:v>
                </c:pt>
                <c:pt idx="1191">
                  <c:v>0.0625455565758879</c:v>
                </c:pt>
                <c:pt idx="1192">
                  <c:v>0.0625395706727586</c:v>
                </c:pt>
                <c:pt idx="1193">
                  <c:v>0.0625334501040823</c:v>
                </c:pt>
                <c:pt idx="1194">
                  <c:v>0.0625272182761344</c:v>
                </c:pt>
                <c:pt idx="1195">
                  <c:v>0.0625208983834402</c:v>
                </c:pt>
                <c:pt idx="1196">
                  <c:v>0.062514513269741</c:v>
                </c:pt>
                <c:pt idx="1197">
                  <c:v>0.0625080852963067</c:v>
                </c:pt>
                <c:pt idx="1198">
                  <c:v>0.0625016362185874</c:v>
                </c:pt>
                <c:pt idx="1199">
                  <c:v>0.0624951870720702</c:v>
                </c:pt>
                <c:pt idx="1200">
                  <c:v>0.0624887580680758</c:v>
                </c:pt>
                <c:pt idx="1201">
                  <c:v>0.0624823685000918</c:v>
                </c:pt>
                <c:pt idx="1202">
                  <c:v>0.0624760366611018</c:v>
                </c:pt>
                <c:pt idx="1203">
                  <c:v>0.0624697797722301</c:v>
                </c:pt>
                <c:pt idx="1204">
                  <c:v>0.0624636139228835</c:v>
                </c:pt>
                <c:pt idx="1205">
                  <c:v>0.0624575540224398</c:v>
                </c:pt>
                <c:pt idx="1206">
                  <c:v>0.0624516137634025</c:v>
                </c:pt>
                <c:pt idx="1207">
                  <c:v>0.0624458055958216</c:v>
                </c:pt>
                <c:pt idx="1208">
                  <c:v>0.0624401407126651</c:v>
                </c:pt>
                <c:pt idx="1209">
                  <c:v>0.0624346290457245</c:v>
                </c:pt>
                <c:pt idx="1210">
                  <c:v>0.062429279271542</c:v>
                </c:pt>
                <c:pt idx="1211">
                  <c:v>0.0624240988267674</c:v>
                </c:pt>
                <c:pt idx="1212">
                  <c:v>0.062419093932281</c:v>
                </c:pt>
                <c:pt idx="1213">
                  <c:v>0.062414269625361</c:v>
                </c:pt>
                <c:pt idx="1214">
                  <c:v>0.0624096297991272</c:v>
                </c:pt>
                <c:pt idx="1215">
                  <c:v>0.0624051772484623</c:v>
                </c:pt>
                <c:pt idx="1216">
                  <c:v>0.0624009137215855</c:v>
                </c:pt>
                <c:pt idx="1217">
                  <c:v>0.0623968399764467</c:v>
                </c:pt>
                <c:pt idx="1218">
                  <c:v>0.0623929558411086</c:v>
                </c:pt>
                <c:pt idx="1219">
                  <c:v>0.0623892602772958</c:v>
                </c:pt>
                <c:pt idx="1220">
                  <c:v>0.0623857514463087</c:v>
                </c:pt>
                <c:pt idx="1221">
                  <c:v>0.0623824267765314</c:v>
                </c:pt>
                <c:pt idx="1222">
                  <c:v>0.0623792830317969</c:v>
                </c:pt>
                <c:pt idx="1223">
                  <c:v>0.0623763163799168</c:v>
                </c:pt>
                <c:pt idx="1224">
                  <c:v>0.0623735224607314</c:v>
                </c:pt>
                <c:pt idx="1225">
                  <c:v>0.0623708964530887</c:v>
                </c:pt>
                <c:pt idx="1226">
                  <c:v>0.0623684331402158</c:v>
                </c:pt>
                <c:pt idx="1227">
                  <c:v>0.0623661269730063</c:v>
                </c:pt>
                <c:pt idx="1228">
                  <c:v>0.0623639721308055</c:v>
                </c:pt>
                <c:pt idx="1229">
                  <c:v>0.0623619625793371</c:v>
                </c:pt>
                <c:pt idx="1230">
                  <c:v>0.0623600921254729</c:v>
                </c:pt>
                <c:pt idx="1231">
                  <c:v>0.0623583544686059</c:v>
                </c:pt>
                <c:pt idx="1232">
                  <c:v>0.0623567432484456</c:v>
                </c:pt>
                <c:pt idx="1233">
                  <c:v>0.0623552520891045</c:v>
                </c:pt>
                <c:pt idx="1234">
                  <c:v>0.0623538746394001</c:v>
                </c:pt>
                <c:pt idx="1235">
                  <c:v>0.0623526046093392</c:v>
                </c:pt>
                <c:pt idx="1236">
                  <c:v>0.0623514358027996</c:v>
                </c:pt>
                <c:pt idx="1237">
                  <c:v>0.0623503621464596</c:v>
                </c:pt>
                <c:pt idx="1238">
                  <c:v>0.0623493777150638</c:v>
                </c:pt>
                <c:pt idx="1239">
                  <c:v>0.0623484767531422</c:v>
                </c:pt>
                <c:pt idx="1240">
                  <c:v>0.0623476536933276</c:v>
                </c:pt>
                <c:pt idx="1241">
                  <c:v>0.0623469031714378</c:v>
                </c:pt>
                <c:pt idx="1242">
                  <c:v>0.0623462200385068</c:v>
                </c:pt>
                <c:pt idx="1243">
                  <c:v>0.0623455993699633</c:v>
                </c:pt>
                <c:pt idx="1244">
                  <c:v>0.0623450364721653</c:v>
                </c:pt>
                <c:pt idx="1245">
                  <c:v>0.0623445268865055</c:v>
                </c:pt>
                <c:pt idx="1246">
                  <c:v>0.0623440663913053</c:v>
                </c:pt>
                <c:pt idx="1247">
                  <c:v>0.0623436510017171</c:v>
                </c:pt>
                <c:pt idx="1248">
                  <c:v>0.0623432769678493</c:v>
                </c:pt>
                <c:pt idx="1249">
                  <c:v>0.0623403224022413</c:v>
                </c:pt>
                <c:pt idx="1250">
                  <c:v>0.0623403224022413</c:v>
                </c:pt>
                <c:pt idx="1251">
                  <c:v>0.0623403224022413</c:v>
                </c:pt>
                <c:pt idx="1252">
                  <c:v>0.0623403224022413</c:v>
                </c:pt>
                <c:pt idx="1253">
                  <c:v>0.0623403224022413</c:v>
                </c:pt>
                <c:pt idx="1254">
                  <c:v>0.0623403224022413</c:v>
                </c:pt>
                <c:pt idx="1255">
                  <c:v>0.0623403224022413</c:v>
                </c:pt>
                <c:pt idx="1256">
                  <c:v>0.0623403224022413</c:v>
                </c:pt>
                <c:pt idx="1257">
                  <c:v>0.0623403224022413</c:v>
                </c:pt>
                <c:pt idx="1258">
                  <c:v>0.0623403224022413</c:v>
                </c:pt>
                <c:pt idx="1259">
                  <c:v>0.0623403224022413</c:v>
                </c:pt>
                <c:pt idx="1260">
                  <c:v>0.0623403224022413</c:v>
                </c:pt>
                <c:pt idx="1261">
                  <c:v>0.0623403224022413</c:v>
                </c:pt>
                <c:pt idx="1262">
                  <c:v>0.0623403224022413</c:v>
                </c:pt>
                <c:pt idx="1263">
                  <c:v>0.0623403224022413</c:v>
                </c:pt>
                <c:pt idx="1264">
                  <c:v>0.0623403224022413</c:v>
                </c:pt>
                <c:pt idx="1265">
                  <c:v>0.0623403224022413</c:v>
                </c:pt>
                <c:pt idx="1266">
                  <c:v>0.0623403224022413</c:v>
                </c:pt>
                <c:pt idx="1267">
                  <c:v>0.0623403224022413</c:v>
                </c:pt>
                <c:pt idx="1268">
                  <c:v>0.0623403224022413</c:v>
                </c:pt>
                <c:pt idx="1269">
                  <c:v>0.0623403224022413</c:v>
                </c:pt>
                <c:pt idx="1270">
                  <c:v>0.0623403224022413</c:v>
                </c:pt>
                <c:pt idx="1271">
                  <c:v>0.0623403224022413</c:v>
                </c:pt>
                <c:pt idx="1272">
                  <c:v>0.0623403224022413</c:v>
                </c:pt>
                <c:pt idx="1273">
                  <c:v>0.0623403224022413</c:v>
                </c:pt>
                <c:pt idx="1274">
                  <c:v>0.0623403224022413</c:v>
                </c:pt>
                <c:pt idx="1275">
                  <c:v>0.0623403224022413</c:v>
                </c:pt>
                <c:pt idx="1276">
                  <c:v>0.0623403224022413</c:v>
                </c:pt>
                <c:pt idx="1277">
                  <c:v>0.0623403224022413</c:v>
                </c:pt>
                <c:pt idx="1278">
                  <c:v>0.0623403224022413</c:v>
                </c:pt>
                <c:pt idx="1279">
                  <c:v>0.0623403224022413</c:v>
                </c:pt>
                <c:pt idx="1280">
                  <c:v>0.0623403224022413</c:v>
                </c:pt>
                <c:pt idx="1281">
                  <c:v>0.0623403224022413</c:v>
                </c:pt>
                <c:pt idx="1282">
                  <c:v>0.0623403224022413</c:v>
                </c:pt>
                <c:pt idx="1283">
                  <c:v>0.0623403224022413</c:v>
                </c:pt>
                <c:pt idx="1284">
                  <c:v>0.0623403224022413</c:v>
                </c:pt>
                <c:pt idx="1285">
                  <c:v>0.0623403224022413</c:v>
                </c:pt>
                <c:pt idx="1286">
                  <c:v>0.0623403224022413</c:v>
                </c:pt>
                <c:pt idx="1287">
                  <c:v>0.0623403224022413</c:v>
                </c:pt>
                <c:pt idx="1288">
                  <c:v>0.0623403224022413</c:v>
                </c:pt>
                <c:pt idx="1289">
                  <c:v>0.0623403224022413</c:v>
                </c:pt>
                <c:pt idx="1290">
                  <c:v>0.0623403224022413</c:v>
                </c:pt>
                <c:pt idx="1291">
                  <c:v>0.0623403224022413</c:v>
                </c:pt>
                <c:pt idx="1292">
                  <c:v>0.0623403224022413</c:v>
                </c:pt>
                <c:pt idx="1293">
                  <c:v>0.0623403224022413</c:v>
                </c:pt>
                <c:pt idx="1294">
                  <c:v>0.0623403224022413</c:v>
                </c:pt>
                <c:pt idx="1295">
                  <c:v>0.0623403224022413</c:v>
                </c:pt>
                <c:pt idx="1296">
                  <c:v>0.0623403224022413</c:v>
                </c:pt>
                <c:pt idx="1297">
                  <c:v>0.0623403224022413</c:v>
                </c:pt>
                <c:pt idx="1298">
                  <c:v>0.0623403224022413</c:v>
                </c:pt>
                <c:pt idx="1299">
                  <c:v>0.0623403224022413</c:v>
                </c:pt>
                <c:pt idx="1300">
                  <c:v>0.0623403224022413</c:v>
                </c:pt>
                <c:pt idx="1301">
                  <c:v>0.0623403224022413</c:v>
                </c:pt>
                <c:pt idx="1302">
                  <c:v>0.0623403224022413</c:v>
                </c:pt>
                <c:pt idx="1303">
                  <c:v>0.0623403224022413</c:v>
                </c:pt>
                <c:pt idx="1304">
                  <c:v>0.0623403224022413</c:v>
                </c:pt>
                <c:pt idx="1305">
                  <c:v>0.0623403224022413</c:v>
                </c:pt>
                <c:pt idx="1306">
                  <c:v>0.0623403224022413</c:v>
                </c:pt>
                <c:pt idx="1307">
                  <c:v>0.0623403224022413</c:v>
                </c:pt>
                <c:pt idx="1308">
                  <c:v>0.0623403224022413</c:v>
                </c:pt>
                <c:pt idx="1309">
                  <c:v>0.0623403224022413</c:v>
                </c:pt>
                <c:pt idx="1310">
                  <c:v>0.0623403224022413</c:v>
                </c:pt>
                <c:pt idx="1311">
                  <c:v>0.0623403224022413</c:v>
                </c:pt>
                <c:pt idx="1312">
                  <c:v>0.0623403224022413</c:v>
                </c:pt>
                <c:pt idx="1313">
                  <c:v>0.0623403224022413</c:v>
                </c:pt>
                <c:pt idx="1314">
                  <c:v>0.0623403224022413</c:v>
                </c:pt>
                <c:pt idx="1315">
                  <c:v>0.0623403224022413</c:v>
                </c:pt>
                <c:pt idx="1316">
                  <c:v>0.0623403224022413</c:v>
                </c:pt>
                <c:pt idx="1317">
                  <c:v>0.0623403224022413</c:v>
                </c:pt>
                <c:pt idx="1318">
                  <c:v>0.0623403224022413</c:v>
                </c:pt>
                <c:pt idx="1319">
                  <c:v>0.0623403224022413</c:v>
                </c:pt>
                <c:pt idx="1320">
                  <c:v>0.0623403224022413</c:v>
                </c:pt>
                <c:pt idx="1321">
                  <c:v>0.0623403224022413</c:v>
                </c:pt>
                <c:pt idx="1322">
                  <c:v>0.0623403224022413</c:v>
                </c:pt>
                <c:pt idx="1323">
                  <c:v>0.0623403224022413</c:v>
                </c:pt>
                <c:pt idx="1324">
                  <c:v>0.0623403224022413</c:v>
                </c:pt>
                <c:pt idx="1325">
                  <c:v>0.0623403224022413</c:v>
                </c:pt>
                <c:pt idx="1326">
                  <c:v>0.0623403224022413</c:v>
                </c:pt>
                <c:pt idx="1327">
                  <c:v>0.0623403224022413</c:v>
                </c:pt>
                <c:pt idx="1328">
                  <c:v>0.0623403224022413</c:v>
                </c:pt>
                <c:pt idx="1329">
                  <c:v>0.0623403224022413</c:v>
                </c:pt>
                <c:pt idx="1330">
                  <c:v>0.0623403224022413</c:v>
                </c:pt>
                <c:pt idx="1331">
                  <c:v>0.0623403224022413</c:v>
                </c:pt>
                <c:pt idx="1332">
                  <c:v>0.0623403224022413</c:v>
                </c:pt>
                <c:pt idx="1333">
                  <c:v>0.0623403224022413</c:v>
                </c:pt>
                <c:pt idx="1334">
                  <c:v>0.0623403224022413</c:v>
                </c:pt>
                <c:pt idx="1335">
                  <c:v>0.0623403224022413</c:v>
                </c:pt>
                <c:pt idx="1336">
                  <c:v>0.0623403224022413</c:v>
                </c:pt>
                <c:pt idx="1337">
                  <c:v>0.0623403224022413</c:v>
                </c:pt>
                <c:pt idx="1338">
                  <c:v>0.0623403224022413</c:v>
                </c:pt>
                <c:pt idx="1339">
                  <c:v>0.0623403224022413</c:v>
                </c:pt>
                <c:pt idx="1340">
                  <c:v>0.0623403224022413</c:v>
                </c:pt>
                <c:pt idx="1341">
                  <c:v>0.0623403224022413</c:v>
                </c:pt>
                <c:pt idx="1342">
                  <c:v>0.0623403224022413</c:v>
                </c:pt>
                <c:pt idx="1343">
                  <c:v>0.0623403224022413</c:v>
                </c:pt>
                <c:pt idx="1344">
                  <c:v>0.0623403224022413</c:v>
                </c:pt>
                <c:pt idx="1345">
                  <c:v>0.0623403224022413</c:v>
                </c:pt>
                <c:pt idx="1346">
                  <c:v>0.0623403224022413</c:v>
                </c:pt>
                <c:pt idx="1347">
                  <c:v>0.0623403224022413</c:v>
                </c:pt>
                <c:pt idx="1348">
                  <c:v>0.0623403224022413</c:v>
                </c:pt>
                <c:pt idx="1349">
                  <c:v>0.0623403224022413</c:v>
                </c:pt>
                <c:pt idx="1350">
                  <c:v>0.0623403224022413</c:v>
                </c:pt>
                <c:pt idx="1351">
                  <c:v>0.0623403224022413</c:v>
                </c:pt>
                <c:pt idx="1352">
                  <c:v>0.0623403224022413</c:v>
                </c:pt>
                <c:pt idx="1353">
                  <c:v>0.0623403224022413</c:v>
                </c:pt>
                <c:pt idx="1354">
                  <c:v>0.0623403224022413</c:v>
                </c:pt>
                <c:pt idx="1355">
                  <c:v>0.0623403224022413</c:v>
                </c:pt>
                <c:pt idx="1356">
                  <c:v>0.0623403224022413</c:v>
                </c:pt>
                <c:pt idx="1357">
                  <c:v>0.0623403224022413</c:v>
                </c:pt>
                <c:pt idx="1358">
                  <c:v>0.0623403224022413</c:v>
                </c:pt>
                <c:pt idx="1359">
                  <c:v>0.0623403224022413</c:v>
                </c:pt>
                <c:pt idx="1360">
                  <c:v>0.0623403224022413</c:v>
                </c:pt>
                <c:pt idx="1361">
                  <c:v>0.0623403224022413</c:v>
                </c:pt>
                <c:pt idx="1362">
                  <c:v>0.0623403224022413</c:v>
                </c:pt>
                <c:pt idx="1363">
                  <c:v>0.0623403224022413</c:v>
                </c:pt>
                <c:pt idx="1364">
                  <c:v>0.0623403224022413</c:v>
                </c:pt>
                <c:pt idx="1365">
                  <c:v>0.0623403224022413</c:v>
                </c:pt>
                <c:pt idx="1366">
                  <c:v>0.0623403224022413</c:v>
                </c:pt>
                <c:pt idx="1367">
                  <c:v>0.0623403224022413</c:v>
                </c:pt>
                <c:pt idx="1368">
                  <c:v>0.0623403224022413</c:v>
                </c:pt>
                <c:pt idx="1369">
                  <c:v>0.0623403224022413</c:v>
                </c:pt>
                <c:pt idx="1370">
                  <c:v>0.0623403224022413</c:v>
                </c:pt>
                <c:pt idx="1371">
                  <c:v>0.0623403224022413</c:v>
                </c:pt>
                <c:pt idx="1372">
                  <c:v>0.0623403224022413</c:v>
                </c:pt>
                <c:pt idx="1373">
                  <c:v>0.0623403224022413</c:v>
                </c:pt>
                <c:pt idx="1374">
                  <c:v>0.0623403224022413</c:v>
                </c:pt>
                <c:pt idx="1375">
                  <c:v>0.0623403224022413</c:v>
                </c:pt>
                <c:pt idx="1376">
                  <c:v>0.0623403224022413</c:v>
                </c:pt>
                <c:pt idx="1377">
                  <c:v>0.0623403224022413</c:v>
                </c:pt>
                <c:pt idx="1378">
                  <c:v>0.0623403224022413</c:v>
                </c:pt>
                <c:pt idx="1379">
                  <c:v>0.0623403224022413</c:v>
                </c:pt>
                <c:pt idx="1380">
                  <c:v>0.0623403224022413</c:v>
                </c:pt>
                <c:pt idx="1381">
                  <c:v>0.0623403224022413</c:v>
                </c:pt>
                <c:pt idx="1382">
                  <c:v>0.0623403224022413</c:v>
                </c:pt>
                <c:pt idx="1383">
                  <c:v>0.0623403224022413</c:v>
                </c:pt>
                <c:pt idx="1384">
                  <c:v>0.0623403224022413</c:v>
                </c:pt>
                <c:pt idx="1385">
                  <c:v>0.0623403224022413</c:v>
                </c:pt>
                <c:pt idx="1386">
                  <c:v>0.0623403224022413</c:v>
                </c:pt>
                <c:pt idx="1387">
                  <c:v>0.0623403224022413</c:v>
                </c:pt>
                <c:pt idx="1388">
                  <c:v>0.0623403224022413</c:v>
                </c:pt>
                <c:pt idx="1389">
                  <c:v>0.0623403224022413</c:v>
                </c:pt>
                <c:pt idx="1390">
                  <c:v>0.0623403224022413</c:v>
                </c:pt>
                <c:pt idx="1391">
                  <c:v>0.0623403224022413</c:v>
                </c:pt>
                <c:pt idx="1392">
                  <c:v>0.0623403224022413</c:v>
                </c:pt>
                <c:pt idx="1393">
                  <c:v>0.0623403224022413</c:v>
                </c:pt>
                <c:pt idx="1394">
                  <c:v>0.0623403224022413</c:v>
                </c:pt>
                <c:pt idx="1395">
                  <c:v>0.0623403224022413</c:v>
                </c:pt>
                <c:pt idx="1396">
                  <c:v>0.0623403224022413</c:v>
                </c:pt>
                <c:pt idx="1397">
                  <c:v>0.0623403224022413</c:v>
                </c:pt>
                <c:pt idx="1398">
                  <c:v>0.0623403224022413</c:v>
                </c:pt>
                <c:pt idx="1399">
                  <c:v>0.0623403224022413</c:v>
                </c:pt>
                <c:pt idx="1400">
                  <c:v>0.0623403224022413</c:v>
                </c:pt>
                <c:pt idx="1401">
                  <c:v>0.0623403224022413</c:v>
                </c:pt>
                <c:pt idx="1402">
                  <c:v>0.0623403224022413</c:v>
                </c:pt>
                <c:pt idx="1403">
                  <c:v>0.0623403224022413</c:v>
                </c:pt>
                <c:pt idx="1404">
                  <c:v>0.0623403224022413</c:v>
                </c:pt>
                <c:pt idx="1405">
                  <c:v>0.0623403224022413</c:v>
                </c:pt>
                <c:pt idx="1406">
                  <c:v>0.0623403224022413</c:v>
                </c:pt>
                <c:pt idx="1407">
                  <c:v>0.0623403224022413</c:v>
                </c:pt>
                <c:pt idx="1408">
                  <c:v>0.0623403224022413</c:v>
                </c:pt>
                <c:pt idx="1409">
                  <c:v>0.0623403224022413</c:v>
                </c:pt>
                <c:pt idx="1410">
                  <c:v>0.0623403224022413</c:v>
                </c:pt>
                <c:pt idx="1411">
                  <c:v>0.0623403224022413</c:v>
                </c:pt>
                <c:pt idx="1412">
                  <c:v>0.0623403224022413</c:v>
                </c:pt>
                <c:pt idx="1413">
                  <c:v>0.0623403224022413</c:v>
                </c:pt>
                <c:pt idx="1414">
                  <c:v>0.0623403224022413</c:v>
                </c:pt>
                <c:pt idx="1415">
                  <c:v>0.0623403224022413</c:v>
                </c:pt>
                <c:pt idx="1416">
                  <c:v>0.0623403224022413</c:v>
                </c:pt>
                <c:pt idx="1417">
                  <c:v>0.0623403224022413</c:v>
                </c:pt>
                <c:pt idx="1418">
                  <c:v>0.0623403224022413</c:v>
                </c:pt>
                <c:pt idx="1419">
                  <c:v>0.0623403224022413</c:v>
                </c:pt>
                <c:pt idx="1420">
                  <c:v>0.0623403224022413</c:v>
                </c:pt>
                <c:pt idx="1421">
                  <c:v>0.0623403224022413</c:v>
                </c:pt>
                <c:pt idx="1422">
                  <c:v>0.0623403224022413</c:v>
                </c:pt>
                <c:pt idx="1423">
                  <c:v>0.0623403224022413</c:v>
                </c:pt>
                <c:pt idx="1424">
                  <c:v>0.0623403224022413</c:v>
                </c:pt>
                <c:pt idx="1425">
                  <c:v>0.0623403224022413</c:v>
                </c:pt>
                <c:pt idx="1426">
                  <c:v>0.0623403224022413</c:v>
                </c:pt>
                <c:pt idx="1427">
                  <c:v>0.0623403224022413</c:v>
                </c:pt>
                <c:pt idx="1428">
                  <c:v>0.0623403224022413</c:v>
                </c:pt>
                <c:pt idx="1429">
                  <c:v>0.0623403224022413</c:v>
                </c:pt>
                <c:pt idx="1430">
                  <c:v>0.0623403224022413</c:v>
                </c:pt>
                <c:pt idx="1431">
                  <c:v>0.0623403224022413</c:v>
                </c:pt>
                <c:pt idx="1432">
                  <c:v>0.0623403224022413</c:v>
                </c:pt>
                <c:pt idx="1433">
                  <c:v>0.0623403224022413</c:v>
                </c:pt>
                <c:pt idx="1434">
                  <c:v>0.0623403224022413</c:v>
                </c:pt>
                <c:pt idx="1435">
                  <c:v>0.0623403224022413</c:v>
                </c:pt>
                <c:pt idx="1436">
                  <c:v>0.0623403224022413</c:v>
                </c:pt>
                <c:pt idx="1437">
                  <c:v>0.0623403224022413</c:v>
                </c:pt>
                <c:pt idx="1438">
                  <c:v>0.0623403224022413</c:v>
                </c:pt>
                <c:pt idx="1439">
                  <c:v>0.0623403224022413</c:v>
                </c:pt>
                <c:pt idx="1440">
                  <c:v>0.0623403224022413</c:v>
                </c:pt>
                <c:pt idx="1441">
                  <c:v>0.0623403224022413</c:v>
                </c:pt>
                <c:pt idx="1442">
                  <c:v>0.0623403224022413</c:v>
                </c:pt>
                <c:pt idx="1443">
                  <c:v>0.0623403224022413</c:v>
                </c:pt>
                <c:pt idx="1444">
                  <c:v>0.0623403224022413</c:v>
                </c:pt>
                <c:pt idx="1445">
                  <c:v>0.0623403224022413</c:v>
                </c:pt>
                <c:pt idx="1446">
                  <c:v>0.0623403224022413</c:v>
                </c:pt>
                <c:pt idx="1447">
                  <c:v>0.0623403224022413</c:v>
                </c:pt>
                <c:pt idx="1448">
                  <c:v>0.0623403224022413</c:v>
                </c:pt>
                <c:pt idx="1449">
                  <c:v>0.0623403224022413</c:v>
                </c:pt>
                <c:pt idx="1450">
                  <c:v>0.0623403224022413</c:v>
                </c:pt>
                <c:pt idx="1451">
                  <c:v>0.0623403224022413</c:v>
                </c:pt>
                <c:pt idx="1452">
                  <c:v>0.0623403224022413</c:v>
                </c:pt>
                <c:pt idx="1453">
                  <c:v>0.0623403224022413</c:v>
                </c:pt>
                <c:pt idx="1454">
                  <c:v>0.0623403224022413</c:v>
                </c:pt>
                <c:pt idx="1455">
                  <c:v>0.0623403224022413</c:v>
                </c:pt>
                <c:pt idx="1456">
                  <c:v>0.0623403224022413</c:v>
                </c:pt>
                <c:pt idx="1457">
                  <c:v>0.0623403224022413</c:v>
                </c:pt>
                <c:pt idx="1458">
                  <c:v>0.0623403224022413</c:v>
                </c:pt>
                <c:pt idx="1459">
                  <c:v>0.0623403224022413</c:v>
                </c:pt>
                <c:pt idx="1460">
                  <c:v>0.0623403224022413</c:v>
                </c:pt>
                <c:pt idx="1461">
                  <c:v>0.0623403224022413</c:v>
                </c:pt>
                <c:pt idx="1462">
                  <c:v>0.0623403224022413</c:v>
                </c:pt>
                <c:pt idx="1463">
                  <c:v>0.0623403224022413</c:v>
                </c:pt>
                <c:pt idx="1464">
                  <c:v>0.0623403224022413</c:v>
                </c:pt>
                <c:pt idx="1465">
                  <c:v>0.0623403224022413</c:v>
                </c:pt>
                <c:pt idx="1466">
                  <c:v>0.0623403224022413</c:v>
                </c:pt>
                <c:pt idx="1467">
                  <c:v>0.0623403224022413</c:v>
                </c:pt>
                <c:pt idx="1468">
                  <c:v>0.0623403224022413</c:v>
                </c:pt>
                <c:pt idx="1469">
                  <c:v>0.0623403224022413</c:v>
                </c:pt>
                <c:pt idx="1470">
                  <c:v>0.0623403224022413</c:v>
                </c:pt>
                <c:pt idx="1471">
                  <c:v>0.0623403224022413</c:v>
                </c:pt>
                <c:pt idx="1472">
                  <c:v>0.0623403224022413</c:v>
                </c:pt>
                <c:pt idx="1473">
                  <c:v>0.0623403224022413</c:v>
                </c:pt>
                <c:pt idx="1474">
                  <c:v>0.0623403224022413</c:v>
                </c:pt>
                <c:pt idx="1475">
                  <c:v>0.0623403224022413</c:v>
                </c:pt>
                <c:pt idx="1476">
                  <c:v>0.0623403224022413</c:v>
                </c:pt>
                <c:pt idx="1477">
                  <c:v>0.0623403224022413</c:v>
                </c:pt>
                <c:pt idx="1478">
                  <c:v>0.0623403224022413</c:v>
                </c:pt>
                <c:pt idx="1479">
                  <c:v>0.0623403224022413</c:v>
                </c:pt>
                <c:pt idx="1480">
                  <c:v>0.0623403224022413</c:v>
                </c:pt>
                <c:pt idx="1481">
                  <c:v>0.0623403224022413</c:v>
                </c:pt>
                <c:pt idx="1482">
                  <c:v>0.0623403224022413</c:v>
                </c:pt>
                <c:pt idx="1483">
                  <c:v>0.0623403224022413</c:v>
                </c:pt>
                <c:pt idx="1484">
                  <c:v>0.0623403224022413</c:v>
                </c:pt>
                <c:pt idx="1485">
                  <c:v>0.0623403224022413</c:v>
                </c:pt>
                <c:pt idx="1486">
                  <c:v>0.0623403224022413</c:v>
                </c:pt>
                <c:pt idx="1487">
                  <c:v>0.0623403224022413</c:v>
                </c:pt>
                <c:pt idx="1488">
                  <c:v>0.0623403224022413</c:v>
                </c:pt>
                <c:pt idx="1489">
                  <c:v>0.0623403224022413</c:v>
                </c:pt>
                <c:pt idx="1490">
                  <c:v>0.0623403224022413</c:v>
                </c:pt>
                <c:pt idx="1491">
                  <c:v>0.0623403224022413</c:v>
                </c:pt>
                <c:pt idx="1492">
                  <c:v>0.0623403224022413</c:v>
                </c:pt>
                <c:pt idx="1493">
                  <c:v>0.0623403224022413</c:v>
                </c:pt>
                <c:pt idx="1494">
                  <c:v>0.0623403224022413</c:v>
                </c:pt>
                <c:pt idx="1495">
                  <c:v>0.0623403224022413</c:v>
                </c:pt>
                <c:pt idx="1496">
                  <c:v>0.0623403224022413</c:v>
                </c:pt>
                <c:pt idx="1497">
                  <c:v>0.0623403224022413</c:v>
                </c:pt>
                <c:pt idx="1498">
                  <c:v>0.0623403224022413</c:v>
                </c:pt>
                <c:pt idx="1499">
                  <c:v>0.0623403224022413</c:v>
                </c:pt>
                <c:pt idx="1500">
                  <c:v>0.0623403224022413</c:v>
                </c:pt>
                <c:pt idx="1501">
                  <c:v>0.0623403224022413</c:v>
                </c:pt>
                <c:pt idx="1502">
                  <c:v>0.0623403224022413</c:v>
                </c:pt>
                <c:pt idx="1503">
                  <c:v>0.0623403224022413</c:v>
                </c:pt>
                <c:pt idx="1504">
                  <c:v>0.0623403224022413</c:v>
                </c:pt>
                <c:pt idx="1505">
                  <c:v>0.0623403224022413</c:v>
                </c:pt>
                <c:pt idx="1506">
                  <c:v>0.0623403224022413</c:v>
                </c:pt>
                <c:pt idx="1507">
                  <c:v>0.0623403224022413</c:v>
                </c:pt>
                <c:pt idx="1508">
                  <c:v>0.0623403224022413</c:v>
                </c:pt>
                <c:pt idx="1509">
                  <c:v>0.0623403224022413</c:v>
                </c:pt>
                <c:pt idx="1510">
                  <c:v>0.0623403224022413</c:v>
                </c:pt>
                <c:pt idx="1511">
                  <c:v>0.0623403224022413</c:v>
                </c:pt>
                <c:pt idx="1512">
                  <c:v>0.0623403224022413</c:v>
                </c:pt>
                <c:pt idx="1513">
                  <c:v>0.0623403224022413</c:v>
                </c:pt>
                <c:pt idx="1514">
                  <c:v>0.0623403224022413</c:v>
                </c:pt>
                <c:pt idx="1515">
                  <c:v>0.0623403224022413</c:v>
                </c:pt>
                <c:pt idx="1516">
                  <c:v>0.0623403224022413</c:v>
                </c:pt>
                <c:pt idx="1517">
                  <c:v>0.0623403224022413</c:v>
                </c:pt>
                <c:pt idx="1518">
                  <c:v>0.0623403224022413</c:v>
                </c:pt>
                <c:pt idx="1519">
                  <c:v>0.0623403224022413</c:v>
                </c:pt>
                <c:pt idx="1520">
                  <c:v>0.0623403224022413</c:v>
                </c:pt>
                <c:pt idx="1521">
                  <c:v>0.0623446673516648</c:v>
                </c:pt>
                <c:pt idx="1522">
                  <c:v>0.0623454969637498</c:v>
                </c:pt>
                <c:pt idx="1523">
                  <c:v>0.0623464636926216</c:v>
                </c:pt>
                <c:pt idx="1524">
                  <c:v>0.0623475858524328</c:v>
                </c:pt>
                <c:pt idx="1525">
                  <c:v>0.0623488833834479</c:v>
                </c:pt>
                <c:pt idx="1526">
                  <c:v>0.0623503778491083</c:v>
                </c:pt>
                <c:pt idx="1527">
                  <c:v>0.0623520924021189</c:v>
                </c:pt>
                <c:pt idx="1528">
                  <c:v>0.0623540517147953</c:v>
                </c:pt>
                <c:pt idx="1529">
                  <c:v>0.0623562818690066</c:v>
                </c:pt>
                <c:pt idx="1530">
                  <c:v>0.0623588102013023</c:v>
                </c:pt>
                <c:pt idx="1531">
                  <c:v>0.0623616650992401</c:v>
                </c:pt>
                <c:pt idx="1532">
                  <c:v>0.0623648757455474</c:v>
                </c:pt>
                <c:pt idx="1533">
                  <c:v>0.0623684718075682</c:v>
                </c:pt>
                <c:pt idx="1534">
                  <c:v>0.062372483070468</c:v>
                </c:pt>
                <c:pt idx="1535">
                  <c:v>0.0623769390138949</c:v>
                </c:pt>
                <c:pt idx="1536">
                  <c:v>0.0623818683332126</c:v>
                </c:pt>
                <c:pt idx="1537">
                  <c:v>0.0623872984080128</c:v>
                </c:pt>
                <c:pt idx="1538">
                  <c:v>0.0623932547223523</c:v>
                </c:pt>
                <c:pt idx="1539">
                  <c:v>0.0623997602430089</c:v>
                </c:pt>
                <c:pt idx="1540">
                  <c:v>0.0624068347639607</c:v>
                </c:pt>
                <c:pt idx="1541">
                  <c:v>0.0624144942272127</c:v>
                </c:pt>
                <c:pt idx="1542">
                  <c:v>0.0624227500319637</c:v>
                </c:pt>
                <c:pt idx="1543">
                  <c:v>0.0624316083458481</c:v>
                </c:pt>
                <c:pt idx="1544">
                  <c:v>0.0624410694335424</c:v>
                </c:pt>
                <c:pt idx="1545">
                  <c:v>0.0624511270193101</c:v>
                </c:pt>
                <c:pt idx="1546">
                  <c:v>0.0624617677010056</c:v>
                </c:pt>
                <c:pt idx="1547">
                  <c:v>0.0624729704335979</c:v>
                </c:pt>
                <c:pt idx="1548">
                  <c:v>0.0624847061003489</c:v>
                </c:pt>
                <c:pt idx="1549">
                  <c:v>0.0624969371893353</c:v>
                </c:pt>
                <c:pt idx="1550">
                  <c:v>0.0625096175920104</c:v>
                </c:pt>
                <c:pt idx="1551">
                  <c:v>0.0625226925389287</c:v>
                </c:pt>
                <c:pt idx="1552">
                  <c:v>0.0625360986856197</c:v>
                </c:pt>
                <c:pt idx="1553">
                  <c:v>0.0625497643588958</c:v>
                </c:pt>
                <c:pt idx="1554">
                  <c:v>0.0625636099706763</c:v>
                </c:pt>
                <c:pt idx="1555">
                  <c:v>0.0625775486027503</c:v>
                </c:pt>
                <c:pt idx="1556">
                  <c:v>0.0625914867618745</c:v>
                </c:pt>
                <c:pt idx="1557">
                  <c:v>0.062605325300322</c:v>
                </c:pt>
                <c:pt idx="1558">
                  <c:v>0.0626189604925615</c:v>
                </c:pt>
                <c:pt idx="1559">
                  <c:v>0.0626322852543089</c:v>
                </c:pt>
                <c:pt idx="1560">
                  <c:v>0.0626451904858793</c:v>
                </c:pt>
                <c:pt idx="1561">
                  <c:v>0.0626575665177313</c:v>
                </c:pt>
                <c:pt idx="1562">
                  <c:v>0.0626693046324748</c:v>
                </c:pt>
                <c:pt idx="1563">
                  <c:v>0.0626802986345447</c:v>
                </c:pt>
                <c:pt idx="1564">
                  <c:v>0.0626904464363536</c:v>
                </c:pt>
                <c:pt idx="1565">
                  <c:v>0.0626996516281218</c:v>
                </c:pt>
                <c:pt idx="1566">
                  <c:v>0.062707824997831</c:v>
                </c:pt>
                <c:pt idx="1567">
                  <c:v>0.0627148859679133</c:v>
                </c:pt>
                <c:pt idx="1568">
                  <c:v>0.0627207639163832</c:v>
                </c:pt>
                <c:pt idx="1569">
                  <c:v>0.0627253993521562</c:v>
                </c:pt>
                <c:pt idx="1570">
                  <c:v>0.0627287449172142</c:v>
                </c:pt>
                <c:pt idx="1571">
                  <c:v>0.0627307661920141</c:v>
                </c:pt>
                <c:pt idx="1572">
                  <c:v>0.0627314422849878</c:v>
                </c:pt>
                <c:pt idx="1573">
                  <c:v>0.0627307661920141</c:v>
                </c:pt>
                <c:pt idx="1574">
                  <c:v>0.0627287449172142</c:v>
                </c:pt>
                <c:pt idx="1575">
                  <c:v>0.0627253993521562</c:v>
                </c:pt>
                <c:pt idx="1576">
                  <c:v>0.0627207639163832</c:v>
                </c:pt>
                <c:pt idx="1577">
                  <c:v>0.0627148859679133</c:v>
                </c:pt>
                <c:pt idx="1578">
                  <c:v>0.062707824997831</c:v>
                </c:pt>
                <c:pt idx="1579">
                  <c:v>0.0626996516281218</c:v>
                </c:pt>
                <c:pt idx="1580">
                  <c:v>0.0626904464363536</c:v>
                </c:pt>
                <c:pt idx="1581">
                  <c:v>0.0626802986345447</c:v>
                </c:pt>
                <c:pt idx="1582">
                  <c:v>0.0626693046324748</c:v>
                </c:pt>
                <c:pt idx="1583">
                  <c:v>0.0626575665177313</c:v>
                </c:pt>
                <c:pt idx="1584">
                  <c:v>0.0626451904858793</c:v>
                </c:pt>
                <c:pt idx="1585">
                  <c:v>0.0626322852543089</c:v>
                </c:pt>
                <c:pt idx="1586">
                  <c:v>0.0626189604925615</c:v>
                </c:pt>
                <c:pt idx="1587">
                  <c:v>0.062605325300322</c:v>
                </c:pt>
                <c:pt idx="1588">
                  <c:v>0.0625914867618745</c:v>
                </c:pt>
                <c:pt idx="1589">
                  <c:v>0.0625775486027503</c:v>
                </c:pt>
                <c:pt idx="1590">
                  <c:v>0.0625636099706763</c:v>
                </c:pt>
                <c:pt idx="1591">
                  <c:v>0.0625497643588958</c:v>
                </c:pt>
                <c:pt idx="1592">
                  <c:v>0.0625360986856197</c:v>
                </c:pt>
                <c:pt idx="1593">
                  <c:v>0.0625226925389287</c:v>
                </c:pt>
                <c:pt idx="1594">
                  <c:v>0.0625096175920104</c:v>
                </c:pt>
                <c:pt idx="1595">
                  <c:v>0.0624969371893353</c:v>
                </c:pt>
                <c:pt idx="1596">
                  <c:v>0.0624847061003489</c:v>
                </c:pt>
                <c:pt idx="1597">
                  <c:v>0.0624729704335979</c:v>
                </c:pt>
                <c:pt idx="1598">
                  <c:v>0.0624617677010056</c:v>
                </c:pt>
                <c:pt idx="1599">
                  <c:v>0.0624511270193101</c:v>
                </c:pt>
                <c:pt idx="1600">
                  <c:v>0.0624410694335424</c:v>
                </c:pt>
                <c:pt idx="1601">
                  <c:v>0.0624316083458481</c:v>
                </c:pt>
                <c:pt idx="1602">
                  <c:v>0.0624227500319637</c:v>
                </c:pt>
                <c:pt idx="1603">
                  <c:v>0.0624144942272127</c:v>
                </c:pt>
                <c:pt idx="1604">
                  <c:v>0.0624068347639607</c:v>
                </c:pt>
                <c:pt idx="1605">
                  <c:v>0.0623997602430089</c:v>
                </c:pt>
                <c:pt idx="1606">
                  <c:v>0.0623932547223523</c:v>
                </c:pt>
                <c:pt idx="1607">
                  <c:v>0.0623872984080128</c:v>
                </c:pt>
                <c:pt idx="1608">
                  <c:v>0.0623818683332126</c:v>
                </c:pt>
                <c:pt idx="1609">
                  <c:v>0.0623769390138949</c:v>
                </c:pt>
                <c:pt idx="1610">
                  <c:v>0.062372483070468</c:v>
                </c:pt>
                <c:pt idx="1611">
                  <c:v>0.0623684718075682</c:v>
                </c:pt>
                <c:pt idx="1612">
                  <c:v>0.0623648757455474</c:v>
                </c:pt>
                <c:pt idx="1613">
                  <c:v>0.0623616650992401</c:v>
                </c:pt>
                <c:pt idx="1614">
                  <c:v>0.0623588102013023</c:v>
                </c:pt>
                <c:pt idx="1615">
                  <c:v>0.0623562818690066</c:v>
                </c:pt>
                <c:pt idx="1616">
                  <c:v>0.0623540517147953</c:v>
                </c:pt>
                <c:pt idx="1617">
                  <c:v>0.0623520924021189</c:v>
                </c:pt>
                <c:pt idx="1618">
                  <c:v>0.0623503778491083</c:v>
                </c:pt>
                <c:pt idx="1619">
                  <c:v>0.0623488833834479</c:v>
                </c:pt>
                <c:pt idx="1620">
                  <c:v>0.0623475858524328</c:v>
                </c:pt>
                <c:pt idx="1621">
                  <c:v>0.0623464636926216</c:v>
                </c:pt>
                <c:pt idx="1622">
                  <c:v>0.0623454969637498</c:v>
                </c:pt>
                <c:pt idx="1623">
                  <c:v>0.0623446673516648</c:v>
                </c:pt>
                <c:pt idx="1624">
                  <c:v>0.0623403224022413</c:v>
                </c:pt>
                <c:pt idx="1625">
                  <c:v>0.0623403224022413</c:v>
                </c:pt>
                <c:pt idx="1626">
                  <c:v>0.0623449389110037</c:v>
                </c:pt>
                <c:pt idx="1627">
                  <c:v>0.0623458801092534</c:v>
                </c:pt>
                <c:pt idx="1628">
                  <c:v>0.0623469871108983</c:v>
                </c:pt>
                <c:pt idx="1629">
                  <c:v>0.0623482834499692</c:v>
                </c:pt>
                <c:pt idx="1630">
                  <c:v>0.0623497948631805</c:v>
                </c:pt>
                <c:pt idx="1631">
                  <c:v>0.0623515492790124</c:v>
                </c:pt>
                <c:pt idx="1632">
                  <c:v>0.0623535767580713</c:v>
                </c:pt>
                <c:pt idx="1633">
                  <c:v>0.0623559093770183</c:v>
                </c:pt>
                <c:pt idx="1634">
                  <c:v>0.0623585810485888</c:v>
                </c:pt>
                <c:pt idx="1635">
                  <c:v>0.0623616272707546</c:v>
                </c:pt>
                <c:pt idx="1636">
                  <c:v>0.0623650847989391</c:v>
                </c:pt>
                <c:pt idx="1637">
                  <c:v>0.062368991236411</c:v>
                </c:pt>
                <c:pt idx="1638">
                  <c:v>0.0623733845395701</c:v>
                </c:pt>
                <c:pt idx="1639">
                  <c:v>0.0623783024367999</c:v>
                </c:pt>
                <c:pt idx="1640">
                  <c:v>0.0623837817618833</c:v>
                </c:pt>
                <c:pt idx="1641">
                  <c:v>0.0623898577056378</c:v>
                </c:pt>
                <c:pt idx="1642">
                  <c:v>0.0623965629923592</c:v>
                </c:pt>
                <c:pt idx="1643">
                  <c:v>0.0624039269908258</c:v>
                </c:pt>
                <c:pt idx="1644">
                  <c:v>0.0624119747728941</c:v>
                </c:pt>
                <c:pt idx="1645">
                  <c:v>0.0624207261360327</c:v>
                </c:pt>
                <c:pt idx="1646">
                  <c:v>0.0624301946093523</c:v>
                </c:pt>
                <c:pt idx="1647">
                  <c:v>0.0624403864656841</c:v>
                </c:pt>
                <c:pt idx="1648">
                  <c:v>0.0624512997648773</c:v>
                </c:pt>
                <c:pt idx="1649">
                  <c:v>0.0624629234556</c:v>
                </c:pt>
                <c:pt idx="1650">
                  <c:v>0.0624752365643933</c:v>
                </c:pt>
                <c:pt idx="1651">
                  <c:v>0.0624882075014134</c:v>
                </c:pt>
                <c:pt idx="1652">
                  <c:v>0.0625017935120937</c:v>
                </c:pt>
                <c:pt idx="1653">
                  <c:v>0.062515940302781</c:v>
                </c:pt>
                <c:pt idx="1654">
                  <c:v>0.0625305818661882</c:v>
                </c:pt>
                <c:pt idx="1655">
                  <c:v>0.0625456405292398</c:v>
                </c:pt>
                <c:pt idx="1656">
                  <c:v>0.062561027241591</c:v>
                </c:pt>
                <c:pt idx="1657">
                  <c:v>0.0625766421178338</c:v>
                </c:pt>
                <c:pt idx="1658">
                  <c:v>0.0625923752402821</c:v>
                </c:pt>
                <c:pt idx="1659">
                  <c:v>0.0626081077223942</c:v>
                </c:pt>
                <c:pt idx="1660">
                  <c:v>0.0626237130255523</c:v>
                </c:pt>
                <c:pt idx="1661">
                  <c:v>0.0626390585142897</c:v>
                </c:pt>
                <c:pt idx="1662">
                  <c:v>0.0626540072274026</c:v>
                </c:pt>
                <c:pt idx="1663">
                  <c:v>0.0626684198349774</c:v>
                </c:pt>
                <c:pt idx="1664">
                  <c:v>0.0626821567444813</c:v>
                </c:pt>
                <c:pt idx="1665">
                  <c:v>0.0626950803129911</c:v>
                </c:pt>
                <c:pt idx="1666">
                  <c:v>0.0627070571176208</c:v>
                </c:pt>
                <c:pt idx="1667">
                  <c:v>0.0627179602324918</c:v>
                </c:pt>
                <c:pt idx="1668">
                  <c:v>0.0627276714583557</c:v>
                </c:pt>
                <c:pt idx="1669">
                  <c:v>0.0627360834503649</c:v>
                </c:pt>
                <c:pt idx="1670">
                  <c:v>0.0627431016905776</c:v>
                </c:pt>
                <c:pt idx="1671">
                  <c:v>0.0627486462545877</c:v>
                </c:pt>
                <c:pt idx="1672">
                  <c:v>0.0627526533261421</c:v>
                </c:pt>
                <c:pt idx="1673">
                  <c:v>0.0627550764196235</c:v>
                </c:pt>
                <c:pt idx="1674">
                  <c:v>0.0627558872776595</c:v>
                </c:pt>
                <c:pt idx="1675">
                  <c:v>0.0627550764196235</c:v>
                </c:pt>
                <c:pt idx="1676">
                  <c:v>0.0627526533261421</c:v>
                </c:pt>
                <c:pt idx="1677">
                  <c:v>0.0627486462545877</c:v>
                </c:pt>
                <c:pt idx="1678">
                  <c:v>0.0627431016905776</c:v>
                </c:pt>
                <c:pt idx="1679">
                  <c:v>0.0627360834503649</c:v>
                </c:pt>
                <c:pt idx="1680">
                  <c:v>0.0627276714583557</c:v>
                </c:pt>
                <c:pt idx="1681">
                  <c:v>0.0627179602324918</c:v>
                </c:pt>
                <c:pt idx="1682">
                  <c:v>0.0627070571176208</c:v>
                </c:pt>
                <c:pt idx="1683">
                  <c:v>0.0626950803129911</c:v>
                </c:pt>
                <c:pt idx="1684">
                  <c:v>0.0626821567444813</c:v>
                </c:pt>
                <c:pt idx="1685">
                  <c:v>0.0626684198349774</c:v>
                </c:pt>
                <c:pt idx="1686">
                  <c:v>0.062658352176826</c:v>
                </c:pt>
                <c:pt idx="1687">
                  <c:v>0.0626442330757982</c:v>
                </c:pt>
                <c:pt idx="1688">
                  <c:v>0.0626298543159325</c:v>
                </c:pt>
                <c:pt idx="1689">
                  <c:v>0.0626153711725856</c:v>
                </c:pt>
                <c:pt idx="1690">
                  <c:v>0.0626009362214887</c:v>
                </c:pt>
                <c:pt idx="1691">
                  <c:v>0.0625866975647008</c:v>
                </c:pt>
                <c:pt idx="1692">
                  <c:v>0.0625727972414686</c:v>
                </c:pt>
                <c:pt idx="1693">
                  <c:v>0.0625593698417938</c:v>
                </c:pt>
                <c:pt idx="1694">
                  <c:v>0.0625465413329535</c:v>
                </c:pt>
                <c:pt idx="1695">
                  <c:v>0.062534428101842</c:v>
                </c:pt>
                <c:pt idx="1696">
                  <c:v>0.0625231362090925</c:v>
                </c:pt>
                <c:pt idx="1697">
                  <c:v>0.0625127608447195</c:v>
                </c:pt>
                <c:pt idx="1698">
                  <c:v>0.0625033859697202</c:v>
                </c:pt>
                <c:pt idx="1699">
                  <c:v>0.0624950841238267</c:v>
                </c:pt>
                <c:pt idx="1700">
                  <c:v>0.0624879163765309</c:v>
                </c:pt>
                <c:pt idx="1701">
                  <c:v>0.0624819323966554</c:v>
                </c:pt>
                <c:pt idx="1702">
                  <c:v>0.0624771706151237</c:v>
                </c:pt>
                <c:pt idx="1703">
                  <c:v>0.0624736584561436</c:v>
                </c:pt>
                <c:pt idx="1704">
                  <c:v>0.0624714126136618</c:v>
                </c:pt>
                <c:pt idx="1705">
                  <c:v>0.0624704393525452</c:v>
                </c:pt>
                <c:pt idx="1706">
                  <c:v>0.0624707348173306</c:v>
                </c:pt>
                <c:pt idx="1707">
                  <c:v>0.0624722853353602</c:v>
                </c:pt>
                <c:pt idx="1708">
                  <c:v>0.0624750677054901</c:v>
                </c:pt>
                <c:pt idx="1709">
                  <c:v>0.0624790494681009</c:v>
                </c:pt>
                <c:pt idx="1710">
                  <c:v>0.0624841891566389</c:v>
                </c:pt>
                <c:pt idx="1711">
                  <c:v>0.0624904365351753</c:v>
                </c:pt>
                <c:pt idx="1712">
                  <c:v>0.0624977328302957</c:v>
                </c:pt>
                <c:pt idx="1713">
                  <c:v>0.0625060109688622</c:v>
                </c:pt>
                <c:pt idx="1714">
                  <c:v>0.0625151958356828</c:v>
                </c:pt>
                <c:pt idx="1715">
                  <c:v>0.0625252045667874</c:v>
                </c:pt>
                <c:pt idx="1716">
                  <c:v>0.0625359468947588</c:v>
                </c:pt>
                <c:pt idx="1717">
                  <c:v>0.0625473255623909</c:v>
                </c:pt>
                <c:pt idx="1718">
                  <c:v>0.0625592368198349</c:v>
                </c:pt>
                <c:pt idx="1719">
                  <c:v>0.0625715710184042</c:v>
                </c:pt>
                <c:pt idx="1720">
                  <c:v>0.0625842133114073</c:v>
                </c:pt>
                <c:pt idx="1721">
                  <c:v>0.0625970444688865</c:v>
                </c:pt>
                <c:pt idx="1722">
                  <c:v>0.0626099418090844</c:v>
                </c:pt>
                <c:pt idx="1723">
                  <c:v>0.0626189604925615</c:v>
                </c:pt>
                <c:pt idx="1724">
                  <c:v>0.0626322852543089</c:v>
                </c:pt>
                <c:pt idx="1725">
                  <c:v>0.0626451904858793</c:v>
                </c:pt>
                <c:pt idx="1726">
                  <c:v>0.0626575665177313</c:v>
                </c:pt>
                <c:pt idx="1727">
                  <c:v>0.0626693046324748</c:v>
                </c:pt>
                <c:pt idx="1728">
                  <c:v>0.0626802986345447</c:v>
                </c:pt>
                <c:pt idx="1729">
                  <c:v>0.0626904464363536</c:v>
                </c:pt>
                <c:pt idx="1730">
                  <c:v>0.0626996516281218</c:v>
                </c:pt>
                <c:pt idx="1731">
                  <c:v>0.062707824997831</c:v>
                </c:pt>
                <c:pt idx="1732">
                  <c:v>0.0627148859679133</c:v>
                </c:pt>
                <c:pt idx="1733">
                  <c:v>0.0627244571233931</c:v>
                </c:pt>
                <c:pt idx="1734">
                  <c:v>0.0627296848862587</c:v>
                </c:pt>
                <c:pt idx="1735">
                  <c:v>0.0627337053608974</c:v>
                </c:pt>
                <c:pt idx="1736">
                  <c:v>0.0627364934975897</c:v>
                </c:pt>
                <c:pt idx="1737">
                  <c:v>0.0627380384946403</c:v>
                </c:pt>
                <c:pt idx="1738">
                  <c:v>0.0627383441607655</c:v>
                </c:pt>
                <c:pt idx="1739">
                  <c:v>0.0627374290295596</c:v>
                </c:pt>
                <c:pt idx="1740">
                  <c:v>0.0627353262218292</c:v>
                </c:pt>
                <c:pt idx="1741">
                  <c:v>0.0627320830574112</c:v>
                </c:pt>
                <c:pt idx="1742">
                  <c:v>0.0627277604238586</c:v>
                </c:pt>
                <c:pt idx="1743">
                  <c:v>0.062722431914909</c:v>
                </c:pt>
                <c:pt idx="1744">
                  <c:v>0.0627161827567816</c:v>
                </c:pt>
                <c:pt idx="1745">
                  <c:v>0.0627091085449327</c:v>
                </c:pt>
                <c:pt idx="1746">
                  <c:v>0.0627013138178074</c:v>
                </c:pt>
                <c:pt idx="1747">
                  <c:v>0.0626929104972595</c:v>
                </c:pt>
                <c:pt idx="1748">
                  <c:v>0.0626840162275944</c:v>
                </c:pt>
                <c:pt idx="1749">
                  <c:v>0.0626747526465845</c:v>
                </c:pt>
                <c:pt idx="1750">
                  <c:v>0.0626652436223001</c:v>
                </c:pt>
                <c:pt idx="1751">
                  <c:v>0.0626556134892119</c:v>
                </c:pt>
                <c:pt idx="1752">
                  <c:v>0.0626459853158046</c:v>
                </c:pt>
                <c:pt idx="1753">
                  <c:v>0.0626364792339688</c:v>
                </c:pt>
                <c:pt idx="1754">
                  <c:v>0.062631314421152</c:v>
                </c:pt>
                <c:pt idx="1755">
                  <c:v>0.0626231301282249</c:v>
                </c:pt>
                <c:pt idx="1756">
                  <c:v>0.0626155101619663</c:v>
                </c:pt>
                <c:pt idx="1757">
                  <c:v>0.0626085627988007</c:v>
                </c:pt>
                <c:pt idx="1758">
                  <c:v>0.0626023880217324</c:v>
                </c:pt>
                <c:pt idx="1759">
                  <c:v>0.0625970766786094</c:v>
                </c:pt>
                <c:pt idx="1760">
                  <c:v>0.0625927097987162</c:v>
                </c:pt>
                <c:pt idx="1761">
                  <c:v>0.0625893580658754</c:v>
                </c:pt>
                <c:pt idx="1762">
                  <c:v>0.0625870814428149</c:v>
                </c:pt>
                <c:pt idx="1763">
                  <c:v>0.0625859289385916</c:v>
                </c:pt>
                <c:pt idx="1764">
                  <c:v>0.0625859385084077</c:v>
                </c:pt>
                <c:pt idx="1765">
                  <c:v>0.0625871370732641</c:v>
                </c:pt>
                <c:pt idx="1766">
                  <c:v>0.0625895406455716</c:v>
                </c:pt>
                <c:pt idx="1767">
                  <c:v>0.0625931545461032</c:v>
                </c:pt>
                <c:pt idx="1768">
                  <c:v>0.062597973697477</c:v>
                </c:pt>
                <c:pt idx="1769">
                  <c:v>0.0626039829796934</c:v>
                </c:pt>
                <c:pt idx="1770">
                  <c:v>0.0626111576340385</c:v>
                </c:pt>
                <c:pt idx="1771">
                  <c:v>0.0626194637028606</c:v>
                </c:pt>
                <c:pt idx="1772">
                  <c:v>0.0626288584942433</c:v>
                </c:pt>
                <c:pt idx="1773">
                  <c:v>0.0626392910623638</c:v>
                </c:pt>
                <c:pt idx="1774">
                  <c:v>0.0626507026962474</c:v>
                </c:pt>
                <c:pt idx="1775">
                  <c:v>0.062663027411642</c:v>
                </c:pt>
                <c:pt idx="1776">
                  <c:v>0.0626761924427352</c:v>
                </c:pt>
                <c:pt idx="1777">
                  <c:v>0.0626901187323725</c:v>
                </c:pt>
                <c:pt idx="1778">
                  <c:v>0.0627047214212142</c:v>
                </c:pt>
                <c:pt idx="1779">
                  <c:v>0.0627199103378487</c:v>
                </c:pt>
                <c:pt idx="1780">
                  <c:v>0.0627355904931966</c:v>
                </c:pt>
                <c:pt idx="1781">
                  <c:v>0.0627557661469068</c:v>
                </c:pt>
                <c:pt idx="1782">
                  <c:v>0.0627728638192801</c:v>
                </c:pt>
                <c:pt idx="1783">
                  <c:v>0.0627902586421428</c:v>
                </c:pt>
                <c:pt idx="1784">
                  <c:v>0.062807856013685</c:v>
                </c:pt>
                <c:pt idx="1785">
                  <c:v>0.0628255604412544</c:v>
                </c:pt>
                <c:pt idx="1786">
                  <c:v>0.0628432761656367</c:v>
                </c:pt>
                <c:pt idx="1787">
                  <c:v>0.0628609078021687</c:v>
                </c:pt>
                <c:pt idx="1788">
                  <c:v>0.0628783609976673</c:v>
                </c:pt>
                <c:pt idx="1789">
                  <c:v>0.0628919073579151</c:v>
                </c:pt>
                <c:pt idx="1790">
                  <c:v>0.0629093320530097</c:v>
                </c:pt>
                <c:pt idx="1791">
                  <c:v>0.0629262165856832</c:v>
                </c:pt>
                <c:pt idx="1792">
                  <c:v>0.0629424897319208</c:v>
                </c:pt>
                <c:pt idx="1793">
                  <c:v>0.0629580833437833</c:v>
                </c:pt>
                <c:pt idx="1794">
                  <c:v>0.0629729330856189</c:v>
                </c:pt>
                <c:pt idx="1795">
                  <c:v>0.0629869791403402</c:v>
                </c:pt>
                <c:pt idx="1796">
                  <c:v>0.063000166871543</c:v>
                </c:pt>
                <c:pt idx="1797">
                  <c:v>0.0630124474272674</c:v>
                </c:pt>
                <c:pt idx="1798">
                  <c:v>0.0630237782716009</c:v>
                </c:pt>
                <c:pt idx="1799">
                  <c:v>0.0630341236311228</c:v>
                </c:pt>
                <c:pt idx="1800">
                  <c:v>0.0630434548443932</c:v>
                </c:pt>
                <c:pt idx="1801">
                  <c:v>0.0630517506043017</c:v>
                </c:pt>
                <c:pt idx="1802">
                  <c:v>0.0630589970850816</c:v>
                </c:pt>
                <c:pt idx="1803">
                  <c:v>0.0630651879481422</c:v>
                </c:pt>
                <c:pt idx="1804">
                  <c:v>0.0630703242235144</c:v>
                </c:pt>
                <c:pt idx="1805">
                  <c:v>0.0630744140665907</c:v>
                </c:pt>
                <c:pt idx="1806">
                  <c:v>0.063077472392886</c:v>
                </c:pt>
                <c:pt idx="1807">
                  <c:v>0.0630795203966709</c:v>
                </c:pt>
                <c:pt idx="1808">
                  <c:v>0.0630805849624327</c:v>
                </c:pt>
                <c:pt idx="1809">
                  <c:v>0.0630806979811084</c:v>
                </c:pt>
                <c:pt idx="1810">
                  <c:v>0.063079895585805</c:v>
                </c:pt>
                <c:pt idx="1811">
                  <c:v>0.0630782173241736</c:v>
                </c:pt>
                <c:pt idx="1812">
                  <c:v>0.0630757052866526</c:v>
                </c:pt>
                <c:pt idx="1813">
                  <c:v>0.0630724032113461</c:v>
                </c:pt>
                <c:pt idx="1814">
                  <c:v>0.0630683555872995</c:v>
                </c:pt>
                <c:pt idx="1815">
                  <c:v>0.063063606778321</c:v>
                </c:pt>
                <c:pt idx="1816">
                  <c:v>0.0630582001892352</c:v>
                </c:pt>
                <c:pt idx="1817">
                  <c:v>0.0630521774955453</c:v>
                </c:pt>
                <c:pt idx="1818">
                  <c:v>0.0630455779559262</c:v>
                </c:pt>
                <c:pt idx="1819">
                  <c:v>0.0630384378248067</c:v>
                </c:pt>
                <c:pt idx="1820">
                  <c:v>0.0630307898795935</c:v>
                </c:pt>
                <c:pt idx="1821">
                  <c:v>0.0630226630738981</c:v>
                </c:pt>
                <c:pt idx="1822">
                  <c:v>0.0630140823245727</c:v>
                </c:pt>
                <c:pt idx="1823">
                  <c:v>0.0630050684365302</c:v>
                </c:pt>
                <c:pt idx="1824">
                  <c:v>0.0629956381653477</c:v>
                </c:pt>
                <c:pt idx="1825">
                  <c:v>0.0629858044136682</c:v>
                </c:pt>
                <c:pt idx="1826">
                  <c:v>0.0629755765535293</c:v>
                </c:pt>
                <c:pt idx="1827">
                  <c:v>0.0629649608631159</c:v>
                </c:pt>
                <c:pt idx="1828">
                  <c:v>0.0629539610631493</c:v>
                </c:pt>
                <c:pt idx="1829">
                  <c:v>0.0629425789353134</c:v>
                </c:pt>
                <c:pt idx="1830">
                  <c:v>0.0629308150028604</c:v>
                </c:pt>
                <c:pt idx="1831">
                  <c:v>0.0629186692519072</c:v>
                </c:pt>
                <c:pt idx="1832">
                  <c:v>0.0629061418709819</c:v>
                </c:pt>
                <c:pt idx="1833">
                  <c:v>0.0628932339861235</c:v>
                </c:pt>
                <c:pt idx="1834">
                  <c:v>0.0628799483692898</c:v>
                </c:pt>
                <c:pt idx="1835">
                  <c:v>0.062866290098954</c:v>
                </c:pt>
                <c:pt idx="1836">
                  <c:v>0.062852267153523</c:v>
                </c:pt>
                <c:pt idx="1837">
                  <c:v>0.0628378909205345</c:v>
                </c:pt>
                <c:pt idx="1838">
                  <c:v>0.0628231766073772</c:v>
                </c:pt>
                <c:pt idx="1839">
                  <c:v>0.0628081435424496</c:v>
                </c:pt>
                <c:pt idx="1840">
                  <c:v>0.0627928153591013</c:v>
                </c:pt>
                <c:pt idx="1841">
                  <c:v>0.0627772200582759</c:v>
                </c:pt>
                <c:pt idx="1842">
                  <c:v>0.0627613899493754</c:v>
                </c:pt>
                <c:pt idx="1843">
                  <c:v>0.0627453614723737</c:v>
                </c:pt>
                <c:pt idx="1844">
                  <c:v>0.0627291749075177</c:v>
                </c:pt>
                <c:pt idx="1845">
                  <c:v>0.0627128739819599</c:v>
                </c:pt>
                <c:pt idx="1846">
                  <c:v>0.0626965053852942</c:v>
                </c:pt>
                <c:pt idx="1847">
                  <c:v>0.0626801182081318</c:v>
                </c:pt>
                <c:pt idx="1848">
                  <c:v>0.0626637633195274</c:v>
                </c:pt>
                <c:pt idx="1849">
                  <c:v>0.0626474927001924</c:v>
                </c:pt>
                <c:pt idx="1850">
                  <c:v>0.0626313587490242</c:v>
                </c:pt>
                <c:pt idx="1851">
                  <c:v>0.062615413580525</c:v>
                </c:pt>
                <c:pt idx="1852">
                  <c:v>0.0625997083302216</c:v>
                </c:pt>
                <c:pt idx="1853">
                  <c:v>0.062584292484263</c:v>
                </c:pt>
                <c:pt idx="1854">
                  <c:v>0.0625660384462688</c:v>
                </c:pt>
                <c:pt idx="1855">
                  <c:v>0.0625517926175748</c:v>
                </c:pt>
                <c:pt idx="1856">
                  <c:v>0.0625379100611097</c:v>
                </c:pt>
                <c:pt idx="1857">
                  <c:v>0.062524434586159</c:v>
                </c:pt>
                <c:pt idx="1858">
                  <c:v>0.0625114052074768</c:v>
                </c:pt>
                <c:pt idx="1859">
                  <c:v>0.0624988558970937</c:v>
                </c:pt>
                <c:pt idx="1860">
                  <c:v>0.0624868154229722</c:v>
                </c:pt>
                <c:pt idx="1861">
                  <c:v>0.0624753072735531</c:v>
                </c:pt>
                <c:pt idx="1862">
                  <c:v>0.0624643496652763</c:v>
                </c:pt>
                <c:pt idx="1863">
                  <c:v>0.0624504873933747</c:v>
                </c:pt>
                <c:pt idx="1864">
                  <c:v>0.0624412109276487</c:v>
                </c:pt>
                <c:pt idx="1865">
                  <c:v>0.0624324308640865</c:v>
                </c:pt>
                <c:pt idx="1866">
                  <c:v>0.0624241557617652</c:v>
                </c:pt>
                <c:pt idx="1867">
                  <c:v>0.0624163889656324</c:v>
                </c:pt>
                <c:pt idx="1868">
                  <c:v>0.0624091290351663</c:v>
                </c:pt>
                <c:pt idx="1869">
                  <c:v>0.0624023702042028</c:v>
                </c:pt>
                <c:pt idx="1870">
                  <c:v>0.0623961028609599</c:v>
                </c:pt>
                <c:pt idx="1871">
                  <c:v>0.0623903140379017</c:v>
                </c:pt>
                <c:pt idx="1872">
                  <c:v>0.0623849879018891</c:v>
                </c:pt>
                <c:pt idx="1873">
                  <c:v>0.0623801062360042</c:v>
                </c:pt>
                <c:pt idx="1874">
                  <c:v>0.062375648905488</c:v>
                </c:pt>
                <c:pt idx="1875">
                  <c:v>0.062371594301348</c:v>
                </c:pt>
                <c:pt idx="1876">
                  <c:v>0.0623679197563409</c:v>
                </c:pt>
                <c:pt idx="1877">
                  <c:v>0.0623646019291799</c:v>
                </c:pt>
                <c:pt idx="1878">
                  <c:v>0.0623616171539332</c:v>
                </c:pt>
                <c:pt idx="1879">
                  <c:v>0.0623589417526345</c:v>
                </c:pt>
                <c:pt idx="1880">
                  <c:v>0.0623565523101057</c:v>
                </c:pt>
                <c:pt idx="1881">
                  <c:v>0.0623544259108775</c:v>
                </c:pt>
                <c:pt idx="1882">
                  <c:v>0.0623525403388683</c:v>
                </c:pt>
                <c:pt idx="1883">
                  <c:v>0.0623508742411522</c:v>
                </c:pt>
                <c:pt idx="1884">
                  <c:v>0.062349407257693</c:v>
                </c:pt>
                <c:pt idx="1885">
                  <c:v>0.0623481201193562</c:v>
                </c:pt>
                <c:pt idx="1886">
                  <c:v>0.0623469947168382</c:v>
                </c:pt>
                <c:pt idx="1887">
                  <c:v>0.062346014143365</c:v>
                </c:pt>
                <c:pt idx="1888">
                  <c:v>0.0623451627141444</c:v>
                </c:pt>
                <c:pt idx="1889">
                  <c:v>0.0623444259655857</c:v>
                </c:pt>
                <c:pt idx="1890">
                  <c:v>0.0623403224022413</c:v>
                </c:pt>
                <c:pt idx="1891">
                  <c:v>0.0623403224022413</c:v>
                </c:pt>
                <c:pt idx="1892">
                  <c:v>0.0623403224022413</c:v>
                </c:pt>
                <c:pt idx="1893">
                  <c:v>0.0623403224022413</c:v>
                </c:pt>
                <c:pt idx="1894">
                  <c:v>0.0623403224022413</c:v>
                </c:pt>
                <c:pt idx="1895">
                  <c:v>0.0623403224022413</c:v>
                </c:pt>
                <c:pt idx="1896">
                  <c:v>0.0623403224022413</c:v>
                </c:pt>
                <c:pt idx="1897">
                  <c:v>0.0623403224022413</c:v>
                </c:pt>
                <c:pt idx="1898">
                  <c:v>0.0623403224022413</c:v>
                </c:pt>
                <c:pt idx="1899">
                  <c:v>0.0623403224022413</c:v>
                </c:pt>
                <c:pt idx="1900">
                  <c:v>0.0623403224022413</c:v>
                </c:pt>
                <c:pt idx="1901">
                  <c:v>0.0623403224022413</c:v>
                </c:pt>
                <c:pt idx="1902">
                  <c:v>0.0623403224022413</c:v>
                </c:pt>
                <c:pt idx="1903">
                  <c:v>0.0623403224022413</c:v>
                </c:pt>
                <c:pt idx="1904">
                  <c:v>0.0623403224022413</c:v>
                </c:pt>
                <c:pt idx="1905">
                  <c:v>0.0623403224022413</c:v>
                </c:pt>
                <c:pt idx="1906">
                  <c:v>0.0623403224022413</c:v>
                </c:pt>
                <c:pt idx="1907">
                  <c:v>0.0623403224022413</c:v>
                </c:pt>
                <c:pt idx="1908">
                  <c:v>0.0623403224022413</c:v>
                </c:pt>
                <c:pt idx="1909">
                  <c:v>0.0623403224022413</c:v>
                </c:pt>
                <c:pt idx="1910">
                  <c:v>0.0623403224022413</c:v>
                </c:pt>
                <c:pt idx="1911">
                  <c:v>0.0623403224022413</c:v>
                </c:pt>
                <c:pt idx="1912">
                  <c:v>0.0623403224022413</c:v>
                </c:pt>
                <c:pt idx="1913">
                  <c:v>0.0623403224022413</c:v>
                </c:pt>
                <c:pt idx="1914">
                  <c:v>0.0623403224022413</c:v>
                </c:pt>
                <c:pt idx="1915">
                  <c:v>0.0623403224022413</c:v>
                </c:pt>
                <c:pt idx="1916">
                  <c:v>0.0623403224022413</c:v>
                </c:pt>
                <c:pt idx="1917">
                  <c:v>0.0623403224022413</c:v>
                </c:pt>
                <c:pt idx="1918">
                  <c:v>0.0623403224022413</c:v>
                </c:pt>
                <c:pt idx="1919">
                  <c:v>0.0623403224022413</c:v>
                </c:pt>
                <c:pt idx="1920">
                  <c:v>0.0623403224022413</c:v>
                </c:pt>
                <c:pt idx="1921">
                  <c:v>0.0623403224022413</c:v>
                </c:pt>
                <c:pt idx="1922">
                  <c:v>0.0623403224022413</c:v>
                </c:pt>
                <c:pt idx="1923">
                  <c:v>0.0623403224022413</c:v>
                </c:pt>
                <c:pt idx="1924">
                  <c:v>0.0623403224022413</c:v>
                </c:pt>
                <c:pt idx="1925">
                  <c:v>0.0623403224022413</c:v>
                </c:pt>
                <c:pt idx="1926">
                  <c:v>0.0623403224022413</c:v>
                </c:pt>
                <c:pt idx="1927">
                  <c:v>0.0623403224022413</c:v>
                </c:pt>
                <c:pt idx="1928">
                  <c:v>0.0623403224022413</c:v>
                </c:pt>
                <c:pt idx="1929">
                  <c:v>0.0623403224022413</c:v>
                </c:pt>
                <c:pt idx="1930">
                  <c:v>0.0623403224022413</c:v>
                </c:pt>
                <c:pt idx="1931">
                  <c:v>0.0623403224022413</c:v>
                </c:pt>
                <c:pt idx="1932">
                  <c:v>0.0623403224022413</c:v>
                </c:pt>
                <c:pt idx="1933">
                  <c:v>0.0623403224022413</c:v>
                </c:pt>
                <c:pt idx="1934">
                  <c:v>0.0623403224022413</c:v>
                </c:pt>
                <c:pt idx="1935">
                  <c:v>0.0623403224022413</c:v>
                </c:pt>
                <c:pt idx="1936">
                  <c:v>0.0623403224022413</c:v>
                </c:pt>
                <c:pt idx="1937">
                  <c:v>0.0623403224022413</c:v>
                </c:pt>
                <c:pt idx="1938">
                  <c:v>0.0623403224022413</c:v>
                </c:pt>
                <c:pt idx="1939">
                  <c:v>0.0623403224022413</c:v>
                </c:pt>
                <c:pt idx="1940">
                  <c:v>0.0623403224022413</c:v>
                </c:pt>
                <c:pt idx="1941">
                  <c:v>0.0623403224022413</c:v>
                </c:pt>
                <c:pt idx="1942">
                  <c:v>0.0623403224022413</c:v>
                </c:pt>
                <c:pt idx="1943">
                  <c:v>0.0623403224022413</c:v>
                </c:pt>
                <c:pt idx="1944">
                  <c:v>0.0623403224022413</c:v>
                </c:pt>
                <c:pt idx="1945">
                  <c:v>0.0623403224022413</c:v>
                </c:pt>
                <c:pt idx="1946">
                  <c:v>0.0623403224022413</c:v>
                </c:pt>
                <c:pt idx="1947">
                  <c:v>0.0623403224022413</c:v>
                </c:pt>
                <c:pt idx="1948">
                  <c:v>0.0623403224022413</c:v>
                </c:pt>
                <c:pt idx="1949">
                  <c:v>0.0623403224022413</c:v>
                </c:pt>
                <c:pt idx="1950">
                  <c:v>0.0623403224022413</c:v>
                </c:pt>
                <c:pt idx="1951">
                  <c:v>0.0623403224022413</c:v>
                </c:pt>
                <c:pt idx="1952">
                  <c:v>0.0623403224022413</c:v>
                </c:pt>
                <c:pt idx="1953">
                  <c:v>0.0623403224022413</c:v>
                </c:pt>
                <c:pt idx="1954">
                  <c:v>0.0623403224022413</c:v>
                </c:pt>
                <c:pt idx="1955">
                  <c:v>0.0623403224022413</c:v>
                </c:pt>
                <c:pt idx="1956">
                  <c:v>0.0623403224022413</c:v>
                </c:pt>
                <c:pt idx="1957">
                  <c:v>0.0623403224022413</c:v>
                </c:pt>
                <c:pt idx="1958">
                  <c:v>0.0623403224022413</c:v>
                </c:pt>
                <c:pt idx="1959">
                  <c:v>0.0623403224022413</c:v>
                </c:pt>
                <c:pt idx="1960">
                  <c:v>0.0623403224022413</c:v>
                </c:pt>
                <c:pt idx="1961">
                  <c:v>0.0623403224022413</c:v>
                </c:pt>
                <c:pt idx="1962">
                  <c:v>0.0623403224022413</c:v>
                </c:pt>
                <c:pt idx="1963">
                  <c:v>0.0623403224022413</c:v>
                </c:pt>
                <c:pt idx="1964">
                  <c:v>0.0623403224022413</c:v>
                </c:pt>
                <c:pt idx="1965">
                  <c:v>0.0623403224022413</c:v>
                </c:pt>
                <c:pt idx="1966">
                  <c:v>0.0623403224022413</c:v>
                </c:pt>
                <c:pt idx="1967">
                  <c:v>0.0623403224022413</c:v>
                </c:pt>
                <c:pt idx="1968">
                  <c:v>0.0623403224022413</c:v>
                </c:pt>
                <c:pt idx="1969">
                  <c:v>0.0623403224022413</c:v>
                </c:pt>
                <c:pt idx="1970">
                  <c:v>0.0623403224022413</c:v>
                </c:pt>
                <c:pt idx="1971">
                  <c:v>0.0623403224022413</c:v>
                </c:pt>
                <c:pt idx="1972">
                  <c:v>0.0623403224022413</c:v>
                </c:pt>
                <c:pt idx="1973">
                  <c:v>0.0623403224022413</c:v>
                </c:pt>
                <c:pt idx="1974">
                  <c:v>0.0623403224022413</c:v>
                </c:pt>
                <c:pt idx="1975">
                  <c:v>0.0623403224022413</c:v>
                </c:pt>
                <c:pt idx="1976">
                  <c:v>0.0623403224022413</c:v>
                </c:pt>
                <c:pt idx="1977">
                  <c:v>0.0623403224022413</c:v>
                </c:pt>
                <c:pt idx="1978">
                  <c:v>0.0623403224022413</c:v>
                </c:pt>
                <c:pt idx="1979">
                  <c:v>0.0623403224022413</c:v>
                </c:pt>
                <c:pt idx="1980">
                  <c:v>0.0623403224022413</c:v>
                </c:pt>
                <c:pt idx="1981">
                  <c:v>0.0623403224022413</c:v>
                </c:pt>
                <c:pt idx="1982">
                  <c:v>0.0623403224022413</c:v>
                </c:pt>
                <c:pt idx="1983">
                  <c:v>0.0623403224022413</c:v>
                </c:pt>
                <c:pt idx="1984">
                  <c:v>0.0623403224022413</c:v>
                </c:pt>
                <c:pt idx="1985">
                  <c:v>0.0623403224022413</c:v>
                </c:pt>
                <c:pt idx="1986">
                  <c:v>0.0623403224022413</c:v>
                </c:pt>
                <c:pt idx="1987">
                  <c:v>0.0623403224022413</c:v>
                </c:pt>
                <c:pt idx="1988">
                  <c:v>0.0623403224022413</c:v>
                </c:pt>
                <c:pt idx="1989">
                  <c:v>0.0623403224022413</c:v>
                </c:pt>
                <c:pt idx="1990">
                  <c:v>0.0623403224022413</c:v>
                </c:pt>
                <c:pt idx="1991">
                  <c:v>0.0623403224022413</c:v>
                </c:pt>
                <c:pt idx="1992">
                  <c:v>0.0623403224022413</c:v>
                </c:pt>
                <c:pt idx="1993">
                  <c:v>0.0623403224022413</c:v>
                </c:pt>
                <c:pt idx="1994">
                  <c:v>0.0623403224022413</c:v>
                </c:pt>
                <c:pt idx="1995">
                  <c:v>0.0623403224022413</c:v>
                </c:pt>
                <c:pt idx="1996">
                  <c:v>0.0623403224022413</c:v>
                </c:pt>
                <c:pt idx="1997">
                  <c:v>0.0623403224022413</c:v>
                </c:pt>
                <c:pt idx="1998">
                  <c:v>0.0623403224022413</c:v>
                </c:pt>
                <c:pt idx="1999">
                  <c:v>0.0623403224022413</c:v>
                </c:pt>
                <c:pt idx="2000">
                  <c:v>0.0623403224022413</c:v>
                </c:pt>
                <c:pt idx="2001">
                  <c:v>0.0623403224022413</c:v>
                </c:pt>
                <c:pt idx="2002">
                  <c:v>0.0623403224022413</c:v>
                </c:pt>
                <c:pt idx="2003">
                  <c:v>0.0623403224022413</c:v>
                </c:pt>
                <c:pt idx="2004">
                  <c:v>0.0623403224022413</c:v>
                </c:pt>
                <c:pt idx="2005">
                  <c:v>0.0623403224022413</c:v>
                </c:pt>
                <c:pt idx="2006">
                  <c:v>0.0623403224022413</c:v>
                </c:pt>
                <c:pt idx="2007">
                  <c:v>0.0623403224022413</c:v>
                </c:pt>
                <c:pt idx="2008">
                  <c:v>0.0623403224022413</c:v>
                </c:pt>
                <c:pt idx="2009">
                  <c:v>0.0623403224022413</c:v>
                </c:pt>
                <c:pt idx="2010">
                  <c:v>0.0623403224022413</c:v>
                </c:pt>
                <c:pt idx="2011">
                  <c:v>0.0623403224022413</c:v>
                </c:pt>
                <c:pt idx="2012">
                  <c:v>0.0623403224022413</c:v>
                </c:pt>
                <c:pt idx="2013">
                  <c:v>0.0623403224022413</c:v>
                </c:pt>
                <c:pt idx="2014">
                  <c:v>0.0623403224022413</c:v>
                </c:pt>
                <c:pt idx="2015">
                  <c:v>0.0623403224022413</c:v>
                </c:pt>
                <c:pt idx="2016">
                  <c:v>0.0623403224022413</c:v>
                </c:pt>
                <c:pt idx="2017">
                  <c:v>0.0623403224022413</c:v>
                </c:pt>
                <c:pt idx="2018">
                  <c:v>0.0623403224022413</c:v>
                </c:pt>
                <c:pt idx="2019">
                  <c:v>0.0623403224022413</c:v>
                </c:pt>
                <c:pt idx="2020">
                  <c:v>0.0623403224022413</c:v>
                </c:pt>
                <c:pt idx="2021">
                  <c:v>0.0623403224022413</c:v>
                </c:pt>
                <c:pt idx="2022">
                  <c:v>0.0623403224022413</c:v>
                </c:pt>
                <c:pt idx="2023">
                  <c:v>0.0623403224022413</c:v>
                </c:pt>
                <c:pt idx="2024">
                  <c:v>0.0623403224022413</c:v>
                </c:pt>
                <c:pt idx="2025">
                  <c:v>0.0623403224022413</c:v>
                </c:pt>
                <c:pt idx="2026">
                  <c:v>0.0623403224022413</c:v>
                </c:pt>
                <c:pt idx="2027">
                  <c:v>0.0623403224022413</c:v>
                </c:pt>
                <c:pt idx="2028">
                  <c:v>0.0623403224022413</c:v>
                </c:pt>
                <c:pt idx="2029">
                  <c:v>0.0623403224022413</c:v>
                </c:pt>
                <c:pt idx="2030">
                  <c:v>0.0623403224022413</c:v>
                </c:pt>
                <c:pt idx="2031">
                  <c:v>0.0623403224022413</c:v>
                </c:pt>
                <c:pt idx="2032">
                  <c:v>0.0623403224022413</c:v>
                </c:pt>
                <c:pt idx="2033">
                  <c:v>0.0623403224022413</c:v>
                </c:pt>
                <c:pt idx="2034">
                  <c:v>0.0623403224022413</c:v>
                </c:pt>
                <c:pt idx="2035">
                  <c:v>0.0623403224022413</c:v>
                </c:pt>
                <c:pt idx="2036">
                  <c:v>0.0623403224022413</c:v>
                </c:pt>
                <c:pt idx="2037">
                  <c:v>0.0623403224022413</c:v>
                </c:pt>
                <c:pt idx="2038">
                  <c:v>0.0623403224022413</c:v>
                </c:pt>
                <c:pt idx="2039">
                  <c:v>0.0623403224022413</c:v>
                </c:pt>
                <c:pt idx="2040">
                  <c:v>0.0623403224022413</c:v>
                </c:pt>
                <c:pt idx="2041">
                  <c:v>0.0623403224022413</c:v>
                </c:pt>
                <c:pt idx="2042">
                  <c:v>0.0623403224022413</c:v>
                </c:pt>
                <c:pt idx="2043">
                  <c:v>0.0623403224022413</c:v>
                </c:pt>
                <c:pt idx="2044">
                  <c:v>0.0623403224022413</c:v>
                </c:pt>
                <c:pt idx="2045">
                  <c:v>0.0623403224022413</c:v>
                </c:pt>
                <c:pt idx="2046">
                  <c:v>0.0623403224022413</c:v>
                </c:pt>
                <c:pt idx="2047">
                  <c:v>0.0623403224022413</c:v>
                </c:pt>
                <c:pt idx="2048">
                  <c:v>0.0623403224022413</c:v>
                </c:pt>
                <c:pt idx="2049">
                  <c:v>0.0623403224022413</c:v>
                </c:pt>
                <c:pt idx="2050">
                  <c:v>0.0623403224022413</c:v>
                </c:pt>
                <c:pt idx="2051">
                  <c:v>0.0623403224022413</c:v>
                </c:pt>
                <c:pt idx="2052">
                  <c:v>0.0623403224022413</c:v>
                </c:pt>
                <c:pt idx="2053">
                  <c:v>0.0623403224022413</c:v>
                </c:pt>
                <c:pt idx="2054">
                  <c:v>0.0623403224022413</c:v>
                </c:pt>
                <c:pt idx="2055">
                  <c:v>0.0623403224022413</c:v>
                </c:pt>
                <c:pt idx="2056">
                  <c:v>0.0623403224022413</c:v>
                </c:pt>
                <c:pt idx="2057">
                  <c:v>0.0623403224022413</c:v>
                </c:pt>
                <c:pt idx="2058">
                  <c:v>0.0623403224022413</c:v>
                </c:pt>
                <c:pt idx="2059">
                  <c:v>0.0623403224022413</c:v>
                </c:pt>
                <c:pt idx="2060">
                  <c:v>0.0623403224022413</c:v>
                </c:pt>
                <c:pt idx="2061">
                  <c:v>0.0623403224022413</c:v>
                </c:pt>
                <c:pt idx="2062">
                  <c:v>0.0623403224022413</c:v>
                </c:pt>
                <c:pt idx="2063">
                  <c:v>0.0623403224022413</c:v>
                </c:pt>
                <c:pt idx="2064">
                  <c:v>0.0623403224022413</c:v>
                </c:pt>
                <c:pt idx="2065">
                  <c:v>0.0623403224022413</c:v>
                </c:pt>
                <c:pt idx="2066">
                  <c:v>0.0623403224022413</c:v>
                </c:pt>
                <c:pt idx="2067">
                  <c:v>0.0623403224022413</c:v>
                </c:pt>
                <c:pt idx="2068">
                  <c:v>0.0623403224022413</c:v>
                </c:pt>
                <c:pt idx="2069">
                  <c:v>0.0623403224022413</c:v>
                </c:pt>
                <c:pt idx="2070">
                  <c:v>0.0623403224022413</c:v>
                </c:pt>
                <c:pt idx="2071">
                  <c:v>0.0623403224022413</c:v>
                </c:pt>
                <c:pt idx="2072">
                  <c:v>0.0623403224022413</c:v>
                </c:pt>
                <c:pt idx="2073">
                  <c:v>0.0623403224022413</c:v>
                </c:pt>
                <c:pt idx="2074">
                  <c:v>0.0623403224022413</c:v>
                </c:pt>
                <c:pt idx="2075">
                  <c:v>0.0623403224022413</c:v>
                </c:pt>
                <c:pt idx="2076">
                  <c:v>0.0623403224022413</c:v>
                </c:pt>
                <c:pt idx="2077">
                  <c:v>0.0623403224022413</c:v>
                </c:pt>
                <c:pt idx="2078">
                  <c:v>0.0623403224022413</c:v>
                </c:pt>
                <c:pt idx="2079">
                  <c:v>0.0623403224022413</c:v>
                </c:pt>
                <c:pt idx="2080">
                  <c:v>0.0623403224022413</c:v>
                </c:pt>
                <c:pt idx="2081">
                  <c:v>0.0623403224022413</c:v>
                </c:pt>
                <c:pt idx="2082">
                  <c:v>0.0623403224022413</c:v>
                </c:pt>
                <c:pt idx="2083">
                  <c:v>0.0623403224022413</c:v>
                </c:pt>
                <c:pt idx="2084">
                  <c:v>0.0623403224022413</c:v>
                </c:pt>
                <c:pt idx="2085">
                  <c:v>0.0623403224022413</c:v>
                </c:pt>
                <c:pt idx="2086">
                  <c:v>0.0623403224022413</c:v>
                </c:pt>
                <c:pt idx="2087">
                  <c:v>0.0623403224022413</c:v>
                </c:pt>
                <c:pt idx="2088">
                  <c:v>0.0623403224022413</c:v>
                </c:pt>
                <c:pt idx="2089">
                  <c:v>0.0623403224022413</c:v>
                </c:pt>
                <c:pt idx="2090">
                  <c:v>0.0623403224022413</c:v>
                </c:pt>
                <c:pt idx="2091">
                  <c:v>0.0623403224022413</c:v>
                </c:pt>
                <c:pt idx="2092">
                  <c:v>0.0623403224022413</c:v>
                </c:pt>
                <c:pt idx="2093">
                  <c:v>0.0623403224022413</c:v>
                </c:pt>
                <c:pt idx="2094">
                  <c:v>0.0623403224022413</c:v>
                </c:pt>
                <c:pt idx="2095">
                  <c:v>0.0623403224022413</c:v>
                </c:pt>
                <c:pt idx="2096">
                  <c:v>0.0623403224022413</c:v>
                </c:pt>
                <c:pt idx="2097">
                  <c:v>0.0623403224022413</c:v>
                </c:pt>
                <c:pt idx="2098">
                  <c:v>0.0623403224022413</c:v>
                </c:pt>
                <c:pt idx="2099">
                  <c:v>0.0623403224022413</c:v>
                </c:pt>
                <c:pt idx="2100">
                  <c:v>0.0623403224022413</c:v>
                </c:pt>
                <c:pt idx="2101">
                  <c:v>0.0623403224022413</c:v>
                </c:pt>
                <c:pt idx="2102">
                  <c:v>0.0623403224022413</c:v>
                </c:pt>
                <c:pt idx="2103">
                  <c:v>0.0623403224022413</c:v>
                </c:pt>
                <c:pt idx="2104">
                  <c:v>0.0623403224022413</c:v>
                </c:pt>
                <c:pt idx="2105">
                  <c:v>0.0623403224022413</c:v>
                </c:pt>
                <c:pt idx="2106">
                  <c:v>0.0623403224022413</c:v>
                </c:pt>
                <c:pt idx="2107">
                  <c:v>0.0623403224022413</c:v>
                </c:pt>
                <c:pt idx="2108">
                  <c:v>0.0623403224022413</c:v>
                </c:pt>
                <c:pt idx="2109">
                  <c:v>0.0623403224022413</c:v>
                </c:pt>
                <c:pt idx="2110">
                  <c:v>0.0623403224022413</c:v>
                </c:pt>
                <c:pt idx="2111">
                  <c:v>0.0623403224022413</c:v>
                </c:pt>
                <c:pt idx="2112">
                  <c:v>0.0623403224022413</c:v>
                </c:pt>
                <c:pt idx="2113">
                  <c:v>0.0623403224022413</c:v>
                </c:pt>
                <c:pt idx="2114">
                  <c:v>0.0623403224022413</c:v>
                </c:pt>
                <c:pt idx="2115">
                  <c:v>0.0623403224022413</c:v>
                </c:pt>
                <c:pt idx="2116">
                  <c:v>0.0623403224022413</c:v>
                </c:pt>
                <c:pt idx="2117">
                  <c:v>0.0623403224022413</c:v>
                </c:pt>
                <c:pt idx="2118">
                  <c:v>0.0623403224022413</c:v>
                </c:pt>
                <c:pt idx="2119">
                  <c:v>0.0623403224022413</c:v>
                </c:pt>
                <c:pt idx="2120">
                  <c:v>0.0623403224022413</c:v>
                </c:pt>
                <c:pt idx="2121">
                  <c:v>0.0623403224022413</c:v>
                </c:pt>
                <c:pt idx="2122">
                  <c:v>0.0623403224022413</c:v>
                </c:pt>
                <c:pt idx="2123">
                  <c:v>0.0623403224022413</c:v>
                </c:pt>
                <c:pt idx="2124">
                  <c:v>0.0623403224022413</c:v>
                </c:pt>
                <c:pt idx="2125">
                  <c:v>0.0623403224022413</c:v>
                </c:pt>
                <c:pt idx="2126">
                  <c:v>0.0623403224022413</c:v>
                </c:pt>
                <c:pt idx="2127">
                  <c:v>0.0623403224022413</c:v>
                </c:pt>
                <c:pt idx="2128">
                  <c:v>0.0623403224022413</c:v>
                </c:pt>
                <c:pt idx="2129">
                  <c:v>0.0623403224022413</c:v>
                </c:pt>
                <c:pt idx="2130">
                  <c:v>0.0623403224022413</c:v>
                </c:pt>
                <c:pt idx="2131">
                  <c:v>0.0623403224022413</c:v>
                </c:pt>
                <c:pt idx="2132">
                  <c:v>0.0623403224022413</c:v>
                </c:pt>
                <c:pt idx="2133">
                  <c:v>0.0623403224022413</c:v>
                </c:pt>
                <c:pt idx="2134">
                  <c:v>0.0623403224022413</c:v>
                </c:pt>
                <c:pt idx="2135">
                  <c:v>0.0623403224022413</c:v>
                </c:pt>
                <c:pt idx="2136">
                  <c:v>0.0623403224022413</c:v>
                </c:pt>
                <c:pt idx="2137">
                  <c:v>0.0623403224022413</c:v>
                </c:pt>
                <c:pt idx="2138">
                  <c:v>0.0623403224022413</c:v>
                </c:pt>
                <c:pt idx="2139">
                  <c:v>0.0623403224022413</c:v>
                </c:pt>
                <c:pt idx="2140">
                  <c:v>0.0623403224022413</c:v>
                </c:pt>
                <c:pt idx="2141">
                  <c:v>0.0623403224022413</c:v>
                </c:pt>
                <c:pt idx="2142">
                  <c:v>0.0623403224022413</c:v>
                </c:pt>
                <c:pt idx="2143">
                  <c:v>0.0623403224022413</c:v>
                </c:pt>
                <c:pt idx="2144">
                  <c:v>0.0623403224022413</c:v>
                </c:pt>
                <c:pt idx="2145">
                  <c:v>0.0623403224022413</c:v>
                </c:pt>
                <c:pt idx="2146">
                  <c:v>0.0623403224022413</c:v>
                </c:pt>
                <c:pt idx="2147">
                  <c:v>0.0623403224022413</c:v>
                </c:pt>
                <c:pt idx="2148">
                  <c:v>0.0623403224022413</c:v>
                </c:pt>
                <c:pt idx="2149">
                  <c:v>0.0623403224022413</c:v>
                </c:pt>
                <c:pt idx="2150">
                  <c:v>0.0623403224022413</c:v>
                </c:pt>
                <c:pt idx="2151">
                  <c:v>0.0623403224022413</c:v>
                </c:pt>
                <c:pt idx="2152">
                  <c:v>0.0623403224022413</c:v>
                </c:pt>
                <c:pt idx="2153">
                  <c:v>0.0623403224022413</c:v>
                </c:pt>
                <c:pt idx="2154">
                  <c:v>0.0623403224022413</c:v>
                </c:pt>
                <c:pt idx="2155">
                  <c:v>0.0623403224022413</c:v>
                </c:pt>
                <c:pt idx="2156">
                  <c:v>0.0623403224022413</c:v>
                </c:pt>
                <c:pt idx="2157">
                  <c:v>0.0623403224022413</c:v>
                </c:pt>
                <c:pt idx="2158">
                  <c:v>0.0623403224022413</c:v>
                </c:pt>
                <c:pt idx="2159">
                  <c:v>0.0623403224022413</c:v>
                </c:pt>
                <c:pt idx="2160">
                  <c:v>0.0623403224022413</c:v>
                </c:pt>
                <c:pt idx="2161">
                  <c:v>0.0623403224022413</c:v>
                </c:pt>
                <c:pt idx="2162">
                  <c:v>0.0623403224022413</c:v>
                </c:pt>
                <c:pt idx="2163">
                  <c:v>0.0623403224022413</c:v>
                </c:pt>
                <c:pt idx="2164">
                  <c:v>0.0623403224022413</c:v>
                </c:pt>
                <c:pt idx="2165">
                  <c:v>0.0623403224022413</c:v>
                </c:pt>
                <c:pt idx="2166">
                  <c:v>0.0623403224022413</c:v>
                </c:pt>
                <c:pt idx="2167">
                  <c:v>0.0623403224022413</c:v>
                </c:pt>
                <c:pt idx="2168">
                  <c:v>0.0623403224022413</c:v>
                </c:pt>
                <c:pt idx="2169">
                  <c:v>0.0623403224022413</c:v>
                </c:pt>
                <c:pt idx="2170">
                  <c:v>0.0623403224022413</c:v>
                </c:pt>
                <c:pt idx="2171">
                  <c:v>0.0623403224022413</c:v>
                </c:pt>
                <c:pt idx="2172">
                  <c:v>0.0623403224022413</c:v>
                </c:pt>
                <c:pt idx="2173">
                  <c:v>0.0623403224022413</c:v>
                </c:pt>
                <c:pt idx="2174">
                  <c:v>0.0623403224022413</c:v>
                </c:pt>
                <c:pt idx="2175">
                  <c:v>0.0623403224022413</c:v>
                </c:pt>
                <c:pt idx="2176">
                  <c:v>0.0623403224022413</c:v>
                </c:pt>
                <c:pt idx="2177">
                  <c:v>0.0623403224022413</c:v>
                </c:pt>
                <c:pt idx="2178">
                  <c:v>0.0623403224022413</c:v>
                </c:pt>
                <c:pt idx="2179">
                  <c:v>0.0623403224022413</c:v>
                </c:pt>
                <c:pt idx="2180">
                  <c:v>0.0623403224022413</c:v>
                </c:pt>
                <c:pt idx="2181">
                  <c:v>0.0623403224022413</c:v>
                </c:pt>
                <c:pt idx="2182">
                  <c:v>0.0623403224022413</c:v>
                </c:pt>
                <c:pt idx="2183">
                  <c:v>0.0623403224022413</c:v>
                </c:pt>
                <c:pt idx="2184">
                  <c:v>0.0623403224022413</c:v>
                </c:pt>
                <c:pt idx="2185">
                  <c:v>0.0623403224022413</c:v>
                </c:pt>
                <c:pt idx="2186">
                  <c:v>0.0623403224022413</c:v>
                </c:pt>
                <c:pt idx="2187">
                  <c:v>0.0623403224022413</c:v>
                </c:pt>
                <c:pt idx="2188">
                  <c:v>0.0623403224022413</c:v>
                </c:pt>
                <c:pt idx="2189">
                  <c:v>0.0623403224022413</c:v>
                </c:pt>
                <c:pt idx="2190">
                  <c:v>0.0623403224022413</c:v>
                </c:pt>
                <c:pt idx="2191">
                  <c:v>0.0623403224022413</c:v>
                </c:pt>
                <c:pt idx="2192">
                  <c:v>0.0623403224022413</c:v>
                </c:pt>
                <c:pt idx="2193">
                  <c:v>0.0623403224022413</c:v>
                </c:pt>
                <c:pt idx="2194">
                  <c:v>0.0623403224022413</c:v>
                </c:pt>
                <c:pt idx="2195">
                  <c:v>0.0623403224022413</c:v>
                </c:pt>
                <c:pt idx="2196">
                  <c:v>0.0623403224022413</c:v>
                </c:pt>
                <c:pt idx="2197">
                  <c:v>0.0623403224022413</c:v>
                </c:pt>
                <c:pt idx="2198">
                  <c:v>0.0623403224022413</c:v>
                </c:pt>
                <c:pt idx="2199">
                  <c:v>0.0623403224022413</c:v>
                </c:pt>
                <c:pt idx="2200">
                  <c:v>0.0623403224022413</c:v>
                </c:pt>
                <c:pt idx="2201">
                  <c:v>0.0623403224022413</c:v>
                </c:pt>
                <c:pt idx="2202">
                  <c:v>0.0623403224022413</c:v>
                </c:pt>
                <c:pt idx="2203">
                  <c:v>0.0623403224022413</c:v>
                </c:pt>
                <c:pt idx="2204">
                  <c:v>0.0623403224022413</c:v>
                </c:pt>
                <c:pt idx="2205">
                  <c:v>0.0623403224022413</c:v>
                </c:pt>
                <c:pt idx="2206">
                  <c:v>0.0623403224022413</c:v>
                </c:pt>
                <c:pt idx="2207">
                  <c:v>0.0623403224022413</c:v>
                </c:pt>
                <c:pt idx="2208">
                  <c:v>0.0623403224022413</c:v>
                </c:pt>
                <c:pt idx="2209">
                  <c:v>0.0623403224022413</c:v>
                </c:pt>
                <c:pt idx="2210">
                  <c:v>0.0623403224022413</c:v>
                </c:pt>
                <c:pt idx="2211">
                  <c:v>0.0623403224022413</c:v>
                </c:pt>
                <c:pt idx="2212">
                  <c:v>0.0623403224022413</c:v>
                </c:pt>
                <c:pt idx="2213">
                  <c:v>0.0623403224022413</c:v>
                </c:pt>
                <c:pt idx="2214">
                  <c:v>0.0623403224022413</c:v>
                </c:pt>
                <c:pt idx="2215">
                  <c:v>0.0623403224022413</c:v>
                </c:pt>
                <c:pt idx="2216">
                  <c:v>0.0623403224022413</c:v>
                </c:pt>
                <c:pt idx="2217">
                  <c:v>0.0623403224022413</c:v>
                </c:pt>
                <c:pt idx="2218">
                  <c:v>0.0623403224022413</c:v>
                </c:pt>
                <c:pt idx="2219">
                  <c:v>0.0623403224022413</c:v>
                </c:pt>
                <c:pt idx="2220">
                  <c:v>0.0623403224022413</c:v>
                </c:pt>
                <c:pt idx="2221">
                  <c:v>0.0623403224022413</c:v>
                </c:pt>
                <c:pt idx="2222">
                  <c:v>0.0623403224022413</c:v>
                </c:pt>
                <c:pt idx="2223">
                  <c:v>0.0623403224022413</c:v>
                </c:pt>
                <c:pt idx="2224">
                  <c:v>0.0623403224022413</c:v>
                </c:pt>
                <c:pt idx="2225">
                  <c:v>0.0623403224022413</c:v>
                </c:pt>
                <c:pt idx="2226">
                  <c:v>0.0623403224022413</c:v>
                </c:pt>
                <c:pt idx="2227">
                  <c:v>0.0623403224022413</c:v>
                </c:pt>
                <c:pt idx="2228">
                  <c:v>0.0623403224022413</c:v>
                </c:pt>
                <c:pt idx="2229">
                  <c:v>0.0623403224022413</c:v>
                </c:pt>
                <c:pt idx="2230">
                  <c:v>0.0623403224022413</c:v>
                </c:pt>
                <c:pt idx="2231">
                  <c:v>0.0623403224022413</c:v>
                </c:pt>
                <c:pt idx="2232">
                  <c:v>0.0623403224022413</c:v>
                </c:pt>
                <c:pt idx="2233">
                  <c:v>0.0623403224022413</c:v>
                </c:pt>
                <c:pt idx="2234">
                  <c:v>0.0623403224022413</c:v>
                </c:pt>
                <c:pt idx="2235">
                  <c:v>0.0623403224022413</c:v>
                </c:pt>
                <c:pt idx="2236">
                  <c:v>0.0623403224022413</c:v>
                </c:pt>
                <c:pt idx="2237">
                  <c:v>0.0623403224022413</c:v>
                </c:pt>
                <c:pt idx="2238">
                  <c:v>0.0623403224022413</c:v>
                </c:pt>
                <c:pt idx="2239">
                  <c:v>0.0623403224022413</c:v>
                </c:pt>
                <c:pt idx="2240">
                  <c:v>0.0623403224022413</c:v>
                </c:pt>
                <c:pt idx="2241">
                  <c:v>0.0623403224022413</c:v>
                </c:pt>
                <c:pt idx="2242">
                  <c:v>0.0623403224022413</c:v>
                </c:pt>
                <c:pt idx="2243">
                  <c:v>0.0623403224022413</c:v>
                </c:pt>
                <c:pt idx="2244">
                  <c:v>0.0623403224022413</c:v>
                </c:pt>
                <c:pt idx="2245">
                  <c:v>0.0623403224022413</c:v>
                </c:pt>
                <c:pt idx="2246">
                  <c:v>0.0623403224022413</c:v>
                </c:pt>
                <c:pt idx="2247">
                  <c:v>0.0623403224022413</c:v>
                </c:pt>
                <c:pt idx="2248">
                  <c:v>0.0623403224022413</c:v>
                </c:pt>
                <c:pt idx="2249">
                  <c:v>0.0623403224022413</c:v>
                </c:pt>
                <c:pt idx="2250">
                  <c:v>0.0623403224022413</c:v>
                </c:pt>
                <c:pt idx="2251">
                  <c:v>0.0623403224022413</c:v>
                </c:pt>
                <c:pt idx="2252">
                  <c:v>0.0623403224022413</c:v>
                </c:pt>
                <c:pt idx="2253">
                  <c:v>0.0623403224022413</c:v>
                </c:pt>
                <c:pt idx="2254">
                  <c:v>0.0623403224022413</c:v>
                </c:pt>
                <c:pt idx="2255">
                  <c:v>0.0623403224022413</c:v>
                </c:pt>
                <c:pt idx="2256">
                  <c:v>0.0623403224022413</c:v>
                </c:pt>
                <c:pt idx="2257">
                  <c:v>0.0623403224022413</c:v>
                </c:pt>
                <c:pt idx="2258">
                  <c:v>0.0623403224022413</c:v>
                </c:pt>
                <c:pt idx="2259">
                  <c:v>0.0623403224022413</c:v>
                </c:pt>
                <c:pt idx="2260">
                  <c:v>0.0623403224022413</c:v>
                </c:pt>
                <c:pt idx="2261">
                  <c:v>0.0623403224022413</c:v>
                </c:pt>
                <c:pt idx="2262">
                  <c:v>0.0623403224022413</c:v>
                </c:pt>
                <c:pt idx="2263">
                  <c:v>0.0623403224022413</c:v>
                </c:pt>
                <c:pt idx="2264">
                  <c:v>0.0623403224022413</c:v>
                </c:pt>
                <c:pt idx="2265">
                  <c:v>0.0623403224022413</c:v>
                </c:pt>
                <c:pt idx="2266">
                  <c:v>0.0623403224022413</c:v>
                </c:pt>
                <c:pt idx="2267">
                  <c:v>0.0623403224022413</c:v>
                </c:pt>
                <c:pt idx="2268">
                  <c:v>0.0623403224022413</c:v>
                </c:pt>
                <c:pt idx="2269">
                  <c:v>0.0623403224022413</c:v>
                </c:pt>
                <c:pt idx="2270">
                  <c:v>0.0623403224022413</c:v>
                </c:pt>
                <c:pt idx="2271">
                  <c:v>0.0623403224022413</c:v>
                </c:pt>
                <c:pt idx="2272">
                  <c:v>0.0623403224022413</c:v>
                </c:pt>
                <c:pt idx="2273">
                  <c:v>0.0623403224022413</c:v>
                </c:pt>
                <c:pt idx="2274">
                  <c:v>0.0623403224022413</c:v>
                </c:pt>
                <c:pt idx="2275">
                  <c:v>0.0623403224022413</c:v>
                </c:pt>
                <c:pt idx="2276">
                  <c:v>0.0623403224022413</c:v>
                </c:pt>
                <c:pt idx="2277">
                  <c:v>0.0623403224022413</c:v>
                </c:pt>
                <c:pt idx="2278">
                  <c:v>0.0623403224022413</c:v>
                </c:pt>
                <c:pt idx="2279">
                  <c:v>0.0623403224022413</c:v>
                </c:pt>
                <c:pt idx="2280">
                  <c:v>0.0623403224022413</c:v>
                </c:pt>
                <c:pt idx="2281">
                  <c:v>0.0623403224022413</c:v>
                </c:pt>
                <c:pt idx="2282">
                  <c:v>0.0623403224022413</c:v>
                </c:pt>
                <c:pt idx="2283">
                  <c:v>0.0623403224022413</c:v>
                </c:pt>
                <c:pt idx="2284">
                  <c:v>0.0623403224022413</c:v>
                </c:pt>
                <c:pt idx="2285">
                  <c:v>0.0623403224022413</c:v>
                </c:pt>
                <c:pt idx="2286">
                  <c:v>0.0623403224022413</c:v>
                </c:pt>
                <c:pt idx="2287">
                  <c:v>0.0623403224022413</c:v>
                </c:pt>
                <c:pt idx="2288">
                  <c:v>0.0623403224022413</c:v>
                </c:pt>
                <c:pt idx="2289">
                  <c:v>0.0623403224022413</c:v>
                </c:pt>
                <c:pt idx="2290">
                  <c:v>0.0623403224022413</c:v>
                </c:pt>
                <c:pt idx="2291">
                  <c:v>0.0623403224022413</c:v>
                </c:pt>
                <c:pt idx="2292">
                  <c:v>0.0623403224022413</c:v>
                </c:pt>
                <c:pt idx="2293">
                  <c:v>0.0623403224022413</c:v>
                </c:pt>
                <c:pt idx="2294">
                  <c:v>0.0623403224022413</c:v>
                </c:pt>
                <c:pt idx="2295">
                  <c:v>0.0623403224022413</c:v>
                </c:pt>
                <c:pt idx="2296">
                  <c:v>0.0623403224022413</c:v>
                </c:pt>
                <c:pt idx="2297">
                  <c:v>0.0623403224022413</c:v>
                </c:pt>
                <c:pt idx="2298">
                  <c:v>0.0623403224022413</c:v>
                </c:pt>
                <c:pt idx="2299">
                  <c:v>0.0623403224022413</c:v>
                </c:pt>
                <c:pt idx="2300">
                  <c:v>0.0623403224022413</c:v>
                </c:pt>
                <c:pt idx="2301">
                  <c:v>0.0623403224022413</c:v>
                </c:pt>
                <c:pt idx="2302">
                  <c:v>0.0623403224022413</c:v>
                </c:pt>
                <c:pt idx="2303">
                  <c:v>0.0623403224022413</c:v>
                </c:pt>
                <c:pt idx="2304">
                  <c:v>0.0623403224022413</c:v>
                </c:pt>
                <c:pt idx="2305">
                  <c:v>0.0623403224022413</c:v>
                </c:pt>
                <c:pt idx="2306">
                  <c:v>0.0623403224022413</c:v>
                </c:pt>
                <c:pt idx="2307">
                  <c:v>0.0623403224022413</c:v>
                </c:pt>
                <c:pt idx="2308">
                  <c:v>0.0623403224022413</c:v>
                </c:pt>
                <c:pt idx="2309">
                  <c:v>0.0623403224022413</c:v>
                </c:pt>
                <c:pt idx="2310">
                  <c:v>0.0623403224022413</c:v>
                </c:pt>
                <c:pt idx="2311">
                  <c:v>0.0623403224022413</c:v>
                </c:pt>
                <c:pt idx="2312">
                  <c:v>0.0623403224022413</c:v>
                </c:pt>
                <c:pt idx="2313">
                  <c:v>0.0623403224022413</c:v>
                </c:pt>
                <c:pt idx="2314">
                  <c:v>0.0623403224022413</c:v>
                </c:pt>
                <c:pt idx="2315">
                  <c:v>0.0623403224022413</c:v>
                </c:pt>
                <c:pt idx="2316">
                  <c:v>0.0623403224022413</c:v>
                </c:pt>
                <c:pt idx="2317">
                  <c:v>0.0623403224022413</c:v>
                </c:pt>
                <c:pt idx="2318">
                  <c:v>0.0623403224022413</c:v>
                </c:pt>
                <c:pt idx="2319">
                  <c:v>0.0623403224022413</c:v>
                </c:pt>
                <c:pt idx="2320">
                  <c:v>0.0623403224022413</c:v>
                </c:pt>
                <c:pt idx="2321">
                  <c:v>0.0623403224022413</c:v>
                </c:pt>
                <c:pt idx="2322">
                  <c:v>0.0623403224022413</c:v>
                </c:pt>
                <c:pt idx="2323">
                  <c:v>0.0623403224022413</c:v>
                </c:pt>
                <c:pt idx="2324">
                  <c:v>0.0623403224022413</c:v>
                </c:pt>
                <c:pt idx="2325">
                  <c:v>0.0623403224022413</c:v>
                </c:pt>
                <c:pt idx="2326">
                  <c:v>0.0623403224022413</c:v>
                </c:pt>
                <c:pt idx="2327">
                  <c:v>0.0623403224022413</c:v>
                </c:pt>
                <c:pt idx="2328">
                  <c:v>0.0623403224022413</c:v>
                </c:pt>
                <c:pt idx="2329">
                  <c:v>0.0623403224022413</c:v>
                </c:pt>
                <c:pt idx="2330">
                  <c:v>0.0623403224022413</c:v>
                </c:pt>
                <c:pt idx="2331">
                  <c:v>0.0623403224022413</c:v>
                </c:pt>
                <c:pt idx="2332">
                  <c:v>0.0623403224022413</c:v>
                </c:pt>
                <c:pt idx="2333">
                  <c:v>0.0623403224022413</c:v>
                </c:pt>
                <c:pt idx="2334">
                  <c:v>0.0623403224022413</c:v>
                </c:pt>
                <c:pt idx="2335">
                  <c:v>0.0623403224022413</c:v>
                </c:pt>
                <c:pt idx="2336">
                  <c:v>0.0623403224022413</c:v>
                </c:pt>
                <c:pt idx="2337">
                  <c:v>0.0623403224022413</c:v>
                </c:pt>
                <c:pt idx="2338">
                  <c:v>0.0623403224022413</c:v>
                </c:pt>
                <c:pt idx="2339">
                  <c:v>0.0623403224022413</c:v>
                </c:pt>
                <c:pt idx="2340">
                  <c:v>0.0623403224022413</c:v>
                </c:pt>
                <c:pt idx="2341">
                  <c:v>0.0623403224022413</c:v>
                </c:pt>
                <c:pt idx="2342">
                  <c:v>0.0623403224022413</c:v>
                </c:pt>
                <c:pt idx="2343">
                  <c:v>0.0623403224022413</c:v>
                </c:pt>
                <c:pt idx="2344">
                  <c:v>0.0623403224022413</c:v>
                </c:pt>
                <c:pt idx="2345">
                  <c:v>0.0623403224022413</c:v>
                </c:pt>
                <c:pt idx="2346">
                  <c:v>0.0623403224022413</c:v>
                </c:pt>
                <c:pt idx="2347">
                  <c:v>0.0623403224022413</c:v>
                </c:pt>
                <c:pt idx="2348">
                  <c:v>0.0623403224022413</c:v>
                </c:pt>
                <c:pt idx="2349">
                  <c:v>0.0623403224022413</c:v>
                </c:pt>
                <c:pt idx="2350">
                  <c:v>0.0623403224022413</c:v>
                </c:pt>
                <c:pt idx="2351">
                  <c:v>0.0623403224022413</c:v>
                </c:pt>
                <c:pt idx="2352">
                  <c:v>0.0623403224022413</c:v>
                </c:pt>
                <c:pt idx="2353">
                  <c:v>0.0623403224022413</c:v>
                </c:pt>
                <c:pt idx="2354">
                  <c:v>0.0623403224022413</c:v>
                </c:pt>
                <c:pt idx="2355">
                  <c:v>0.0623403224022413</c:v>
                </c:pt>
                <c:pt idx="2356">
                  <c:v>0.0623403224022413</c:v>
                </c:pt>
                <c:pt idx="2357">
                  <c:v>0.0623403224022413</c:v>
                </c:pt>
                <c:pt idx="2358">
                  <c:v>0.0623403224022413</c:v>
                </c:pt>
                <c:pt idx="2359">
                  <c:v>0.0623403224022413</c:v>
                </c:pt>
                <c:pt idx="2360">
                  <c:v>0.0623403224022413</c:v>
                </c:pt>
                <c:pt idx="2361">
                  <c:v>0.0623403224022413</c:v>
                </c:pt>
                <c:pt idx="2362">
                  <c:v>0.0623403224022413</c:v>
                </c:pt>
                <c:pt idx="2363">
                  <c:v>0.0623403224022413</c:v>
                </c:pt>
                <c:pt idx="2364">
                  <c:v>0.0623403224022413</c:v>
                </c:pt>
                <c:pt idx="2365">
                  <c:v>0.0623403224022413</c:v>
                </c:pt>
                <c:pt idx="2366">
                  <c:v>0.0623403224022413</c:v>
                </c:pt>
                <c:pt idx="2367">
                  <c:v>0.0623403224022413</c:v>
                </c:pt>
                <c:pt idx="2368">
                  <c:v>0.0623403224022413</c:v>
                </c:pt>
                <c:pt idx="2369">
                  <c:v>0.0623403224022413</c:v>
                </c:pt>
                <c:pt idx="2370">
                  <c:v>0.0623403224022413</c:v>
                </c:pt>
                <c:pt idx="2371">
                  <c:v>0.0623403224022413</c:v>
                </c:pt>
                <c:pt idx="2372">
                  <c:v>0.0623403224022413</c:v>
                </c:pt>
                <c:pt idx="2373">
                  <c:v>0.0623403224022413</c:v>
                </c:pt>
                <c:pt idx="2374">
                  <c:v>0.0623403224022413</c:v>
                </c:pt>
                <c:pt idx="2375">
                  <c:v>0.0623403224022413</c:v>
                </c:pt>
                <c:pt idx="2376">
                  <c:v>0.0623403224022413</c:v>
                </c:pt>
                <c:pt idx="2377">
                  <c:v>0.0623403224022413</c:v>
                </c:pt>
                <c:pt idx="2378">
                  <c:v>0.0623403224022413</c:v>
                </c:pt>
                <c:pt idx="2379">
                  <c:v>0.0623403224022413</c:v>
                </c:pt>
                <c:pt idx="2380">
                  <c:v>0.0623403224022413</c:v>
                </c:pt>
                <c:pt idx="2381">
                  <c:v>0.0623403224022413</c:v>
                </c:pt>
                <c:pt idx="2382">
                  <c:v>0.0623403224022413</c:v>
                </c:pt>
                <c:pt idx="2383">
                  <c:v>0.0623403224022413</c:v>
                </c:pt>
                <c:pt idx="2384">
                  <c:v>0.0623403224022413</c:v>
                </c:pt>
                <c:pt idx="2385">
                  <c:v>0.0623403224022413</c:v>
                </c:pt>
                <c:pt idx="2386">
                  <c:v>0.0623403224022413</c:v>
                </c:pt>
                <c:pt idx="2387">
                  <c:v>0.0623403224022413</c:v>
                </c:pt>
                <c:pt idx="2388">
                  <c:v>0.0623403224022413</c:v>
                </c:pt>
                <c:pt idx="2389">
                  <c:v>0.0623403224022413</c:v>
                </c:pt>
                <c:pt idx="2390">
                  <c:v>0.0623403224022413</c:v>
                </c:pt>
                <c:pt idx="2391">
                  <c:v>0.0623403224022413</c:v>
                </c:pt>
                <c:pt idx="2392">
                  <c:v>0.0623403224022413</c:v>
                </c:pt>
                <c:pt idx="2393">
                  <c:v>0.0623403224022413</c:v>
                </c:pt>
                <c:pt idx="2394">
                  <c:v>0.0623403224022413</c:v>
                </c:pt>
                <c:pt idx="2395">
                  <c:v>0.0623403224022413</c:v>
                </c:pt>
                <c:pt idx="2396">
                  <c:v>0.0623403224022413</c:v>
                </c:pt>
                <c:pt idx="2397">
                  <c:v>0.0623403224022413</c:v>
                </c:pt>
                <c:pt idx="2398">
                  <c:v>0.0623403224022413</c:v>
                </c:pt>
                <c:pt idx="2399">
                  <c:v>0.0623403224022413</c:v>
                </c:pt>
                <c:pt idx="2400">
                  <c:v>0.0623403224022413</c:v>
                </c:pt>
                <c:pt idx="2401">
                  <c:v>0.0623403224022413</c:v>
                </c:pt>
                <c:pt idx="2402">
                  <c:v>0.0623403224022413</c:v>
                </c:pt>
                <c:pt idx="2403">
                  <c:v>0.0623403224022413</c:v>
                </c:pt>
                <c:pt idx="2404">
                  <c:v>0.0623403224022413</c:v>
                </c:pt>
                <c:pt idx="2405">
                  <c:v>0.0623403224022413</c:v>
                </c:pt>
                <c:pt idx="2406">
                  <c:v>0.0623403224022413</c:v>
                </c:pt>
                <c:pt idx="2407">
                  <c:v>0.0623403224022413</c:v>
                </c:pt>
                <c:pt idx="2408">
                  <c:v>0.0623403224022413</c:v>
                </c:pt>
                <c:pt idx="2409">
                  <c:v>0.0623403224022413</c:v>
                </c:pt>
                <c:pt idx="2410">
                  <c:v>0.0623403224022413</c:v>
                </c:pt>
                <c:pt idx="2411">
                  <c:v>0.0623403224022413</c:v>
                </c:pt>
                <c:pt idx="2412">
                  <c:v>0.0623403224022413</c:v>
                </c:pt>
                <c:pt idx="2413">
                  <c:v>0.0623403224022413</c:v>
                </c:pt>
                <c:pt idx="2414">
                  <c:v>0.0623403224022413</c:v>
                </c:pt>
                <c:pt idx="2415">
                  <c:v>0.0623403224022413</c:v>
                </c:pt>
                <c:pt idx="2416">
                  <c:v>0.0623403224022413</c:v>
                </c:pt>
                <c:pt idx="2417">
                  <c:v>0.0623403224022413</c:v>
                </c:pt>
                <c:pt idx="2418">
                  <c:v>0.0623403224022413</c:v>
                </c:pt>
                <c:pt idx="2419">
                  <c:v>0.0623403224022413</c:v>
                </c:pt>
                <c:pt idx="2420">
                  <c:v>0.0623403224022413</c:v>
                </c:pt>
                <c:pt idx="2421">
                  <c:v>0.0623403224022413</c:v>
                </c:pt>
                <c:pt idx="2422">
                  <c:v>0.0623403224022413</c:v>
                </c:pt>
                <c:pt idx="2423">
                  <c:v>0.0623403224022413</c:v>
                </c:pt>
                <c:pt idx="2424">
                  <c:v>0.0623403224022413</c:v>
                </c:pt>
                <c:pt idx="2425">
                  <c:v>0.0623403224022413</c:v>
                </c:pt>
                <c:pt idx="2426">
                  <c:v>0.0623403224022413</c:v>
                </c:pt>
                <c:pt idx="2427">
                  <c:v>0.0623403224022413</c:v>
                </c:pt>
                <c:pt idx="2428">
                  <c:v>0.0623403224022413</c:v>
                </c:pt>
                <c:pt idx="2429">
                  <c:v>0.0623403224022413</c:v>
                </c:pt>
                <c:pt idx="2430">
                  <c:v>0.0623403224022413</c:v>
                </c:pt>
                <c:pt idx="2431">
                  <c:v>0.0623403224022413</c:v>
                </c:pt>
                <c:pt idx="2432">
                  <c:v>0.0623403224022413</c:v>
                </c:pt>
                <c:pt idx="2433">
                  <c:v>0.0623403224022413</c:v>
                </c:pt>
                <c:pt idx="2434">
                  <c:v>0.0623403224022413</c:v>
                </c:pt>
                <c:pt idx="2435">
                  <c:v>0.0623403224022413</c:v>
                </c:pt>
                <c:pt idx="2436">
                  <c:v>0.0623403224022413</c:v>
                </c:pt>
                <c:pt idx="2437">
                  <c:v>0.0623403224022413</c:v>
                </c:pt>
                <c:pt idx="2438">
                  <c:v>0.0623403224022413</c:v>
                </c:pt>
                <c:pt idx="2439">
                  <c:v>0.0623403224022413</c:v>
                </c:pt>
                <c:pt idx="2440">
                  <c:v>0.0623403224022413</c:v>
                </c:pt>
                <c:pt idx="2441">
                  <c:v>0.0623403224022413</c:v>
                </c:pt>
                <c:pt idx="2442">
                  <c:v>0.0623403224022413</c:v>
                </c:pt>
                <c:pt idx="2443">
                  <c:v>0.0623403224022413</c:v>
                </c:pt>
                <c:pt idx="2444">
                  <c:v>0.0623403224022413</c:v>
                </c:pt>
                <c:pt idx="2445">
                  <c:v>0.0623403224022413</c:v>
                </c:pt>
                <c:pt idx="2446">
                  <c:v>0.0623403224022413</c:v>
                </c:pt>
                <c:pt idx="2447">
                  <c:v>0.0623403224022413</c:v>
                </c:pt>
                <c:pt idx="2448">
                  <c:v>0.0623403224022413</c:v>
                </c:pt>
                <c:pt idx="2449">
                  <c:v>0.0623403224022413</c:v>
                </c:pt>
                <c:pt idx="2450">
                  <c:v>0.0623403224022413</c:v>
                </c:pt>
                <c:pt idx="2451">
                  <c:v>0.0623403224022413</c:v>
                </c:pt>
                <c:pt idx="2452">
                  <c:v>0.0623403224022413</c:v>
                </c:pt>
                <c:pt idx="2453">
                  <c:v>0.0623403224022413</c:v>
                </c:pt>
                <c:pt idx="2454">
                  <c:v>0.0623403224022413</c:v>
                </c:pt>
                <c:pt idx="2455">
                  <c:v>0.0623403224022413</c:v>
                </c:pt>
                <c:pt idx="2456">
                  <c:v>0.0623403224022413</c:v>
                </c:pt>
                <c:pt idx="2457">
                  <c:v>0.0623403224022413</c:v>
                </c:pt>
                <c:pt idx="2458">
                  <c:v>0.0623403224022413</c:v>
                </c:pt>
                <c:pt idx="2459">
                  <c:v>0.0623403224022413</c:v>
                </c:pt>
                <c:pt idx="2460">
                  <c:v>0.0623403224022413</c:v>
                </c:pt>
                <c:pt idx="2461">
                  <c:v>0.0623403224022413</c:v>
                </c:pt>
                <c:pt idx="2462">
                  <c:v>0.0623403224022413</c:v>
                </c:pt>
                <c:pt idx="2463">
                  <c:v>0.0623403224022413</c:v>
                </c:pt>
                <c:pt idx="2464">
                  <c:v>0.0623403224022413</c:v>
                </c:pt>
                <c:pt idx="2465">
                  <c:v>0.0623403224022413</c:v>
                </c:pt>
                <c:pt idx="2466">
                  <c:v>0.0623403224022413</c:v>
                </c:pt>
                <c:pt idx="2467">
                  <c:v>0.0623403224022413</c:v>
                </c:pt>
                <c:pt idx="2468">
                  <c:v>0.0623432769678493</c:v>
                </c:pt>
                <c:pt idx="2469">
                  <c:v>0.0623436510017171</c:v>
                </c:pt>
                <c:pt idx="2470">
                  <c:v>0.0623440663913053</c:v>
                </c:pt>
                <c:pt idx="2471">
                  <c:v>0.0623445268865055</c:v>
                </c:pt>
                <c:pt idx="2472">
                  <c:v>0.0623450364721653</c:v>
                </c:pt>
                <c:pt idx="2473">
                  <c:v>0.0623455993699633</c:v>
                </c:pt>
                <c:pt idx="2474">
                  <c:v>0.0623462200385068</c:v>
                </c:pt>
                <c:pt idx="2475">
                  <c:v>0.0623469031714378</c:v>
                </c:pt>
                <c:pt idx="2476">
                  <c:v>0.0623476536933276</c:v>
                </c:pt>
                <c:pt idx="2477">
                  <c:v>0.0623484767531422</c:v>
                </c:pt>
                <c:pt idx="2478">
                  <c:v>0.0623493777150638</c:v>
                </c:pt>
                <c:pt idx="2479">
                  <c:v>0.0623503621464596</c:v>
                </c:pt>
                <c:pt idx="2480">
                  <c:v>0.0623514358027996</c:v>
                </c:pt>
                <c:pt idx="2481">
                  <c:v>0.0623526046093392</c:v>
                </c:pt>
                <c:pt idx="2482">
                  <c:v>0.0623538746394001</c:v>
                </c:pt>
                <c:pt idx="2483">
                  <c:v>0.0623552520891045</c:v>
                </c:pt>
                <c:pt idx="2484">
                  <c:v>0.0623567432484456</c:v>
                </c:pt>
                <c:pt idx="2485">
                  <c:v>0.0623583544686059</c:v>
                </c:pt>
                <c:pt idx="2486">
                  <c:v>0.0623600921254729</c:v>
                </c:pt>
                <c:pt idx="2487">
                  <c:v>0.0623619625793371</c:v>
                </c:pt>
                <c:pt idx="2488">
                  <c:v>0.0623639721308055</c:v>
                </c:pt>
                <c:pt idx="2489">
                  <c:v>0.0623661269730063</c:v>
                </c:pt>
                <c:pt idx="2490">
                  <c:v>0.0623684331402158</c:v>
                </c:pt>
                <c:pt idx="2491">
                  <c:v>0.0623708964530887</c:v>
                </c:pt>
                <c:pt idx="2492">
                  <c:v>0.0623735224607314</c:v>
                </c:pt>
                <c:pt idx="2493">
                  <c:v>0.0623763163799168</c:v>
                </c:pt>
                <c:pt idx="2494">
                  <c:v>0.0623792830317969</c:v>
                </c:pt>
                <c:pt idx="2495">
                  <c:v>0.0623824267765314</c:v>
                </c:pt>
                <c:pt idx="2496">
                  <c:v>0.0623857514463087</c:v>
                </c:pt>
                <c:pt idx="2497">
                  <c:v>0.0623892602772958</c:v>
                </c:pt>
                <c:pt idx="2498">
                  <c:v>0.0623929558411086</c:v>
                </c:pt>
                <c:pt idx="2499">
                  <c:v>0.0623968399764467</c:v>
                </c:pt>
                <c:pt idx="2500">
                  <c:v>0.0624009137215855</c:v>
                </c:pt>
                <c:pt idx="2501">
                  <c:v>0.0624051772484623</c:v>
                </c:pt>
                <c:pt idx="2502">
                  <c:v>0.0624096297991272</c:v>
                </c:pt>
                <c:pt idx="2503">
                  <c:v>0.062414269625361</c:v>
                </c:pt>
                <c:pt idx="2504">
                  <c:v>0.062419093932281</c:v>
                </c:pt>
                <c:pt idx="2505">
                  <c:v>0.0624240988267674</c:v>
                </c:pt>
                <c:pt idx="2506">
                  <c:v>0.062429279271542</c:v>
                </c:pt>
                <c:pt idx="2507">
                  <c:v>0.0624346290457245</c:v>
                </c:pt>
                <c:pt idx="2508">
                  <c:v>0.0624401407126651</c:v>
                </c:pt>
                <c:pt idx="2509">
                  <c:v>0.0624458055958216</c:v>
                </c:pt>
                <c:pt idx="2510">
                  <c:v>0.0624516137634025</c:v>
                </c:pt>
                <c:pt idx="2511">
                  <c:v>0.0624575540224398</c:v>
                </c:pt>
                <c:pt idx="2512">
                  <c:v>0.0624636139228835</c:v>
                </c:pt>
                <c:pt idx="2513">
                  <c:v>0.0624697797722301</c:v>
                </c:pt>
                <c:pt idx="2514">
                  <c:v>0.0624760366611018</c:v>
                </c:pt>
                <c:pt idx="2515">
                  <c:v>0.0624823685000918</c:v>
                </c:pt>
                <c:pt idx="2516">
                  <c:v>0.0624887580680758</c:v>
                </c:pt>
                <c:pt idx="2517">
                  <c:v>0.0624951870720702</c:v>
                </c:pt>
                <c:pt idx="2518">
                  <c:v>0.0625016362185874</c:v>
                </c:pt>
                <c:pt idx="2519">
                  <c:v>0.0625080852963067</c:v>
                </c:pt>
                <c:pt idx="2520">
                  <c:v>0.062514513269741</c:v>
                </c:pt>
                <c:pt idx="2521">
                  <c:v>0.0625208983834402</c:v>
                </c:pt>
                <c:pt idx="2522">
                  <c:v>0.0625272182761344</c:v>
                </c:pt>
                <c:pt idx="2523">
                  <c:v>0.0625334501040823</c:v>
                </c:pt>
                <c:pt idx="2524">
                  <c:v>0.0625395706727586</c:v>
                </c:pt>
                <c:pt idx="2525">
                  <c:v>0.0625455565758879</c:v>
                </c:pt>
                <c:pt idx="2526">
                  <c:v>0.0625513843407153</c:v>
                </c:pt>
                <c:pt idx="2527">
                  <c:v>0.0625570305782974</c:v>
                </c:pt>
                <c:pt idx="2528">
                  <c:v>0.0625624721375025</c:v>
                </c:pt>
                <c:pt idx="2529">
                  <c:v>0.0625676862613282</c:v>
                </c:pt>
                <c:pt idx="2530">
                  <c:v>0.0625726507440806</c:v>
                </c:pt>
                <c:pt idx="2531">
                  <c:v>0.062577344087912</c:v>
                </c:pt>
                <c:pt idx="2532">
                  <c:v>0.0625817456571834</c:v>
                </c:pt>
                <c:pt idx="2533">
                  <c:v>0.0625858358291102</c:v>
                </c:pt>
                <c:pt idx="2534">
                  <c:v>0.0625895961391567</c:v>
                </c:pt>
                <c:pt idx="2535">
                  <c:v>0.0625930094196765</c:v>
                </c:pt>
                <c:pt idx="2536">
                  <c:v>0.0625960599303436</c:v>
                </c:pt>
                <c:pt idx="2537">
                  <c:v>0.0625987334789913</c:v>
                </c:pt>
                <c:pt idx="2538">
                  <c:v>0.0626010175315583</c:v>
                </c:pt>
                <c:pt idx="2539">
                  <c:v>0.0626029013099537</c:v>
                </c:pt>
                <c:pt idx="2540">
                  <c:v>0.0626043758767704</c:v>
                </c:pt>
                <c:pt idx="2541">
                  <c:v>0.0626054342059157</c:v>
                </c:pt>
                <c:pt idx="2542">
                  <c:v>0.0626060712383777</c:v>
                </c:pt>
                <c:pt idx="2543">
                  <c:v>0.0626062839225089</c:v>
                </c:pt>
                <c:pt idx="2544">
                  <c:v>0.0626060712383777</c:v>
                </c:pt>
                <c:pt idx="2545">
                  <c:v>0.0626054342059157</c:v>
                </c:pt>
                <c:pt idx="2546">
                  <c:v>0.0626043758767704</c:v>
                </c:pt>
                <c:pt idx="2547">
                  <c:v>0.0626029013099537</c:v>
                </c:pt>
                <c:pt idx="2548">
                  <c:v>0.0626010175315583</c:v>
                </c:pt>
                <c:pt idx="2549">
                  <c:v>0.0625987334789913</c:v>
                </c:pt>
                <c:pt idx="2550">
                  <c:v>0.0625960599303436</c:v>
                </c:pt>
                <c:pt idx="2551">
                  <c:v>0.0625930094196765</c:v>
                </c:pt>
                <c:pt idx="2552">
                  <c:v>0.0625895961391567</c:v>
                </c:pt>
                <c:pt idx="2553">
                  <c:v>0.0625858358291102</c:v>
                </c:pt>
                <c:pt idx="2554">
                  <c:v>0.0625817456571834</c:v>
                </c:pt>
                <c:pt idx="2555">
                  <c:v>0.062577344087912</c:v>
                </c:pt>
                <c:pt idx="2556">
                  <c:v>0.0625726507440806</c:v>
                </c:pt>
                <c:pt idx="2557">
                  <c:v>0.0625676862613282</c:v>
                </c:pt>
                <c:pt idx="2558">
                  <c:v>0.0625624721375025</c:v>
                </c:pt>
                <c:pt idx="2559">
                  <c:v>0.0625570305782974</c:v>
                </c:pt>
                <c:pt idx="2560">
                  <c:v>0.0625513843407153</c:v>
                </c:pt>
                <c:pt idx="2561">
                  <c:v>0.0625455565758879</c:v>
                </c:pt>
                <c:pt idx="2562">
                  <c:v>0.0625395706727586</c:v>
                </c:pt>
                <c:pt idx="2563">
                  <c:v>0.0625334501040823</c:v>
                </c:pt>
                <c:pt idx="2564">
                  <c:v>0.0625272182761344</c:v>
                </c:pt>
                <c:pt idx="2565">
                  <c:v>0.0625208983834402</c:v>
                </c:pt>
                <c:pt idx="2566">
                  <c:v>0.062514513269741</c:v>
                </c:pt>
                <c:pt idx="2567">
                  <c:v>0.0625080852963067</c:v>
                </c:pt>
                <c:pt idx="2568">
                  <c:v>0.0625016362185874</c:v>
                </c:pt>
                <c:pt idx="2569">
                  <c:v>0.0624951870720702</c:v>
                </c:pt>
                <c:pt idx="2570">
                  <c:v>0.0624887580680758</c:v>
                </c:pt>
                <c:pt idx="2571">
                  <c:v>0.0624823685000918</c:v>
                </c:pt>
                <c:pt idx="2572">
                  <c:v>0.0624760366611018</c:v>
                </c:pt>
                <c:pt idx="2573">
                  <c:v>0.0624697797722301</c:v>
                </c:pt>
                <c:pt idx="2574">
                  <c:v>0.0624636139228835</c:v>
                </c:pt>
                <c:pt idx="2575">
                  <c:v>0.0624575540224398</c:v>
                </c:pt>
                <c:pt idx="2576">
                  <c:v>0.0624516137634025</c:v>
                </c:pt>
                <c:pt idx="2577">
                  <c:v>0.0624458055958216</c:v>
                </c:pt>
                <c:pt idx="2578">
                  <c:v>0.0624401407126651</c:v>
                </c:pt>
                <c:pt idx="2579">
                  <c:v>0.0624346290457245</c:v>
                </c:pt>
                <c:pt idx="2580">
                  <c:v>0.062429279271542</c:v>
                </c:pt>
                <c:pt idx="2581">
                  <c:v>0.0624240988267674</c:v>
                </c:pt>
                <c:pt idx="2582">
                  <c:v>0.062419093932281</c:v>
                </c:pt>
                <c:pt idx="2583">
                  <c:v>0.062414269625361</c:v>
                </c:pt>
                <c:pt idx="2584">
                  <c:v>0.0624096297991272</c:v>
                </c:pt>
                <c:pt idx="2585">
                  <c:v>0.0624051772484623</c:v>
                </c:pt>
                <c:pt idx="2586">
                  <c:v>0.0624009137215855</c:v>
                </c:pt>
                <c:pt idx="2587">
                  <c:v>0.0623968399764467</c:v>
                </c:pt>
                <c:pt idx="2588">
                  <c:v>0.0623929558411086</c:v>
                </c:pt>
                <c:pt idx="2589">
                  <c:v>0.0623892602772958</c:v>
                </c:pt>
                <c:pt idx="2590">
                  <c:v>0.0623857514463087</c:v>
                </c:pt>
                <c:pt idx="2591">
                  <c:v>0.0623824267765314</c:v>
                </c:pt>
                <c:pt idx="2592">
                  <c:v>0.0623792830317969</c:v>
                </c:pt>
                <c:pt idx="2593">
                  <c:v>0.0623763163799168</c:v>
                </c:pt>
                <c:pt idx="2594">
                  <c:v>0.0623735224607314</c:v>
                </c:pt>
                <c:pt idx="2595">
                  <c:v>0.0623708964530887</c:v>
                </c:pt>
                <c:pt idx="2596">
                  <c:v>0.0623684331402158</c:v>
                </c:pt>
                <c:pt idx="2597">
                  <c:v>0.0623661269730063</c:v>
                </c:pt>
                <c:pt idx="2598">
                  <c:v>0.0623639721308055</c:v>
                </c:pt>
                <c:pt idx="2599">
                  <c:v>0.0623619625793371</c:v>
                </c:pt>
                <c:pt idx="2600">
                  <c:v>0.0623600921254729</c:v>
                </c:pt>
                <c:pt idx="2601">
                  <c:v>0.0623583544686059</c:v>
                </c:pt>
                <c:pt idx="2602">
                  <c:v>0.0623567432484456</c:v>
                </c:pt>
                <c:pt idx="2603">
                  <c:v>0.0623552520891045</c:v>
                </c:pt>
                <c:pt idx="2604">
                  <c:v>0.0623538746394001</c:v>
                </c:pt>
                <c:pt idx="2605">
                  <c:v>0.0623526046093392</c:v>
                </c:pt>
                <c:pt idx="2606">
                  <c:v>0.0623514358027996</c:v>
                </c:pt>
                <c:pt idx="2607">
                  <c:v>0.0623503621464596</c:v>
                </c:pt>
                <c:pt idx="2608">
                  <c:v>0.0623493777150638</c:v>
                </c:pt>
                <c:pt idx="2609">
                  <c:v>0.0623484767531422</c:v>
                </c:pt>
                <c:pt idx="2610">
                  <c:v>0.0623476536933276</c:v>
                </c:pt>
                <c:pt idx="2611">
                  <c:v>0.0623469031714378</c:v>
                </c:pt>
                <c:pt idx="2612">
                  <c:v>0.0623462200385068</c:v>
                </c:pt>
                <c:pt idx="2613">
                  <c:v>0.0623455993699633</c:v>
                </c:pt>
                <c:pt idx="2614">
                  <c:v>0.0623450364721653</c:v>
                </c:pt>
                <c:pt idx="2615">
                  <c:v>0.0623445268865055</c:v>
                </c:pt>
                <c:pt idx="2616">
                  <c:v>0.0623440663913053</c:v>
                </c:pt>
                <c:pt idx="2617">
                  <c:v>0.0623436510017171</c:v>
                </c:pt>
                <c:pt idx="2618">
                  <c:v>0.0623432769678493</c:v>
                </c:pt>
                <c:pt idx="2619">
                  <c:v>0.0623403224022413</c:v>
                </c:pt>
                <c:pt idx="2620">
                  <c:v>0.0623403224022413</c:v>
                </c:pt>
                <c:pt idx="2621">
                  <c:v>0.0623403224022413</c:v>
                </c:pt>
                <c:pt idx="2622">
                  <c:v>0.0623403224022413</c:v>
                </c:pt>
                <c:pt idx="2623">
                  <c:v>0.0623403224022413</c:v>
                </c:pt>
                <c:pt idx="2624">
                  <c:v>0.0623403224022413</c:v>
                </c:pt>
                <c:pt idx="2625">
                  <c:v>0.0623403224022413</c:v>
                </c:pt>
                <c:pt idx="2626">
                  <c:v>0.0623403224022413</c:v>
                </c:pt>
                <c:pt idx="2627">
                  <c:v>0.0623403224022413</c:v>
                </c:pt>
                <c:pt idx="2628">
                  <c:v>0.0623403224022413</c:v>
                </c:pt>
                <c:pt idx="2629">
                  <c:v>0.0623403224022413</c:v>
                </c:pt>
                <c:pt idx="2630">
                  <c:v>0.0623403224022413</c:v>
                </c:pt>
                <c:pt idx="2631">
                  <c:v>0.0623403224022413</c:v>
                </c:pt>
                <c:pt idx="2632">
                  <c:v>0.0623403224022413</c:v>
                </c:pt>
                <c:pt idx="2633">
                  <c:v>0.0623403224022413</c:v>
                </c:pt>
                <c:pt idx="2634">
                  <c:v>0.0623403224022413</c:v>
                </c:pt>
                <c:pt idx="2635">
                  <c:v>0.0623403224022413</c:v>
                </c:pt>
                <c:pt idx="2636">
                  <c:v>0.0623403224022413</c:v>
                </c:pt>
                <c:pt idx="2637">
                  <c:v>0.0623403224022413</c:v>
                </c:pt>
                <c:pt idx="2638">
                  <c:v>0.0623403224022413</c:v>
                </c:pt>
                <c:pt idx="2639">
                  <c:v>0.0623403224022413</c:v>
                </c:pt>
                <c:pt idx="2640">
                  <c:v>0.0623403224022413</c:v>
                </c:pt>
                <c:pt idx="2641">
                  <c:v>0.0623403224022413</c:v>
                </c:pt>
                <c:pt idx="2642">
                  <c:v>0.0623403224022413</c:v>
                </c:pt>
                <c:pt idx="2643">
                  <c:v>0.0623403224022413</c:v>
                </c:pt>
                <c:pt idx="2644">
                  <c:v>0.0623403224022413</c:v>
                </c:pt>
                <c:pt idx="2645">
                  <c:v>0.0623403224022413</c:v>
                </c:pt>
                <c:pt idx="2646">
                  <c:v>0.0623403224022413</c:v>
                </c:pt>
                <c:pt idx="2647">
                  <c:v>0.0623403224022413</c:v>
                </c:pt>
                <c:pt idx="2648">
                  <c:v>0.0623403224022413</c:v>
                </c:pt>
                <c:pt idx="2649">
                  <c:v>0.0623403224022413</c:v>
                </c:pt>
                <c:pt idx="2650">
                  <c:v>0.0623403224022413</c:v>
                </c:pt>
                <c:pt idx="2651">
                  <c:v>0.0623403224022413</c:v>
                </c:pt>
                <c:pt idx="2652">
                  <c:v>0.0623403224022413</c:v>
                </c:pt>
                <c:pt idx="2653">
                  <c:v>0.0623403224022413</c:v>
                </c:pt>
                <c:pt idx="2654">
                  <c:v>0.0623403224022413</c:v>
                </c:pt>
                <c:pt idx="2655">
                  <c:v>0.0623403224022413</c:v>
                </c:pt>
                <c:pt idx="2656">
                  <c:v>0.0623403224022413</c:v>
                </c:pt>
                <c:pt idx="2657">
                  <c:v>0.0623403224022413</c:v>
                </c:pt>
                <c:pt idx="2658">
                  <c:v>0.0623403224022413</c:v>
                </c:pt>
                <c:pt idx="2659">
                  <c:v>0.0623403224022413</c:v>
                </c:pt>
                <c:pt idx="2660">
                  <c:v>0.0623403224022413</c:v>
                </c:pt>
                <c:pt idx="2661">
                  <c:v>0.0623403224022413</c:v>
                </c:pt>
                <c:pt idx="2662">
                  <c:v>0.0623403224022413</c:v>
                </c:pt>
                <c:pt idx="2663">
                  <c:v>0.0623403224022413</c:v>
                </c:pt>
                <c:pt idx="2664">
                  <c:v>0.0623403224022413</c:v>
                </c:pt>
                <c:pt idx="2665">
                  <c:v>0.0623403224022413</c:v>
                </c:pt>
                <c:pt idx="2666">
                  <c:v>0.0623403224022413</c:v>
                </c:pt>
                <c:pt idx="2667">
                  <c:v>0.0623403224022413</c:v>
                </c:pt>
                <c:pt idx="2668">
                  <c:v>0.0623403224022413</c:v>
                </c:pt>
                <c:pt idx="2669">
                  <c:v>0.0623403224022413</c:v>
                </c:pt>
                <c:pt idx="2670">
                  <c:v>0.0623403224022413</c:v>
                </c:pt>
                <c:pt idx="2671">
                  <c:v>0.0623403224022413</c:v>
                </c:pt>
                <c:pt idx="2672">
                  <c:v>0.0623403224022413</c:v>
                </c:pt>
                <c:pt idx="2673">
                  <c:v>0.0623403224022413</c:v>
                </c:pt>
                <c:pt idx="2674">
                  <c:v>0.0623403224022413</c:v>
                </c:pt>
                <c:pt idx="2675">
                  <c:v>0.0623403224022413</c:v>
                </c:pt>
                <c:pt idx="2676">
                  <c:v>0.0623403224022413</c:v>
                </c:pt>
                <c:pt idx="2677">
                  <c:v>0.0623403224022413</c:v>
                </c:pt>
                <c:pt idx="2678">
                  <c:v>0.0623403224022413</c:v>
                </c:pt>
                <c:pt idx="2679">
                  <c:v>0.0623403224022413</c:v>
                </c:pt>
                <c:pt idx="2680">
                  <c:v>0.0623403224022413</c:v>
                </c:pt>
                <c:pt idx="2681">
                  <c:v>0.0623403224022413</c:v>
                </c:pt>
                <c:pt idx="2682">
                  <c:v>0.0623403224022413</c:v>
                </c:pt>
                <c:pt idx="2683">
                  <c:v>0.0623403224022413</c:v>
                </c:pt>
                <c:pt idx="2684">
                  <c:v>0.0623403224022413</c:v>
                </c:pt>
                <c:pt idx="2685">
                  <c:v>0.0623403224022413</c:v>
                </c:pt>
                <c:pt idx="2686">
                  <c:v>0.0623403224022413</c:v>
                </c:pt>
                <c:pt idx="2687">
                  <c:v>0.0623403224022413</c:v>
                </c:pt>
                <c:pt idx="2688">
                  <c:v>0.0623403224022413</c:v>
                </c:pt>
                <c:pt idx="2689">
                  <c:v>0.0623403224022413</c:v>
                </c:pt>
                <c:pt idx="2690">
                  <c:v>0.0623403224022413</c:v>
                </c:pt>
                <c:pt idx="2691">
                  <c:v>0.0623403224022413</c:v>
                </c:pt>
                <c:pt idx="2692">
                  <c:v>0.0623403224022413</c:v>
                </c:pt>
                <c:pt idx="2693">
                  <c:v>0.0623403224022413</c:v>
                </c:pt>
                <c:pt idx="2694">
                  <c:v>0.0623403224022413</c:v>
                </c:pt>
                <c:pt idx="2695">
                  <c:v>0.0623403224022413</c:v>
                </c:pt>
                <c:pt idx="2696">
                  <c:v>0.0623403224022413</c:v>
                </c:pt>
                <c:pt idx="2697">
                  <c:v>0.0623403224022413</c:v>
                </c:pt>
                <c:pt idx="2698">
                  <c:v>0.0623403224022413</c:v>
                </c:pt>
                <c:pt idx="2699">
                  <c:v>0.0623403224022413</c:v>
                </c:pt>
                <c:pt idx="2700">
                  <c:v>0.0623403224022413</c:v>
                </c:pt>
                <c:pt idx="2701">
                  <c:v>0.0623403224022413</c:v>
                </c:pt>
                <c:pt idx="2702">
                  <c:v>0.0623403224022413</c:v>
                </c:pt>
                <c:pt idx="2703">
                  <c:v>0.0623403224022413</c:v>
                </c:pt>
                <c:pt idx="2704">
                  <c:v>0.0623403224022413</c:v>
                </c:pt>
                <c:pt idx="2705">
                  <c:v>0.0623403224022413</c:v>
                </c:pt>
                <c:pt idx="2706">
                  <c:v>0.0623403224022413</c:v>
                </c:pt>
                <c:pt idx="2707">
                  <c:v>0.0623403224022413</c:v>
                </c:pt>
                <c:pt idx="2708">
                  <c:v>0.0623403224022413</c:v>
                </c:pt>
                <c:pt idx="2709">
                  <c:v>0.0623403224022413</c:v>
                </c:pt>
                <c:pt idx="2710">
                  <c:v>0.0623403224022413</c:v>
                </c:pt>
                <c:pt idx="2711">
                  <c:v>0.0623403224022413</c:v>
                </c:pt>
                <c:pt idx="2712">
                  <c:v>0.0623403224022413</c:v>
                </c:pt>
                <c:pt idx="2713">
                  <c:v>0.0623403224022413</c:v>
                </c:pt>
                <c:pt idx="2714">
                  <c:v>0.0623403224022413</c:v>
                </c:pt>
                <c:pt idx="2715">
                  <c:v>0.0623403224022413</c:v>
                </c:pt>
                <c:pt idx="2716">
                  <c:v>0.0623403224022413</c:v>
                </c:pt>
                <c:pt idx="2717">
                  <c:v>0.0623403224022413</c:v>
                </c:pt>
                <c:pt idx="2718">
                  <c:v>0.0623403224022413</c:v>
                </c:pt>
                <c:pt idx="2719">
                  <c:v>0.0623403224022413</c:v>
                </c:pt>
                <c:pt idx="2720">
                  <c:v>0.0623403224022413</c:v>
                </c:pt>
                <c:pt idx="2721">
                  <c:v>0.0623403224022413</c:v>
                </c:pt>
                <c:pt idx="2722">
                  <c:v>0.0623403224022413</c:v>
                </c:pt>
                <c:pt idx="2723">
                  <c:v>0.0623403224022413</c:v>
                </c:pt>
                <c:pt idx="2724">
                  <c:v>0.0623403224022413</c:v>
                </c:pt>
                <c:pt idx="2725">
                  <c:v>0.0623403224022413</c:v>
                </c:pt>
                <c:pt idx="2726">
                  <c:v>0.0623403224022413</c:v>
                </c:pt>
                <c:pt idx="2727">
                  <c:v>0.0623403224022413</c:v>
                </c:pt>
                <c:pt idx="2728">
                  <c:v>0.0623403224022413</c:v>
                </c:pt>
                <c:pt idx="2729">
                  <c:v>0.0623403224022413</c:v>
                </c:pt>
                <c:pt idx="2730">
                  <c:v>0.0623403224022413</c:v>
                </c:pt>
                <c:pt idx="2731">
                  <c:v>0.0623403224022413</c:v>
                </c:pt>
                <c:pt idx="2732">
                  <c:v>0.0623403224022413</c:v>
                </c:pt>
                <c:pt idx="2733">
                  <c:v>0.0623403224022413</c:v>
                </c:pt>
                <c:pt idx="2734">
                  <c:v>0.0623403224022413</c:v>
                </c:pt>
                <c:pt idx="2735">
                  <c:v>0.0623403224022413</c:v>
                </c:pt>
                <c:pt idx="2736">
                  <c:v>0.0623403224022413</c:v>
                </c:pt>
                <c:pt idx="2737">
                  <c:v>0.0623403224022413</c:v>
                </c:pt>
                <c:pt idx="2738">
                  <c:v>0.0623403224022413</c:v>
                </c:pt>
                <c:pt idx="2739">
                  <c:v>0.0623403224022413</c:v>
                </c:pt>
                <c:pt idx="2740">
                  <c:v>0.0623403224022413</c:v>
                </c:pt>
                <c:pt idx="2741">
                  <c:v>0.0623403224022413</c:v>
                </c:pt>
                <c:pt idx="2742">
                  <c:v>0.0623403224022413</c:v>
                </c:pt>
                <c:pt idx="2743">
                  <c:v>0.0623403224022413</c:v>
                </c:pt>
                <c:pt idx="2744">
                  <c:v>0.0623403224022413</c:v>
                </c:pt>
                <c:pt idx="2745">
                  <c:v>0.0623403224022413</c:v>
                </c:pt>
                <c:pt idx="2746">
                  <c:v>0.0623403224022413</c:v>
                </c:pt>
                <c:pt idx="2747">
                  <c:v>0.0623403224022413</c:v>
                </c:pt>
                <c:pt idx="2748">
                  <c:v>0.0623403224022413</c:v>
                </c:pt>
                <c:pt idx="2749">
                  <c:v>0.0623403224022413</c:v>
                </c:pt>
                <c:pt idx="2750">
                  <c:v>0.0623403224022413</c:v>
                </c:pt>
                <c:pt idx="2751">
                  <c:v>0.0623403224022413</c:v>
                </c:pt>
                <c:pt idx="2752">
                  <c:v>0.0623403224022413</c:v>
                </c:pt>
                <c:pt idx="2753">
                  <c:v>0.0623403224022413</c:v>
                </c:pt>
                <c:pt idx="2754">
                  <c:v>0.0623403224022413</c:v>
                </c:pt>
                <c:pt idx="2755">
                  <c:v>0.0623403224022413</c:v>
                </c:pt>
                <c:pt idx="2756">
                  <c:v>0.0623403224022413</c:v>
                </c:pt>
                <c:pt idx="2757">
                  <c:v>0.0623403224022413</c:v>
                </c:pt>
                <c:pt idx="2758">
                  <c:v>0.0623403224022413</c:v>
                </c:pt>
                <c:pt idx="2759">
                  <c:v>0.0623403224022413</c:v>
                </c:pt>
                <c:pt idx="2760">
                  <c:v>0.0623403224022413</c:v>
                </c:pt>
                <c:pt idx="2761">
                  <c:v>0.0623403224022413</c:v>
                </c:pt>
                <c:pt idx="2762">
                  <c:v>0.0623403224022413</c:v>
                </c:pt>
                <c:pt idx="2763">
                  <c:v>0.0623403224022413</c:v>
                </c:pt>
                <c:pt idx="2764">
                  <c:v>0.0623403224022413</c:v>
                </c:pt>
                <c:pt idx="2765">
                  <c:v>0.0623403224022413</c:v>
                </c:pt>
                <c:pt idx="2766">
                  <c:v>0.0623403224022413</c:v>
                </c:pt>
                <c:pt idx="2767">
                  <c:v>0.0623403224022413</c:v>
                </c:pt>
                <c:pt idx="2768">
                  <c:v>0.0623403224022413</c:v>
                </c:pt>
                <c:pt idx="2769">
                  <c:v>0.0623403224022413</c:v>
                </c:pt>
                <c:pt idx="2770">
                  <c:v>0.0623403224022413</c:v>
                </c:pt>
                <c:pt idx="2771">
                  <c:v>0.0623403224022413</c:v>
                </c:pt>
                <c:pt idx="2772">
                  <c:v>0.0623403224022413</c:v>
                </c:pt>
                <c:pt idx="2773">
                  <c:v>0.0623403224022413</c:v>
                </c:pt>
                <c:pt idx="2774">
                  <c:v>0.0623403224022413</c:v>
                </c:pt>
                <c:pt idx="2775">
                  <c:v>0.0623403224022413</c:v>
                </c:pt>
                <c:pt idx="2776">
                  <c:v>0.0623403224022413</c:v>
                </c:pt>
                <c:pt idx="2777">
                  <c:v>0.0623403224022413</c:v>
                </c:pt>
                <c:pt idx="2778">
                  <c:v>0.0623403224022413</c:v>
                </c:pt>
                <c:pt idx="2779">
                  <c:v>0.0623403224022413</c:v>
                </c:pt>
                <c:pt idx="2780">
                  <c:v>0.0623403224022413</c:v>
                </c:pt>
                <c:pt idx="2781">
                  <c:v>0.0623403224022413</c:v>
                </c:pt>
                <c:pt idx="2782">
                  <c:v>0.0623403224022413</c:v>
                </c:pt>
                <c:pt idx="2783">
                  <c:v>0.0623403224022413</c:v>
                </c:pt>
                <c:pt idx="2784">
                  <c:v>0.0623403224022413</c:v>
                </c:pt>
                <c:pt idx="2785">
                  <c:v>0.0623403224022413</c:v>
                </c:pt>
                <c:pt idx="2786">
                  <c:v>0.0623403224022413</c:v>
                </c:pt>
                <c:pt idx="2787">
                  <c:v>0.0623403224022413</c:v>
                </c:pt>
                <c:pt idx="2788">
                  <c:v>0.0623403224022413</c:v>
                </c:pt>
                <c:pt idx="2789">
                  <c:v>0.0623403224022413</c:v>
                </c:pt>
                <c:pt idx="2790">
                  <c:v>0.0623403224022413</c:v>
                </c:pt>
                <c:pt idx="2791">
                  <c:v>0.0623403224022413</c:v>
                </c:pt>
                <c:pt idx="2792">
                  <c:v>0.0623403224022413</c:v>
                </c:pt>
                <c:pt idx="2793">
                  <c:v>0.0623403224022413</c:v>
                </c:pt>
                <c:pt idx="2794">
                  <c:v>0.0623403224022413</c:v>
                </c:pt>
                <c:pt idx="2795">
                  <c:v>0.0623403224022413</c:v>
                </c:pt>
                <c:pt idx="2796">
                  <c:v>0.0623403224022413</c:v>
                </c:pt>
                <c:pt idx="2797">
                  <c:v>0.0623403224022413</c:v>
                </c:pt>
                <c:pt idx="2798">
                  <c:v>0.0623403224022413</c:v>
                </c:pt>
                <c:pt idx="2799">
                  <c:v>0.0623403224022413</c:v>
                </c:pt>
                <c:pt idx="2800">
                  <c:v>0.0623403224022413</c:v>
                </c:pt>
                <c:pt idx="2801">
                  <c:v>0.0623403224022413</c:v>
                </c:pt>
                <c:pt idx="2802">
                  <c:v>0.0623403224022413</c:v>
                </c:pt>
                <c:pt idx="2803">
                  <c:v>0.0623403224022413</c:v>
                </c:pt>
                <c:pt idx="2804">
                  <c:v>0.0623403224022413</c:v>
                </c:pt>
                <c:pt idx="2805">
                  <c:v>0.0623403224022413</c:v>
                </c:pt>
                <c:pt idx="2806">
                  <c:v>0.0623403224022413</c:v>
                </c:pt>
                <c:pt idx="2807">
                  <c:v>0.0623403224022413</c:v>
                </c:pt>
                <c:pt idx="2808">
                  <c:v>0.0623403224022413</c:v>
                </c:pt>
                <c:pt idx="2809">
                  <c:v>0.0623403224022413</c:v>
                </c:pt>
                <c:pt idx="2810">
                  <c:v>0.0623403224022413</c:v>
                </c:pt>
                <c:pt idx="2811">
                  <c:v>0.0623403224022413</c:v>
                </c:pt>
                <c:pt idx="2812">
                  <c:v>0.0623403224022413</c:v>
                </c:pt>
                <c:pt idx="2813">
                  <c:v>0.0623403224022413</c:v>
                </c:pt>
                <c:pt idx="2814">
                  <c:v>0.0623403224022413</c:v>
                </c:pt>
                <c:pt idx="2815">
                  <c:v>0.0623403224022413</c:v>
                </c:pt>
                <c:pt idx="2816">
                  <c:v>0.0623403224022413</c:v>
                </c:pt>
                <c:pt idx="2817">
                  <c:v>0.0623403224022413</c:v>
                </c:pt>
                <c:pt idx="2818">
                  <c:v>0.0623403224022413</c:v>
                </c:pt>
                <c:pt idx="2819">
                  <c:v>0.0623403224022413</c:v>
                </c:pt>
                <c:pt idx="2820">
                  <c:v>0.0623403224022413</c:v>
                </c:pt>
                <c:pt idx="2821">
                  <c:v>0.0623403224022413</c:v>
                </c:pt>
                <c:pt idx="2822">
                  <c:v>0.0623403224022413</c:v>
                </c:pt>
                <c:pt idx="2823">
                  <c:v>0.0623403224022413</c:v>
                </c:pt>
                <c:pt idx="2824">
                  <c:v>0.0623403224022413</c:v>
                </c:pt>
                <c:pt idx="2825">
                  <c:v>0.0623403224022413</c:v>
                </c:pt>
                <c:pt idx="2826">
                  <c:v>0.0623403224022413</c:v>
                </c:pt>
                <c:pt idx="2827">
                  <c:v>0.0623403224022413</c:v>
                </c:pt>
                <c:pt idx="2828">
                  <c:v>0.0623403224022413</c:v>
                </c:pt>
                <c:pt idx="2829">
                  <c:v>0.0623403224022413</c:v>
                </c:pt>
                <c:pt idx="2830">
                  <c:v>0.0623403224022413</c:v>
                </c:pt>
                <c:pt idx="2831">
                  <c:v>0.0623403224022413</c:v>
                </c:pt>
                <c:pt idx="2832">
                  <c:v>0.0623403224022413</c:v>
                </c:pt>
                <c:pt idx="2833">
                  <c:v>0.0623403224022413</c:v>
                </c:pt>
                <c:pt idx="2834">
                  <c:v>0.0623403224022413</c:v>
                </c:pt>
                <c:pt idx="2835">
                  <c:v>0.0623403224022413</c:v>
                </c:pt>
                <c:pt idx="2836">
                  <c:v>0.0623403224022413</c:v>
                </c:pt>
                <c:pt idx="2837">
                  <c:v>0.0623403224022413</c:v>
                </c:pt>
                <c:pt idx="2838">
                  <c:v>0.0623403224022413</c:v>
                </c:pt>
                <c:pt idx="2839">
                  <c:v>0.0623403224022413</c:v>
                </c:pt>
                <c:pt idx="2840">
                  <c:v>0.0623403224022413</c:v>
                </c:pt>
                <c:pt idx="2841">
                  <c:v>0.0623403224022413</c:v>
                </c:pt>
                <c:pt idx="2842">
                  <c:v>0.0623403224022413</c:v>
                </c:pt>
                <c:pt idx="2843">
                  <c:v>0.0623403224022413</c:v>
                </c:pt>
                <c:pt idx="2844">
                  <c:v>0.0623403224022413</c:v>
                </c:pt>
                <c:pt idx="2845">
                  <c:v>0.0623403224022413</c:v>
                </c:pt>
                <c:pt idx="2846">
                  <c:v>0.0623403224022413</c:v>
                </c:pt>
                <c:pt idx="2847">
                  <c:v>0.0623403224022413</c:v>
                </c:pt>
                <c:pt idx="2848">
                  <c:v>0.0623403224022413</c:v>
                </c:pt>
                <c:pt idx="2849">
                  <c:v>0.0623403224022413</c:v>
                </c:pt>
                <c:pt idx="2850">
                  <c:v>0.0623403224022413</c:v>
                </c:pt>
                <c:pt idx="2851">
                  <c:v>0.0623403224022413</c:v>
                </c:pt>
                <c:pt idx="2852">
                  <c:v>0.0623403224022413</c:v>
                </c:pt>
                <c:pt idx="2853">
                  <c:v>0.0623403224022413</c:v>
                </c:pt>
                <c:pt idx="2854">
                  <c:v>0.0623403224022413</c:v>
                </c:pt>
                <c:pt idx="2855">
                  <c:v>0.0623403224022413</c:v>
                </c:pt>
                <c:pt idx="2856">
                  <c:v>0.0623403224022413</c:v>
                </c:pt>
                <c:pt idx="2857">
                  <c:v>0.0623403224022413</c:v>
                </c:pt>
                <c:pt idx="2858">
                  <c:v>0.0623403224022413</c:v>
                </c:pt>
                <c:pt idx="2859">
                  <c:v>0.0623403224022413</c:v>
                </c:pt>
                <c:pt idx="2860">
                  <c:v>0.0623403224022413</c:v>
                </c:pt>
                <c:pt idx="2861">
                  <c:v>0.0623403224022413</c:v>
                </c:pt>
                <c:pt idx="2862">
                  <c:v>0.0623403224022413</c:v>
                </c:pt>
                <c:pt idx="2863">
                  <c:v>0.0623403224022413</c:v>
                </c:pt>
                <c:pt idx="2864">
                  <c:v>0.0623403224022413</c:v>
                </c:pt>
                <c:pt idx="2865">
                  <c:v>0.0623403224022413</c:v>
                </c:pt>
                <c:pt idx="2866">
                  <c:v>0.0623403224022413</c:v>
                </c:pt>
                <c:pt idx="2867">
                  <c:v>0.0623403224022413</c:v>
                </c:pt>
                <c:pt idx="2868">
                  <c:v>0.0623403224022413</c:v>
                </c:pt>
                <c:pt idx="2869">
                  <c:v>0.0623403224022413</c:v>
                </c:pt>
                <c:pt idx="2870">
                  <c:v>0.0623403224022413</c:v>
                </c:pt>
                <c:pt idx="2871">
                  <c:v>0.0623403224022413</c:v>
                </c:pt>
                <c:pt idx="2872">
                  <c:v>0.0623403224022413</c:v>
                </c:pt>
                <c:pt idx="2873">
                  <c:v>0.0623403224022413</c:v>
                </c:pt>
                <c:pt idx="2874">
                  <c:v>0.0623403224022413</c:v>
                </c:pt>
                <c:pt idx="2875">
                  <c:v>0.0623403224022413</c:v>
                </c:pt>
                <c:pt idx="2876">
                  <c:v>0.0623403224022413</c:v>
                </c:pt>
                <c:pt idx="2877">
                  <c:v>0.0623403224022413</c:v>
                </c:pt>
                <c:pt idx="2878">
                  <c:v>0.0623403224022413</c:v>
                </c:pt>
                <c:pt idx="2879">
                  <c:v>0.0623403224022413</c:v>
                </c:pt>
                <c:pt idx="2880">
                  <c:v>0.0623403224022413</c:v>
                </c:pt>
                <c:pt idx="2881">
                  <c:v>0.0623403224022413</c:v>
                </c:pt>
                <c:pt idx="2882">
                  <c:v>0.0623403224022413</c:v>
                </c:pt>
                <c:pt idx="2883">
                  <c:v>0.0623403224022413</c:v>
                </c:pt>
                <c:pt idx="2884">
                  <c:v>0.0623403224022413</c:v>
                </c:pt>
                <c:pt idx="2885">
                  <c:v>0.0623403224022413</c:v>
                </c:pt>
                <c:pt idx="2886">
                  <c:v>0.0623403224022413</c:v>
                </c:pt>
                <c:pt idx="2887">
                  <c:v>0.0623403224022413</c:v>
                </c:pt>
                <c:pt idx="2888">
                  <c:v>0.0623403224022413</c:v>
                </c:pt>
                <c:pt idx="2889">
                  <c:v>0.0623403224022413</c:v>
                </c:pt>
                <c:pt idx="2890">
                  <c:v>0.0623403224022413</c:v>
                </c:pt>
                <c:pt idx="2891">
                  <c:v>0.0623403224022413</c:v>
                </c:pt>
                <c:pt idx="2892">
                  <c:v>0.0623403224022413</c:v>
                </c:pt>
                <c:pt idx="2893">
                  <c:v>0.0623403224022413</c:v>
                </c:pt>
                <c:pt idx="2894">
                  <c:v>0.0623403224022413</c:v>
                </c:pt>
                <c:pt idx="2895">
                  <c:v>0.0623403224022413</c:v>
                </c:pt>
                <c:pt idx="2896">
                  <c:v>0.0623403224022413</c:v>
                </c:pt>
                <c:pt idx="2897">
                  <c:v>0.0623403224022413</c:v>
                </c:pt>
                <c:pt idx="2898">
                  <c:v>0.0623403224022413</c:v>
                </c:pt>
                <c:pt idx="2899">
                  <c:v>0.0623403224022413</c:v>
                </c:pt>
                <c:pt idx="2900">
                  <c:v>0.0623403224022413</c:v>
                </c:pt>
                <c:pt idx="2901">
                  <c:v>0.0623403224022413</c:v>
                </c:pt>
                <c:pt idx="2902">
                  <c:v>0.0623403224022413</c:v>
                </c:pt>
                <c:pt idx="2903">
                  <c:v>0.0623403224022413</c:v>
                </c:pt>
                <c:pt idx="2904">
                  <c:v>0.0623403224022413</c:v>
                </c:pt>
                <c:pt idx="2905">
                  <c:v>0.0623403224022413</c:v>
                </c:pt>
                <c:pt idx="2906">
                  <c:v>0.0623403224022413</c:v>
                </c:pt>
                <c:pt idx="2907">
                  <c:v>0.0623403224022413</c:v>
                </c:pt>
                <c:pt idx="2908">
                  <c:v>0.0623403224022413</c:v>
                </c:pt>
                <c:pt idx="2909">
                  <c:v>0.0623403224022413</c:v>
                </c:pt>
                <c:pt idx="2910">
                  <c:v>0.0623403224022413</c:v>
                </c:pt>
                <c:pt idx="2911">
                  <c:v>0.0623403224022413</c:v>
                </c:pt>
                <c:pt idx="2912">
                  <c:v>0.0623403224022413</c:v>
                </c:pt>
                <c:pt idx="2913">
                  <c:v>0.0623403224022413</c:v>
                </c:pt>
                <c:pt idx="2914">
                  <c:v>0.0623403224022413</c:v>
                </c:pt>
                <c:pt idx="2915">
                  <c:v>0.0623403224022413</c:v>
                </c:pt>
                <c:pt idx="2916">
                  <c:v>0.0623403224022413</c:v>
                </c:pt>
                <c:pt idx="2917">
                  <c:v>0.0623403224022413</c:v>
                </c:pt>
                <c:pt idx="2918">
                  <c:v>0.0623403224022413</c:v>
                </c:pt>
                <c:pt idx="2919">
                  <c:v>0.0623403224022413</c:v>
                </c:pt>
                <c:pt idx="2920">
                  <c:v>0.0623403224022413</c:v>
                </c:pt>
                <c:pt idx="2921">
                  <c:v>0.0623403224022413</c:v>
                </c:pt>
                <c:pt idx="2922">
                  <c:v>0.0623403224022413</c:v>
                </c:pt>
                <c:pt idx="2923">
                  <c:v>0.0623403224022413</c:v>
                </c:pt>
                <c:pt idx="2924">
                  <c:v>0.0623403224022413</c:v>
                </c:pt>
                <c:pt idx="2925">
                  <c:v>0.0623403224022413</c:v>
                </c:pt>
                <c:pt idx="2926">
                  <c:v>0.0623403224022413</c:v>
                </c:pt>
                <c:pt idx="2927">
                  <c:v>0.0623403224022413</c:v>
                </c:pt>
                <c:pt idx="2928">
                  <c:v>0.0623403224022413</c:v>
                </c:pt>
                <c:pt idx="2929">
                  <c:v>0.0623403224022413</c:v>
                </c:pt>
                <c:pt idx="2930">
                  <c:v>0.0623403224022413</c:v>
                </c:pt>
                <c:pt idx="2931">
                  <c:v>0.0623403224022413</c:v>
                </c:pt>
                <c:pt idx="2932">
                  <c:v>0.0623403224022413</c:v>
                </c:pt>
                <c:pt idx="2933">
                  <c:v>0.0623403224022413</c:v>
                </c:pt>
                <c:pt idx="2934">
                  <c:v>0.0623403224022413</c:v>
                </c:pt>
                <c:pt idx="2935">
                  <c:v>0.0623403224022413</c:v>
                </c:pt>
                <c:pt idx="2936">
                  <c:v>0.0623403224022413</c:v>
                </c:pt>
                <c:pt idx="2937">
                  <c:v>0.0623403224022413</c:v>
                </c:pt>
                <c:pt idx="2938">
                  <c:v>0.0623403224022413</c:v>
                </c:pt>
                <c:pt idx="2939">
                  <c:v>0.0623403224022413</c:v>
                </c:pt>
                <c:pt idx="2940">
                  <c:v>0.0623403224022413</c:v>
                </c:pt>
                <c:pt idx="2941">
                  <c:v>0.0623403224022413</c:v>
                </c:pt>
                <c:pt idx="2942">
                  <c:v>0.0623403224022413</c:v>
                </c:pt>
                <c:pt idx="2943">
                  <c:v>0.0623403224022413</c:v>
                </c:pt>
                <c:pt idx="2944">
                  <c:v>0.0623403224022413</c:v>
                </c:pt>
                <c:pt idx="2945">
                  <c:v>0.0623403224022413</c:v>
                </c:pt>
                <c:pt idx="2946">
                  <c:v>0.0623403224022413</c:v>
                </c:pt>
                <c:pt idx="2947">
                  <c:v>0.0623403224022413</c:v>
                </c:pt>
                <c:pt idx="2948">
                  <c:v>0.0623403224022413</c:v>
                </c:pt>
                <c:pt idx="2949">
                  <c:v>0.0623403224022413</c:v>
                </c:pt>
                <c:pt idx="2950">
                  <c:v>0.0623403224022413</c:v>
                </c:pt>
                <c:pt idx="2951">
                  <c:v>0.0623403224022413</c:v>
                </c:pt>
                <c:pt idx="2952">
                  <c:v>0.0623403224022413</c:v>
                </c:pt>
                <c:pt idx="2953">
                  <c:v>0.0623403224022413</c:v>
                </c:pt>
                <c:pt idx="2954">
                  <c:v>0.0623403224022413</c:v>
                </c:pt>
                <c:pt idx="2955">
                  <c:v>0.0623403224022413</c:v>
                </c:pt>
                <c:pt idx="2956">
                  <c:v>0.0623403224022413</c:v>
                </c:pt>
                <c:pt idx="2957">
                  <c:v>0.0623403224022413</c:v>
                </c:pt>
                <c:pt idx="2958">
                  <c:v>0.0623403224022413</c:v>
                </c:pt>
                <c:pt idx="2959">
                  <c:v>0.0623403224022413</c:v>
                </c:pt>
                <c:pt idx="2960">
                  <c:v>0.0623403224022413</c:v>
                </c:pt>
                <c:pt idx="2961">
                  <c:v>0.0623403224022413</c:v>
                </c:pt>
                <c:pt idx="2962">
                  <c:v>0.0623403224022413</c:v>
                </c:pt>
                <c:pt idx="2963">
                  <c:v>0.0623403224022413</c:v>
                </c:pt>
                <c:pt idx="2964">
                  <c:v>0.0623403224022413</c:v>
                </c:pt>
                <c:pt idx="2965">
                  <c:v>0.0623403224022413</c:v>
                </c:pt>
                <c:pt idx="2966">
                  <c:v>0.0623403224022413</c:v>
                </c:pt>
                <c:pt idx="2967">
                  <c:v>0.0623403224022413</c:v>
                </c:pt>
                <c:pt idx="2968">
                  <c:v>0.0623403224022413</c:v>
                </c:pt>
                <c:pt idx="2969">
                  <c:v>0.0623403224022413</c:v>
                </c:pt>
                <c:pt idx="2970">
                  <c:v>0.0623403224022413</c:v>
                </c:pt>
                <c:pt idx="2971">
                  <c:v>0.0623403224022413</c:v>
                </c:pt>
                <c:pt idx="2972">
                  <c:v>0.0623403224022413</c:v>
                </c:pt>
                <c:pt idx="2973">
                  <c:v>0.0623403224022413</c:v>
                </c:pt>
                <c:pt idx="2974">
                  <c:v>0.0623403224022413</c:v>
                </c:pt>
                <c:pt idx="2975">
                  <c:v>0.0623403224022413</c:v>
                </c:pt>
                <c:pt idx="2976">
                  <c:v>0.0623403224022413</c:v>
                </c:pt>
                <c:pt idx="2977">
                  <c:v>0.0623403224022413</c:v>
                </c:pt>
                <c:pt idx="2978">
                  <c:v>0.0623403224022413</c:v>
                </c:pt>
                <c:pt idx="2979">
                  <c:v>0.0623403224022413</c:v>
                </c:pt>
                <c:pt idx="2980">
                  <c:v>0.0623403224022413</c:v>
                </c:pt>
                <c:pt idx="2981">
                  <c:v>0.0623403224022413</c:v>
                </c:pt>
                <c:pt idx="2982">
                  <c:v>0.0623403224022413</c:v>
                </c:pt>
                <c:pt idx="2983">
                  <c:v>0.0623403224022413</c:v>
                </c:pt>
                <c:pt idx="2984">
                  <c:v>0.0623403224022413</c:v>
                </c:pt>
                <c:pt idx="2985">
                  <c:v>0.0623403224022413</c:v>
                </c:pt>
                <c:pt idx="2986">
                  <c:v>0.0623403224022413</c:v>
                </c:pt>
                <c:pt idx="2987">
                  <c:v>0.0623403224022413</c:v>
                </c:pt>
                <c:pt idx="2988">
                  <c:v>0.0623403224022413</c:v>
                </c:pt>
                <c:pt idx="2989">
                  <c:v>0.0623403224022413</c:v>
                </c:pt>
                <c:pt idx="2990">
                  <c:v>0.0623403224022413</c:v>
                </c:pt>
                <c:pt idx="2991">
                  <c:v>0.0623403224022413</c:v>
                </c:pt>
                <c:pt idx="2992">
                  <c:v>0.0623403224022413</c:v>
                </c:pt>
                <c:pt idx="2993">
                  <c:v>0.0623403224022413</c:v>
                </c:pt>
                <c:pt idx="2994">
                  <c:v>0.0623403224022413</c:v>
                </c:pt>
                <c:pt idx="2995">
                  <c:v>0.0623403224022413</c:v>
                </c:pt>
                <c:pt idx="2996">
                  <c:v>0.0623403224022413</c:v>
                </c:pt>
                <c:pt idx="2997">
                  <c:v>0.0623403224022413</c:v>
                </c:pt>
                <c:pt idx="2998">
                  <c:v>0.0623403224022413</c:v>
                </c:pt>
                <c:pt idx="2999">
                  <c:v>0.0623403224022413</c:v>
                </c:pt>
                <c:pt idx="3000">
                  <c:v>0.0623403224022413</c:v>
                </c:pt>
                <c:pt idx="3001">
                  <c:v>0.0623403224022413</c:v>
                </c:pt>
                <c:pt idx="3002">
                  <c:v>0.0623403224022413</c:v>
                </c:pt>
                <c:pt idx="3003">
                  <c:v>0.0623403224022413</c:v>
                </c:pt>
                <c:pt idx="3004">
                  <c:v>0.0623403224022413</c:v>
                </c:pt>
                <c:pt idx="3005">
                  <c:v>0.0623403224022413</c:v>
                </c:pt>
                <c:pt idx="3006">
                  <c:v>0.0623403224022413</c:v>
                </c:pt>
                <c:pt idx="3007">
                  <c:v>0.0623403224022413</c:v>
                </c:pt>
                <c:pt idx="3008">
                  <c:v>0.0623403224022413</c:v>
                </c:pt>
                <c:pt idx="3009">
                  <c:v>0.0623403224022413</c:v>
                </c:pt>
                <c:pt idx="3010">
                  <c:v>0.0623403224022413</c:v>
                </c:pt>
                <c:pt idx="3011">
                  <c:v>0.0623403224022413</c:v>
                </c:pt>
                <c:pt idx="3012">
                  <c:v>0.0623403224022413</c:v>
                </c:pt>
                <c:pt idx="3013">
                  <c:v>0.0623403224022413</c:v>
                </c:pt>
                <c:pt idx="3014">
                  <c:v>0.0623403224022413</c:v>
                </c:pt>
                <c:pt idx="3015">
                  <c:v>0.0623403224022413</c:v>
                </c:pt>
                <c:pt idx="3016">
                  <c:v>0.0623403224022413</c:v>
                </c:pt>
                <c:pt idx="3017">
                  <c:v>0.0623403224022413</c:v>
                </c:pt>
                <c:pt idx="3018">
                  <c:v>0.0623403224022413</c:v>
                </c:pt>
                <c:pt idx="3019">
                  <c:v>0.0623403224022413</c:v>
                </c:pt>
                <c:pt idx="3020">
                  <c:v>0.0623403224022413</c:v>
                </c:pt>
                <c:pt idx="3021">
                  <c:v>0.0623403224022413</c:v>
                </c:pt>
                <c:pt idx="3022">
                  <c:v>0.0623403224022413</c:v>
                </c:pt>
                <c:pt idx="3023">
                  <c:v>0.0623403224022413</c:v>
                </c:pt>
                <c:pt idx="3024">
                  <c:v>0.0623403224022413</c:v>
                </c:pt>
                <c:pt idx="3025">
                  <c:v>0.0623403224022413</c:v>
                </c:pt>
                <c:pt idx="3026">
                  <c:v>0.0623403224022413</c:v>
                </c:pt>
                <c:pt idx="3027">
                  <c:v>0.0623403224022413</c:v>
                </c:pt>
                <c:pt idx="3028">
                  <c:v>0.0623403224022413</c:v>
                </c:pt>
                <c:pt idx="3029">
                  <c:v>0.0623403224022413</c:v>
                </c:pt>
                <c:pt idx="3030">
                  <c:v>0.0623403224022413</c:v>
                </c:pt>
                <c:pt idx="3031">
                  <c:v>0.0623403224022413</c:v>
                </c:pt>
                <c:pt idx="3032">
                  <c:v>0.0623403224022413</c:v>
                </c:pt>
                <c:pt idx="3033">
                  <c:v>0.0623403224022413</c:v>
                </c:pt>
                <c:pt idx="3034">
                  <c:v>0.0623403224022413</c:v>
                </c:pt>
                <c:pt idx="3035">
                  <c:v>0.0623403224022413</c:v>
                </c:pt>
                <c:pt idx="3036">
                  <c:v>0.0623403224022413</c:v>
                </c:pt>
                <c:pt idx="3037">
                  <c:v>0.0623403224022413</c:v>
                </c:pt>
                <c:pt idx="3038">
                  <c:v>0.0623403224022413</c:v>
                </c:pt>
                <c:pt idx="3039">
                  <c:v>0.0623403224022413</c:v>
                </c:pt>
                <c:pt idx="3040">
                  <c:v>0.0623403224022413</c:v>
                </c:pt>
                <c:pt idx="3041">
                  <c:v>0.0623403224022413</c:v>
                </c:pt>
                <c:pt idx="3042">
                  <c:v>0.0623403224022413</c:v>
                </c:pt>
                <c:pt idx="3043">
                  <c:v>0.0623403224022413</c:v>
                </c:pt>
                <c:pt idx="3044">
                  <c:v>0.0623403224022413</c:v>
                </c:pt>
                <c:pt idx="3045">
                  <c:v>0.0623403224022413</c:v>
                </c:pt>
                <c:pt idx="3046">
                  <c:v>0.0623403224022413</c:v>
                </c:pt>
                <c:pt idx="3047">
                  <c:v>0.0623403224022413</c:v>
                </c:pt>
                <c:pt idx="3048">
                  <c:v>0.0623403224022413</c:v>
                </c:pt>
                <c:pt idx="3049">
                  <c:v>0.0623403224022413</c:v>
                </c:pt>
                <c:pt idx="3050">
                  <c:v>0.0623403224022413</c:v>
                </c:pt>
                <c:pt idx="3051">
                  <c:v>0.0623403224022413</c:v>
                </c:pt>
                <c:pt idx="3052">
                  <c:v>0.0623403224022413</c:v>
                </c:pt>
                <c:pt idx="3053">
                  <c:v>0.0623403224022413</c:v>
                </c:pt>
                <c:pt idx="3054">
                  <c:v>0.0623403224022413</c:v>
                </c:pt>
                <c:pt idx="3055">
                  <c:v>0.0623403224022413</c:v>
                </c:pt>
                <c:pt idx="3056">
                  <c:v>0.0623403224022413</c:v>
                </c:pt>
                <c:pt idx="3057">
                  <c:v>0.0623403224022413</c:v>
                </c:pt>
                <c:pt idx="3058">
                  <c:v>0.0623403224022413</c:v>
                </c:pt>
                <c:pt idx="3059">
                  <c:v>0.0623403224022413</c:v>
                </c:pt>
                <c:pt idx="3060">
                  <c:v>0.0623403224022413</c:v>
                </c:pt>
                <c:pt idx="3061">
                  <c:v>0.0623403224022413</c:v>
                </c:pt>
                <c:pt idx="3062">
                  <c:v>0.0623403224022413</c:v>
                </c:pt>
                <c:pt idx="3063">
                  <c:v>0.0623403224022413</c:v>
                </c:pt>
                <c:pt idx="3064">
                  <c:v>0.0623403224022413</c:v>
                </c:pt>
                <c:pt idx="3065">
                  <c:v>0.0623403224022413</c:v>
                </c:pt>
                <c:pt idx="3066">
                  <c:v>0.0623403224022413</c:v>
                </c:pt>
                <c:pt idx="3067">
                  <c:v>0.0623403224022413</c:v>
                </c:pt>
                <c:pt idx="3068">
                  <c:v>0.0623403224022413</c:v>
                </c:pt>
                <c:pt idx="3069">
                  <c:v>0.0623403224022413</c:v>
                </c:pt>
                <c:pt idx="3070">
                  <c:v>0.0623403224022413</c:v>
                </c:pt>
                <c:pt idx="3071">
                  <c:v>0.0623403224022413</c:v>
                </c:pt>
                <c:pt idx="3072">
                  <c:v>0.0623403224022413</c:v>
                </c:pt>
                <c:pt idx="3073">
                  <c:v>0.0623403224022413</c:v>
                </c:pt>
                <c:pt idx="3074">
                  <c:v>0.0623403224022413</c:v>
                </c:pt>
                <c:pt idx="3075">
                  <c:v>0.0623403224022413</c:v>
                </c:pt>
                <c:pt idx="3076">
                  <c:v>0.0623403224022413</c:v>
                </c:pt>
                <c:pt idx="3077">
                  <c:v>0.0623403224022413</c:v>
                </c:pt>
                <c:pt idx="3078">
                  <c:v>0.0623403224022413</c:v>
                </c:pt>
                <c:pt idx="3079">
                  <c:v>0.0623403224022413</c:v>
                </c:pt>
                <c:pt idx="3080">
                  <c:v>0.0623403224022413</c:v>
                </c:pt>
                <c:pt idx="3081">
                  <c:v>0.0623403224022413</c:v>
                </c:pt>
                <c:pt idx="3082">
                  <c:v>0.0623403224022413</c:v>
                </c:pt>
                <c:pt idx="3083">
                  <c:v>0.0623403224022413</c:v>
                </c:pt>
                <c:pt idx="3084">
                  <c:v>0.0623403224022413</c:v>
                </c:pt>
                <c:pt idx="3085">
                  <c:v>0.0623403224022413</c:v>
                </c:pt>
                <c:pt idx="3086">
                  <c:v>0.0623403224022413</c:v>
                </c:pt>
                <c:pt idx="3087">
                  <c:v>0.0623403224022413</c:v>
                </c:pt>
                <c:pt idx="3088">
                  <c:v>0.0623403224022413</c:v>
                </c:pt>
                <c:pt idx="3089">
                  <c:v>0.0623403224022413</c:v>
                </c:pt>
                <c:pt idx="3090">
                  <c:v>0.0623403224022413</c:v>
                </c:pt>
                <c:pt idx="3091">
                  <c:v>0.0623403224022413</c:v>
                </c:pt>
                <c:pt idx="3092">
                  <c:v>0.0623403224022413</c:v>
                </c:pt>
                <c:pt idx="3093">
                  <c:v>0.0623403224022413</c:v>
                </c:pt>
                <c:pt idx="3094">
                  <c:v>0.0623403224022413</c:v>
                </c:pt>
                <c:pt idx="3095">
                  <c:v>0.0623403224022413</c:v>
                </c:pt>
                <c:pt idx="3096">
                  <c:v>0.0623403224022413</c:v>
                </c:pt>
                <c:pt idx="3097">
                  <c:v>0.0623403224022413</c:v>
                </c:pt>
                <c:pt idx="3098">
                  <c:v>0.0623403224022413</c:v>
                </c:pt>
                <c:pt idx="3099">
                  <c:v>0.0623403224022413</c:v>
                </c:pt>
                <c:pt idx="3100">
                  <c:v>0.0623403224022413</c:v>
                </c:pt>
                <c:pt idx="3101">
                  <c:v>0.0623403224022413</c:v>
                </c:pt>
                <c:pt idx="3102">
                  <c:v>0.0623403224022413</c:v>
                </c:pt>
                <c:pt idx="3103">
                  <c:v>0.0623403224022413</c:v>
                </c:pt>
                <c:pt idx="3104">
                  <c:v>0.0623403224022413</c:v>
                </c:pt>
                <c:pt idx="3105">
                  <c:v>0.0623403224022413</c:v>
                </c:pt>
                <c:pt idx="3106">
                  <c:v>0.0623403224022413</c:v>
                </c:pt>
                <c:pt idx="3107">
                  <c:v>0.0623403224022413</c:v>
                </c:pt>
                <c:pt idx="3108">
                  <c:v>0.0623403224022413</c:v>
                </c:pt>
                <c:pt idx="3109">
                  <c:v>0.0623403224022413</c:v>
                </c:pt>
                <c:pt idx="3110">
                  <c:v>0.0623403224022413</c:v>
                </c:pt>
                <c:pt idx="3111">
                  <c:v>0.0623403224022413</c:v>
                </c:pt>
                <c:pt idx="3112">
                  <c:v>0.0623403224022413</c:v>
                </c:pt>
                <c:pt idx="3113">
                  <c:v>0.0623403224022413</c:v>
                </c:pt>
                <c:pt idx="3114">
                  <c:v>0.0623403224022413</c:v>
                </c:pt>
                <c:pt idx="3115">
                  <c:v>0.0623403224022413</c:v>
                </c:pt>
                <c:pt idx="3116">
                  <c:v>0.0623403224022413</c:v>
                </c:pt>
                <c:pt idx="3117">
                  <c:v>0.0623403224022413</c:v>
                </c:pt>
                <c:pt idx="3118">
                  <c:v>0.0623403224022413</c:v>
                </c:pt>
                <c:pt idx="3119">
                  <c:v>0.0623403224022413</c:v>
                </c:pt>
                <c:pt idx="3120">
                  <c:v>0.0623403224022413</c:v>
                </c:pt>
                <c:pt idx="3121">
                  <c:v>0.0623403224022413</c:v>
                </c:pt>
                <c:pt idx="3122">
                  <c:v>0.0623403224022413</c:v>
                </c:pt>
                <c:pt idx="3123">
                  <c:v>0.0623403224022413</c:v>
                </c:pt>
                <c:pt idx="3124">
                  <c:v>0.0623403224022413</c:v>
                </c:pt>
                <c:pt idx="3125">
                  <c:v>0.0623403224022413</c:v>
                </c:pt>
                <c:pt idx="3126">
                  <c:v>0.0623403224022413</c:v>
                </c:pt>
                <c:pt idx="3127">
                  <c:v>0.0623403224022413</c:v>
                </c:pt>
                <c:pt idx="3128">
                  <c:v>0.0623403224022413</c:v>
                </c:pt>
                <c:pt idx="3129">
                  <c:v>0.0623403224022413</c:v>
                </c:pt>
                <c:pt idx="3130">
                  <c:v>0.0623403224022413</c:v>
                </c:pt>
                <c:pt idx="3131">
                  <c:v>0.0623403224022413</c:v>
                </c:pt>
                <c:pt idx="3132">
                  <c:v>0.0623403224022413</c:v>
                </c:pt>
                <c:pt idx="3133">
                  <c:v>0.0623403224022413</c:v>
                </c:pt>
                <c:pt idx="3134">
                  <c:v>0.0623403224022413</c:v>
                </c:pt>
                <c:pt idx="3135">
                  <c:v>0.0623403224022413</c:v>
                </c:pt>
                <c:pt idx="3136">
                  <c:v>0.0623403224022413</c:v>
                </c:pt>
                <c:pt idx="3137">
                  <c:v>0.0623403224022413</c:v>
                </c:pt>
                <c:pt idx="3138">
                  <c:v>0.0623403224022413</c:v>
                </c:pt>
                <c:pt idx="3139">
                  <c:v>0.0623403224022413</c:v>
                </c:pt>
                <c:pt idx="3140">
                  <c:v>0.0623403224022413</c:v>
                </c:pt>
                <c:pt idx="3141">
                  <c:v>0.0623403224022413</c:v>
                </c:pt>
                <c:pt idx="3142">
                  <c:v>0.0623403224022413</c:v>
                </c:pt>
                <c:pt idx="3143">
                  <c:v>0.0623403224022413</c:v>
                </c:pt>
                <c:pt idx="3144">
                  <c:v>0.0623403224022413</c:v>
                </c:pt>
                <c:pt idx="3145">
                  <c:v>0.0623403224022413</c:v>
                </c:pt>
                <c:pt idx="3146">
                  <c:v>0.0623403224022413</c:v>
                </c:pt>
                <c:pt idx="3147">
                  <c:v>0.0623403224022413</c:v>
                </c:pt>
                <c:pt idx="3148">
                  <c:v>0.0623403224022413</c:v>
                </c:pt>
                <c:pt idx="3149">
                  <c:v>0.0623403224022413</c:v>
                </c:pt>
                <c:pt idx="3150">
                  <c:v>0.0623403224022413</c:v>
                </c:pt>
                <c:pt idx="3151">
                  <c:v>0.0623403224022413</c:v>
                </c:pt>
                <c:pt idx="3152">
                  <c:v>0.0623403224022413</c:v>
                </c:pt>
                <c:pt idx="3153">
                  <c:v>0.0623403224022413</c:v>
                </c:pt>
                <c:pt idx="3154">
                  <c:v>0.0623403224022413</c:v>
                </c:pt>
                <c:pt idx="3155">
                  <c:v>0.0623403224022413</c:v>
                </c:pt>
                <c:pt idx="3156">
                  <c:v>0.0623403224022413</c:v>
                </c:pt>
                <c:pt idx="3157">
                  <c:v>0.0623403224022413</c:v>
                </c:pt>
                <c:pt idx="3158">
                  <c:v>0.0623403224022413</c:v>
                </c:pt>
                <c:pt idx="3159">
                  <c:v>0.0623403224022413</c:v>
                </c:pt>
                <c:pt idx="3160">
                  <c:v>0.0623403224022413</c:v>
                </c:pt>
                <c:pt idx="3161">
                  <c:v>0.0623403224022413</c:v>
                </c:pt>
                <c:pt idx="3162">
                  <c:v>0.0623403224022413</c:v>
                </c:pt>
                <c:pt idx="3163">
                  <c:v>0.0623403224022413</c:v>
                </c:pt>
                <c:pt idx="3164">
                  <c:v>0.0623403224022413</c:v>
                </c:pt>
                <c:pt idx="3165">
                  <c:v>0.0623403224022413</c:v>
                </c:pt>
                <c:pt idx="3166">
                  <c:v>0.0623403224022413</c:v>
                </c:pt>
                <c:pt idx="3167">
                  <c:v>0.0623403224022413</c:v>
                </c:pt>
                <c:pt idx="3168">
                  <c:v>0.0623403224022413</c:v>
                </c:pt>
                <c:pt idx="3169">
                  <c:v>0.0623403224022413</c:v>
                </c:pt>
                <c:pt idx="3170">
                  <c:v>0.0623403224022413</c:v>
                </c:pt>
                <c:pt idx="3171">
                  <c:v>0.0623403224022413</c:v>
                </c:pt>
                <c:pt idx="3172">
                  <c:v>0.0623403224022413</c:v>
                </c:pt>
                <c:pt idx="3173">
                  <c:v>0.0623403224022413</c:v>
                </c:pt>
                <c:pt idx="3174">
                  <c:v>0.0623403224022413</c:v>
                </c:pt>
                <c:pt idx="3175">
                  <c:v>0.0623403224022413</c:v>
                </c:pt>
                <c:pt idx="3176">
                  <c:v>0.0623403224022413</c:v>
                </c:pt>
                <c:pt idx="3177">
                  <c:v>0.0623403224022413</c:v>
                </c:pt>
                <c:pt idx="3178">
                  <c:v>0.0623403224022413</c:v>
                </c:pt>
                <c:pt idx="3179">
                  <c:v>0.0623403224022413</c:v>
                </c:pt>
                <c:pt idx="3180">
                  <c:v>0.0623403224022413</c:v>
                </c:pt>
                <c:pt idx="3181">
                  <c:v>0.0623403224022413</c:v>
                </c:pt>
                <c:pt idx="3182">
                  <c:v>0.0623403224022413</c:v>
                </c:pt>
                <c:pt idx="3183">
                  <c:v>0.0623403224022413</c:v>
                </c:pt>
                <c:pt idx="3184">
                  <c:v>0.0623403224022413</c:v>
                </c:pt>
                <c:pt idx="3185">
                  <c:v>0.0623403224022413</c:v>
                </c:pt>
                <c:pt idx="3186">
                  <c:v>0.0623403224022413</c:v>
                </c:pt>
                <c:pt idx="3187">
                  <c:v>0.0623403224022413</c:v>
                </c:pt>
                <c:pt idx="3188">
                  <c:v>0.0623403224022413</c:v>
                </c:pt>
                <c:pt idx="3189">
                  <c:v>0.0623403224022413</c:v>
                </c:pt>
                <c:pt idx="3190">
                  <c:v>0.0623403224022413</c:v>
                </c:pt>
                <c:pt idx="3191">
                  <c:v>0.0623403224022413</c:v>
                </c:pt>
                <c:pt idx="3192">
                  <c:v>0.0623403224022413</c:v>
                </c:pt>
                <c:pt idx="3193">
                  <c:v>0.0623403224022413</c:v>
                </c:pt>
                <c:pt idx="3194">
                  <c:v>0.0623403224022413</c:v>
                </c:pt>
                <c:pt idx="3195">
                  <c:v>0.0623403224022413</c:v>
                </c:pt>
                <c:pt idx="3196">
                  <c:v>0.0623403224022413</c:v>
                </c:pt>
                <c:pt idx="3197">
                  <c:v>0.0623403224022413</c:v>
                </c:pt>
                <c:pt idx="3198">
                  <c:v>0.0623403224022413</c:v>
                </c:pt>
                <c:pt idx="3199">
                  <c:v>0.0623403224022413</c:v>
                </c:pt>
                <c:pt idx="3200">
                  <c:v>0.0623403224022413</c:v>
                </c:pt>
                <c:pt idx="3201">
                  <c:v>0.0623403224022413</c:v>
                </c:pt>
                <c:pt idx="3202">
                  <c:v>0.0623403224022413</c:v>
                </c:pt>
                <c:pt idx="3203">
                  <c:v>0.0623403224022413</c:v>
                </c:pt>
                <c:pt idx="3204">
                  <c:v>0.0623403224022413</c:v>
                </c:pt>
                <c:pt idx="3205">
                  <c:v>0.0623403224022413</c:v>
                </c:pt>
                <c:pt idx="3206">
                  <c:v>0.0623403224022413</c:v>
                </c:pt>
                <c:pt idx="3207">
                  <c:v>0.0623403224022413</c:v>
                </c:pt>
                <c:pt idx="3208">
                  <c:v>0.0623403224022413</c:v>
                </c:pt>
                <c:pt idx="3209">
                  <c:v>0.0623403224022413</c:v>
                </c:pt>
                <c:pt idx="3210">
                  <c:v>0.0623403224022413</c:v>
                </c:pt>
                <c:pt idx="3211">
                  <c:v>0.0623403224022413</c:v>
                </c:pt>
                <c:pt idx="3212">
                  <c:v>0.0623403224022413</c:v>
                </c:pt>
                <c:pt idx="3213">
                  <c:v>0.0623403224022413</c:v>
                </c:pt>
                <c:pt idx="3214">
                  <c:v>0.0623403224022413</c:v>
                </c:pt>
                <c:pt idx="3215">
                  <c:v>0.0623403224022413</c:v>
                </c:pt>
                <c:pt idx="3216">
                  <c:v>0.0623403224022413</c:v>
                </c:pt>
                <c:pt idx="3217">
                  <c:v>0.0623403224022413</c:v>
                </c:pt>
                <c:pt idx="3218">
                  <c:v>0.0623403224022413</c:v>
                </c:pt>
                <c:pt idx="3219">
                  <c:v>0.0623403224022413</c:v>
                </c:pt>
                <c:pt idx="3220">
                  <c:v>0.0623403224022413</c:v>
                </c:pt>
                <c:pt idx="3221">
                  <c:v>0.0623403224022413</c:v>
                </c:pt>
                <c:pt idx="3222">
                  <c:v>0.0623403224022413</c:v>
                </c:pt>
                <c:pt idx="3223">
                  <c:v>0.0623403224022413</c:v>
                </c:pt>
                <c:pt idx="3224">
                  <c:v>0.0623403224022413</c:v>
                </c:pt>
                <c:pt idx="3225">
                  <c:v>0.0623403224022413</c:v>
                </c:pt>
                <c:pt idx="3226">
                  <c:v>0.0623403224022413</c:v>
                </c:pt>
                <c:pt idx="3227">
                  <c:v>0.0623403224022413</c:v>
                </c:pt>
                <c:pt idx="3228">
                  <c:v>0.0623403224022413</c:v>
                </c:pt>
                <c:pt idx="3229">
                  <c:v>0.0623403224022413</c:v>
                </c:pt>
                <c:pt idx="3230">
                  <c:v>0.0623403224022413</c:v>
                </c:pt>
                <c:pt idx="3231">
                  <c:v>0.0623403224022413</c:v>
                </c:pt>
                <c:pt idx="3232">
                  <c:v>0.0623403224022413</c:v>
                </c:pt>
                <c:pt idx="3233">
                  <c:v>0.0623403224022413</c:v>
                </c:pt>
                <c:pt idx="3234">
                  <c:v>0.0623403224022413</c:v>
                </c:pt>
                <c:pt idx="3235">
                  <c:v>0.0623403224022413</c:v>
                </c:pt>
                <c:pt idx="3236">
                  <c:v>0.0623403224022413</c:v>
                </c:pt>
                <c:pt idx="3237">
                  <c:v>0.0623403224022413</c:v>
                </c:pt>
                <c:pt idx="3238">
                  <c:v>0.0623403224022413</c:v>
                </c:pt>
                <c:pt idx="3239">
                  <c:v>0.0623403224022413</c:v>
                </c:pt>
                <c:pt idx="3240">
                  <c:v>0.0623403224022413</c:v>
                </c:pt>
                <c:pt idx="3241">
                  <c:v>0.0623403224022413</c:v>
                </c:pt>
                <c:pt idx="3242">
                  <c:v>0.0623403224022413</c:v>
                </c:pt>
                <c:pt idx="3243">
                  <c:v>0.0623403224022413</c:v>
                </c:pt>
                <c:pt idx="3244">
                  <c:v>0.0623403224022413</c:v>
                </c:pt>
                <c:pt idx="3245">
                  <c:v>0.0623403224022413</c:v>
                </c:pt>
                <c:pt idx="3246">
                  <c:v>0.0623403224022413</c:v>
                </c:pt>
                <c:pt idx="3247">
                  <c:v>0.0623403224022413</c:v>
                </c:pt>
                <c:pt idx="3248">
                  <c:v>0.0623403224022413</c:v>
                </c:pt>
                <c:pt idx="3249">
                  <c:v>0.0623403224022413</c:v>
                </c:pt>
                <c:pt idx="3250">
                  <c:v>0.0623403224022413</c:v>
                </c:pt>
                <c:pt idx="3251">
                  <c:v>0.0623403224022413</c:v>
                </c:pt>
                <c:pt idx="3252">
                  <c:v>0.0623403224022413</c:v>
                </c:pt>
                <c:pt idx="3253">
                  <c:v>0.0623403224022413</c:v>
                </c:pt>
                <c:pt idx="3254">
                  <c:v>0.0623403224022413</c:v>
                </c:pt>
                <c:pt idx="3255">
                  <c:v>0.0623403224022413</c:v>
                </c:pt>
                <c:pt idx="3256">
                  <c:v>0.0623403224022413</c:v>
                </c:pt>
                <c:pt idx="3257">
                  <c:v>0.0623403224022413</c:v>
                </c:pt>
                <c:pt idx="3258">
                  <c:v>0.0623403224022413</c:v>
                </c:pt>
                <c:pt idx="3259">
                  <c:v>0.0623403224022413</c:v>
                </c:pt>
                <c:pt idx="3260">
                  <c:v>0.0623403224022413</c:v>
                </c:pt>
                <c:pt idx="3261">
                  <c:v>0.0623403224022413</c:v>
                </c:pt>
                <c:pt idx="3262">
                  <c:v>0.0623403224022413</c:v>
                </c:pt>
                <c:pt idx="3263">
                  <c:v>0.0623403224022413</c:v>
                </c:pt>
                <c:pt idx="3264">
                  <c:v>0.0623403224022413</c:v>
                </c:pt>
                <c:pt idx="3265">
                  <c:v>0.0623403224022413</c:v>
                </c:pt>
                <c:pt idx="3266">
                  <c:v>0.0623403224022413</c:v>
                </c:pt>
                <c:pt idx="3267">
                  <c:v>0.0623403224022413</c:v>
                </c:pt>
                <c:pt idx="3268">
                  <c:v>0.0623403224022413</c:v>
                </c:pt>
                <c:pt idx="3269">
                  <c:v>0.0623403224022413</c:v>
                </c:pt>
                <c:pt idx="3270">
                  <c:v>0.0623403224022413</c:v>
                </c:pt>
                <c:pt idx="3271">
                  <c:v>0.0623403224022413</c:v>
                </c:pt>
                <c:pt idx="3272">
                  <c:v>0.0623403224022413</c:v>
                </c:pt>
                <c:pt idx="3273">
                  <c:v>0.0623403224022413</c:v>
                </c:pt>
                <c:pt idx="3274">
                  <c:v>0.0623403224022413</c:v>
                </c:pt>
                <c:pt idx="3275">
                  <c:v>0.0623403224022413</c:v>
                </c:pt>
                <c:pt idx="3276">
                  <c:v>0.0623403224022413</c:v>
                </c:pt>
                <c:pt idx="3277">
                  <c:v>0.0623403224022413</c:v>
                </c:pt>
                <c:pt idx="3278">
                  <c:v>0.0623403224022413</c:v>
                </c:pt>
                <c:pt idx="3279">
                  <c:v>0.0623403224022413</c:v>
                </c:pt>
                <c:pt idx="3280">
                  <c:v>0.0623403224022413</c:v>
                </c:pt>
                <c:pt idx="3281">
                  <c:v>0.0623403224022413</c:v>
                </c:pt>
                <c:pt idx="3282">
                  <c:v>0.0623403224022413</c:v>
                </c:pt>
                <c:pt idx="3283">
                  <c:v>0.0623403224022413</c:v>
                </c:pt>
                <c:pt idx="3284">
                  <c:v>0.0623403224022413</c:v>
                </c:pt>
                <c:pt idx="3285">
                  <c:v>0.0623403224022413</c:v>
                </c:pt>
                <c:pt idx="3286">
                  <c:v>0.0623403224022413</c:v>
                </c:pt>
                <c:pt idx="3287">
                  <c:v>0.0623403224022413</c:v>
                </c:pt>
                <c:pt idx="3288">
                  <c:v>0.0623403224022413</c:v>
                </c:pt>
                <c:pt idx="3289">
                  <c:v>0.0623403224022413</c:v>
                </c:pt>
                <c:pt idx="3290">
                  <c:v>0.0623403224022413</c:v>
                </c:pt>
                <c:pt idx="3291">
                  <c:v>0.0623403224022413</c:v>
                </c:pt>
                <c:pt idx="3292">
                  <c:v>0.0623403224022413</c:v>
                </c:pt>
                <c:pt idx="3293">
                  <c:v>0.0623403224022413</c:v>
                </c:pt>
                <c:pt idx="3294">
                  <c:v>0.0623403224022413</c:v>
                </c:pt>
                <c:pt idx="3295">
                  <c:v>0.0623403224022413</c:v>
                </c:pt>
                <c:pt idx="3296">
                  <c:v>0.0623403224022413</c:v>
                </c:pt>
                <c:pt idx="3297">
                  <c:v>0.0623403224022413</c:v>
                </c:pt>
                <c:pt idx="3298">
                  <c:v>0.0623403224022413</c:v>
                </c:pt>
                <c:pt idx="3299">
                  <c:v>0.0623403224022413</c:v>
                </c:pt>
                <c:pt idx="3300">
                  <c:v>0.0623403224022413</c:v>
                </c:pt>
                <c:pt idx="3301">
                  <c:v>0.0623403224022413</c:v>
                </c:pt>
                <c:pt idx="3302">
                  <c:v>0.0623403224022413</c:v>
                </c:pt>
                <c:pt idx="3303">
                  <c:v>0.0623403224022413</c:v>
                </c:pt>
                <c:pt idx="3304">
                  <c:v>0.0623403224022413</c:v>
                </c:pt>
                <c:pt idx="3305">
                  <c:v>0.0623403224022413</c:v>
                </c:pt>
                <c:pt idx="3306">
                  <c:v>0.0623403224022413</c:v>
                </c:pt>
                <c:pt idx="3307">
                  <c:v>0.0623403224022413</c:v>
                </c:pt>
                <c:pt idx="3308">
                  <c:v>0.0623403224022413</c:v>
                </c:pt>
                <c:pt idx="3309">
                  <c:v>0.0623403224022413</c:v>
                </c:pt>
                <c:pt idx="3310">
                  <c:v>0.0623403224022413</c:v>
                </c:pt>
                <c:pt idx="3311">
                  <c:v>0.0623403224022413</c:v>
                </c:pt>
                <c:pt idx="3312">
                  <c:v>0.0623403224022413</c:v>
                </c:pt>
                <c:pt idx="3313">
                  <c:v>0.0623403224022413</c:v>
                </c:pt>
                <c:pt idx="3314">
                  <c:v>0.0623403224022413</c:v>
                </c:pt>
                <c:pt idx="3315">
                  <c:v>0.0623403224022413</c:v>
                </c:pt>
                <c:pt idx="3316">
                  <c:v>0.0623403224022413</c:v>
                </c:pt>
                <c:pt idx="3317">
                  <c:v>0.0623403224022413</c:v>
                </c:pt>
                <c:pt idx="3318">
                  <c:v>0.0623403224022413</c:v>
                </c:pt>
                <c:pt idx="3319">
                  <c:v>0.0623403224022413</c:v>
                </c:pt>
                <c:pt idx="3320">
                  <c:v>0.0623403224022413</c:v>
                </c:pt>
                <c:pt idx="3321">
                  <c:v>0.0623403224022413</c:v>
                </c:pt>
                <c:pt idx="3322">
                  <c:v>0.0623403224022413</c:v>
                </c:pt>
                <c:pt idx="3323">
                  <c:v>0.0623403224022413</c:v>
                </c:pt>
                <c:pt idx="3324">
                  <c:v>0.0623403224022413</c:v>
                </c:pt>
                <c:pt idx="3325">
                  <c:v>0.0623403224022413</c:v>
                </c:pt>
                <c:pt idx="3326">
                  <c:v>0.0623403224022413</c:v>
                </c:pt>
                <c:pt idx="3327">
                  <c:v>0.0623403224022413</c:v>
                </c:pt>
                <c:pt idx="3328">
                  <c:v>0.0623403224022413</c:v>
                </c:pt>
                <c:pt idx="3329">
                  <c:v>0.0623403224022413</c:v>
                </c:pt>
                <c:pt idx="3330">
                  <c:v>0.0623403224022413</c:v>
                </c:pt>
                <c:pt idx="3331">
                  <c:v>0.0623403224022413</c:v>
                </c:pt>
                <c:pt idx="3332">
                  <c:v>0.0623403224022413</c:v>
                </c:pt>
                <c:pt idx="3333">
                  <c:v>0.0623403224022413</c:v>
                </c:pt>
                <c:pt idx="3334">
                  <c:v>0.0623403224022413</c:v>
                </c:pt>
                <c:pt idx="3335">
                  <c:v>0.0623403224022413</c:v>
                </c:pt>
                <c:pt idx="3336">
                  <c:v>0.0623403224022413</c:v>
                </c:pt>
                <c:pt idx="3337">
                  <c:v>0.0623403224022413</c:v>
                </c:pt>
                <c:pt idx="3338">
                  <c:v>0.0623403224022413</c:v>
                </c:pt>
                <c:pt idx="3339">
                  <c:v>0.0623403224022413</c:v>
                </c:pt>
                <c:pt idx="3340">
                  <c:v>0.0623403224022413</c:v>
                </c:pt>
                <c:pt idx="3341">
                  <c:v>0.0623403224022413</c:v>
                </c:pt>
                <c:pt idx="3342">
                  <c:v>0.0623403224022413</c:v>
                </c:pt>
                <c:pt idx="3343">
                  <c:v>0.0623403224022413</c:v>
                </c:pt>
                <c:pt idx="3344">
                  <c:v>0.0623403224022413</c:v>
                </c:pt>
                <c:pt idx="3345">
                  <c:v>0.0623403224022413</c:v>
                </c:pt>
                <c:pt idx="3346">
                  <c:v>0.0623403224022413</c:v>
                </c:pt>
                <c:pt idx="3347">
                  <c:v>0.0623403224022413</c:v>
                </c:pt>
                <c:pt idx="3348">
                  <c:v>0.0623403224022413</c:v>
                </c:pt>
                <c:pt idx="3349">
                  <c:v>0.0623403224022413</c:v>
                </c:pt>
                <c:pt idx="3350">
                  <c:v>0.0623403224022413</c:v>
                </c:pt>
                <c:pt idx="3351">
                  <c:v>0.0623403224022413</c:v>
                </c:pt>
                <c:pt idx="3352">
                  <c:v>0.0623403224022413</c:v>
                </c:pt>
                <c:pt idx="3353">
                  <c:v>0.0623403224022413</c:v>
                </c:pt>
                <c:pt idx="3354">
                  <c:v>0.0623403224022413</c:v>
                </c:pt>
                <c:pt idx="3355">
                  <c:v>0.0623403224022413</c:v>
                </c:pt>
                <c:pt idx="3356">
                  <c:v>0.0623403224022413</c:v>
                </c:pt>
                <c:pt idx="3357">
                  <c:v>0.0623403224022413</c:v>
                </c:pt>
                <c:pt idx="3358">
                  <c:v>0.0623403224022413</c:v>
                </c:pt>
                <c:pt idx="3359">
                  <c:v>0.0623403224022413</c:v>
                </c:pt>
                <c:pt idx="3360">
                  <c:v>0.0623403224022413</c:v>
                </c:pt>
                <c:pt idx="3361">
                  <c:v>0.0623403224022413</c:v>
                </c:pt>
                <c:pt idx="3362">
                  <c:v>0.0623403224022413</c:v>
                </c:pt>
                <c:pt idx="3363">
                  <c:v>0.0623403224022413</c:v>
                </c:pt>
                <c:pt idx="3364">
                  <c:v>0.0623403224022413</c:v>
                </c:pt>
                <c:pt idx="3365">
                  <c:v>0.0623403224022413</c:v>
                </c:pt>
                <c:pt idx="3366">
                  <c:v>0.0623403224022413</c:v>
                </c:pt>
                <c:pt idx="3367">
                  <c:v>0.0623403224022413</c:v>
                </c:pt>
                <c:pt idx="3368">
                  <c:v>0.0623403224022413</c:v>
                </c:pt>
                <c:pt idx="3369">
                  <c:v>0.0623403224022413</c:v>
                </c:pt>
                <c:pt idx="3370">
                  <c:v>0.0623403224022413</c:v>
                </c:pt>
                <c:pt idx="3371">
                  <c:v>0.0623403224022413</c:v>
                </c:pt>
                <c:pt idx="3372">
                  <c:v>0.0623403224022413</c:v>
                </c:pt>
                <c:pt idx="3373">
                  <c:v>0.0623403224022413</c:v>
                </c:pt>
                <c:pt idx="3374">
                  <c:v>0.0623403224022413</c:v>
                </c:pt>
                <c:pt idx="3375">
                  <c:v>0.0623403224022413</c:v>
                </c:pt>
                <c:pt idx="3376">
                  <c:v>0.0623403224022413</c:v>
                </c:pt>
                <c:pt idx="3377">
                  <c:v>0.0623403224022413</c:v>
                </c:pt>
                <c:pt idx="3378">
                  <c:v>0.0623403224022413</c:v>
                </c:pt>
                <c:pt idx="3379">
                  <c:v>0.0623403224022413</c:v>
                </c:pt>
                <c:pt idx="3380">
                  <c:v>0.0623403224022413</c:v>
                </c:pt>
                <c:pt idx="3381">
                  <c:v>0.0623403224022413</c:v>
                </c:pt>
                <c:pt idx="3382">
                  <c:v>0.0623403224022413</c:v>
                </c:pt>
                <c:pt idx="3383">
                  <c:v>0.0623403224022413</c:v>
                </c:pt>
                <c:pt idx="3384">
                  <c:v>0.0623403224022413</c:v>
                </c:pt>
                <c:pt idx="3385">
                  <c:v>0.0623403224022413</c:v>
                </c:pt>
                <c:pt idx="3386">
                  <c:v>0.0623403224022413</c:v>
                </c:pt>
                <c:pt idx="3387">
                  <c:v>0.0623403224022413</c:v>
                </c:pt>
                <c:pt idx="3388">
                  <c:v>0.0623403224022413</c:v>
                </c:pt>
                <c:pt idx="3389">
                  <c:v>0.0623403224022413</c:v>
                </c:pt>
                <c:pt idx="3390">
                  <c:v>0.0623403224022413</c:v>
                </c:pt>
                <c:pt idx="3391">
                  <c:v>0.0623403224022413</c:v>
                </c:pt>
                <c:pt idx="3392">
                  <c:v>0.0623403224022413</c:v>
                </c:pt>
                <c:pt idx="3393">
                  <c:v>0.0623403224022413</c:v>
                </c:pt>
                <c:pt idx="3394">
                  <c:v>0.0623403224022413</c:v>
                </c:pt>
                <c:pt idx="3395">
                  <c:v>0.0623403224022413</c:v>
                </c:pt>
                <c:pt idx="3396">
                  <c:v>0.0623403224022413</c:v>
                </c:pt>
                <c:pt idx="3397">
                  <c:v>0.0623403224022413</c:v>
                </c:pt>
                <c:pt idx="3398">
                  <c:v>0.0623403224022413</c:v>
                </c:pt>
                <c:pt idx="3399">
                  <c:v>0.0623403224022413</c:v>
                </c:pt>
                <c:pt idx="3400">
                  <c:v>0.0623403224022413</c:v>
                </c:pt>
                <c:pt idx="3401">
                  <c:v>0.0623403224022413</c:v>
                </c:pt>
                <c:pt idx="3402">
                  <c:v>0.0623403224022413</c:v>
                </c:pt>
                <c:pt idx="3403">
                  <c:v>0.0623403224022413</c:v>
                </c:pt>
                <c:pt idx="3404">
                  <c:v>0.0623403224022413</c:v>
                </c:pt>
                <c:pt idx="3405">
                  <c:v>0.0623403224022413</c:v>
                </c:pt>
                <c:pt idx="3406">
                  <c:v>0.0623403224022413</c:v>
                </c:pt>
                <c:pt idx="3407">
                  <c:v>0.0623403224022413</c:v>
                </c:pt>
                <c:pt idx="3408">
                  <c:v>0.0623403224022413</c:v>
                </c:pt>
                <c:pt idx="3409">
                  <c:v>0.0623403224022413</c:v>
                </c:pt>
                <c:pt idx="3410">
                  <c:v>0.0623403224022413</c:v>
                </c:pt>
                <c:pt idx="3411">
                  <c:v>0.0623403224022413</c:v>
                </c:pt>
                <c:pt idx="3412">
                  <c:v>0.0623403224022413</c:v>
                </c:pt>
                <c:pt idx="3413">
                  <c:v>0.0623403224022413</c:v>
                </c:pt>
                <c:pt idx="3414">
                  <c:v>0.0623403224022413</c:v>
                </c:pt>
                <c:pt idx="3415">
                  <c:v>0.0623403224022413</c:v>
                </c:pt>
                <c:pt idx="3416">
                  <c:v>0.0623403224022413</c:v>
                </c:pt>
                <c:pt idx="3417">
                  <c:v>0.0623403224022413</c:v>
                </c:pt>
                <c:pt idx="3418">
                  <c:v>0.0623403224022413</c:v>
                </c:pt>
                <c:pt idx="3419">
                  <c:v>0.0623403224022413</c:v>
                </c:pt>
                <c:pt idx="3420">
                  <c:v>0.0623403224022413</c:v>
                </c:pt>
                <c:pt idx="3421">
                  <c:v>0.0623403224022413</c:v>
                </c:pt>
                <c:pt idx="3422">
                  <c:v>0.0623403224022413</c:v>
                </c:pt>
                <c:pt idx="3423">
                  <c:v>0.0623403224022413</c:v>
                </c:pt>
                <c:pt idx="3424">
                  <c:v>0.0623403224022413</c:v>
                </c:pt>
                <c:pt idx="3425">
                  <c:v>0.0623403224022413</c:v>
                </c:pt>
                <c:pt idx="3426">
                  <c:v>0.0623403224022413</c:v>
                </c:pt>
                <c:pt idx="3427">
                  <c:v>0.0623403224022413</c:v>
                </c:pt>
                <c:pt idx="3428">
                  <c:v>0.0623403224022413</c:v>
                </c:pt>
                <c:pt idx="3429">
                  <c:v>0.0623403224022413</c:v>
                </c:pt>
                <c:pt idx="3430">
                  <c:v>0.0623403224022413</c:v>
                </c:pt>
                <c:pt idx="3431">
                  <c:v>0.0623403224022413</c:v>
                </c:pt>
                <c:pt idx="3432">
                  <c:v>0.0623403224022413</c:v>
                </c:pt>
                <c:pt idx="3433">
                  <c:v>0.0623403224022413</c:v>
                </c:pt>
                <c:pt idx="3434">
                  <c:v>0.0623403224022413</c:v>
                </c:pt>
                <c:pt idx="3435">
                  <c:v>0.0623403224022413</c:v>
                </c:pt>
                <c:pt idx="3436">
                  <c:v>0.0623403224022413</c:v>
                </c:pt>
                <c:pt idx="3437">
                  <c:v>0.0623403224022413</c:v>
                </c:pt>
                <c:pt idx="3438">
                  <c:v>0.0623403224022413</c:v>
                </c:pt>
                <c:pt idx="3439">
                  <c:v>0.0623403224022413</c:v>
                </c:pt>
                <c:pt idx="3440">
                  <c:v>0.0623403224022413</c:v>
                </c:pt>
                <c:pt idx="3441">
                  <c:v>0.0623403224022413</c:v>
                </c:pt>
                <c:pt idx="3442">
                  <c:v>0.0623403224022413</c:v>
                </c:pt>
                <c:pt idx="3443">
                  <c:v>0.0623403224022413</c:v>
                </c:pt>
                <c:pt idx="3444">
                  <c:v>0.0623403224022413</c:v>
                </c:pt>
                <c:pt idx="3445">
                  <c:v>0.0623403224022413</c:v>
                </c:pt>
                <c:pt idx="3446">
                  <c:v>0.0623403224022413</c:v>
                </c:pt>
                <c:pt idx="3447">
                  <c:v>0.0623403224022413</c:v>
                </c:pt>
                <c:pt idx="3448">
                  <c:v>0.0623403224022413</c:v>
                </c:pt>
                <c:pt idx="3449">
                  <c:v>0.0623403224022413</c:v>
                </c:pt>
                <c:pt idx="3450">
                  <c:v>0.0623403224022413</c:v>
                </c:pt>
                <c:pt idx="3451">
                  <c:v>0.0623403224022413</c:v>
                </c:pt>
                <c:pt idx="3452">
                  <c:v>0.0623403224022413</c:v>
                </c:pt>
                <c:pt idx="3453">
                  <c:v>0.0623403224022413</c:v>
                </c:pt>
                <c:pt idx="3454">
                  <c:v>0.0623403224022413</c:v>
                </c:pt>
                <c:pt idx="3455">
                  <c:v>0.0623403224022413</c:v>
                </c:pt>
                <c:pt idx="3456">
                  <c:v>0.0623403224022413</c:v>
                </c:pt>
                <c:pt idx="3457">
                  <c:v>0.0623403224022413</c:v>
                </c:pt>
                <c:pt idx="3458">
                  <c:v>0.0623403224022413</c:v>
                </c:pt>
                <c:pt idx="3459">
                  <c:v>0.0623403224022413</c:v>
                </c:pt>
                <c:pt idx="3460">
                  <c:v>0.0623403224022413</c:v>
                </c:pt>
                <c:pt idx="3461">
                  <c:v>0.0623403224022413</c:v>
                </c:pt>
                <c:pt idx="3462">
                  <c:v>0.0623403224022413</c:v>
                </c:pt>
                <c:pt idx="3463">
                  <c:v>0.0623403224022413</c:v>
                </c:pt>
                <c:pt idx="3464">
                  <c:v>0.0623403224022413</c:v>
                </c:pt>
                <c:pt idx="3465">
                  <c:v>0.0623403224022413</c:v>
                </c:pt>
                <c:pt idx="3466">
                  <c:v>0.0623403224022413</c:v>
                </c:pt>
                <c:pt idx="3467">
                  <c:v>0.0623403224022413</c:v>
                </c:pt>
                <c:pt idx="3468">
                  <c:v>0.0623403224022413</c:v>
                </c:pt>
                <c:pt idx="3469">
                  <c:v>0.0623403224022413</c:v>
                </c:pt>
                <c:pt idx="3470">
                  <c:v>0.0623403224022413</c:v>
                </c:pt>
                <c:pt idx="3471">
                  <c:v>0.0623403224022413</c:v>
                </c:pt>
                <c:pt idx="3472">
                  <c:v>0.0623403224022413</c:v>
                </c:pt>
                <c:pt idx="3473">
                  <c:v>0.0623403224022413</c:v>
                </c:pt>
                <c:pt idx="3474">
                  <c:v>0.0623403224022413</c:v>
                </c:pt>
                <c:pt idx="3475">
                  <c:v>0.0623403224022413</c:v>
                </c:pt>
                <c:pt idx="3476">
                  <c:v>0.0623403224022413</c:v>
                </c:pt>
                <c:pt idx="3477">
                  <c:v>0.0623403224022413</c:v>
                </c:pt>
                <c:pt idx="3478">
                  <c:v>0.0623403224022413</c:v>
                </c:pt>
                <c:pt idx="3479">
                  <c:v>0.0623403224022413</c:v>
                </c:pt>
                <c:pt idx="3480">
                  <c:v>0.0623403224022413</c:v>
                </c:pt>
                <c:pt idx="3481">
                  <c:v>0.0623403224022413</c:v>
                </c:pt>
                <c:pt idx="3482">
                  <c:v>0.0623403224022413</c:v>
                </c:pt>
                <c:pt idx="3483">
                  <c:v>0.0623403224022413</c:v>
                </c:pt>
                <c:pt idx="3484">
                  <c:v>0.0623403224022413</c:v>
                </c:pt>
                <c:pt idx="3485">
                  <c:v>0.0623403224022413</c:v>
                </c:pt>
                <c:pt idx="3486">
                  <c:v>0.0623403224022413</c:v>
                </c:pt>
                <c:pt idx="3487">
                  <c:v>0.0623403224022413</c:v>
                </c:pt>
                <c:pt idx="3488">
                  <c:v>0.0623403224022413</c:v>
                </c:pt>
                <c:pt idx="3489">
                  <c:v>0.0623403224022413</c:v>
                </c:pt>
                <c:pt idx="3490">
                  <c:v>0.0623403224022413</c:v>
                </c:pt>
                <c:pt idx="3491">
                  <c:v>0.0623403224022413</c:v>
                </c:pt>
                <c:pt idx="3492">
                  <c:v>0.0623403224022413</c:v>
                </c:pt>
                <c:pt idx="3493">
                  <c:v>0.0623403224022413</c:v>
                </c:pt>
                <c:pt idx="3494">
                  <c:v>0.0623403224022413</c:v>
                </c:pt>
                <c:pt idx="3495">
                  <c:v>0.0623403224022413</c:v>
                </c:pt>
                <c:pt idx="3496">
                  <c:v>0.0623403224022413</c:v>
                </c:pt>
                <c:pt idx="3497">
                  <c:v>0.0623403224022413</c:v>
                </c:pt>
                <c:pt idx="3498">
                  <c:v>0.0623403224022413</c:v>
                </c:pt>
                <c:pt idx="3499">
                  <c:v>0.0623403224022413</c:v>
                </c:pt>
                <c:pt idx="3500">
                  <c:v>0.0623403224022413</c:v>
                </c:pt>
                <c:pt idx="3501">
                  <c:v>0.0623403224022413</c:v>
                </c:pt>
                <c:pt idx="3502">
                  <c:v>0.0623403224022413</c:v>
                </c:pt>
                <c:pt idx="3503">
                  <c:v>0.0623403224022413</c:v>
                </c:pt>
                <c:pt idx="3504">
                  <c:v>0.0623403224022413</c:v>
                </c:pt>
                <c:pt idx="3505">
                  <c:v>0.0623403224022413</c:v>
                </c:pt>
                <c:pt idx="3506">
                  <c:v>0.0623403224022413</c:v>
                </c:pt>
                <c:pt idx="3507">
                  <c:v>0.0623403224022413</c:v>
                </c:pt>
                <c:pt idx="3508">
                  <c:v>0.0623403224022413</c:v>
                </c:pt>
                <c:pt idx="3509">
                  <c:v>0.0623403224022413</c:v>
                </c:pt>
                <c:pt idx="3510">
                  <c:v>0.0623403224022413</c:v>
                </c:pt>
                <c:pt idx="3511">
                  <c:v>0.0623403224022413</c:v>
                </c:pt>
                <c:pt idx="3512">
                  <c:v>0.0623403224022413</c:v>
                </c:pt>
                <c:pt idx="3513">
                  <c:v>0.0623403224022413</c:v>
                </c:pt>
                <c:pt idx="3514">
                  <c:v>0.0623403224022413</c:v>
                </c:pt>
                <c:pt idx="3515">
                  <c:v>0.0623403224022413</c:v>
                </c:pt>
                <c:pt idx="3516">
                  <c:v>0.0623403224022413</c:v>
                </c:pt>
                <c:pt idx="3517">
                  <c:v>0.0623403224022413</c:v>
                </c:pt>
                <c:pt idx="3518">
                  <c:v>0.0623403224022413</c:v>
                </c:pt>
                <c:pt idx="3519">
                  <c:v>0.0623403224022413</c:v>
                </c:pt>
                <c:pt idx="3520">
                  <c:v>0.0623403224022413</c:v>
                </c:pt>
                <c:pt idx="3521">
                  <c:v>0.0623403224022413</c:v>
                </c:pt>
                <c:pt idx="3522">
                  <c:v>0.0623403224022413</c:v>
                </c:pt>
                <c:pt idx="3523">
                  <c:v>0.0623403224022413</c:v>
                </c:pt>
                <c:pt idx="3524">
                  <c:v>0.0623403224022413</c:v>
                </c:pt>
                <c:pt idx="3525">
                  <c:v>0.0623403224022413</c:v>
                </c:pt>
                <c:pt idx="3526">
                  <c:v>0.0623403224022413</c:v>
                </c:pt>
                <c:pt idx="3527">
                  <c:v>0.0623403224022413</c:v>
                </c:pt>
                <c:pt idx="3528">
                  <c:v>0.0623403224022413</c:v>
                </c:pt>
                <c:pt idx="3529">
                  <c:v>0.0623403224022413</c:v>
                </c:pt>
                <c:pt idx="3530">
                  <c:v>0.0623403224022413</c:v>
                </c:pt>
                <c:pt idx="3531">
                  <c:v>0.0623403224022413</c:v>
                </c:pt>
                <c:pt idx="3532">
                  <c:v>0.0623403224022413</c:v>
                </c:pt>
                <c:pt idx="3533">
                  <c:v>0.0623403224022413</c:v>
                </c:pt>
                <c:pt idx="3534">
                  <c:v>0.0623403224022413</c:v>
                </c:pt>
                <c:pt idx="3535">
                  <c:v>0.0623403224022413</c:v>
                </c:pt>
                <c:pt idx="3536">
                  <c:v>0.0623403224022413</c:v>
                </c:pt>
                <c:pt idx="3537">
                  <c:v>0.0623403224022413</c:v>
                </c:pt>
                <c:pt idx="3538">
                  <c:v>0.0623403224022413</c:v>
                </c:pt>
                <c:pt idx="3539">
                  <c:v>0.0623403224022413</c:v>
                </c:pt>
                <c:pt idx="3540">
                  <c:v>0.0623403224022413</c:v>
                </c:pt>
                <c:pt idx="3541">
                  <c:v>0.0623403224022413</c:v>
                </c:pt>
                <c:pt idx="3542">
                  <c:v>0.0623403224022413</c:v>
                </c:pt>
                <c:pt idx="3543">
                  <c:v>0.0623403224022413</c:v>
                </c:pt>
                <c:pt idx="3544">
                  <c:v>0.0623403224022413</c:v>
                </c:pt>
                <c:pt idx="3545">
                  <c:v>0.0623403224022413</c:v>
                </c:pt>
                <c:pt idx="3546">
                  <c:v>0.0623403224022413</c:v>
                </c:pt>
                <c:pt idx="3547">
                  <c:v>0.0623403224022413</c:v>
                </c:pt>
                <c:pt idx="3548">
                  <c:v>0.0623403224022413</c:v>
                </c:pt>
                <c:pt idx="3549">
                  <c:v>0.0623403224022413</c:v>
                </c:pt>
                <c:pt idx="3550">
                  <c:v>0.0623403224022413</c:v>
                </c:pt>
                <c:pt idx="3551">
                  <c:v>0.0623403224022413</c:v>
                </c:pt>
                <c:pt idx="3552">
                  <c:v>0.0623403224022413</c:v>
                </c:pt>
                <c:pt idx="3553">
                  <c:v>0.0623403224022413</c:v>
                </c:pt>
                <c:pt idx="3554">
                  <c:v>0.0623403224022413</c:v>
                </c:pt>
                <c:pt idx="3555">
                  <c:v>0.0623403224022413</c:v>
                </c:pt>
                <c:pt idx="3556">
                  <c:v>0.0623403224022413</c:v>
                </c:pt>
                <c:pt idx="3557">
                  <c:v>0.0623403224022413</c:v>
                </c:pt>
                <c:pt idx="3558">
                  <c:v>0.0623403224022413</c:v>
                </c:pt>
                <c:pt idx="3559">
                  <c:v>0.0623403224022413</c:v>
                </c:pt>
                <c:pt idx="3560">
                  <c:v>0.0623403224022413</c:v>
                </c:pt>
                <c:pt idx="3561">
                  <c:v>0.0623403224022413</c:v>
                </c:pt>
                <c:pt idx="3562">
                  <c:v>0.0623403224022413</c:v>
                </c:pt>
                <c:pt idx="3563">
                  <c:v>0.0623403224022413</c:v>
                </c:pt>
                <c:pt idx="3564">
                  <c:v>0.0623403224022413</c:v>
                </c:pt>
                <c:pt idx="3565">
                  <c:v>0.0623403224022413</c:v>
                </c:pt>
                <c:pt idx="3566">
                  <c:v>0.0623403224022413</c:v>
                </c:pt>
                <c:pt idx="3567">
                  <c:v>0.0623403224022413</c:v>
                </c:pt>
                <c:pt idx="3568">
                  <c:v>0.0623403224022413</c:v>
                </c:pt>
                <c:pt idx="3569">
                  <c:v>0.0623403224022413</c:v>
                </c:pt>
                <c:pt idx="3570">
                  <c:v>0.0623403224022413</c:v>
                </c:pt>
                <c:pt idx="3571">
                  <c:v>0.0623403224022413</c:v>
                </c:pt>
                <c:pt idx="3572">
                  <c:v>0.0623403224022413</c:v>
                </c:pt>
                <c:pt idx="3573">
                  <c:v>0.0623403224022413</c:v>
                </c:pt>
                <c:pt idx="3574">
                  <c:v>0.0623403224022413</c:v>
                </c:pt>
                <c:pt idx="3575">
                  <c:v>0.0623403224022413</c:v>
                </c:pt>
                <c:pt idx="3576">
                  <c:v>0.0623403224022413</c:v>
                </c:pt>
                <c:pt idx="3577">
                  <c:v>0.0623403224022413</c:v>
                </c:pt>
                <c:pt idx="3578">
                  <c:v>0.0623403224022413</c:v>
                </c:pt>
                <c:pt idx="3579">
                  <c:v>0.0623403224022413</c:v>
                </c:pt>
                <c:pt idx="3580">
                  <c:v>0.0623403224022413</c:v>
                </c:pt>
                <c:pt idx="3581">
                  <c:v>0.0623403224022413</c:v>
                </c:pt>
                <c:pt idx="3582">
                  <c:v>0.0623403224022413</c:v>
                </c:pt>
                <c:pt idx="3583">
                  <c:v>0.0623403224022413</c:v>
                </c:pt>
                <c:pt idx="3584">
                  <c:v>0.0623403224022413</c:v>
                </c:pt>
                <c:pt idx="3585">
                  <c:v>0.0623403224022413</c:v>
                </c:pt>
                <c:pt idx="3586">
                  <c:v>0.0623403224022413</c:v>
                </c:pt>
                <c:pt idx="3587">
                  <c:v>0.0623403224022413</c:v>
                </c:pt>
                <c:pt idx="3588">
                  <c:v>0.0623403224022413</c:v>
                </c:pt>
                <c:pt idx="3589">
                  <c:v>0.0623403224022413</c:v>
                </c:pt>
                <c:pt idx="3590">
                  <c:v>0.0623403224022413</c:v>
                </c:pt>
                <c:pt idx="3591">
                  <c:v>0.0623403224022413</c:v>
                </c:pt>
                <c:pt idx="3592">
                  <c:v>0.0623403224022413</c:v>
                </c:pt>
                <c:pt idx="3593">
                  <c:v>0.0623403224022413</c:v>
                </c:pt>
                <c:pt idx="3594">
                  <c:v>0.0623403224022413</c:v>
                </c:pt>
                <c:pt idx="3595">
                  <c:v>0.0623403224022413</c:v>
                </c:pt>
                <c:pt idx="3596">
                  <c:v>0.0623403224022413</c:v>
                </c:pt>
                <c:pt idx="3597">
                  <c:v>0.0623403224022413</c:v>
                </c:pt>
                <c:pt idx="3598">
                  <c:v>0.0623403224022413</c:v>
                </c:pt>
                <c:pt idx="3599">
                  <c:v>0.0623403224022413</c:v>
                </c:pt>
                <c:pt idx="3600">
                  <c:v>0.0623403224022413</c:v>
                </c:pt>
                <c:pt idx="3601">
                  <c:v>0.0623403224022413</c:v>
                </c:pt>
                <c:pt idx="3602">
                  <c:v>0.0623403224022413</c:v>
                </c:pt>
                <c:pt idx="3603">
                  <c:v>0.0623403224022413</c:v>
                </c:pt>
                <c:pt idx="3604">
                  <c:v>0.0623403224022413</c:v>
                </c:pt>
                <c:pt idx="3605">
                  <c:v>0.0623403224022413</c:v>
                </c:pt>
                <c:pt idx="3606">
                  <c:v>0.0623403224022413</c:v>
                </c:pt>
                <c:pt idx="3607">
                  <c:v>0.0623403224022413</c:v>
                </c:pt>
                <c:pt idx="3608">
                  <c:v>0.0623403224022413</c:v>
                </c:pt>
                <c:pt idx="3609">
                  <c:v>0.0623403224022413</c:v>
                </c:pt>
                <c:pt idx="3610">
                  <c:v>0.0623403224022413</c:v>
                </c:pt>
                <c:pt idx="3611">
                  <c:v>0.0623403224022413</c:v>
                </c:pt>
                <c:pt idx="3612">
                  <c:v>0.0623403224022413</c:v>
                </c:pt>
                <c:pt idx="3613">
                  <c:v>0.0623403224022413</c:v>
                </c:pt>
                <c:pt idx="3614">
                  <c:v>0.0623403224022413</c:v>
                </c:pt>
                <c:pt idx="3615">
                  <c:v>0.0623403224022413</c:v>
                </c:pt>
                <c:pt idx="3616">
                  <c:v>0.0623403224022413</c:v>
                </c:pt>
                <c:pt idx="3617">
                  <c:v>0.0623403224022413</c:v>
                </c:pt>
                <c:pt idx="3618">
                  <c:v>0.0623403224022413</c:v>
                </c:pt>
                <c:pt idx="3619">
                  <c:v>0.0623403224022413</c:v>
                </c:pt>
                <c:pt idx="3620">
                  <c:v>0.0623403224022413</c:v>
                </c:pt>
                <c:pt idx="3621">
                  <c:v>0.0623403224022413</c:v>
                </c:pt>
                <c:pt idx="3622">
                  <c:v>0.0623403224022413</c:v>
                </c:pt>
                <c:pt idx="3623">
                  <c:v>0.0623403224022413</c:v>
                </c:pt>
                <c:pt idx="3624">
                  <c:v>0.0623403224022413</c:v>
                </c:pt>
                <c:pt idx="3625">
                  <c:v>0.0623403224022413</c:v>
                </c:pt>
                <c:pt idx="3626">
                  <c:v>0.0623403224022413</c:v>
                </c:pt>
                <c:pt idx="3627">
                  <c:v>0.0623403224022413</c:v>
                </c:pt>
                <c:pt idx="3628">
                  <c:v>0.0623403224022413</c:v>
                </c:pt>
                <c:pt idx="3629">
                  <c:v>0.0623403224022413</c:v>
                </c:pt>
                <c:pt idx="3630">
                  <c:v>0.0623403224022413</c:v>
                </c:pt>
                <c:pt idx="3631">
                  <c:v>0.0623403224022413</c:v>
                </c:pt>
                <c:pt idx="3632">
                  <c:v>0.0623403224022413</c:v>
                </c:pt>
                <c:pt idx="3633">
                  <c:v>0.0623403224022413</c:v>
                </c:pt>
                <c:pt idx="3634">
                  <c:v>0.0623403224022413</c:v>
                </c:pt>
                <c:pt idx="3635">
                  <c:v>0.0623403224022413</c:v>
                </c:pt>
                <c:pt idx="3636">
                  <c:v>0.0623403224022413</c:v>
                </c:pt>
                <c:pt idx="3637">
                  <c:v>0.0623403224022413</c:v>
                </c:pt>
                <c:pt idx="3638">
                  <c:v>0.0623403224022413</c:v>
                </c:pt>
                <c:pt idx="3639">
                  <c:v>0.0623403224022413</c:v>
                </c:pt>
                <c:pt idx="3640">
                  <c:v>0.0623403224022413</c:v>
                </c:pt>
                <c:pt idx="3641">
                  <c:v>0.0623403224022413</c:v>
                </c:pt>
                <c:pt idx="3642">
                  <c:v>0.0623403224022413</c:v>
                </c:pt>
                <c:pt idx="3643">
                  <c:v>0.0623403224022413</c:v>
                </c:pt>
                <c:pt idx="3644">
                  <c:v>0.0623403224022413</c:v>
                </c:pt>
                <c:pt idx="3645">
                  <c:v>0.0623403224022413</c:v>
                </c:pt>
                <c:pt idx="3646">
                  <c:v>0.0623403224022413</c:v>
                </c:pt>
                <c:pt idx="3647">
                  <c:v>0.0623403224022413</c:v>
                </c:pt>
                <c:pt idx="3648">
                  <c:v>0.0623403224022413</c:v>
                </c:pt>
                <c:pt idx="3649">
                  <c:v>0.0623403224022413</c:v>
                </c:pt>
                <c:pt idx="3650">
                  <c:v>0.0623403224022413</c:v>
                </c:pt>
                <c:pt idx="3651">
                  <c:v>0.0623403224022413</c:v>
                </c:pt>
                <c:pt idx="3652">
                  <c:v>0.0623403224022413</c:v>
                </c:pt>
                <c:pt idx="3653">
                  <c:v>0.0623403224022413</c:v>
                </c:pt>
                <c:pt idx="3654">
                  <c:v>0.0623403224022413</c:v>
                </c:pt>
                <c:pt idx="3655">
                  <c:v>0.0623403224022413</c:v>
                </c:pt>
                <c:pt idx="3656">
                  <c:v>0.0623403224022413</c:v>
                </c:pt>
                <c:pt idx="3657">
                  <c:v>0.0623403224022413</c:v>
                </c:pt>
                <c:pt idx="3658">
                  <c:v>0.0623403224022413</c:v>
                </c:pt>
                <c:pt idx="3659">
                  <c:v>0.0623403224022413</c:v>
                </c:pt>
                <c:pt idx="3660">
                  <c:v>0.0623403224022413</c:v>
                </c:pt>
                <c:pt idx="3661">
                  <c:v>0.0623403224022413</c:v>
                </c:pt>
                <c:pt idx="3662">
                  <c:v>0.0623403224022413</c:v>
                </c:pt>
                <c:pt idx="3663">
                  <c:v>0.0623403224022413</c:v>
                </c:pt>
                <c:pt idx="3664">
                  <c:v>0.0623403224022413</c:v>
                </c:pt>
                <c:pt idx="3665">
                  <c:v>0.0623403224022413</c:v>
                </c:pt>
                <c:pt idx="3666">
                  <c:v>0.0623403224022413</c:v>
                </c:pt>
                <c:pt idx="3667">
                  <c:v>0.0623403224022413</c:v>
                </c:pt>
                <c:pt idx="3668">
                  <c:v>0.0623403224022413</c:v>
                </c:pt>
                <c:pt idx="3669">
                  <c:v>0.0623403224022413</c:v>
                </c:pt>
                <c:pt idx="3670">
                  <c:v>0.0623403224022413</c:v>
                </c:pt>
                <c:pt idx="3671">
                  <c:v>0.0623403224022413</c:v>
                </c:pt>
                <c:pt idx="3672">
                  <c:v>0.0623403224022413</c:v>
                </c:pt>
                <c:pt idx="3673">
                  <c:v>0.0623403224022413</c:v>
                </c:pt>
                <c:pt idx="3674">
                  <c:v>0.0623403224022413</c:v>
                </c:pt>
                <c:pt idx="3675">
                  <c:v>0.0623403224022413</c:v>
                </c:pt>
                <c:pt idx="3676">
                  <c:v>0.0623403224022413</c:v>
                </c:pt>
                <c:pt idx="3677">
                  <c:v>0.0623403224022413</c:v>
                </c:pt>
                <c:pt idx="3678">
                  <c:v>0.0623403224022413</c:v>
                </c:pt>
                <c:pt idx="3679">
                  <c:v>0.0623403224022413</c:v>
                </c:pt>
                <c:pt idx="3680">
                  <c:v>0.0623403224022413</c:v>
                </c:pt>
                <c:pt idx="3681">
                  <c:v>0.0623403224022413</c:v>
                </c:pt>
                <c:pt idx="3682">
                  <c:v>0.0623403224022413</c:v>
                </c:pt>
                <c:pt idx="3683">
                  <c:v>0.0623403224022413</c:v>
                </c:pt>
                <c:pt idx="3684">
                  <c:v>0.0623403224022413</c:v>
                </c:pt>
                <c:pt idx="3685">
                  <c:v>0.0623403224022413</c:v>
                </c:pt>
                <c:pt idx="3686">
                  <c:v>0.0623403224022413</c:v>
                </c:pt>
                <c:pt idx="3687">
                  <c:v>0.0623403224022413</c:v>
                </c:pt>
                <c:pt idx="3688">
                  <c:v>0.0623403224022413</c:v>
                </c:pt>
                <c:pt idx="3689">
                  <c:v>0.0623403224022413</c:v>
                </c:pt>
                <c:pt idx="3690">
                  <c:v>0.0623403224022413</c:v>
                </c:pt>
                <c:pt idx="3691">
                  <c:v>0.0623403224022413</c:v>
                </c:pt>
                <c:pt idx="3692">
                  <c:v>0.0623403224022413</c:v>
                </c:pt>
                <c:pt idx="3693">
                  <c:v>0.0623403224022413</c:v>
                </c:pt>
                <c:pt idx="3694">
                  <c:v>0.0623403224022413</c:v>
                </c:pt>
                <c:pt idx="3695">
                  <c:v>0.0623403224022413</c:v>
                </c:pt>
                <c:pt idx="3696">
                  <c:v>0.0623403224022413</c:v>
                </c:pt>
                <c:pt idx="3697">
                  <c:v>0.0623403224022413</c:v>
                </c:pt>
                <c:pt idx="3698">
                  <c:v>0.0623403224022413</c:v>
                </c:pt>
                <c:pt idx="3699">
                  <c:v>0.0623403224022413</c:v>
                </c:pt>
                <c:pt idx="3700">
                  <c:v>0.0623403224022413</c:v>
                </c:pt>
                <c:pt idx="3701">
                  <c:v>0.0623403224022413</c:v>
                </c:pt>
                <c:pt idx="3702">
                  <c:v>0.0623403224022413</c:v>
                </c:pt>
                <c:pt idx="3703">
                  <c:v>0.0623403224022413</c:v>
                </c:pt>
                <c:pt idx="3704">
                  <c:v>0.0623403224022413</c:v>
                </c:pt>
                <c:pt idx="3705">
                  <c:v>0.0623403224022413</c:v>
                </c:pt>
                <c:pt idx="3706">
                  <c:v>0.0623403224022413</c:v>
                </c:pt>
                <c:pt idx="3707">
                  <c:v>0.0623403224022413</c:v>
                </c:pt>
                <c:pt idx="3708">
                  <c:v>0.0623403224022413</c:v>
                </c:pt>
                <c:pt idx="3709">
                  <c:v>0.0623403224022413</c:v>
                </c:pt>
                <c:pt idx="3710">
                  <c:v>0.0623403224022413</c:v>
                </c:pt>
                <c:pt idx="3711">
                  <c:v>0.0623403224022413</c:v>
                </c:pt>
                <c:pt idx="3712">
                  <c:v>0.0623403224022413</c:v>
                </c:pt>
                <c:pt idx="3713">
                  <c:v>0.0623403224022413</c:v>
                </c:pt>
                <c:pt idx="3714">
                  <c:v>0.0623403224022413</c:v>
                </c:pt>
                <c:pt idx="3715">
                  <c:v>0.0623403224022413</c:v>
                </c:pt>
                <c:pt idx="3716">
                  <c:v>0.0623403224022413</c:v>
                </c:pt>
                <c:pt idx="3717">
                  <c:v>0.0623403224022413</c:v>
                </c:pt>
                <c:pt idx="3718">
                  <c:v>0.0623403224022413</c:v>
                </c:pt>
                <c:pt idx="3719">
                  <c:v>0.0623403224022413</c:v>
                </c:pt>
                <c:pt idx="3720">
                  <c:v>0.0623403224022413</c:v>
                </c:pt>
                <c:pt idx="3721">
                  <c:v>0.0623403224022413</c:v>
                </c:pt>
                <c:pt idx="3722">
                  <c:v>0.0623403224022413</c:v>
                </c:pt>
                <c:pt idx="3723">
                  <c:v>0.0623403224022413</c:v>
                </c:pt>
                <c:pt idx="3724">
                  <c:v>0.0623403224022413</c:v>
                </c:pt>
                <c:pt idx="3725">
                  <c:v>0.0623403224022413</c:v>
                </c:pt>
                <c:pt idx="3726">
                  <c:v>0.0623403224022413</c:v>
                </c:pt>
                <c:pt idx="3727">
                  <c:v>0.0623403224022413</c:v>
                </c:pt>
                <c:pt idx="3728">
                  <c:v>0.0623403224022413</c:v>
                </c:pt>
                <c:pt idx="3729">
                  <c:v>0.0623403224022413</c:v>
                </c:pt>
                <c:pt idx="3730">
                  <c:v>0.0623403224022413</c:v>
                </c:pt>
                <c:pt idx="3731">
                  <c:v>0.0623403224022413</c:v>
                </c:pt>
                <c:pt idx="3732">
                  <c:v>0.0623403224022413</c:v>
                </c:pt>
                <c:pt idx="3733">
                  <c:v>0.0623403224022413</c:v>
                </c:pt>
                <c:pt idx="3734">
                  <c:v>0.0623403224022413</c:v>
                </c:pt>
                <c:pt idx="3735">
                  <c:v>0.0623403224022413</c:v>
                </c:pt>
                <c:pt idx="3736">
                  <c:v>0.0623403224022413</c:v>
                </c:pt>
                <c:pt idx="3737">
                  <c:v>0.0623403224022413</c:v>
                </c:pt>
                <c:pt idx="3738">
                  <c:v>0.0623403224022413</c:v>
                </c:pt>
                <c:pt idx="3739">
                  <c:v>0.0623403224022413</c:v>
                </c:pt>
                <c:pt idx="3740">
                  <c:v>0.0623403224022413</c:v>
                </c:pt>
                <c:pt idx="3741">
                  <c:v>0.0623403224022413</c:v>
                </c:pt>
                <c:pt idx="3742">
                  <c:v>0.0623403224022413</c:v>
                </c:pt>
                <c:pt idx="3743">
                  <c:v>0.0623403224022413</c:v>
                </c:pt>
                <c:pt idx="3744">
                  <c:v>0.0623403224022413</c:v>
                </c:pt>
                <c:pt idx="3745">
                  <c:v>0.0623403224022413</c:v>
                </c:pt>
                <c:pt idx="3746">
                  <c:v>0.0623403224022413</c:v>
                </c:pt>
                <c:pt idx="3747">
                  <c:v>0.0623403224022413</c:v>
                </c:pt>
                <c:pt idx="3748">
                  <c:v>0.0623403224022413</c:v>
                </c:pt>
                <c:pt idx="3749">
                  <c:v>0.0623403224022413</c:v>
                </c:pt>
                <c:pt idx="3750">
                  <c:v>0.0623403224022413</c:v>
                </c:pt>
                <c:pt idx="3751">
                  <c:v>0.0623403224022413</c:v>
                </c:pt>
                <c:pt idx="3752">
                  <c:v>0.0623403224022413</c:v>
                </c:pt>
                <c:pt idx="3753">
                  <c:v>0.0623403224022413</c:v>
                </c:pt>
                <c:pt idx="3754">
                  <c:v>0.0623403224022413</c:v>
                </c:pt>
                <c:pt idx="3755">
                  <c:v>0.0623403224022413</c:v>
                </c:pt>
                <c:pt idx="3756">
                  <c:v>0.0623403224022413</c:v>
                </c:pt>
                <c:pt idx="3757">
                  <c:v>0.0623403224022413</c:v>
                </c:pt>
                <c:pt idx="3758">
                  <c:v>0.0623403224022413</c:v>
                </c:pt>
                <c:pt idx="3759">
                  <c:v>0.0623403224022413</c:v>
                </c:pt>
                <c:pt idx="3760">
                  <c:v>0.0623403224022413</c:v>
                </c:pt>
                <c:pt idx="3761">
                  <c:v>0.0623403224022413</c:v>
                </c:pt>
                <c:pt idx="3762">
                  <c:v>0.0623403224022413</c:v>
                </c:pt>
                <c:pt idx="3763">
                  <c:v>0.0623403224022413</c:v>
                </c:pt>
                <c:pt idx="3764">
                  <c:v>0.0623403224022413</c:v>
                </c:pt>
                <c:pt idx="3765">
                  <c:v>0.0623403224022413</c:v>
                </c:pt>
                <c:pt idx="3766">
                  <c:v>0.0623403224022413</c:v>
                </c:pt>
                <c:pt idx="3767">
                  <c:v>0.0623403224022413</c:v>
                </c:pt>
                <c:pt idx="3768">
                  <c:v>0.0623403224022413</c:v>
                </c:pt>
                <c:pt idx="3769">
                  <c:v>0.0623403224022413</c:v>
                </c:pt>
                <c:pt idx="3770">
                  <c:v>0.0623403224022413</c:v>
                </c:pt>
                <c:pt idx="3771">
                  <c:v>0.0623403224022413</c:v>
                </c:pt>
                <c:pt idx="3772">
                  <c:v>0.0623403224022413</c:v>
                </c:pt>
                <c:pt idx="3773">
                  <c:v>0.0623403224022413</c:v>
                </c:pt>
                <c:pt idx="3774">
                  <c:v>0.0623403224022413</c:v>
                </c:pt>
                <c:pt idx="3775">
                  <c:v>0.0623403224022413</c:v>
                </c:pt>
                <c:pt idx="3776">
                  <c:v>0.0623403224022413</c:v>
                </c:pt>
                <c:pt idx="3777">
                  <c:v>0.0623403224022413</c:v>
                </c:pt>
                <c:pt idx="3778">
                  <c:v>0.0623403224022413</c:v>
                </c:pt>
                <c:pt idx="3779">
                  <c:v>0.0623403224022413</c:v>
                </c:pt>
                <c:pt idx="3780">
                  <c:v>0.0623403224022413</c:v>
                </c:pt>
                <c:pt idx="3781">
                  <c:v>0.0623403224022413</c:v>
                </c:pt>
                <c:pt idx="3782">
                  <c:v>0.0623403224022413</c:v>
                </c:pt>
                <c:pt idx="3783">
                  <c:v>0.0623403224022413</c:v>
                </c:pt>
                <c:pt idx="3784">
                  <c:v>0.0623403224022413</c:v>
                </c:pt>
                <c:pt idx="3785">
                  <c:v>0.0623403224022413</c:v>
                </c:pt>
                <c:pt idx="3786">
                  <c:v>0.0623403224022413</c:v>
                </c:pt>
                <c:pt idx="3787">
                  <c:v>0.0623403224022413</c:v>
                </c:pt>
                <c:pt idx="3788">
                  <c:v>0.0623403224022413</c:v>
                </c:pt>
                <c:pt idx="3789">
                  <c:v>0.0623403224022413</c:v>
                </c:pt>
                <c:pt idx="3790">
                  <c:v>0.0623403224022413</c:v>
                </c:pt>
                <c:pt idx="3791">
                  <c:v>0.0623403224022413</c:v>
                </c:pt>
                <c:pt idx="3792">
                  <c:v>0.0623403224022413</c:v>
                </c:pt>
                <c:pt idx="3793">
                  <c:v>0.0623403224022413</c:v>
                </c:pt>
                <c:pt idx="3794">
                  <c:v>0.0623403224022413</c:v>
                </c:pt>
                <c:pt idx="3795">
                  <c:v>0.0623403224022413</c:v>
                </c:pt>
                <c:pt idx="3796">
                  <c:v>0.0623403224022413</c:v>
                </c:pt>
                <c:pt idx="3797">
                  <c:v>0.0623403224022413</c:v>
                </c:pt>
                <c:pt idx="3798">
                  <c:v>0.0623403224022413</c:v>
                </c:pt>
                <c:pt idx="3799">
                  <c:v>0.0623403224022413</c:v>
                </c:pt>
                <c:pt idx="3800">
                  <c:v>0.0623403224022413</c:v>
                </c:pt>
                <c:pt idx="3801">
                  <c:v>0.0623403224022413</c:v>
                </c:pt>
                <c:pt idx="3802">
                  <c:v>0.0623403224022413</c:v>
                </c:pt>
                <c:pt idx="3803">
                  <c:v>0.0623403224022413</c:v>
                </c:pt>
                <c:pt idx="3804">
                  <c:v>0.0623403224022413</c:v>
                </c:pt>
                <c:pt idx="3805">
                  <c:v>0.0623403224022413</c:v>
                </c:pt>
                <c:pt idx="3806">
                  <c:v>0.0623403224022413</c:v>
                </c:pt>
                <c:pt idx="3807">
                  <c:v>0.0623403224022413</c:v>
                </c:pt>
                <c:pt idx="3808">
                  <c:v>0.0623403224022413</c:v>
                </c:pt>
                <c:pt idx="3809">
                  <c:v>0.0623403224022413</c:v>
                </c:pt>
                <c:pt idx="3810">
                  <c:v>0.0623403224022413</c:v>
                </c:pt>
                <c:pt idx="3811">
                  <c:v>0.0623403224022413</c:v>
                </c:pt>
                <c:pt idx="3812">
                  <c:v>0.0623403224022413</c:v>
                </c:pt>
                <c:pt idx="3813">
                  <c:v>0.0623403224022413</c:v>
                </c:pt>
                <c:pt idx="3814">
                  <c:v>0.0623403224022413</c:v>
                </c:pt>
                <c:pt idx="3815">
                  <c:v>0.0623403224022413</c:v>
                </c:pt>
                <c:pt idx="3816">
                  <c:v>0.0623403224022413</c:v>
                </c:pt>
                <c:pt idx="3817">
                  <c:v>0.0623403224022413</c:v>
                </c:pt>
                <c:pt idx="3818">
                  <c:v>0.0623403224022413</c:v>
                </c:pt>
                <c:pt idx="3819">
                  <c:v>0.0623403224022413</c:v>
                </c:pt>
                <c:pt idx="3820">
                  <c:v>0.0623403224022413</c:v>
                </c:pt>
                <c:pt idx="3821">
                  <c:v>0.0623403224022413</c:v>
                </c:pt>
                <c:pt idx="3822">
                  <c:v>0.0623403224022413</c:v>
                </c:pt>
                <c:pt idx="3823">
                  <c:v>0.0623403224022413</c:v>
                </c:pt>
                <c:pt idx="3824">
                  <c:v>0.0623403224022413</c:v>
                </c:pt>
                <c:pt idx="3825">
                  <c:v>0.0623403224022413</c:v>
                </c:pt>
                <c:pt idx="3826">
                  <c:v>0.0623403224022413</c:v>
                </c:pt>
                <c:pt idx="3827">
                  <c:v>0.0623403224022413</c:v>
                </c:pt>
                <c:pt idx="3828">
                  <c:v>0.0623403224022413</c:v>
                </c:pt>
                <c:pt idx="3829">
                  <c:v>0.0623403224022413</c:v>
                </c:pt>
                <c:pt idx="3830">
                  <c:v>0.0623403224022413</c:v>
                </c:pt>
                <c:pt idx="3831">
                  <c:v>0.0623403224022413</c:v>
                </c:pt>
                <c:pt idx="3832">
                  <c:v>0.0623403224022413</c:v>
                </c:pt>
                <c:pt idx="3833">
                  <c:v>0.0623403224022413</c:v>
                </c:pt>
                <c:pt idx="3834">
                  <c:v>0.0623403224022413</c:v>
                </c:pt>
                <c:pt idx="3835">
                  <c:v>0.0623403224022413</c:v>
                </c:pt>
                <c:pt idx="3836">
                  <c:v>0.0623403224022413</c:v>
                </c:pt>
                <c:pt idx="3837">
                  <c:v>0.0623403224022413</c:v>
                </c:pt>
                <c:pt idx="3838">
                  <c:v>0.0623403224022413</c:v>
                </c:pt>
                <c:pt idx="3839">
                  <c:v>0.0623403224022413</c:v>
                </c:pt>
                <c:pt idx="3840">
                  <c:v>0.0623403224022413</c:v>
                </c:pt>
                <c:pt idx="3841">
                  <c:v>0.0623403224022413</c:v>
                </c:pt>
                <c:pt idx="3842">
                  <c:v>0.0623403224022413</c:v>
                </c:pt>
                <c:pt idx="3843">
                  <c:v>0.0623403224022413</c:v>
                </c:pt>
                <c:pt idx="3844">
                  <c:v>0.0623403224022413</c:v>
                </c:pt>
                <c:pt idx="3845">
                  <c:v>0.0623403224022413</c:v>
                </c:pt>
                <c:pt idx="3846">
                  <c:v>0.0623403224022413</c:v>
                </c:pt>
                <c:pt idx="3847">
                  <c:v>0.0623403224022413</c:v>
                </c:pt>
                <c:pt idx="3848">
                  <c:v>0.0623403224022413</c:v>
                </c:pt>
                <c:pt idx="3849">
                  <c:v>0.0623403224022413</c:v>
                </c:pt>
                <c:pt idx="3850">
                  <c:v>0.0623403224022413</c:v>
                </c:pt>
                <c:pt idx="3851">
                  <c:v>0.0623403224022413</c:v>
                </c:pt>
                <c:pt idx="3852">
                  <c:v>0.0623403224022413</c:v>
                </c:pt>
                <c:pt idx="3853">
                  <c:v>0.0623403224022413</c:v>
                </c:pt>
                <c:pt idx="3854">
                  <c:v>0.0623403224022413</c:v>
                </c:pt>
                <c:pt idx="3855">
                  <c:v>0.0623403224022413</c:v>
                </c:pt>
                <c:pt idx="3856">
                  <c:v>0.0623403224022413</c:v>
                </c:pt>
                <c:pt idx="3857">
                  <c:v>0.0623403224022413</c:v>
                </c:pt>
                <c:pt idx="3858">
                  <c:v>0.0623403224022413</c:v>
                </c:pt>
                <c:pt idx="3859">
                  <c:v>0.0623403224022413</c:v>
                </c:pt>
                <c:pt idx="3860">
                  <c:v>0.0623403224022413</c:v>
                </c:pt>
                <c:pt idx="3861">
                  <c:v>0.0623403224022413</c:v>
                </c:pt>
                <c:pt idx="3862">
                  <c:v>0.0623403224022413</c:v>
                </c:pt>
                <c:pt idx="3863">
                  <c:v>0.0623403224022413</c:v>
                </c:pt>
                <c:pt idx="3864">
                  <c:v>0.0623403224022413</c:v>
                </c:pt>
                <c:pt idx="3865">
                  <c:v>0.0623403224022413</c:v>
                </c:pt>
                <c:pt idx="3866">
                  <c:v>0.0623403224022413</c:v>
                </c:pt>
                <c:pt idx="3867">
                  <c:v>0.0623403224022413</c:v>
                </c:pt>
                <c:pt idx="3868">
                  <c:v>0.0623403224022413</c:v>
                </c:pt>
                <c:pt idx="3869">
                  <c:v>0.0623403224022413</c:v>
                </c:pt>
                <c:pt idx="3870">
                  <c:v>0.0623403224022413</c:v>
                </c:pt>
                <c:pt idx="3871">
                  <c:v>0.0623403224022413</c:v>
                </c:pt>
                <c:pt idx="3872">
                  <c:v>0.0623403224022413</c:v>
                </c:pt>
                <c:pt idx="3873">
                  <c:v>0.0623403224022413</c:v>
                </c:pt>
                <c:pt idx="3874">
                  <c:v>0.0623403224022413</c:v>
                </c:pt>
                <c:pt idx="3875">
                  <c:v>0.0623403224022413</c:v>
                </c:pt>
                <c:pt idx="3876">
                  <c:v>0.0623403224022413</c:v>
                </c:pt>
                <c:pt idx="3877">
                  <c:v>0.0623403224022413</c:v>
                </c:pt>
                <c:pt idx="3878">
                  <c:v>0.0623403224022413</c:v>
                </c:pt>
                <c:pt idx="3879">
                  <c:v>0.0623403224022413</c:v>
                </c:pt>
                <c:pt idx="3880">
                  <c:v>0.0623403224022413</c:v>
                </c:pt>
                <c:pt idx="3881">
                  <c:v>0.0623403224022413</c:v>
                </c:pt>
                <c:pt idx="3882">
                  <c:v>0.0623403224022413</c:v>
                </c:pt>
                <c:pt idx="3883">
                  <c:v>0.0623403224022413</c:v>
                </c:pt>
                <c:pt idx="3884">
                  <c:v>0.0623403224022413</c:v>
                </c:pt>
                <c:pt idx="3885">
                  <c:v>0.0623403224022413</c:v>
                </c:pt>
                <c:pt idx="3886">
                  <c:v>0.0623403224022413</c:v>
                </c:pt>
                <c:pt idx="3887">
                  <c:v>0.0623403224022413</c:v>
                </c:pt>
                <c:pt idx="3888">
                  <c:v>0.0623403224022413</c:v>
                </c:pt>
                <c:pt idx="3889">
                  <c:v>0.0623403224022413</c:v>
                </c:pt>
                <c:pt idx="3890">
                  <c:v>0.0623403224022413</c:v>
                </c:pt>
                <c:pt idx="3891">
                  <c:v>0.0623403224022413</c:v>
                </c:pt>
                <c:pt idx="3892">
                  <c:v>0.0623403224022413</c:v>
                </c:pt>
                <c:pt idx="3893">
                  <c:v>0.0623403224022413</c:v>
                </c:pt>
                <c:pt idx="3894">
                  <c:v>0.0623403224022413</c:v>
                </c:pt>
                <c:pt idx="3895">
                  <c:v>0.0623403224022413</c:v>
                </c:pt>
                <c:pt idx="3896">
                  <c:v>0.0623403224022413</c:v>
                </c:pt>
                <c:pt idx="3897">
                  <c:v>0.0623403224022413</c:v>
                </c:pt>
                <c:pt idx="3898">
                  <c:v>0.0623403224022413</c:v>
                </c:pt>
                <c:pt idx="3899">
                  <c:v>0.0623403224022413</c:v>
                </c:pt>
                <c:pt idx="3900">
                  <c:v>0.0623403224022413</c:v>
                </c:pt>
                <c:pt idx="3901">
                  <c:v>0.0623403224022413</c:v>
                </c:pt>
                <c:pt idx="3902">
                  <c:v>0.0623403224022413</c:v>
                </c:pt>
                <c:pt idx="3903">
                  <c:v>0.0623403224022413</c:v>
                </c:pt>
                <c:pt idx="3904">
                  <c:v>0.0623403224022413</c:v>
                </c:pt>
                <c:pt idx="3905">
                  <c:v>0.0623403224022413</c:v>
                </c:pt>
                <c:pt idx="3906">
                  <c:v>0.0623403224022413</c:v>
                </c:pt>
                <c:pt idx="3907">
                  <c:v>0.0623403224022413</c:v>
                </c:pt>
                <c:pt idx="3908">
                  <c:v>0.0623403224022413</c:v>
                </c:pt>
                <c:pt idx="3909">
                  <c:v>0.0623403224022413</c:v>
                </c:pt>
                <c:pt idx="3910">
                  <c:v>0.0623403224022413</c:v>
                </c:pt>
                <c:pt idx="3911">
                  <c:v>0.0623403224022413</c:v>
                </c:pt>
                <c:pt idx="3912">
                  <c:v>0.0623403224022413</c:v>
                </c:pt>
                <c:pt idx="3913">
                  <c:v>0.0623403224022413</c:v>
                </c:pt>
                <c:pt idx="3914">
                  <c:v>0.0623403224022413</c:v>
                </c:pt>
                <c:pt idx="3915">
                  <c:v>0.0623403224022413</c:v>
                </c:pt>
                <c:pt idx="3916">
                  <c:v>0.0623403224022413</c:v>
                </c:pt>
                <c:pt idx="3917">
                  <c:v>0.0623403224022413</c:v>
                </c:pt>
                <c:pt idx="3918">
                  <c:v>0.0623403224022413</c:v>
                </c:pt>
                <c:pt idx="3919">
                  <c:v>0.0623403224022413</c:v>
                </c:pt>
                <c:pt idx="3920">
                  <c:v>0.0623403224022413</c:v>
                </c:pt>
                <c:pt idx="3921">
                  <c:v>0.0623403224022413</c:v>
                </c:pt>
                <c:pt idx="3922">
                  <c:v>0.0623403224022413</c:v>
                </c:pt>
                <c:pt idx="3923">
                  <c:v>0.0623403224022413</c:v>
                </c:pt>
                <c:pt idx="3924">
                  <c:v>0.0623403224022413</c:v>
                </c:pt>
                <c:pt idx="3925">
                  <c:v>0.0623403224022413</c:v>
                </c:pt>
                <c:pt idx="3926">
                  <c:v>0.0623403224022413</c:v>
                </c:pt>
                <c:pt idx="3927">
                  <c:v>0.0623403224022413</c:v>
                </c:pt>
                <c:pt idx="3928">
                  <c:v>0.0623403224022413</c:v>
                </c:pt>
                <c:pt idx="3929">
                  <c:v>0.0623403224022413</c:v>
                </c:pt>
                <c:pt idx="3930">
                  <c:v>0.0623403224022413</c:v>
                </c:pt>
                <c:pt idx="3931">
                  <c:v>0.0623403224022413</c:v>
                </c:pt>
                <c:pt idx="3932">
                  <c:v>0.0623403224022413</c:v>
                </c:pt>
                <c:pt idx="3933">
                  <c:v>0.0623403224022413</c:v>
                </c:pt>
                <c:pt idx="3934">
                  <c:v>0.0623403224022413</c:v>
                </c:pt>
                <c:pt idx="3935">
                  <c:v>0.0623403224022413</c:v>
                </c:pt>
                <c:pt idx="3936">
                  <c:v>0.0623403224022413</c:v>
                </c:pt>
                <c:pt idx="3937">
                  <c:v>0.0623403224022413</c:v>
                </c:pt>
                <c:pt idx="3938">
                  <c:v>0.0623403224022413</c:v>
                </c:pt>
                <c:pt idx="3939">
                  <c:v>0.0623403224022413</c:v>
                </c:pt>
                <c:pt idx="3940">
                  <c:v>0.0623403224022413</c:v>
                </c:pt>
                <c:pt idx="3941">
                  <c:v>0.0623403224022413</c:v>
                </c:pt>
                <c:pt idx="3942">
                  <c:v>0.0623403224022413</c:v>
                </c:pt>
                <c:pt idx="3943">
                  <c:v>0.0623403224022413</c:v>
                </c:pt>
                <c:pt idx="3944">
                  <c:v>0.0623403224022413</c:v>
                </c:pt>
                <c:pt idx="3945">
                  <c:v>0.0623403224022413</c:v>
                </c:pt>
                <c:pt idx="3946">
                  <c:v>0.0623403224022413</c:v>
                </c:pt>
                <c:pt idx="3947">
                  <c:v>0.0623403224022413</c:v>
                </c:pt>
                <c:pt idx="3948">
                  <c:v>0.0623403224022413</c:v>
                </c:pt>
                <c:pt idx="3949">
                  <c:v>0.0623403224022413</c:v>
                </c:pt>
                <c:pt idx="3950">
                  <c:v>0.0623403224022413</c:v>
                </c:pt>
                <c:pt idx="3951">
                  <c:v>0.0623403224022413</c:v>
                </c:pt>
                <c:pt idx="3952">
                  <c:v>0.0623403224022413</c:v>
                </c:pt>
                <c:pt idx="3953">
                  <c:v>0.0623403224022413</c:v>
                </c:pt>
                <c:pt idx="3954">
                  <c:v>0.0623403224022413</c:v>
                </c:pt>
                <c:pt idx="3955">
                  <c:v>0.0623403224022413</c:v>
                </c:pt>
                <c:pt idx="3956">
                  <c:v>0.0623403224022413</c:v>
                </c:pt>
                <c:pt idx="3957">
                  <c:v>0.0623403224022413</c:v>
                </c:pt>
                <c:pt idx="3958">
                  <c:v>0.0623403224022413</c:v>
                </c:pt>
                <c:pt idx="3959">
                  <c:v>0.0623403224022413</c:v>
                </c:pt>
                <c:pt idx="3960">
                  <c:v>0.0623403224022413</c:v>
                </c:pt>
                <c:pt idx="3961">
                  <c:v>0.0623403224022413</c:v>
                </c:pt>
                <c:pt idx="3962">
                  <c:v>0.0623403224022413</c:v>
                </c:pt>
                <c:pt idx="3963">
                  <c:v>0.0623403224022413</c:v>
                </c:pt>
                <c:pt idx="3964">
                  <c:v>0.0623403224022413</c:v>
                </c:pt>
                <c:pt idx="3965">
                  <c:v>0.0623403224022413</c:v>
                </c:pt>
                <c:pt idx="3966">
                  <c:v>0.0623403224022413</c:v>
                </c:pt>
                <c:pt idx="3967">
                  <c:v>0.0623403224022413</c:v>
                </c:pt>
                <c:pt idx="3968">
                  <c:v>0.0623403224022413</c:v>
                </c:pt>
                <c:pt idx="3969">
                  <c:v>0.0623403224022413</c:v>
                </c:pt>
                <c:pt idx="3970">
                  <c:v>0.0623403224022413</c:v>
                </c:pt>
                <c:pt idx="3971">
                  <c:v>0.0623403224022413</c:v>
                </c:pt>
                <c:pt idx="3972">
                  <c:v>0.0623403224022413</c:v>
                </c:pt>
                <c:pt idx="3973">
                  <c:v>0.0623403224022413</c:v>
                </c:pt>
                <c:pt idx="3974">
                  <c:v>0.0623403224022413</c:v>
                </c:pt>
                <c:pt idx="3975">
                  <c:v>0.0623403224022413</c:v>
                </c:pt>
                <c:pt idx="3976">
                  <c:v>0.0623403224022413</c:v>
                </c:pt>
                <c:pt idx="3977">
                  <c:v>0.0623403224022413</c:v>
                </c:pt>
                <c:pt idx="3978">
                  <c:v>0.0623403224022413</c:v>
                </c:pt>
                <c:pt idx="3979">
                  <c:v>0.0623403224022413</c:v>
                </c:pt>
                <c:pt idx="3980">
                  <c:v>0.0623403224022413</c:v>
                </c:pt>
                <c:pt idx="3981">
                  <c:v>0.0623403224022413</c:v>
                </c:pt>
                <c:pt idx="3982">
                  <c:v>0.0623403224022413</c:v>
                </c:pt>
                <c:pt idx="3983">
                  <c:v>0.0623403224022413</c:v>
                </c:pt>
                <c:pt idx="3984">
                  <c:v>0.0623403224022413</c:v>
                </c:pt>
                <c:pt idx="3985">
                  <c:v>0.0623403224022413</c:v>
                </c:pt>
                <c:pt idx="3986">
                  <c:v>0.0623403224022413</c:v>
                </c:pt>
                <c:pt idx="3987">
                  <c:v>0.0623403224022413</c:v>
                </c:pt>
                <c:pt idx="3988">
                  <c:v>0.0623403224022413</c:v>
                </c:pt>
                <c:pt idx="3989">
                  <c:v>0.0623403224022413</c:v>
                </c:pt>
                <c:pt idx="3990">
                  <c:v>0.0623403224022413</c:v>
                </c:pt>
                <c:pt idx="3991">
                  <c:v>0.0623403224022413</c:v>
                </c:pt>
                <c:pt idx="3992">
                  <c:v>0.0623403224022413</c:v>
                </c:pt>
                <c:pt idx="3993">
                  <c:v>0.0623403224022413</c:v>
                </c:pt>
                <c:pt idx="3994">
                  <c:v>0.0623403224022413</c:v>
                </c:pt>
                <c:pt idx="3995">
                  <c:v>0.0623403224022413</c:v>
                </c:pt>
                <c:pt idx="3996">
                  <c:v>0.0623403224022413</c:v>
                </c:pt>
                <c:pt idx="3997">
                  <c:v>0.0623403224022413</c:v>
                </c:pt>
                <c:pt idx="3998">
                  <c:v>0.0623403224022413</c:v>
                </c:pt>
                <c:pt idx="3999">
                  <c:v>0.0623403224022413</c:v>
                </c:pt>
              </c:numCache>
            </c:numRef>
          </c:yVal>
          <c:smooth val="1"/>
        </c:ser>
        <c:ser>
          <c:idx val="4"/>
          <c:order val="4"/>
          <c:spPr>
            <a:ln w="19050" cmpd="sng"/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AGES!$CK$1:$CK$4000</c:f>
              <c:numCache>
                <c:formatCode>General</c:formatCode>
                <c:ptCount val="4000"/>
                <c:pt idx="1">
                  <c:v>0.0832114105614007</c:v>
                </c:pt>
                <c:pt idx="2">
                  <c:v>0.0832114105614007</c:v>
                </c:pt>
                <c:pt idx="3">
                  <c:v>0.0832114105614007</c:v>
                </c:pt>
                <c:pt idx="4">
                  <c:v>0.0832114105614007</c:v>
                </c:pt>
                <c:pt idx="5">
                  <c:v>0.0832114105614007</c:v>
                </c:pt>
                <c:pt idx="6">
                  <c:v>0.0832114105614007</c:v>
                </c:pt>
                <c:pt idx="7">
                  <c:v>0.0832114105614007</c:v>
                </c:pt>
                <c:pt idx="8">
                  <c:v>0.0832114105614007</c:v>
                </c:pt>
                <c:pt idx="9">
                  <c:v>0.0832114105614007</c:v>
                </c:pt>
                <c:pt idx="10">
                  <c:v>0.0832114105614007</c:v>
                </c:pt>
                <c:pt idx="11">
                  <c:v>0.0832114105614007</c:v>
                </c:pt>
                <c:pt idx="12">
                  <c:v>0.0832114105614007</c:v>
                </c:pt>
                <c:pt idx="13">
                  <c:v>0.0832114105614007</c:v>
                </c:pt>
                <c:pt idx="14">
                  <c:v>0.0832114105614007</c:v>
                </c:pt>
                <c:pt idx="15">
                  <c:v>0.0832114105614007</c:v>
                </c:pt>
                <c:pt idx="16">
                  <c:v>0.0832114105614007</c:v>
                </c:pt>
                <c:pt idx="17">
                  <c:v>0.0832114105614007</c:v>
                </c:pt>
                <c:pt idx="18">
                  <c:v>0.0832114105614007</c:v>
                </c:pt>
                <c:pt idx="19">
                  <c:v>0.0832114105614007</c:v>
                </c:pt>
                <c:pt idx="20">
                  <c:v>0.0832114105614007</c:v>
                </c:pt>
                <c:pt idx="21">
                  <c:v>0.0832114105614007</c:v>
                </c:pt>
                <c:pt idx="22">
                  <c:v>0.0832114105614007</c:v>
                </c:pt>
                <c:pt idx="23">
                  <c:v>0.0832114105614007</c:v>
                </c:pt>
                <c:pt idx="24">
                  <c:v>0.0832114105614007</c:v>
                </c:pt>
                <c:pt idx="25">
                  <c:v>0.0832114105614007</c:v>
                </c:pt>
                <c:pt idx="26">
                  <c:v>0.0832114105614007</c:v>
                </c:pt>
                <c:pt idx="27">
                  <c:v>0.0832114105614007</c:v>
                </c:pt>
                <c:pt idx="28">
                  <c:v>0.0832114105614007</c:v>
                </c:pt>
                <c:pt idx="29">
                  <c:v>0.0832114105614007</c:v>
                </c:pt>
                <c:pt idx="30">
                  <c:v>0.0832114105614007</c:v>
                </c:pt>
                <c:pt idx="31">
                  <c:v>0.0832114105614007</c:v>
                </c:pt>
                <c:pt idx="32">
                  <c:v>0.0832114105614007</c:v>
                </c:pt>
                <c:pt idx="33">
                  <c:v>0.0832114105614007</c:v>
                </c:pt>
                <c:pt idx="34">
                  <c:v>0.0832114105614007</c:v>
                </c:pt>
                <c:pt idx="35">
                  <c:v>0.0832114105614007</c:v>
                </c:pt>
                <c:pt idx="36">
                  <c:v>0.0832114105614007</c:v>
                </c:pt>
                <c:pt idx="37">
                  <c:v>0.0832114105614007</c:v>
                </c:pt>
                <c:pt idx="38">
                  <c:v>0.0832114105614007</c:v>
                </c:pt>
                <c:pt idx="39">
                  <c:v>0.0832114105614007</c:v>
                </c:pt>
                <c:pt idx="40">
                  <c:v>0.0832114105614007</c:v>
                </c:pt>
                <c:pt idx="41">
                  <c:v>0.0832114105614007</c:v>
                </c:pt>
                <c:pt idx="42">
                  <c:v>0.0832114105614007</c:v>
                </c:pt>
                <c:pt idx="43">
                  <c:v>0.0832114105614007</c:v>
                </c:pt>
                <c:pt idx="44">
                  <c:v>0.0832114105614007</c:v>
                </c:pt>
                <c:pt idx="45">
                  <c:v>0.0832114105614007</c:v>
                </c:pt>
                <c:pt idx="46">
                  <c:v>0.0832114105614007</c:v>
                </c:pt>
                <c:pt idx="47">
                  <c:v>0.0832114105614007</c:v>
                </c:pt>
                <c:pt idx="48">
                  <c:v>0.0832114105614007</c:v>
                </c:pt>
                <c:pt idx="49">
                  <c:v>0.0832114105614007</c:v>
                </c:pt>
                <c:pt idx="50">
                  <c:v>0.0832114105614007</c:v>
                </c:pt>
                <c:pt idx="51">
                  <c:v>0.0832114105614007</c:v>
                </c:pt>
                <c:pt idx="52">
                  <c:v>0.0832114105614007</c:v>
                </c:pt>
                <c:pt idx="53">
                  <c:v>0.0832114105614007</c:v>
                </c:pt>
                <c:pt idx="54">
                  <c:v>0.0832114105614007</c:v>
                </c:pt>
                <c:pt idx="55">
                  <c:v>0.0832114105614007</c:v>
                </c:pt>
                <c:pt idx="56">
                  <c:v>0.0832114105614007</c:v>
                </c:pt>
                <c:pt idx="57">
                  <c:v>0.0832114105614007</c:v>
                </c:pt>
                <c:pt idx="58">
                  <c:v>0.0832114105614007</c:v>
                </c:pt>
                <c:pt idx="59">
                  <c:v>0.0832114105614007</c:v>
                </c:pt>
                <c:pt idx="60">
                  <c:v>0.0832114105614007</c:v>
                </c:pt>
                <c:pt idx="61">
                  <c:v>0.0832114105614007</c:v>
                </c:pt>
                <c:pt idx="62">
                  <c:v>0.0832114105614007</c:v>
                </c:pt>
                <c:pt idx="63">
                  <c:v>0.0832114105614007</c:v>
                </c:pt>
                <c:pt idx="64">
                  <c:v>0.0832114105614007</c:v>
                </c:pt>
                <c:pt idx="65">
                  <c:v>0.0832114105614007</c:v>
                </c:pt>
                <c:pt idx="66">
                  <c:v>0.0832114105614007</c:v>
                </c:pt>
                <c:pt idx="67">
                  <c:v>0.0832114105614007</c:v>
                </c:pt>
                <c:pt idx="68">
                  <c:v>0.0832114105614007</c:v>
                </c:pt>
                <c:pt idx="69">
                  <c:v>0.0832114105614007</c:v>
                </c:pt>
                <c:pt idx="70">
                  <c:v>0.0832114105614007</c:v>
                </c:pt>
                <c:pt idx="71">
                  <c:v>0.0832114105614007</c:v>
                </c:pt>
                <c:pt idx="72">
                  <c:v>0.0832114105614007</c:v>
                </c:pt>
                <c:pt idx="73">
                  <c:v>0.0832114105614007</c:v>
                </c:pt>
                <c:pt idx="74">
                  <c:v>0.0832114105614007</c:v>
                </c:pt>
                <c:pt idx="75">
                  <c:v>0.0832114105614007</c:v>
                </c:pt>
                <c:pt idx="76">
                  <c:v>0.0832114105614007</c:v>
                </c:pt>
                <c:pt idx="77">
                  <c:v>0.0832114105614007</c:v>
                </c:pt>
                <c:pt idx="78">
                  <c:v>0.0832114105614007</c:v>
                </c:pt>
                <c:pt idx="79">
                  <c:v>0.0832114105614007</c:v>
                </c:pt>
                <c:pt idx="80">
                  <c:v>0.0832114105614007</c:v>
                </c:pt>
                <c:pt idx="81">
                  <c:v>0.0832114105614007</c:v>
                </c:pt>
                <c:pt idx="82">
                  <c:v>0.0832114105614007</c:v>
                </c:pt>
                <c:pt idx="83">
                  <c:v>0.0832114105614007</c:v>
                </c:pt>
                <c:pt idx="84">
                  <c:v>0.0832114105614007</c:v>
                </c:pt>
                <c:pt idx="85">
                  <c:v>0.0832114105614007</c:v>
                </c:pt>
                <c:pt idx="86">
                  <c:v>0.0832114105614007</c:v>
                </c:pt>
                <c:pt idx="87">
                  <c:v>0.0832114105614007</c:v>
                </c:pt>
                <c:pt idx="88">
                  <c:v>0.0832114105614007</c:v>
                </c:pt>
                <c:pt idx="89">
                  <c:v>0.0832114105614007</c:v>
                </c:pt>
                <c:pt idx="90">
                  <c:v>0.0832114105614007</c:v>
                </c:pt>
                <c:pt idx="91">
                  <c:v>0.0832114105614007</c:v>
                </c:pt>
                <c:pt idx="92">
                  <c:v>0.0832114105614007</c:v>
                </c:pt>
                <c:pt idx="93">
                  <c:v>0.0832114105614007</c:v>
                </c:pt>
                <c:pt idx="94">
                  <c:v>0.0832114105614007</c:v>
                </c:pt>
                <c:pt idx="95">
                  <c:v>0.0832114105614007</c:v>
                </c:pt>
                <c:pt idx="96">
                  <c:v>0.0832114105614007</c:v>
                </c:pt>
                <c:pt idx="97">
                  <c:v>0.0832114105614007</c:v>
                </c:pt>
                <c:pt idx="98">
                  <c:v>0.0832114105614007</c:v>
                </c:pt>
                <c:pt idx="99">
                  <c:v>0.0832114105614007</c:v>
                </c:pt>
                <c:pt idx="100">
                  <c:v>0.0832114105614007</c:v>
                </c:pt>
                <c:pt idx="101">
                  <c:v>0.0832114105614007</c:v>
                </c:pt>
                <c:pt idx="102">
                  <c:v>0.0832114105614007</c:v>
                </c:pt>
                <c:pt idx="103">
                  <c:v>0.0832114105614007</c:v>
                </c:pt>
                <c:pt idx="104">
                  <c:v>0.0832114105614007</c:v>
                </c:pt>
                <c:pt idx="105">
                  <c:v>0.0832114105614007</c:v>
                </c:pt>
                <c:pt idx="106">
                  <c:v>0.0832114105614007</c:v>
                </c:pt>
                <c:pt idx="107">
                  <c:v>0.0832114105614007</c:v>
                </c:pt>
                <c:pt idx="108">
                  <c:v>0.0832114105614007</c:v>
                </c:pt>
                <c:pt idx="109">
                  <c:v>0.0832114105614007</c:v>
                </c:pt>
                <c:pt idx="110">
                  <c:v>0.0832114105614007</c:v>
                </c:pt>
                <c:pt idx="111">
                  <c:v>0.0832114105614007</c:v>
                </c:pt>
                <c:pt idx="112">
                  <c:v>0.0832114105614007</c:v>
                </c:pt>
                <c:pt idx="113">
                  <c:v>0.0832114105614007</c:v>
                </c:pt>
                <c:pt idx="114">
                  <c:v>0.0832114105614007</c:v>
                </c:pt>
                <c:pt idx="115">
                  <c:v>0.0832114105614007</c:v>
                </c:pt>
                <c:pt idx="116">
                  <c:v>0.0832114105614007</c:v>
                </c:pt>
                <c:pt idx="117">
                  <c:v>0.0832114105614007</c:v>
                </c:pt>
                <c:pt idx="118">
                  <c:v>0.0832114105614007</c:v>
                </c:pt>
                <c:pt idx="119">
                  <c:v>0.0832114105614007</c:v>
                </c:pt>
                <c:pt idx="120">
                  <c:v>0.0832114105614007</c:v>
                </c:pt>
                <c:pt idx="121">
                  <c:v>0.0832114105614007</c:v>
                </c:pt>
                <c:pt idx="122">
                  <c:v>0.0832114105614007</c:v>
                </c:pt>
                <c:pt idx="123">
                  <c:v>0.0832114105614007</c:v>
                </c:pt>
                <c:pt idx="124">
                  <c:v>0.0832114105614007</c:v>
                </c:pt>
                <c:pt idx="125">
                  <c:v>0.0832114105614007</c:v>
                </c:pt>
                <c:pt idx="126">
                  <c:v>0.0832114105614007</c:v>
                </c:pt>
                <c:pt idx="127">
                  <c:v>0.0832114105614007</c:v>
                </c:pt>
                <c:pt idx="128">
                  <c:v>0.0832114105614007</c:v>
                </c:pt>
                <c:pt idx="129">
                  <c:v>0.0832114105614007</c:v>
                </c:pt>
                <c:pt idx="130">
                  <c:v>0.0832114105614007</c:v>
                </c:pt>
                <c:pt idx="131">
                  <c:v>0.0832114105614007</c:v>
                </c:pt>
                <c:pt idx="132">
                  <c:v>0.0832114105614007</c:v>
                </c:pt>
                <c:pt idx="133">
                  <c:v>0.0832114105614007</c:v>
                </c:pt>
                <c:pt idx="134">
                  <c:v>0.0832114105614007</c:v>
                </c:pt>
                <c:pt idx="135">
                  <c:v>0.0832114105614007</c:v>
                </c:pt>
                <c:pt idx="136">
                  <c:v>0.0832114105614007</c:v>
                </c:pt>
                <c:pt idx="137">
                  <c:v>0.0832114105614007</c:v>
                </c:pt>
                <c:pt idx="138">
                  <c:v>0.0832114105614007</c:v>
                </c:pt>
                <c:pt idx="139">
                  <c:v>0.0832114105614007</c:v>
                </c:pt>
                <c:pt idx="140">
                  <c:v>0.0832114105614007</c:v>
                </c:pt>
                <c:pt idx="141">
                  <c:v>0.0832114105614007</c:v>
                </c:pt>
                <c:pt idx="142">
                  <c:v>0.0832114105614007</c:v>
                </c:pt>
                <c:pt idx="143">
                  <c:v>0.0832114105614007</c:v>
                </c:pt>
                <c:pt idx="144">
                  <c:v>0.0832114105614007</c:v>
                </c:pt>
                <c:pt idx="145">
                  <c:v>0.0832114105614007</c:v>
                </c:pt>
                <c:pt idx="146">
                  <c:v>0.0832114105614007</c:v>
                </c:pt>
                <c:pt idx="147">
                  <c:v>0.0832114105614007</c:v>
                </c:pt>
                <c:pt idx="148">
                  <c:v>0.0832114105614007</c:v>
                </c:pt>
                <c:pt idx="149">
                  <c:v>0.0832114105614007</c:v>
                </c:pt>
                <c:pt idx="150">
                  <c:v>0.0832114105614007</c:v>
                </c:pt>
                <c:pt idx="151">
                  <c:v>0.0832114105614007</c:v>
                </c:pt>
                <c:pt idx="152">
                  <c:v>0.0832114105614007</c:v>
                </c:pt>
                <c:pt idx="153">
                  <c:v>0.0832114105614007</c:v>
                </c:pt>
                <c:pt idx="154">
                  <c:v>0.0832114105614007</c:v>
                </c:pt>
                <c:pt idx="155">
                  <c:v>0.0832114105614007</c:v>
                </c:pt>
                <c:pt idx="156">
                  <c:v>0.0832114105614007</c:v>
                </c:pt>
                <c:pt idx="157">
                  <c:v>0.0832114105614007</c:v>
                </c:pt>
                <c:pt idx="158">
                  <c:v>0.0832114105614007</c:v>
                </c:pt>
                <c:pt idx="159">
                  <c:v>0.0832114105614007</c:v>
                </c:pt>
                <c:pt idx="160">
                  <c:v>0.0832114105614007</c:v>
                </c:pt>
                <c:pt idx="161">
                  <c:v>0.0832114105614007</c:v>
                </c:pt>
                <c:pt idx="162">
                  <c:v>0.0832114105614007</c:v>
                </c:pt>
                <c:pt idx="163">
                  <c:v>0.0832114105614007</c:v>
                </c:pt>
                <c:pt idx="164">
                  <c:v>0.0832114105614007</c:v>
                </c:pt>
                <c:pt idx="165">
                  <c:v>0.0832114105614007</c:v>
                </c:pt>
                <c:pt idx="166">
                  <c:v>0.0832114105614007</c:v>
                </c:pt>
                <c:pt idx="167">
                  <c:v>0.0832114105614007</c:v>
                </c:pt>
                <c:pt idx="168">
                  <c:v>0.0832114105614007</c:v>
                </c:pt>
                <c:pt idx="169">
                  <c:v>0.0832114105614007</c:v>
                </c:pt>
                <c:pt idx="170">
                  <c:v>0.0832114105614007</c:v>
                </c:pt>
                <c:pt idx="171">
                  <c:v>0.0832114105614007</c:v>
                </c:pt>
                <c:pt idx="172">
                  <c:v>0.0832114105614007</c:v>
                </c:pt>
                <c:pt idx="173">
                  <c:v>0.0832114105614007</c:v>
                </c:pt>
                <c:pt idx="174">
                  <c:v>0.0832114105614007</c:v>
                </c:pt>
                <c:pt idx="175">
                  <c:v>0.0832114105614007</c:v>
                </c:pt>
                <c:pt idx="176">
                  <c:v>0.0832114105614007</c:v>
                </c:pt>
                <c:pt idx="177">
                  <c:v>0.0832114105614007</c:v>
                </c:pt>
                <c:pt idx="178">
                  <c:v>0.0832114105614007</c:v>
                </c:pt>
                <c:pt idx="179">
                  <c:v>0.0832114105614007</c:v>
                </c:pt>
                <c:pt idx="180">
                  <c:v>0.0832114105614007</c:v>
                </c:pt>
                <c:pt idx="181">
                  <c:v>0.0832114105614007</c:v>
                </c:pt>
                <c:pt idx="182">
                  <c:v>0.0832114105614007</c:v>
                </c:pt>
                <c:pt idx="183">
                  <c:v>0.0832114105614007</c:v>
                </c:pt>
                <c:pt idx="184">
                  <c:v>0.0832114105614007</c:v>
                </c:pt>
                <c:pt idx="185">
                  <c:v>0.0832114105614007</c:v>
                </c:pt>
                <c:pt idx="186">
                  <c:v>0.0832114105614007</c:v>
                </c:pt>
                <c:pt idx="187">
                  <c:v>0.0832114105614007</c:v>
                </c:pt>
                <c:pt idx="188">
                  <c:v>0.0832114105614007</c:v>
                </c:pt>
                <c:pt idx="189">
                  <c:v>0.0832114105614007</c:v>
                </c:pt>
                <c:pt idx="190">
                  <c:v>0.0832114105614007</c:v>
                </c:pt>
                <c:pt idx="191">
                  <c:v>0.0832114105614007</c:v>
                </c:pt>
                <c:pt idx="192">
                  <c:v>0.0832114105614007</c:v>
                </c:pt>
                <c:pt idx="193">
                  <c:v>0.0832114105614007</c:v>
                </c:pt>
                <c:pt idx="194">
                  <c:v>0.0832114105614007</c:v>
                </c:pt>
                <c:pt idx="195">
                  <c:v>0.0832114105614007</c:v>
                </c:pt>
                <c:pt idx="196">
                  <c:v>0.0832114105614007</c:v>
                </c:pt>
                <c:pt idx="197">
                  <c:v>0.0832114105614007</c:v>
                </c:pt>
                <c:pt idx="198">
                  <c:v>0.0832114105614007</c:v>
                </c:pt>
                <c:pt idx="199">
                  <c:v>0.0832114105614007</c:v>
                </c:pt>
                <c:pt idx="200">
                  <c:v>0.0832114105614007</c:v>
                </c:pt>
                <c:pt idx="201">
                  <c:v>0.0832114105614007</c:v>
                </c:pt>
                <c:pt idx="202">
                  <c:v>0.0832114105614007</c:v>
                </c:pt>
                <c:pt idx="203">
                  <c:v>0.0832114105614007</c:v>
                </c:pt>
                <c:pt idx="204">
                  <c:v>0.0832114105614007</c:v>
                </c:pt>
                <c:pt idx="205">
                  <c:v>0.0832114105614007</c:v>
                </c:pt>
                <c:pt idx="206">
                  <c:v>0.0832114105614007</c:v>
                </c:pt>
                <c:pt idx="207">
                  <c:v>0.0832114105614007</c:v>
                </c:pt>
                <c:pt idx="208">
                  <c:v>0.0832114105614007</c:v>
                </c:pt>
                <c:pt idx="209">
                  <c:v>0.0832114105614007</c:v>
                </c:pt>
                <c:pt idx="210">
                  <c:v>0.0832114105614007</c:v>
                </c:pt>
                <c:pt idx="211">
                  <c:v>0.0832114105614007</c:v>
                </c:pt>
                <c:pt idx="212">
                  <c:v>0.0832114105614007</c:v>
                </c:pt>
                <c:pt idx="213">
                  <c:v>0.0832114105614007</c:v>
                </c:pt>
                <c:pt idx="214">
                  <c:v>0.0832114105614007</c:v>
                </c:pt>
                <c:pt idx="215">
                  <c:v>0.0832114105614007</c:v>
                </c:pt>
                <c:pt idx="216">
                  <c:v>0.0832114105614007</c:v>
                </c:pt>
                <c:pt idx="217">
                  <c:v>0.0832114105614007</c:v>
                </c:pt>
                <c:pt idx="218">
                  <c:v>0.0832114105614007</c:v>
                </c:pt>
                <c:pt idx="219">
                  <c:v>0.0832114105614007</c:v>
                </c:pt>
                <c:pt idx="220">
                  <c:v>0.0832114105614007</c:v>
                </c:pt>
                <c:pt idx="221">
                  <c:v>0.0832114105614007</c:v>
                </c:pt>
                <c:pt idx="222">
                  <c:v>0.0832114105614007</c:v>
                </c:pt>
                <c:pt idx="223">
                  <c:v>0.0832114105614007</c:v>
                </c:pt>
                <c:pt idx="224">
                  <c:v>0.0832114105614007</c:v>
                </c:pt>
                <c:pt idx="225">
                  <c:v>0.0832114105614007</c:v>
                </c:pt>
                <c:pt idx="226">
                  <c:v>0.0832114105614007</c:v>
                </c:pt>
                <c:pt idx="227">
                  <c:v>0.0832114105614007</c:v>
                </c:pt>
                <c:pt idx="228">
                  <c:v>0.0832114105614007</c:v>
                </c:pt>
                <c:pt idx="229">
                  <c:v>0.0832114105614007</c:v>
                </c:pt>
                <c:pt idx="230">
                  <c:v>0.0832114105614007</c:v>
                </c:pt>
                <c:pt idx="231">
                  <c:v>0.0832114105614007</c:v>
                </c:pt>
                <c:pt idx="232">
                  <c:v>0.0832114105614007</c:v>
                </c:pt>
                <c:pt idx="233">
                  <c:v>0.0832114105614007</c:v>
                </c:pt>
                <c:pt idx="234">
                  <c:v>0.0832114105614007</c:v>
                </c:pt>
                <c:pt idx="235">
                  <c:v>0.0832114105614007</c:v>
                </c:pt>
                <c:pt idx="236">
                  <c:v>0.0832114105614007</c:v>
                </c:pt>
                <c:pt idx="237">
                  <c:v>0.0832114105614007</c:v>
                </c:pt>
                <c:pt idx="238">
                  <c:v>0.0832114105614007</c:v>
                </c:pt>
                <c:pt idx="239">
                  <c:v>0.0832114105614007</c:v>
                </c:pt>
                <c:pt idx="240">
                  <c:v>0.0832114105614007</c:v>
                </c:pt>
                <c:pt idx="241">
                  <c:v>0.0832114105614007</c:v>
                </c:pt>
                <c:pt idx="242">
                  <c:v>0.0832114105614007</c:v>
                </c:pt>
                <c:pt idx="243">
                  <c:v>0.0832114105614007</c:v>
                </c:pt>
                <c:pt idx="244">
                  <c:v>0.0832114105614007</c:v>
                </c:pt>
                <c:pt idx="245">
                  <c:v>0.0832114105614007</c:v>
                </c:pt>
                <c:pt idx="246">
                  <c:v>0.0832114105614007</c:v>
                </c:pt>
                <c:pt idx="247">
                  <c:v>0.0832114105614007</c:v>
                </c:pt>
                <c:pt idx="248">
                  <c:v>0.0832114105614007</c:v>
                </c:pt>
                <c:pt idx="249">
                  <c:v>0.0832114105614007</c:v>
                </c:pt>
                <c:pt idx="250">
                  <c:v>0.0832114105614007</c:v>
                </c:pt>
                <c:pt idx="251">
                  <c:v>0.0832114105614007</c:v>
                </c:pt>
                <c:pt idx="252">
                  <c:v>0.0832114105614007</c:v>
                </c:pt>
                <c:pt idx="253">
                  <c:v>0.0832114105614007</c:v>
                </c:pt>
                <c:pt idx="254">
                  <c:v>0.0832114105614007</c:v>
                </c:pt>
                <c:pt idx="255">
                  <c:v>0.0832114105614007</c:v>
                </c:pt>
                <c:pt idx="256">
                  <c:v>0.0832114105614007</c:v>
                </c:pt>
                <c:pt idx="257">
                  <c:v>0.0832114105614007</c:v>
                </c:pt>
                <c:pt idx="258">
                  <c:v>0.0832114105614007</c:v>
                </c:pt>
                <c:pt idx="259">
                  <c:v>0.0832114105614007</c:v>
                </c:pt>
                <c:pt idx="260">
                  <c:v>0.0832114105614007</c:v>
                </c:pt>
                <c:pt idx="261">
                  <c:v>0.0832114105614007</c:v>
                </c:pt>
                <c:pt idx="262">
                  <c:v>0.0832114105614007</c:v>
                </c:pt>
                <c:pt idx="263">
                  <c:v>0.0832114105614007</c:v>
                </c:pt>
                <c:pt idx="264">
                  <c:v>0.0832114105614007</c:v>
                </c:pt>
                <c:pt idx="265">
                  <c:v>0.0832114105614007</c:v>
                </c:pt>
                <c:pt idx="266">
                  <c:v>0.0832114105614007</c:v>
                </c:pt>
                <c:pt idx="267">
                  <c:v>0.0832114105614007</c:v>
                </c:pt>
                <c:pt idx="268">
                  <c:v>0.0832114105614007</c:v>
                </c:pt>
                <c:pt idx="269">
                  <c:v>0.0832114105614007</c:v>
                </c:pt>
                <c:pt idx="270">
                  <c:v>0.0832114105614007</c:v>
                </c:pt>
                <c:pt idx="271">
                  <c:v>0.0832114105614007</c:v>
                </c:pt>
                <c:pt idx="272">
                  <c:v>0.0832114105614007</c:v>
                </c:pt>
                <c:pt idx="273">
                  <c:v>0.0832114105614007</c:v>
                </c:pt>
                <c:pt idx="274">
                  <c:v>0.0832114105614007</c:v>
                </c:pt>
                <c:pt idx="275">
                  <c:v>0.0832114105614007</c:v>
                </c:pt>
                <c:pt idx="276">
                  <c:v>0.0832114105614007</c:v>
                </c:pt>
                <c:pt idx="277">
                  <c:v>0.0832114105614007</c:v>
                </c:pt>
                <c:pt idx="278">
                  <c:v>0.0832114105614007</c:v>
                </c:pt>
                <c:pt idx="279">
                  <c:v>0.0832114105614007</c:v>
                </c:pt>
                <c:pt idx="280">
                  <c:v>0.0832114105614007</c:v>
                </c:pt>
                <c:pt idx="281">
                  <c:v>0.0832114105614007</c:v>
                </c:pt>
                <c:pt idx="282">
                  <c:v>0.0832114105614007</c:v>
                </c:pt>
                <c:pt idx="283">
                  <c:v>0.0832114105614007</c:v>
                </c:pt>
                <c:pt idx="284">
                  <c:v>0.0832114105614007</c:v>
                </c:pt>
                <c:pt idx="285">
                  <c:v>0.0832114105614007</c:v>
                </c:pt>
                <c:pt idx="286">
                  <c:v>0.0832114105614007</c:v>
                </c:pt>
                <c:pt idx="287">
                  <c:v>0.0832114105614007</c:v>
                </c:pt>
                <c:pt idx="288">
                  <c:v>0.0832114105614007</c:v>
                </c:pt>
                <c:pt idx="289">
                  <c:v>0.0832114105614007</c:v>
                </c:pt>
                <c:pt idx="290">
                  <c:v>0.0832114105614007</c:v>
                </c:pt>
                <c:pt idx="291">
                  <c:v>0.0832114105614007</c:v>
                </c:pt>
                <c:pt idx="292">
                  <c:v>0.0832114105614007</c:v>
                </c:pt>
                <c:pt idx="293">
                  <c:v>0.0832114105614007</c:v>
                </c:pt>
                <c:pt idx="294">
                  <c:v>0.0832114105614007</c:v>
                </c:pt>
                <c:pt idx="295">
                  <c:v>0.0832114105614007</c:v>
                </c:pt>
                <c:pt idx="296">
                  <c:v>0.0832114105614007</c:v>
                </c:pt>
                <c:pt idx="297">
                  <c:v>0.0832114105614007</c:v>
                </c:pt>
                <c:pt idx="298">
                  <c:v>0.0832114105614007</c:v>
                </c:pt>
                <c:pt idx="299">
                  <c:v>0.0832114105614007</c:v>
                </c:pt>
                <c:pt idx="300">
                  <c:v>0.0832114105614007</c:v>
                </c:pt>
                <c:pt idx="301">
                  <c:v>0.0832114105614007</c:v>
                </c:pt>
                <c:pt idx="302">
                  <c:v>0.0832114105614007</c:v>
                </c:pt>
                <c:pt idx="303">
                  <c:v>0.0832114105614007</c:v>
                </c:pt>
                <c:pt idx="304">
                  <c:v>0.0832114105614007</c:v>
                </c:pt>
                <c:pt idx="305">
                  <c:v>0.0832114105614007</c:v>
                </c:pt>
                <c:pt idx="306">
                  <c:v>0.0832114105614007</c:v>
                </c:pt>
                <c:pt idx="307">
                  <c:v>0.0832114105614007</c:v>
                </c:pt>
                <c:pt idx="308">
                  <c:v>0.0832114105614007</c:v>
                </c:pt>
                <c:pt idx="309">
                  <c:v>0.0832114105614007</c:v>
                </c:pt>
                <c:pt idx="310">
                  <c:v>0.0832114105614007</c:v>
                </c:pt>
                <c:pt idx="311">
                  <c:v>0.0832114105614007</c:v>
                </c:pt>
                <c:pt idx="312">
                  <c:v>0.0832114105614007</c:v>
                </c:pt>
                <c:pt idx="313">
                  <c:v>0.0832114105614007</c:v>
                </c:pt>
                <c:pt idx="314">
                  <c:v>0.0832114105614007</c:v>
                </c:pt>
                <c:pt idx="315">
                  <c:v>0.0832114105614007</c:v>
                </c:pt>
                <c:pt idx="316">
                  <c:v>0.0832114105614007</c:v>
                </c:pt>
                <c:pt idx="317">
                  <c:v>0.0832114105614007</c:v>
                </c:pt>
                <c:pt idx="318">
                  <c:v>0.0832114105614007</c:v>
                </c:pt>
                <c:pt idx="319">
                  <c:v>0.0832114105614007</c:v>
                </c:pt>
                <c:pt idx="320">
                  <c:v>0.0832114105614007</c:v>
                </c:pt>
                <c:pt idx="321">
                  <c:v>0.0832114105614007</c:v>
                </c:pt>
                <c:pt idx="322">
                  <c:v>0.0832114105614007</c:v>
                </c:pt>
                <c:pt idx="323">
                  <c:v>0.0832114105614007</c:v>
                </c:pt>
                <c:pt idx="324">
                  <c:v>0.0832114105614007</c:v>
                </c:pt>
                <c:pt idx="325">
                  <c:v>0.0832114105614007</c:v>
                </c:pt>
                <c:pt idx="326">
                  <c:v>0.0832114105614007</c:v>
                </c:pt>
                <c:pt idx="327">
                  <c:v>0.0832114105614007</c:v>
                </c:pt>
                <c:pt idx="328">
                  <c:v>0.0832114105614007</c:v>
                </c:pt>
                <c:pt idx="329">
                  <c:v>0.0832114105614007</c:v>
                </c:pt>
                <c:pt idx="330">
                  <c:v>0.0832114105614007</c:v>
                </c:pt>
                <c:pt idx="331">
                  <c:v>0.0832114105614007</c:v>
                </c:pt>
                <c:pt idx="332">
                  <c:v>0.0832114105614007</c:v>
                </c:pt>
                <c:pt idx="333">
                  <c:v>0.0832114105614007</c:v>
                </c:pt>
                <c:pt idx="334">
                  <c:v>0.0832114105614007</c:v>
                </c:pt>
                <c:pt idx="335">
                  <c:v>0.0832114105614007</c:v>
                </c:pt>
                <c:pt idx="336">
                  <c:v>0.0832114105614007</c:v>
                </c:pt>
                <c:pt idx="337">
                  <c:v>0.0832114105614007</c:v>
                </c:pt>
                <c:pt idx="338">
                  <c:v>0.0832114105614007</c:v>
                </c:pt>
                <c:pt idx="339">
                  <c:v>0.0832114105614007</c:v>
                </c:pt>
                <c:pt idx="340">
                  <c:v>0.0832114105614007</c:v>
                </c:pt>
                <c:pt idx="341">
                  <c:v>0.0832114105614007</c:v>
                </c:pt>
                <c:pt idx="342">
                  <c:v>0.0832114105614007</c:v>
                </c:pt>
                <c:pt idx="343">
                  <c:v>0.0832114105614007</c:v>
                </c:pt>
                <c:pt idx="344">
                  <c:v>0.0832114105614007</c:v>
                </c:pt>
                <c:pt idx="345">
                  <c:v>0.0832114105614007</c:v>
                </c:pt>
                <c:pt idx="346">
                  <c:v>0.0832114105614007</c:v>
                </c:pt>
                <c:pt idx="347">
                  <c:v>0.0832114105614007</c:v>
                </c:pt>
                <c:pt idx="348">
                  <c:v>0.0832114105614007</c:v>
                </c:pt>
                <c:pt idx="349">
                  <c:v>0.0832114105614007</c:v>
                </c:pt>
                <c:pt idx="350">
                  <c:v>0.0832114105614007</c:v>
                </c:pt>
                <c:pt idx="351">
                  <c:v>0.0832114105614007</c:v>
                </c:pt>
                <c:pt idx="352">
                  <c:v>0.0832114105614007</c:v>
                </c:pt>
                <c:pt idx="353">
                  <c:v>0.0832114105614007</c:v>
                </c:pt>
                <c:pt idx="354">
                  <c:v>0.0832114105614007</c:v>
                </c:pt>
                <c:pt idx="355">
                  <c:v>0.0832114105614007</c:v>
                </c:pt>
                <c:pt idx="356">
                  <c:v>0.0832114105614007</c:v>
                </c:pt>
                <c:pt idx="357">
                  <c:v>0.0832114105614007</c:v>
                </c:pt>
                <c:pt idx="358">
                  <c:v>0.0832114105614007</c:v>
                </c:pt>
                <c:pt idx="359">
                  <c:v>0.0832114105614007</c:v>
                </c:pt>
                <c:pt idx="360">
                  <c:v>0.0832114105614007</c:v>
                </c:pt>
                <c:pt idx="361">
                  <c:v>0.0832114105614007</c:v>
                </c:pt>
                <c:pt idx="362">
                  <c:v>0.0832114105614007</c:v>
                </c:pt>
                <c:pt idx="363">
                  <c:v>0.0832114105614007</c:v>
                </c:pt>
                <c:pt idx="364">
                  <c:v>0.0832114105614007</c:v>
                </c:pt>
                <c:pt idx="365">
                  <c:v>0.0832114105614007</c:v>
                </c:pt>
                <c:pt idx="366">
                  <c:v>0.0832114105614007</c:v>
                </c:pt>
                <c:pt idx="367">
                  <c:v>0.0832114105614007</c:v>
                </c:pt>
                <c:pt idx="368">
                  <c:v>0.0832114105614007</c:v>
                </c:pt>
                <c:pt idx="369">
                  <c:v>0.0832114105614007</c:v>
                </c:pt>
                <c:pt idx="370">
                  <c:v>0.0832114105614007</c:v>
                </c:pt>
                <c:pt idx="371">
                  <c:v>0.0832114105614007</c:v>
                </c:pt>
                <c:pt idx="372">
                  <c:v>0.0832114105614007</c:v>
                </c:pt>
                <c:pt idx="373">
                  <c:v>0.0832114105614007</c:v>
                </c:pt>
                <c:pt idx="374">
                  <c:v>0.0832114105614007</c:v>
                </c:pt>
                <c:pt idx="375">
                  <c:v>0.0832114105614007</c:v>
                </c:pt>
                <c:pt idx="376">
                  <c:v>0.0832114105614007</c:v>
                </c:pt>
                <c:pt idx="377">
                  <c:v>0.0832114105614007</c:v>
                </c:pt>
                <c:pt idx="378">
                  <c:v>0.0832114105614007</c:v>
                </c:pt>
                <c:pt idx="379">
                  <c:v>0.0832114105614007</c:v>
                </c:pt>
                <c:pt idx="380">
                  <c:v>0.0832114105614007</c:v>
                </c:pt>
                <c:pt idx="381">
                  <c:v>0.0832114105614007</c:v>
                </c:pt>
                <c:pt idx="382">
                  <c:v>0.0832114105614007</c:v>
                </c:pt>
                <c:pt idx="383">
                  <c:v>0.0832114105614007</c:v>
                </c:pt>
                <c:pt idx="384">
                  <c:v>0.0832114105614007</c:v>
                </c:pt>
                <c:pt idx="385">
                  <c:v>0.0832114105614007</c:v>
                </c:pt>
                <c:pt idx="386">
                  <c:v>0.0832114105614007</c:v>
                </c:pt>
                <c:pt idx="387">
                  <c:v>0.0832114105614007</c:v>
                </c:pt>
                <c:pt idx="388">
                  <c:v>0.0832114105614007</c:v>
                </c:pt>
                <c:pt idx="389">
                  <c:v>0.0832114105614007</c:v>
                </c:pt>
                <c:pt idx="390">
                  <c:v>0.0832114105614007</c:v>
                </c:pt>
                <c:pt idx="391">
                  <c:v>0.0832114105614007</c:v>
                </c:pt>
                <c:pt idx="392">
                  <c:v>0.0832114105614007</c:v>
                </c:pt>
                <c:pt idx="393">
                  <c:v>0.0832114105614007</c:v>
                </c:pt>
                <c:pt idx="394">
                  <c:v>0.0832114105614007</c:v>
                </c:pt>
                <c:pt idx="395">
                  <c:v>0.0832114105614007</c:v>
                </c:pt>
                <c:pt idx="396">
                  <c:v>0.0832114105614007</c:v>
                </c:pt>
                <c:pt idx="397">
                  <c:v>0.0832114105614007</c:v>
                </c:pt>
                <c:pt idx="398">
                  <c:v>0.0832114105614007</c:v>
                </c:pt>
                <c:pt idx="399">
                  <c:v>0.0832114105614007</c:v>
                </c:pt>
                <c:pt idx="400">
                  <c:v>0.0832114105614007</c:v>
                </c:pt>
                <c:pt idx="401">
                  <c:v>0.0832114105614007</c:v>
                </c:pt>
                <c:pt idx="402">
                  <c:v>0.0832114105614007</c:v>
                </c:pt>
                <c:pt idx="403">
                  <c:v>0.0832114105614007</c:v>
                </c:pt>
                <c:pt idx="404">
                  <c:v>0.0832114105614007</c:v>
                </c:pt>
                <c:pt idx="405">
                  <c:v>0.0832114105614007</c:v>
                </c:pt>
                <c:pt idx="406">
                  <c:v>0.0832114105614007</c:v>
                </c:pt>
                <c:pt idx="407">
                  <c:v>0.0832114105614007</c:v>
                </c:pt>
                <c:pt idx="408">
                  <c:v>0.0832114105614007</c:v>
                </c:pt>
                <c:pt idx="409">
                  <c:v>0.0832114105614007</c:v>
                </c:pt>
                <c:pt idx="410">
                  <c:v>0.0832114105614007</c:v>
                </c:pt>
                <c:pt idx="411">
                  <c:v>0.0832114105614007</c:v>
                </c:pt>
                <c:pt idx="412">
                  <c:v>0.0832114105614007</c:v>
                </c:pt>
                <c:pt idx="413">
                  <c:v>0.0832114105614007</c:v>
                </c:pt>
                <c:pt idx="414">
                  <c:v>0.0832114105614007</c:v>
                </c:pt>
                <c:pt idx="415">
                  <c:v>0.0832114105614007</c:v>
                </c:pt>
                <c:pt idx="416">
                  <c:v>0.0832114105614007</c:v>
                </c:pt>
                <c:pt idx="417">
                  <c:v>0.0832114105614007</c:v>
                </c:pt>
                <c:pt idx="418">
                  <c:v>0.0832114105614007</c:v>
                </c:pt>
                <c:pt idx="419">
                  <c:v>0.0832114105614007</c:v>
                </c:pt>
                <c:pt idx="420">
                  <c:v>0.0832114105614007</c:v>
                </c:pt>
                <c:pt idx="421">
                  <c:v>0.0832114105614007</c:v>
                </c:pt>
                <c:pt idx="422">
                  <c:v>0.0832114105614007</c:v>
                </c:pt>
                <c:pt idx="423">
                  <c:v>0.0832114105614007</c:v>
                </c:pt>
                <c:pt idx="424">
                  <c:v>0.0832114105614007</c:v>
                </c:pt>
                <c:pt idx="425">
                  <c:v>0.0832114105614007</c:v>
                </c:pt>
                <c:pt idx="426">
                  <c:v>0.0832114105614007</c:v>
                </c:pt>
                <c:pt idx="427">
                  <c:v>0.0832114105614007</c:v>
                </c:pt>
                <c:pt idx="428">
                  <c:v>0.0832114105614007</c:v>
                </c:pt>
                <c:pt idx="429">
                  <c:v>0.0832114105614007</c:v>
                </c:pt>
                <c:pt idx="430">
                  <c:v>0.0832114105614007</c:v>
                </c:pt>
                <c:pt idx="431">
                  <c:v>0.0832114105614007</c:v>
                </c:pt>
                <c:pt idx="432">
                  <c:v>0.0832114105614007</c:v>
                </c:pt>
                <c:pt idx="433">
                  <c:v>0.0832114105614007</c:v>
                </c:pt>
                <c:pt idx="434">
                  <c:v>0.0832114105614007</c:v>
                </c:pt>
                <c:pt idx="435">
                  <c:v>0.0832114105614007</c:v>
                </c:pt>
                <c:pt idx="436">
                  <c:v>0.0832114105614007</c:v>
                </c:pt>
                <c:pt idx="437">
                  <c:v>0.0832114105614007</c:v>
                </c:pt>
                <c:pt idx="438">
                  <c:v>0.0832114105614007</c:v>
                </c:pt>
                <c:pt idx="439">
                  <c:v>0.0832114105614007</c:v>
                </c:pt>
                <c:pt idx="440">
                  <c:v>0.0832114105614007</c:v>
                </c:pt>
                <c:pt idx="441">
                  <c:v>0.0832114105614007</c:v>
                </c:pt>
                <c:pt idx="442">
                  <c:v>0.0832114105614007</c:v>
                </c:pt>
                <c:pt idx="443">
                  <c:v>0.0832114105614007</c:v>
                </c:pt>
                <c:pt idx="444">
                  <c:v>0.0832114105614007</c:v>
                </c:pt>
                <c:pt idx="445">
                  <c:v>0.0832114105614007</c:v>
                </c:pt>
                <c:pt idx="446">
                  <c:v>0.0832114105614007</c:v>
                </c:pt>
                <c:pt idx="447">
                  <c:v>0.0832114105614007</c:v>
                </c:pt>
                <c:pt idx="448">
                  <c:v>0.0832114105614007</c:v>
                </c:pt>
                <c:pt idx="449">
                  <c:v>0.0832114105614007</c:v>
                </c:pt>
                <c:pt idx="450">
                  <c:v>0.0832114105614007</c:v>
                </c:pt>
                <c:pt idx="451">
                  <c:v>0.0832114105614007</c:v>
                </c:pt>
                <c:pt idx="452">
                  <c:v>0.0832114105614007</c:v>
                </c:pt>
                <c:pt idx="453">
                  <c:v>0.0832114105614007</c:v>
                </c:pt>
                <c:pt idx="454">
                  <c:v>0.0832114105614007</c:v>
                </c:pt>
                <c:pt idx="455">
                  <c:v>0.0832114105614007</c:v>
                </c:pt>
                <c:pt idx="456">
                  <c:v>0.0832114105614007</c:v>
                </c:pt>
                <c:pt idx="457">
                  <c:v>0.0832114105614007</c:v>
                </c:pt>
                <c:pt idx="458">
                  <c:v>0.0832114105614007</c:v>
                </c:pt>
                <c:pt idx="459">
                  <c:v>0.0832114105614007</c:v>
                </c:pt>
                <c:pt idx="460">
                  <c:v>0.0832114105614007</c:v>
                </c:pt>
                <c:pt idx="461">
                  <c:v>0.0832114105614007</c:v>
                </c:pt>
                <c:pt idx="462">
                  <c:v>0.0832114105614007</c:v>
                </c:pt>
                <c:pt idx="463">
                  <c:v>0.0832114105614007</c:v>
                </c:pt>
                <c:pt idx="464">
                  <c:v>0.0832114105614007</c:v>
                </c:pt>
                <c:pt idx="465">
                  <c:v>0.0832114105614007</c:v>
                </c:pt>
                <c:pt idx="466">
                  <c:v>0.0832114105614007</c:v>
                </c:pt>
                <c:pt idx="467">
                  <c:v>0.0832114105614007</c:v>
                </c:pt>
                <c:pt idx="468">
                  <c:v>0.0832114105614007</c:v>
                </c:pt>
                <c:pt idx="469">
                  <c:v>0.0832114105614007</c:v>
                </c:pt>
                <c:pt idx="470">
                  <c:v>0.0832114105614007</c:v>
                </c:pt>
                <c:pt idx="471">
                  <c:v>0.0832114105614007</c:v>
                </c:pt>
                <c:pt idx="472">
                  <c:v>0.0832114105614007</c:v>
                </c:pt>
                <c:pt idx="473">
                  <c:v>0.0832114105614007</c:v>
                </c:pt>
                <c:pt idx="474">
                  <c:v>0.0832114105614007</c:v>
                </c:pt>
                <c:pt idx="475">
                  <c:v>0.0832114105614007</c:v>
                </c:pt>
                <c:pt idx="476">
                  <c:v>0.0832114105614007</c:v>
                </c:pt>
                <c:pt idx="477">
                  <c:v>0.0832114105614007</c:v>
                </c:pt>
                <c:pt idx="478">
                  <c:v>0.0832114105614007</c:v>
                </c:pt>
                <c:pt idx="479">
                  <c:v>0.0832114105614007</c:v>
                </c:pt>
                <c:pt idx="480">
                  <c:v>0.0832114105614007</c:v>
                </c:pt>
                <c:pt idx="481">
                  <c:v>0.0832114105614007</c:v>
                </c:pt>
                <c:pt idx="482">
                  <c:v>0.0832114105614007</c:v>
                </c:pt>
                <c:pt idx="483">
                  <c:v>0.0832114105614007</c:v>
                </c:pt>
                <c:pt idx="484">
                  <c:v>0.0832114105614007</c:v>
                </c:pt>
                <c:pt idx="485">
                  <c:v>0.0832114105614007</c:v>
                </c:pt>
                <c:pt idx="486">
                  <c:v>0.0832114105614007</c:v>
                </c:pt>
                <c:pt idx="487">
                  <c:v>0.0832114105614007</c:v>
                </c:pt>
                <c:pt idx="488">
                  <c:v>0.0832114105614007</c:v>
                </c:pt>
                <c:pt idx="489">
                  <c:v>0.0832114105614007</c:v>
                </c:pt>
                <c:pt idx="490">
                  <c:v>0.0832114105614007</c:v>
                </c:pt>
                <c:pt idx="491">
                  <c:v>0.0832114105614007</c:v>
                </c:pt>
                <c:pt idx="492">
                  <c:v>0.0832114105614007</c:v>
                </c:pt>
                <c:pt idx="493">
                  <c:v>0.0832114105614007</c:v>
                </c:pt>
                <c:pt idx="494">
                  <c:v>0.0832114105614007</c:v>
                </c:pt>
                <c:pt idx="495">
                  <c:v>0.0832114105614007</c:v>
                </c:pt>
                <c:pt idx="496">
                  <c:v>0.0832114105614007</c:v>
                </c:pt>
                <c:pt idx="497">
                  <c:v>0.0832114105614007</c:v>
                </c:pt>
                <c:pt idx="498">
                  <c:v>0.0832114105614007</c:v>
                </c:pt>
                <c:pt idx="499">
                  <c:v>0.0832114105614007</c:v>
                </c:pt>
                <c:pt idx="500">
                  <c:v>0.0832114105614007</c:v>
                </c:pt>
                <c:pt idx="501">
                  <c:v>0.0832114105614007</c:v>
                </c:pt>
                <c:pt idx="502">
                  <c:v>0.0832114105614007</c:v>
                </c:pt>
                <c:pt idx="503">
                  <c:v>0.0832114105614007</c:v>
                </c:pt>
                <c:pt idx="504">
                  <c:v>0.0832114105614007</c:v>
                </c:pt>
                <c:pt idx="505">
                  <c:v>0.0832114105614007</c:v>
                </c:pt>
                <c:pt idx="506">
                  <c:v>0.0832114105614007</c:v>
                </c:pt>
                <c:pt idx="507">
                  <c:v>0.0832114105614007</c:v>
                </c:pt>
                <c:pt idx="508">
                  <c:v>0.0832114105614007</c:v>
                </c:pt>
                <c:pt idx="509">
                  <c:v>0.0832114105614007</c:v>
                </c:pt>
                <c:pt idx="510">
                  <c:v>0.0832114105614007</c:v>
                </c:pt>
                <c:pt idx="511">
                  <c:v>0.0832114105614007</c:v>
                </c:pt>
                <c:pt idx="512">
                  <c:v>0.0832114105614007</c:v>
                </c:pt>
                <c:pt idx="513">
                  <c:v>0.0832114105614007</c:v>
                </c:pt>
                <c:pt idx="514">
                  <c:v>0.0832114105614007</c:v>
                </c:pt>
                <c:pt idx="515">
                  <c:v>0.0832114105614007</c:v>
                </c:pt>
                <c:pt idx="516">
                  <c:v>0.0832114105614007</c:v>
                </c:pt>
                <c:pt idx="517">
                  <c:v>0.0832114105614007</c:v>
                </c:pt>
                <c:pt idx="518">
                  <c:v>0.0832114105614007</c:v>
                </c:pt>
                <c:pt idx="519">
                  <c:v>0.0832114105614007</c:v>
                </c:pt>
                <c:pt idx="520">
                  <c:v>0.0832114105614007</c:v>
                </c:pt>
                <c:pt idx="521">
                  <c:v>0.0832114105614007</c:v>
                </c:pt>
                <c:pt idx="522">
                  <c:v>0.0832114105614007</c:v>
                </c:pt>
                <c:pt idx="523">
                  <c:v>0.0832114105614007</c:v>
                </c:pt>
                <c:pt idx="524">
                  <c:v>0.0832114105614007</c:v>
                </c:pt>
                <c:pt idx="525">
                  <c:v>0.0832114105614007</c:v>
                </c:pt>
                <c:pt idx="526">
                  <c:v>0.0832114105614007</c:v>
                </c:pt>
                <c:pt idx="527">
                  <c:v>0.0832114105614007</c:v>
                </c:pt>
                <c:pt idx="528">
                  <c:v>0.0832114105614007</c:v>
                </c:pt>
                <c:pt idx="529">
                  <c:v>0.0832114105614007</c:v>
                </c:pt>
                <c:pt idx="530">
                  <c:v>0.0832114105614007</c:v>
                </c:pt>
                <c:pt idx="531">
                  <c:v>0.0832114105614007</c:v>
                </c:pt>
                <c:pt idx="532">
                  <c:v>0.0832114105614007</c:v>
                </c:pt>
                <c:pt idx="533">
                  <c:v>0.0832114105614007</c:v>
                </c:pt>
                <c:pt idx="534">
                  <c:v>0.0832114105614007</c:v>
                </c:pt>
                <c:pt idx="535">
                  <c:v>0.0832114105614007</c:v>
                </c:pt>
                <c:pt idx="536">
                  <c:v>0.0832114105614007</c:v>
                </c:pt>
                <c:pt idx="537">
                  <c:v>0.0832114105614007</c:v>
                </c:pt>
                <c:pt idx="538">
                  <c:v>0.0832114105614007</c:v>
                </c:pt>
                <c:pt idx="539">
                  <c:v>0.0832114105614007</c:v>
                </c:pt>
                <c:pt idx="540">
                  <c:v>0.0832114105614007</c:v>
                </c:pt>
                <c:pt idx="541">
                  <c:v>0.0832114105614007</c:v>
                </c:pt>
                <c:pt idx="542">
                  <c:v>0.0832114105614007</c:v>
                </c:pt>
                <c:pt idx="543">
                  <c:v>0.0832114105614007</c:v>
                </c:pt>
                <c:pt idx="544">
                  <c:v>0.0832114105614007</c:v>
                </c:pt>
                <c:pt idx="545">
                  <c:v>0.0832114105614007</c:v>
                </c:pt>
                <c:pt idx="546">
                  <c:v>0.0832114105614007</c:v>
                </c:pt>
                <c:pt idx="547">
                  <c:v>0.0832114105614007</c:v>
                </c:pt>
                <c:pt idx="548">
                  <c:v>0.0832114105614007</c:v>
                </c:pt>
                <c:pt idx="549">
                  <c:v>0.0832114105614007</c:v>
                </c:pt>
                <c:pt idx="550">
                  <c:v>0.0832114105614007</c:v>
                </c:pt>
                <c:pt idx="551">
                  <c:v>0.0832114105614007</c:v>
                </c:pt>
                <c:pt idx="552">
                  <c:v>0.0832114105614007</c:v>
                </c:pt>
                <c:pt idx="553">
                  <c:v>0.0832114105614007</c:v>
                </c:pt>
                <c:pt idx="554">
                  <c:v>0.0832114105614007</c:v>
                </c:pt>
                <c:pt idx="555">
                  <c:v>0.0832114105614007</c:v>
                </c:pt>
                <c:pt idx="556">
                  <c:v>0.0832114105614007</c:v>
                </c:pt>
                <c:pt idx="557">
                  <c:v>0.0832114105614007</c:v>
                </c:pt>
                <c:pt idx="558">
                  <c:v>0.0832114105614007</c:v>
                </c:pt>
                <c:pt idx="559">
                  <c:v>0.0832114105614007</c:v>
                </c:pt>
                <c:pt idx="560">
                  <c:v>0.0832114105614007</c:v>
                </c:pt>
                <c:pt idx="561">
                  <c:v>0.0832114105614007</c:v>
                </c:pt>
                <c:pt idx="562">
                  <c:v>0.0832114105614007</c:v>
                </c:pt>
                <c:pt idx="563">
                  <c:v>0.0832114105614007</c:v>
                </c:pt>
                <c:pt idx="564">
                  <c:v>0.0832114105614007</c:v>
                </c:pt>
                <c:pt idx="565">
                  <c:v>0.0832114105614007</c:v>
                </c:pt>
                <c:pt idx="566">
                  <c:v>0.0832114105614007</c:v>
                </c:pt>
                <c:pt idx="567">
                  <c:v>0.0832114105614007</c:v>
                </c:pt>
                <c:pt idx="568">
                  <c:v>0.0832114105614007</c:v>
                </c:pt>
                <c:pt idx="569">
                  <c:v>0.0832114105614007</c:v>
                </c:pt>
                <c:pt idx="570">
                  <c:v>0.0832114105614007</c:v>
                </c:pt>
                <c:pt idx="571">
                  <c:v>0.0832114105614007</c:v>
                </c:pt>
                <c:pt idx="572">
                  <c:v>0.0832114105614007</c:v>
                </c:pt>
                <c:pt idx="573">
                  <c:v>0.0832114105614007</c:v>
                </c:pt>
                <c:pt idx="574">
                  <c:v>0.0832114105614007</c:v>
                </c:pt>
                <c:pt idx="575">
                  <c:v>0.0832114105614007</c:v>
                </c:pt>
                <c:pt idx="576">
                  <c:v>0.0832114105614007</c:v>
                </c:pt>
                <c:pt idx="577">
                  <c:v>0.0832114105614007</c:v>
                </c:pt>
                <c:pt idx="578">
                  <c:v>0.0832114105614007</c:v>
                </c:pt>
                <c:pt idx="579">
                  <c:v>0.0832114105614007</c:v>
                </c:pt>
                <c:pt idx="580">
                  <c:v>0.0832114105614007</c:v>
                </c:pt>
                <c:pt idx="581">
                  <c:v>0.0832114105614007</c:v>
                </c:pt>
                <c:pt idx="582">
                  <c:v>0.0832114105614007</c:v>
                </c:pt>
                <c:pt idx="583">
                  <c:v>0.0832114105614007</c:v>
                </c:pt>
                <c:pt idx="584">
                  <c:v>0.0832114105614007</c:v>
                </c:pt>
                <c:pt idx="585">
                  <c:v>0.0832164987914948</c:v>
                </c:pt>
                <c:pt idx="586">
                  <c:v>0.0832178006024912</c:v>
                </c:pt>
                <c:pt idx="587">
                  <c:v>0.0832193881340821</c:v>
                </c:pt>
                <c:pt idx="588">
                  <c:v>0.0832213113114941</c:v>
                </c:pt>
                <c:pt idx="589">
                  <c:v>0.0832236256223314</c:v>
                </c:pt>
                <c:pt idx="590">
                  <c:v>0.0832263919954542</c:v>
                </c:pt>
                <c:pt idx="591">
                  <c:v>0.0832296764727837</c:v>
                </c:pt>
                <c:pt idx="592">
                  <c:v>0.0832335496386648</c:v>
                </c:pt>
                <c:pt idx="593">
                  <c:v>0.0832380857743867</c:v>
                </c:pt>
                <c:pt idx="594">
                  <c:v>0.0832433617107777</c:v>
                </c:pt>
                <c:pt idx="595">
                  <c:v>0.0832494553596793</c:v>
                </c:pt>
                <c:pt idx="596">
                  <c:v>0.0832564439156471</c:v>
                </c:pt>
                <c:pt idx="597">
                  <c:v>0.0832745781925576</c:v>
                </c:pt>
                <c:pt idx="598">
                  <c:v>0.0832861779759733</c:v>
                </c:pt>
                <c:pt idx="599">
                  <c:v>0.0833045368928159</c:v>
                </c:pt>
                <c:pt idx="600">
                  <c:v>0.0833209303867375</c:v>
                </c:pt>
                <c:pt idx="601">
                  <c:v>0.083339577894858</c:v>
                </c:pt>
                <c:pt idx="602">
                  <c:v>0.083360670514237</c:v>
                </c:pt>
                <c:pt idx="603">
                  <c:v>0.083384395102109</c:v>
                </c:pt>
                <c:pt idx="604">
                  <c:v>0.0834109301853469</c:v>
                </c:pt>
                <c:pt idx="605">
                  <c:v>0.0834455296692905</c:v>
                </c:pt>
                <c:pt idx="606">
                  <c:v>0.0834794668250415</c:v>
                </c:pt>
                <c:pt idx="607">
                  <c:v>0.0835169387375544</c:v>
                </c:pt>
                <c:pt idx="608">
                  <c:v>0.0835580918480066</c:v>
                </c:pt>
                <c:pt idx="609">
                  <c:v>0.0836081323723825</c:v>
                </c:pt>
                <c:pt idx="610">
                  <c:v>0.0836582694662459</c:v>
                </c:pt>
                <c:pt idx="611">
                  <c:v>0.0837170288778449</c:v>
                </c:pt>
                <c:pt idx="612">
                  <c:v>0.083781691575523</c:v>
                </c:pt>
                <c:pt idx="613">
                  <c:v>0.0838470122854862</c:v>
                </c:pt>
                <c:pt idx="614">
                  <c:v>0.0839170415016391</c:v>
                </c:pt>
                <c:pt idx="615">
                  <c:v>0.0839961635720608</c:v>
                </c:pt>
                <c:pt idx="616">
                  <c:v>0.084076444887238</c:v>
                </c:pt>
                <c:pt idx="617">
                  <c:v>0.0841613769857175</c:v>
                </c:pt>
                <c:pt idx="618">
                  <c:v>0.0842507904016584</c:v>
                </c:pt>
                <c:pt idx="619">
                  <c:v>0.0843491785708471</c:v>
                </c:pt>
                <c:pt idx="620">
                  <c:v>0.0844479102640421</c:v>
                </c:pt>
                <c:pt idx="621">
                  <c:v>0.0845504599179857</c:v>
                </c:pt>
                <c:pt idx="622">
                  <c:v>0.0846611596306423</c:v>
                </c:pt>
                <c:pt idx="623">
                  <c:v>0.0847794865922005</c:v>
                </c:pt>
                <c:pt idx="624">
                  <c:v>0.0848958915020237</c:v>
                </c:pt>
                <c:pt idx="625">
                  <c:v>0.0850157945510303</c:v>
                </c:pt>
                <c:pt idx="626">
                  <c:v>0.0851389882738563</c:v>
                </c:pt>
                <c:pt idx="627">
                  <c:v>0.0852735471700827</c:v>
                </c:pt>
                <c:pt idx="628">
                  <c:v>0.0854064200034901</c:v>
                </c:pt>
                <c:pt idx="629">
                  <c:v>0.0855516539353239</c:v>
                </c:pt>
                <c:pt idx="630">
                  <c:v>0.0856965668311631</c:v>
                </c:pt>
                <c:pt idx="631">
                  <c:v>0.0858473220936979</c:v>
                </c:pt>
                <c:pt idx="632">
                  <c:v>0.0860044799192026</c:v>
                </c:pt>
                <c:pt idx="633">
                  <c:v>0.0861685746632016</c:v>
                </c:pt>
                <c:pt idx="634">
                  <c:v>0.0863400342728301</c:v>
                </c:pt>
                <c:pt idx="635">
                  <c:v>0.0865190827897645</c:v>
                </c:pt>
                <c:pt idx="636">
                  <c:v>0.0867095219783264</c:v>
                </c:pt>
                <c:pt idx="637">
                  <c:v>0.0869158711908584</c:v>
                </c:pt>
                <c:pt idx="638">
                  <c:v>0.0871201606836454</c:v>
                </c:pt>
                <c:pt idx="639">
                  <c:v>0.0873347263422271</c:v>
                </c:pt>
                <c:pt idx="640">
                  <c:v>0.087570424385676</c:v>
                </c:pt>
                <c:pt idx="641">
                  <c:v>0.0877942883292422</c:v>
                </c:pt>
                <c:pt idx="642">
                  <c:v>0.0880270198004708</c:v>
                </c:pt>
                <c:pt idx="643">
                  <c:v>0.0882683098418286</c:v>
                </c:pt>
                <c:pt idx="644">
                  <c:v>0.0885043303037317</c:v>
                </c:pt>
                <c:pt idx="645">
                  <c:v>0.0887305535973212</c:v>
                </c:pt>
                <c:pt idx="646">
                  <c:v>0.0889572718224453</c:v>
                </c:pt>
                <c:pt idx="647">
                  <c:v>0.0891924034541949</c:v>
                </c:pt>
                <c:pt idx="648">
                  <c:v>0.089421773820421</c:v>
                </c:pt>
                <c:pt idx="649">
                  <c:v>0.0896501868683404</c:v>
                </c:pt>
                <c:pt idx="650">
                  <c:v>0.0898820015567156</c:v>
                </c:pt>
                <c:pt idx="651">
                  <c:v>0.0901382955280174</c:v>
                </c:pt>
                <c:pt idx="652">
                  <c:v>0.0904003802693988</c:v>
                </c:pt>
                <c:pt idx="653">
                  <c:v>0.0906944526418261</c:v>
                </c:pt>
                <c:pt idx="654">
                  <c:v>0.0909992256170852</c:v>
                </c:pt>
                <c:pt idx="655">
                  <c:v>0.0913459804525273</c:v>
                </c:pt>
                <c:pt idx="656">
                  <c:v>0.0917293179007953</c:v>
                </c:pt>
                <c:pt idx="657">
                  <c:v>0.092177801196222</c:v>
                </c:pt>
                <c:pt idx="658">
                  <c:v>0.0926686538357923</c:v>
                </c:pt>
                <c:pt idx="659">
                  <c:v>0.0932321786456204</c:v>
                </c:pt>
                <c:pt idx="660">
                  <c:v>0.0938443720788984</c:v>
                </c:pt>
                <c:pt idx="661">
                  <c:v>0.0945147850011375</c:v>
                </c:pt>
                <c:pt idx="662">
                  <c:v>0.0952467386493812</c:v>
                </c:pt>
                <c:pt idx="663">
                  <c:v>0.0960407858673873</c:v>
                </c:pt>
                <c:pt idx="664">
                  <c:v>0.0968678696043935</c:v>
                </c:pt>
                <c:pt idx="665">
                  <c:v>0.0977345035163794</c:v>
                </c:pt>
                <c:pt idx="666">
                  <c:v>0.0986295231939708</c:v>
                </c:pt>
                <c:pt idx="667">
                  <c:v>0.0995200122705452</c:v>
                </c:pt>
                <c:pt idx="668">
                  <c:v>0.100400379605393</c:v>
                </c:pt>
                <c:pt idx="669">
                  <c:v>0.101253445420268</c:v>
                </c:pt>
                <c:pt idx="670">
                  <c:v>0.102061381075848</c:v>
                </c:pt>
                <c:pt idx="671">
                  <c:v>0.102806215070172</c:v>
                </c:pt>
                <c:pt idx="672">
                  <c:v>0.103464721643084</c:v>
                </c:pt>
                <c:pt idx="673">
                  <c:v>0.104041635751405</c:v>
                </c:pt>
                <c:pt idx="674">
                  <c:v>0.104500835017091</c:v>
                </c:pt>
                <c:pt idx="675">
                  <c:v>0.104835267996283</c:v>
                </c:pt>
                <c:pt idx="676">
                  <c:v>0.105021141288652</c:v>
                </c:pt>
                <c:pt idx="677">
                  <c:v>0.105082432394336</c:v>
                </c:pt>
                <c:pt idx="678">
                  <c:v>0.104987909119701</c:v>
                </c:pt>
                <c:pt idx="679">
                  <c:v>0.104760368547185</c:v>
                </c:pt>
                <c:pt idx="680">
                  <c:v>0.104391500240421</c:v>
                </c:pt>
                <c:pt idx="681">
                  <c:v>0.103890289613062</c:v>
                </c:pt>
                <c:pt idx="682">
                  <c:v>0.103269331486023</c:v>
                </c:pt>
                <c:pt idx="683">
                  <c:v>0.102550831882569</c:v>
                </c:pt>
                <c:pt idx="684">
                  <c:v>0.101737533248363</c:v>
                </c:pt>
                <c:pt idx="685">
                  <c:v>0.100862201126175</c:v>
                </c:pt>
                <c:pt idx="686">
                  <c:v>0.0999388218588331</c:v>
                </c:pt>
                <c:pt idx="687">
                  <c:v>0.0989855300091424</c:v>
                </c:pt>
                <c:pt idx="688">
                  <c:v>0.0980146766960919</c:v>
                </c:pt>
                <c:pt idx="689">
                  <c:v>0.0970379686095946</c:v>
                </c:pt>
                <c:pt idx="690">
                  <c:v>0.0960881156124854</c:v>
                </c:pt>
                <c:pt idx="691">
                  <c:v>0.0951483199951041</c:v>
                </c:pt>
                <c:pt idx="692">
                  <c:v>0.0942367674806202</c:v>
                </c:pt>
                <c:pt idx="693">
                  <c:v>0.0933648914807999</c:v>
                </c:pt>
                <c:pt idx="694">
                  <c:v>0.0925342697221955</c:v>
                </c:pt>
                <c:pt idx="695">
                  <c:v>0.0917336504221668</c:v>
                </c:pt>
                <c:pt idx="696">
                  <c:v>0.0909680345990288</c:v>
                </c:pt>
                <c:pt idx="697">
                  <c:v>0.0902576674692641</c:v>
                </c:pt>
                <c:pt idx="698">
                  <c:v>0.0895818695984228</c:v>
                </c:pt>
                <c:pt idx="699">
                  <c:v>0.0889544905078598</c:v>
                </c:pt>
                <c:pt idx="700">
                  <c:v>0.0883457738831566</c:v>
                </c:pt>
                <c:pt idx="701">
                  <c:v>0.0878134607432761</c:v>
                </c:pt>
                <c:pt idx="702">
                  <c:v>0.087307995221173</c:v>
                </c:pt>
                <c:pt idx="703">
                  <c:v>0.0868529469405197</c:v>
                </c:pt>
                <c:pt idx="704">
                  <c:v>0.0864490068208898</c:v>
                </c:pt>
                <c:pt idx="705">
                  <c:v>0.0860844419209944</c:v>
                </c:pt>
                <c:pt idx="706">
                  <c:v>0.0857458141657391</c:v>
                </c:pt>
                <c:pt idx="707">
                  <c:v>0.0854552431766315</c:v>
                </c:pt>
                <c:pt idx="708">
                  <c:v>0.0852096092180765</c:v>
                </c:pt>
                <c:pt idx="709">
                  <c:v>0.0850036883313002</c:v>
                </c:pt>
                <c:pt idx="710">
                  <c:v>0.0848088707053089</c:v>
                </c:pt>
                <c:pt idx="711">
                  <c:v>0.0846517867292291</c:v>
                </c:pt>
                <c:pt idx="712">
                  <c:v>0.0845147712353</c:v>
                </c:pt>
                <c:pt idx="713">
                  <c:v>0.0844018406264602</c:v>
                </c:pt>
                <c:pt idx="714">
                  <c:v>0.0842916225660596</c:v>
                </c:pt>
                <c:pt idx="715">
                  <c:v>0.0842071696751378</c:v>
                </c:pt>
                <c:pt idx="716">
                  <c:v>0.0841313372313047</c:v>
                </c:pt>
                <c:pt idx="717">
                  <c:v>0.0840575802344648</c:v>
                </c:pt>
                <c:pt idx="718">
                  <c:v>0.0839968634419429</c:v>
                </c:pt>
                <c:pt idx="719">
                  <c:v>0.0839359497744691</c:v>
                </c:pt>
                <c:pt idx="720">
                  <c:v>0.0838864331335618</c:v>
                </c:pt>
                <c:pt idx="721">
                  <c:v>0.0838304044125067</c:v>
                </c:pt>
                <c:pt idx="722">
                  <c:v>0.0837825027073159</c:v>
                </c:pt>
                <c:pt idx="723">
                  <c:v>0.0837499234853565</c:v>
                </c:pt>
                <c:pt idx="724">
                  <c:v>0.0837164935171203</c:v>
                </c:pt>
                <c:pt idx="725">
                  <c:v>0.0836873022006464</c:v>
                </c:pt>
                <c:pt idx="726">
                  <c:v>0.0836664265040223</c:v>
                </c:pt>
                <c:pt idx="727">
                  <c:v>0.0836494686511413</c:v>
                </c:pt>
                <c:pt idx="728">
                  <c:v>0.0836366080381644</c:v>
                </c:pt>
                <c:pt idx="729">
                  <c:v>0.0836278749738295</c:v>
                </c:pt>
                <c:pt idx="730">
                  <c:v>0.0836231555084505</c:v>
                </c:pt>
                <c:pt idx="731">
                  <c:v>0.0836222018262215</c:v>
                </c:pt>
                <c:pt idx="732">
                  <c:v>0.0836208435242871</c:v>
                </c:pt>
                <c:pt idx="733">
                  <c:v>0.0836269782661748</c:v>
                </c:pt>
                <c:pt idx="734">
                  <c:v>0.0836353609308728</c:v>
                </c:pt>
                <c:pt idx="735">
                  <c:v>0.0836454113421322</c:v>
                </c:pt>
                <c:pt idx="736">
                  <c:v>0.0836565127751894</c:v>
                </c:pt>
                <c:pt idx="737">
                  <c:v>0.0836680348690934</c:v>
                </c:pt>
                <c:pt idx="738">
                  <c:v>0.0836793554008802</c:v>
                </c:pt>
                <c:pt idx="739">
                  <c:v>0.0836866244040555</c:v>
                </c:pt>
                <c:pt idx="740">
                  <c:v>0.0836963463194484</c:v>
                </c:pt>
                <c:pt idx="741">
                  <c:v>0.0837041551617769</c:v>
                </c:pt>
                <c:pt idx="742">
                  <c:v>0.0837096478188705</c:v>
                </c:pt>
                <c:pt idx="743">
                  <c:v>0.0837125022086056</c:v>
                </c:pt>
                <c:pt idx="744">
                  <c:v>0.0837076074275717</c:v>
                </c:pt>
                <c:pt idx="745">
                  <c:v>0.0837058875094833</c:v>
                </c:pt>
                <c:pt idx="746">
                  <c:v>0.0837007634421246</c:v>
                </c:pt>
                <c:pt idx="747">
                  <c:v>0.0836923410549366</c:v>
                </c:pt>
                <c:pt idx="748">
                  <c:v>0.083680792685397</c:v>
                </c:pt>
                <c:pt idx="749">
                  <c:v>0.083666351315647</c:v>
                </c:pt>
                <c:pt idx="750">
                  <c:v>0.0836493027588688</c:v>
                </c:pt>
                <c:pt idx="751">
                  <c:v>0.0836299762613323</c:v>
                </c:pt>
                <c:pt idx="752">
                  <c:v>0.0836087339513539</c:v>
                </c:pt>
                <c:pt idx="753">
                  <c:v>0.0835859596063694</c:v>
                </c:pt>
                <c:pt idx="754">
                  <c:v>0.0835620472223588</c:v>
                </c:pt>
                <c:pt idx="755">
                  <c:v>0.0835373898562742</c:v>
                </c:pt>
                <c:pt idx="756">
                  <c:v>0.0835123691739867</c:v>
                </c:pt>
                <c:pt idx="757">
                  <c:v>0.0834873460772039</c:v>
                </c:pt>
                <c:pt idx="758">
                  <c:v>0.0834626527076123</c:v>
                </c:pt>
                <c:pt idx="759">
                  <c:v>0.0834385860407403</c:v>
                </c:pt>
                <c:pt idx="760">
                  <c:v>0.0834154031915948</c:v>
                </c:pt>
                <c:pt idx="761">
                  <c:v>0.0833933184647335</c:v>
                </c:pt>
                <c:pt idx="762">
                  <c:v>0.0833725020982986</c:v>
                </c:pt>
                <c:pt idx="763">
                  <c:v>0.0833530805789632</c:v>
                </c:pt>
                <c:pt idx="764">
                  <c:v>0.0833351383459688</c:v>
                </c:pt>
                <c:pt idx="765">
                  <c:v>0.0833187206594437</c:v>
                </c:pt>
                <c:pt idx="766">
                  <c:v>0.0833038373817477</c:v>
                </c:pt>
                <c:pt idx="767">
                  <c:v>0.0832904674103024</c:v>
                </c:pt>
                <c:pt idx="768">
                  <c:v>0.0832785635048251</c:v>
                </c:pt>
                <c:pt idx="769">
                  <c:v>0.0832680572689541</c:v>
                </c:pt>
                <c:pt idx="770">
                  <c:v>0.0832588640732246</c:v>
                </c:pt>
                <c:pt idx="771">
                  <c:v>0.0832508877403008</c:v>
                </c:pt>
                <c:pt idx="772">
                  <c:v>0.0832440248513183</c:v>
                </c:pt>
                <c:pt idx="773">
                  <c:v>0.0832381685713719</c:v>
                </c:pt>
                <c:pt idx="774">
                  <c:v>0.0832332119301738</c:v>
                </c:pt>
                <c:pt idx="775">
                  <c:v>0.083229050528757</c:v>
                </c:pt>
                <c:pt idx="776">
                  <c:v>0.0832255846733706</c:v>
                </c:pt>
                <c:pt idx="777">
                  <c:v>0.0832227209625221</c:v>
                </c:pt>
                <c:pt idx="778">
                  <c:v>0.0832203733720532</c:v>
                </c:pt>
                <c:pt idx="779">
                  <c:v>0.0832184638962508</c:v>
                </c:pt>
                <c:pt idx="780">
                  <c:v>0.0832169228106693</c:v>
                </c:pt>
                <c:pt idx="781">
                  <c:v>0.0832114105614007</c:v>
                </c:pt>
                <c:pt idx="782">
                  <c:v>0.0832114105614007</c:v>
                </c:pt>
                <c:pt idx="783">
                  <c:v>0.0832114105614007</c:v>
                </c:pt>
                <c:pt idx="784">
                  <c:v>0.0832114105614007</c:v>
                </c:pt>
                <c:pt idx="785">
                  <c:v>0.0832114105614007</c:v>
                </c:pt>
                <c:pt idx="786">
                  <c:v>0.0832114105614007</c:v>
                </c:pt>
                <c:pt idx="787">
                  <c:v>0.0832114105614007</c:v>
                </c:pt>
                <c:pt idx="788">
                  <c:v>0.0832114105614007</c:v>
                </c:pt>
                <c:pt idx="789">
                  <c:v>0.0832114105614007</c:v>
                </c:pt>
                <c:pt idx="790">
                  <c:v>0.0832114105614007</c:v>
                </c:pt>
                <c:pt idx="791">
                  <c:v>0.0832114105614007</c:v>
                </c:pt>
                <c:pt idx="792">
                  <c:v>0.0832114105614007</c:v>
                </c:pt>
                <c:pt idx="793">
                  <c:v>0.0832114105614007</c:v>
                </c:pt>
                <c:pt idx="794">
                  <c:v>0.0832114105614007</c:v>
                </c:pt>
                <c:pt idx="795">
                  <c:v>0.0832114105614007</c:v>
                </c:pt>
                <c:pt idx="796">
                  <c:v>0.0832114105614007</c:v>
                </c:pt>
                <c:pt idx="797">
                  <c:v>0.0832114105614007</c:v>
                </c:pt>
                <c:pt idx="798">
                  <c:v>0.0832114105614007</c:v>
                </c:pt>
                <c:pt idx="799">
                  <c:v>0.0832114105614007</c:v>
                </c:pt>
                <c:pt idx="800">
                  <c:v>0.0832114105614007</c:v>
                </c:pt>
                <c:pt idx="801">
                  <c:v>0.0832114105614007</c:v>
                </c:pt>
                <c:pt idx="802">
                  <c:v>0.0832114105614007</c:v>
                </c:pt>
                <c:pt idx="803">
                  <c:v>0.0832114105614007</c:v>
                </c:pt>
                <c:pt idx="804">
                  <c:v>0.0832114105614007</c:v>
                </c:pt>
                <c:pt idx="805">
                  <c:v>0.0832114105614007</c:v>
                </c:pt>
                <c:pt idx="806">
                  <c:v>0.0832114105614007</c:v>
                </c:pt>
                <c:pt idx="807">
                  <c:v>0.0832114105614007</c:v>
                </c:pt>
                <c:pt idx="808">
                  <c:v>0.0832114105614007</c:v>
                </c:pt>
                <c:pt idx="809">
                  <c:v>0.0832114105614007</c:v>
                </c:pt>
                <c:pt idx="810">
                  <c:v>0.0832114105614007</c:v>
                </c:pt>
                <c:pt idx="811">
                  <c:v>0.0832114105614007</c:v>
                </c:pt>
                <c:pt idx="812">
                  <c:v>0.0832114105614007</c:v>
                </c:pt>
                <c:pt idx="813">
                  <c:v>0.0832114105614007</c:v>
                </c:pt>
                <c:pt idx="814">
                  <c:v>0.0832114105614007</c:v>
                </c:pt>
                <c:pt idx="815">
                  <c:v>0.0832114105614007</c:v>
                </c:pt>
                <c:pt idx="816">
                  <c:v>0.0832114105614007</c:v>
                </c:pt>
                <c:pt idx="817">
                  <c:v>0.0832114105614007</c:v>
                </c:pt>
                <c:pt idx="818">
                  <c:v>0.0832114105614007</c:v>
                </c:pt>
                <c:pt idx="819">
                  <c:v>0.0832114105614007</c:v>
                </c:pt>
                <c:pt idx="820">
                  <c:v>0.0832114105614007</c:v>
                </c:pt>
                <c:pt idx="821">
                  <c:v>0.0832114105614007</c:v>
                </c:pt>
                <c:pt idx="822">
                  <c:v>0.0832114105614007</c:v>
                </c:pt>
                <c:pt idx="823">
                  <c:v>0.0832114105614007</c:v>
                </c:pt>
                <c:pt idx="824">
                  <c:v>0.0832114105614007</c:v>
                </c:pt>
                <c:pt idx="825">
                  <c:v>0.0832114105614007</c:v>
                </c:pt>
                <c:pt idx="826">
                  <c:v>0.0832114105614007</c:v>
                </c:pt>
                <c:pt idx="827">
                  <c:v>0.0832114105614007</c:v>
                </c:pt>
                <c:pt idx="828">
                  <c:v>0.0832114105614007</c:v>
                </c:pt>
                <c:pt idx="829">
                  <c:v>0.0832114105614007</c:v>
                </c:pt>
                <c:pt idx="830">
                  <c:v>0.0832114105614007</c:v>
                </c:pt>
                <c:pt idx="831">
                  <c:v>0.0832114105614007</c:v>
                </c:pt>
                <c:pt idx="832">
                  <c:v>0.0832114105614007</c:v>
                </c:pt>
                <c:pt idx="833">
                  <c:v>0.0832114105614007</c:v>
                </c:pt>
                <c:pt idx="834">
                  <c:v>0.0832114105614007</c:v>
                </c:pt>
                <c:pt idx="835">
                  <c:v>0.0832114105614007</c:v>
                </c:pt>
                <c:pt idx="836">
                  <c:v>0.0832114105614007</c:v>
                </c:pt>
                <c:pt idx="837">
                  <c:v>0.0832114105614007</c:v>
                </c:pt>
                <c:pt idx="838">
                  <c:v>0.0832114105614007</c:v>
                </c:pt>
                <c:pt idx="839">
                  <c:v>0.0832114105614007</c:v>
                </c:pt>
                <c:pt idx="840">
                  <c:v>0.0832114105614007</c:v>
                </c:pt>
                <c:pt idx="841">
                  <c:v>0.0832114105614007</c:v>
                </c:pt>
                <c:pt idx="842">
                  <c:v>0.0832114105614007</c:v>
                </c:pt>
                <c:pt idx="843">
                  <c:v>0.0832114105614007</c:v>
                </c:pt>
                <c:pt idx="844">
                  <c:v>0.0832114105614007</c:v>
                </c:pt>
                <c:pt idx="845">
                  <c:v>0.0832114105614007</c:v>
                </c:pt>
                <c:pt idx="846">
                  <c:v>0.0832114105614007</c:v>
                </c:pt>
                <c:pt idx="847">
                  <c:v>0.0832114105614007</c:v>
                </c:pt>
                <c:pt idx="848">
                  <c:v>0.0832114105614007</c:v>
                </c:pt>
                <c:pt idx="849">
                  <c:v>0.0832114105614007</c:v>
                </c:pt>
                <c:pt idx="850">
                  <c:v>0.0832114105614007</c:v>
                </c:pt>
                <c:pt idx="851">
                  <c:v>0.0832114105614007</c:v>
                </c:pt>
                <c:pt idx="852">
                  <c:v>0.0832114105614007</c:v>
                </c:pt>
                <c:pt idx="853">
                  <c:v>0.0832114105614007</c:v>
                </c:pt>
                <c:pt idx="854">
                  <c:v>0.0832114105614007</c:v>
                </c:pt>
                <c:pt idx="855">
                  <c:v>0.0832114105614007</c:v>
                </c:pt>
                <c:pt idx="856">
                  <c:v>0.0832114105614007</c:v>
                </c:pt>
                <c:pt idx="857">
                  <c:v>0.0832114105614007</c:v>
                </c:pt>
                <c:pt idx="858">
                  <c:v>0.0832114105614007</c:v>
                </c:pt>
                <c:pt idx="859">
                  <c:v>0.0832114105614007</c:v>
                </c:pt>
                <c:pt idx="860">
                  <c:v>0.0832114105614007</c:v>
                </c:pt>
                <c:pt idx="861">
                  <c:v>0.0832114105614007</c:v>
                </c:pt>
                <c:pt idx="862">
                  <c:v>0.0832114105614007</c:v>
                </c:pt>
                <c:pt idx="863">
                  <c:v>0.0832114105614007</c:v>
                </c:pt>
                <c:pt idx="864">
                  <c:v>0.0832114105614007</c:v>
                </c:pt>
                <c:pt idx="865">
                  <c:v>0.0832114105614007</c:v>
                </c:pt>
                <c:pt idx="866">
                  <c:v>0.0832114105614007</c:v>
                </c:pt>
                <c:pt idx="867">
                  <c:v>0.0832114105614007</c:v>
                </c:pt>
                <c:pt idx="868">
                  <c:v>0.0832114105614007</c:v>
                </c:pt>
                <c:pt idx="869">
                  <c:v>0.0832114105614007</c:v>
                </c:pt>
                <c:pt idx="870">
                  <c:v>0.0832114105614007</c:v>
                </c:pt>
                <c:pt idx="871">
                  <c:v>0.0832114105614007</c:v>
                </c:pt>
                <c:pt idx="872">
                  <c:v>0.0832114105614007</c:v>
                </c:pt>
                <c:pt idx="873">
                  <c:v>0.0832114105614007</c:v>
                </c:pt>
                <c:pt idx="874">
                  <c:v>0.0832114105614007</c:v>
                </c:pt>
                <c:pt idx="875">
                  <c:v>0.0832114105614007</c:v>
                </c:pt>
                <c:pt idx="876">
                  <c:v>0.0832114105614007</c:v>
                </c:pt>
                <c:pt idx="877">
                  <c:v>0.0832114105614007</c:v>
                </c:pt>
                <c:pt idx="878">
                  <c:v>0.0832114105614007</c:v>
                </c:pt>
                <c:pt idx="879">
                  <c:v>0.0832114105614007</c:v>
                </c:pt>
                <c:pt idx="880">
                  <c:v>0.0832114105614007</c:v>
                </c:pt>
                <c:pt idx="881">
                  <c:v>0.0832114105614007</c:v>
                </c:pt>
                <c:pt idx="882">
                  <c:v>0.0832114105614007</c:v>
                </c:pt>
                <c:pt idx="883">
                  <c:v>0.0832114105614007</c:v>
                </c:pt>
                <c:pt idx="884">
                  <c:v>0.0832114105614007</c:v>
                </c:pt>
                <c:pt idx="885">
                  <c:v>0.0832114105614007</c:v>
                </c:pt>
                <c:pt idx="886">
                  <c:v>0.0832114105614007</c:v>
                </c:pt>
                <c:pt idx="887">
                  <c:v>0.0832114105614007</c:v>
                </c:pt>
                <c:pt idx="888">
                  <c:v>0.0832114105614007</c:v>
                </c:pt>
                <c:pt idx="889">
                  <c:v>0.0832114105614007</c:v>
                </c:pt>
                <c:pt idx="890">
                  <c:v>0.0832114105614007</c:v>
                </c:pt>
                <c:pt idx="891">
                  <c:v>0.0832114105614007</c:v>
                </c:pt>
                <c:pt idx="892">
                  <c:v>0.0832114105614007</c:v>
                </c:pt>
                <c:pt idx="893">
                  <c:v>0.0832114105614007</c:v>
                </c:pt>
                <c:pt idx="894">
                  <c:v>0.0832114105614007</c:v>
                </c:pt>
                <c:pt idx="895">
                  <c:v>0.0832114105614007</c:v>
                </c:pt>
                <c:pt idx="896">
                  <c:v>0.0832114105614007</c:v>
                </c:pt>
                <c:pt idx="897">
                  <c:v>0.0832114105614007</c:v>
                </c:pt>
                <c:pt idx="898">
                  <c:v>0.0832114105614007</c:v>
                </c:pt>
                <c:pt idx="899">
                  <c:v>0.0832114105614007</c:v>
                </c:pt>
                <c:pt idx="900">
                  <c:v>0.0832114105614007</c:v>
                </c:pt>
                <c:pt idx="901">
                  <c:v>0.0832114105614007</c:v>
                </c:pt>
                <c:pt idx="902">
                  <c:v>0.0832114105614007</c:v>
                </c:pt>
                <c:pt idx="903">
                  <c:v>0.0832114105614007</c:v>
                </c:pt>
                <c:pt idx="904">
                  <c:v>0.0832114105614007</c:v>
                </c:pt>
                <c:pt idx="905">
                  <c:v>0.0832114105614007</c:v>
                </c:pt>
                <c:pt idx="906">
                  <c:v>0.0832114105614007</c:v>
                </c:pt>
                <c:pt idx="907">
                  <c:v>0.0832114105614007</c:v>
                </c:pt>
                <c:pt idx="908">
                  <c:v>0.0832114105614007</c:v>
                </c:pt>
                <c:pt idx="909">
                  <c:v>0.0832114105614007</c:v>
                </c:pt>
                <c:pt idx="910">
                  <c:v>0.0832114105614007</c:v>
                </c:pt>
                <c:pt idx="911">
                  <c:v>0.0832114105614007</c:v>
                </c:pt>
                <c:pt idx="912">
                  <c:v>0.0832114105614007</c:v>
                </c:pt>
                <c:pt idx="913">
                  <c:v>0.0832114105614007</c:v>
                </c:pt>
                <c:pt idx="914">
                  <c:v>0.0832114105614007</c:v>
                </c:pt>
                <c:pt idx="915">
                  <c:v>0.0832114105614007</c:v>
                </c:pt>
                <c:pt idx="916">
                  <c:v>0.0832114105614007</c:v>
                </c:pt>
                <c:pt idx="917">
                  <c:v>0.0832114105614007</c:v>
                </c:pt>
                <c:pt idx="918">
                  <c:v>0.0832114105614007</c:v>
                </c:pt>
                <c:pt idx="919">
                  <c:v>0.0832114105614007</c:v>
                </c:pt>
                <c:pt idx="920">
                  <c:v>0.0832114105614007</c:v>
                </c:pt>
                <c:pt idx="921">
                  <c:v>0.0832114105614007</c:v>
                </c:pt>
                <c:pt idx="922">
                  <c:v>0.0832114105614007</c:v>
                </c:pt>
                <c:pt idx="923">
                  <c:v>0.0832114105614007</c:v>
                </c:pt>
                <c:pt idx="924">
                  <c:v>0.0832114105614007</c:v>
                </c:pt>
                <c:pt idx="925">
                  <c:v>0.0832114105614007</c:v>
                </c:pt>
                <c:pt idx="926">
                  <c:v>0.0832114105614007</c:v>
                </c:pt>
                <c:pt idx="927">
                  <c:v>0.0832114105614007</c:v>
                </c:pt>
                <c:pt idx="928">
                  <c:v>0.0832114105614007</c:v>
                </c:pt>
                <c:pt idx="929">
                  <c:v>0.0832114105614007</c:v>
                </c:pt>
                <c:pt idx="930">
                  <c:v>0.0832114105614007</c:v>
                </c:pt>
                <c:pt idx="931">
                  <c:v>0.0832114105614007</c:v>
                </c:pt>
                <c:pt idx="932">
                  <c:v>0.0832114105614007</c:v>
                </c:pt>
                <c:pt idx="933">
                  <c:v>0.0832114105614007</c:v>
                </c:pt>
                <c:pt idx="934">
                  <c:v>0.0832114105614007</c:v>
                </c:pt>
                <c:pt idx="935">
                  <c:v>0.0832114105614007</c:v>
                </c:pt>
                <c:pt idx="936">
                  <c:v>0.0832114105614007</c:v>
                </c:pt>
                <c:pt idx="937">
                  <c:v>0.0832114105614007</c:v>
                </c:pt>
                <c:pt idx="938">
                  <c:v>0.0832114105614007</c:v>
                </c:pt>
                <c:pt idx="939">
                  <c:v>0.0832114105614007</c:v>
                </c:pt>
                <c:pt idx="940">
                  <c:v>0.0832114105614007</c:v>
                </c:pt>
                <c:pt idx="941">
                  <c:v>0.0832114105614007</c:v>
                </c:pt>
                <c:pt idx="942">
                  <c:v>0.0832114105614007</c:v>
                </c:pt>
                <c:pt idx="943">
                  <c:v>0.0832114105614007</c:v>
                </c:pt>
                <c:pt idx="944">
                  <c:v>0.0832114105614007</c:v>
                </c:pt>
                <c:pt idx="945">
                  <c:v>0.0832114105614007</c:v>
                </c:pt>
                <c:pt idx="946">
                  <c:v>0.0832114105614007</c:v>
                </c:pt>
                <c:pt idx="947">
                  <c:v>0.0832114105614007</c:v>
                </c:pt>
                <c:pt idx="948">
                  <c:v>0.0832114105614007</c:v>
                </c:pt>
                <c:pt idx="949">
                  <c:v>0.0832114105614007</c:v>
                </c:pt>
                <c:pt idx="950">
                  <c:v>0.0832114105614007</c:v>
                </c:pt>
                <c:pt idx="951">
                  <c:v>0.0832114105614007</c:v>
                </c:pt>
                <c:pt idx="952">
                  <c:v>0.0832114105614007</c:v>
                </c:pt>
                <c:pt idx="953">
                  <c:v>0.0832114105614007</c:v>
                </c:pt>
                <c:pt idx="954">
                  <c:v>0.0832114105614007</c:v>
                </c:pt>
                <c:pt idx="955">
                  <c:v>0.0832114105614007</c:v>
                </c:pt>
                <c:pt idx="956">
                  <c:v>0.0832114105614007</c:v>
                </c:pt>
                <c:pt idx="957">
                  <c:v>0.0832114105614007</c:v>
                </c:pt>
                <c:pt idx="958">
                  <c:v>0.0832114105614007</c:v>
                </c:pt>
                <c:pt idx="959">
                  <c:v>0.0832114105614007</c:v>
                </c:pt>
                <c:pt idx="960">
                  <c:v>0.0832114105614007</c:v>
                </c:pt>
                <c:pt idx="961">
                  <c:v>0.0832114105614007</c:v>
                </c:pt>
                <c:pt idx="962">
                  <c:v>0.0832114105614007</c:v>
                </c:pt>
                <c:pt idx="963">
                  <c:v>0.0832114105614007</c:v>
                </c:pt>
                <c:pt idx="964">
                  <c:v>0.0832114105614007</c:v>
                </c:pt>
                <c:pt idx="965">
                  <c:v>0.0832114105614007</c:v>
                </c:pt>
                <c:pt idx="966">
                  <c:v>0.0832114105614007</c:v>
                </c:pt>
                <c:pt idx="967">
                  <c:v>0.0832114105614007</c:v>
                </c:pt>
                <c:pt idx="968">
                  <c:v>0.0832114105614007</c:v>
                </c:pt>
                <c:pt idx="969">
                  <c:v>0.0832114105614007</c:v>
                </c:pt>
                <c:pt idx="970">
                  <c:v>0.0832114105614007</c:v>
                </c:pt>
                <c:pt idx="971">
                  <c:v>0.0832114105614007</c:v>
                </c:pt>
                <c:pt idx="972">
                  <c:v>0.0832114105614007</c:v>
                </c:pt>
                <c:pt idx="973">
                  <c:v>0.0832114105614007</c:v>
                </c:pt>
                <c:pt idx="974">
                  <c:v>0.0832114105614007</c:v>
                </c:pt>
                <c:pt idx="975">
                  <c:v>0.0832114105614007</c:v>
                </c:pt>
                <c:pt idx="976">
                  <c:v>0.0832114105614007</c:v>
                </c:pt>
                <c:pt idx="977">
                  <c:v>0.0832114105614007</c:v>
                </c:pt>
                <c:pt idx="978">
                  <c:v>0.0832114105614007</c:v>
                </c:pt>
                <c:pt idx="979">
                  <c:v>0.0832114105614007</c:v>
                </c:pt>
                <c:pt idx="980">
                  <c:v>0.0832114105614007</c:v>
                </c:pt>
                <c:pt idx="981">
                  <c:v>0.0832114105614007</c:v>
                </c:pt>
                <c:pt idx="982">
                  <c:v>0.0832114105614007</c:v>
                </c:pt>
                <c:pt idx="983">
                  <c:v>0.0832114105614007</c:v>
                </c:pt>
                <c:pt idx="984">
                  <c:v>0.0832114105614007</c:v>
                </c:pt>
                <c:pt idx="985">
                  <c:v>0.0832114105614007</c:v>
                </c:pt>
                <c:pt idx="986">
                  <c:v>0.0832114105614007</c:v>
                </c:pt>
                <c:pt idx="987">
                  <c:v>0.0832114105614007</c:v>
                </c:pt>
                <c:pt idx="988">
                  <c:v>0.0832114105614007</c:v>
                </c:pt>
                <c:pt idx="989">
                  <c:v>0.0832114105614007</c:v>
                </c:pt>
                <c:pt idx="990">
                  <c:v>0.0832114105614007</c:v>
                </c:pt>
                <c:pt idx="991">
                  <c:v>0.0832114105614007</c:v>
                </c:pt>
                <c:pt idx="992">
                  <c:v>0.0832114105614007</c:v>
                </c:pt>
                <c:pt idx="993">
                  <c:v>0.0832114105614007</c:v>
                </c:pt>
                <c:pt idx="994">
                  <c:v>0.0832114105614007</c:v>
                </c:pt>
                <c:pt idx="995">
                  <c:v>0.0832114105614007</c:v>
                </c:pt>
                <c:pt idx="996">
                  <c:v>0.0832114105614007</c:v>
                </c:pt>
                <c:pt idx="997">
                  <c:v>0.0832114105614007</c:v>
                </c:pt>
                <c:pt idx="998">
                  <c:v>0.0832114105614007</c:v>
                </c:pt>
                <c:pt idx="999">
                  <c:v>0.0832114105614007</c:v>
                </c:pt>
                <c:pt idx="1000">
                  <c:v>0.0832114105614007</c:v>
                </c:pt>
                <c:pt idx="1001">
                  <c:v>0.0832114105614007</c:v>
                </c:pt>
                <c:pt idx="1002">
                  <c:v>0.0832114105614007</c:v>
                </c:pt>
                <c:pt idx="1003">
                  <c:v>0.0832114105614007</c:v>
                </c:pt>
                <c:pt idx="1004">
                  <c:v>0.0832114105614007</c:v>
                </c:pt>
                <c:pt idx="1005">
                  <c:v>0.0832114105614007</c:v>
                </c:pt>
                <c:pt idx="1006">
                  <c:v>0.0832114105614007</c:v>
                </c:pt>
                <c:pt idx="1007">
                  <c:v>0.0832114105614007</c:v>
                </c:pt>
                <c:pt idx="1008">
                  <c:v>0.0832114105614007</c:v>
                </c:pt>
                <c:pt idx="1009">
                  <c:v>0.0832114105614007</c:v>
                </c:pt>
                <c:pt idx="1010">
                  <c:v>0.0832114105614007</c:v>
                </c:pt>
                <c:pt idx="1011">
                  <c:v>0.0832114105614007</c:v>
                </c:pt>
                <c:pt idx="1012">
                  <c:v>0.0832114105614007</c:v>
                </c:pt>
                <c:pt idx="1013">
                  <c:v>0.0832114105614007</c:v>
                </c:pt>
                <c:pt idx="1014">
                  <c:v>0.0832114105614007</c:v>
                </c:pt>
                <c:pt idx="1015">
                  <c:v>0.0832114105614007</c:v>
                </c:pt>
                <c:pt idx="1016">
                  <c:v>0.0832114105614007</c:v>
                </c:pt>
                <c:pt idx="1017">
                  <c:v>0.0832114105614007</c:v>
                </c:pt>
                <c:pt idx="1018">
                  <c:v>0.0832114105614007</c:v>
                </c:pt>
                <c:pt idx="1019">
                  <c:v>0.0832114105614007</c:v>
                </c:pt>
                <c:pt idx="1020">
                  <c:v>0.0832114105614007</c:v>
                </c:pt>
                <c:pt idx="1021">
                  <c:v>0.0832114105614007</c:v>
                </c:pt>
                <c:pt idx="1022">
                  <c:v>0.0832114105614007</c:v>
                </c:pt>
                <c:pt idx="1023">
                  <c:v>0.0832114105614007</c:v>
                </c:pt>
                <c:pt idx="1024">
                  <c:v>0.0832114105614007</c:v>
                </c:pt>
                <c:pt idx="1025">
                  <c:v>0.0832114105614007</c:v>
                </c:pt>
                <c:pt idx="1026">
                  <c:v>0.0832114105614007</c:v>
                </c:pt>
                <c:pt idx="1027">
                  <c:v>0.0832114105614007</c:v>
                </c:pt>
                <c:pt idx="1028">
                  <c:v>0.0832114105614007</c:v>
                </c:pt>
                <c:pt idx="1029">
                  <c:v>0.0832114105614007</c:v>
                </c:pt>
                <c:pt idx="1030">
                  <c:v>0.0832114105614007</c:v>
                </c:pt>
                <c:pt idx="1031">
                  <c:v>0.0832114105614007</c:v>
                </c:pt>
                <c:pt idx="1032">
                  <c:v>0.0832114105614007</c:v>
                </c:pt>
                <c:pt idx="1033">
                  <c:v>0.0832114105614007</c:v>
                </c:pt>
                <c:pt idx="1034">
                  <c:v>0.0832114105614007</c:v>
                </c:pt>
                <c:pt idx="1035">
                  <c:v>0.0832114105614007</c:v>
                </c:pt>
                <c:pt idx="1036">
                  <c:v>0.0832114105614007</c:v>
                </c:pt>
                <c:pt idx="1037">
                  <c:v>0.0832114105614007</c:v>
                </c:pt>
                <c:pt idx="1038">
                  <c:v>0.0832114105614007</c:v>
                </c:pt>
                <c:pt idx="1039">
                  <c:v>0.0832114105614007</c:v>
                </c:pt>
                <c:pt idx="1040">
                  <c:v>0.0832114105614007</c:v>
                </c:pt>
                <c:pt idx="1041">
                  <c:v>0.0832114105614007</c:v>
                </c:pt>
                <c:pt idx="1042">
                  <c:v>0.0832114105614007</c:v>
                </c:pt>
                <c:pt idx="1043">
                  <c:v>0.0832114105614007</c:v>
                </c:pt>
                <c:pt idx="1044">
                  <c:v>0.0832114105614007</c:v>
                </c:pt>
                <c:pt idx="1045">
                  <c:v>0.0832114105614007</c:v>
                </c:pt>
                <c:pt idx="1046">
                  <c:v>0.0832114105614007</c:v>
                </c:pt>
                <c:pt idx="1047">
                  <c:v>0.0832114105614007</c:v>
                </c:pt>
                <c:pt idx="1048">
                  <c:v>0.0832114105614007</c:v>
                </c:pt>
                <c:pt idx="1049">
                  <c:v>0.0832114105614007</c:v>
                </c:pt>
                <c:pt idx="1050">
                  <c:v>0.0832114105614007</c:v>
                </c:pt>
                <c:pt idx="1051">
                  <c:v>0.0832114105614007</c:v>
                </c:pt>
                <c:pt idx="1052">
                  <c:v>0.0832114105614007</c:v>
                </c:pt>
                <c:pt idx="1053">
                  <c:v>0.0832114105614007</c:v>
                </c:pt>
                <c:pt idx="1054">
                  <c:v>0.0832114105614007</c:v>
                </c:pt>
                <c:pt idx="1055">
                  <c:v>0.0832114105614007</c:v>
                </c:pt>
                <c:pt idx="1056">
                  <c:v>0.0832114105614007</c:v>
                </c:pt>
                <c:pt idx="1057">
                  <c:v>0.0832114105614007</c:v>
                </c:pt>
                <c:pt idx="1058">
                  <c:v>0.0832114105614007</c:v>
                </c:pt>
                <c:pt idx="1059">
                  <c:v>0.0832114105614007</c:v>
                </c:pt>
                <c:pt idx="1060">
                  <c:v>0.0832114105614007</c:v>
                </c:pt>
                <c:pt idx="1061">
                  <c:v>0.0832114105614007</c:v>
                </c:pt>
                <c:pt idx="1062">
                  <c:v>0.0832114105614007</c:v>
                </c:pt>
                <c:pt idx="1063">
                  <c:v>0.0832114105614007</c:v>
                </c:pt>
                <c:pt idx="1064">
                  <c:v>0.0832114105614007</c:v>
                </c:pt>
                <c:pt idx="1065">
                  <c:v>0.0832114105614007</c:v>
                </c:pt>
                <c:pt idx="1066">
                  <c:v>0.0832114105614007</c:v>
                </c:pt>
                <c:pt idx="1067">
                  <c:v>0.0832114105614007</c:v>
                </c:pt>
                <c:pt idx="1068">
                  <c:v>0.0832114105614007</c:v>
                </c:pt>
                <c:pt idx="1069">
                  <c:v>0.0832114105614007</c:v>
                </c:pt>
                <c:pt idx="1070">
                  <c:v>0.0832114105614007</c:v>
                </c:pt>
                <c:pt idx="1071">
                  <c:v>0.0832114105614007</c:v>
                </c:pt>
                <c:pt idx="1072">
                  <c:v>0.0832114105614007</c:v>
                </c:pt>
                <c:pt idx="1073">
                  <c:v>0.0832114105614007</c:v>
                </c:pt>
                <c:pt idx="1074">
                  <c:v>0.0832114105614007</c:v>
                </c:pt>
                <c:pt idx="1075">
                  <c:v>0.0832114105614007</c:v>
                </c:pt>
                <c:pt idx="1076">
                  <c:v>0.0832114105614007</c:v>
                </c:pt>
                <c:pt idx="1077">
                  <c:v>0.0832114105614007</c:v>
                </c:pt>
                <c:pt idx="1078">
                  <c:v>0.0832114105614007</c:v>
                </c:pt>
                <c:pt idx="1079">
                  <c:v>0.0832114105614007</c:v>
                </c:pt>
                <c:pt idx="1080">
                  <c:v>0.0832114105614007</c:v>
                </c:pt>
                <c:pt idx="1081">
                  <c:v>0.0832114105614007</c:v>
                </c:pt>
                <c:pt idx="1082">
                  <c:v>0.0832114105614007</c:v>
                </c:pt>
                <c:pt idx="1083">
                  <c:v>0.0832114105614007</c:v>
                </c:pt>
                <c:pt idx="1084">
                  <c:v>0.0832114105614007</c:v>
                </c:pt>
                <c:pt idx="1085">
                  <c:v>0.0832114105614007</c:v>
                </c:pt>
                <c:pt idx="1086">
                  <c:v>0.0832114105614007</c:v>
                </c:pt>
                <c:pt idx="1087">
                  <c:v>0.0832114105614007</c:v>
                </c:pt>
                <c:pt idx="1088">
                  <c:v>0.0832114105614007</c:v>
                </c:pt>
                <c:pt idx="1089">
                  <c:v>0.0832114105614007</c:v>
                </c:pt>
                <c:pt idx="1090">
                  <c:v>0.0832114105614007</c:v>
                </c:pt>
                <c:pt idx="1091">
                  <c:v>0.0832114105614007</c:v>
                </c:pt>
                <c:pt idx="1092">
                  <c:v>0.0832114105614007</c:v>
                </c:pt>
                <c:pt idx="1093">
                  <c:v>0.0832114105614007</c:v>
                </c:pt>
                <c:pt idx="1094">
                  <c:v>0.0832114105614007</c:v>
                </c:pt>
                <c:pt idx="1095">
                  <c:v>0.0832114105614007</c:v>
                </c:pt>
                <c:pt idx="1096">
                  <c:v>0.0832114105614007</c:v>
                </c:pt>
                <c:pt idx="1097">
                  <c:v>0.0832114105614007</c:v>
                </c:pt>
                <c:pt idx="1098">
                  <c:v>0.0832114105614007</c:v>
                </c:pt>
                <c:pt idx="1099">
                  <c:v>0.0832114105614007</c:v>
                </c:pt>
                <c:pt idx="1100">
                  <c:v>0.0832114105614007</c:v>
                </c:pt>
                <c:pt idx="1101">
                  <c:v>0.0832114105614007</c:v>
                </c:pt>
                <c:pt idx="1102">
                  <c:v>0.0832114105614007</c:v>
                </c:pt>
                <c:pt idx="1103">
                  <c:v>0.0832114105614007</c:v>
                </c:pt>
                <c:pt idx="1104">
                  <c:v>0.0832114105614007</c:v>
                </c:pt>
                <c:pt idx="1105">
                  <c:v>0.0832114105614007</c:v>
                </c:pt>
                <c:pt idx="1106">
                  <c:v>0.0832114105614007</c:v>
                </c:pt>
                <c:pt idx="1107">
                  <c:v>0.0832114105614007</c:v>
                </c:pt>
                <c:pt idx="1108">
                  <c:v>0.0832114105614007</c:v>
                </c:pt>
                <c:pt idx="1109">
                  <c:v>0.0832114105614007</c:v>
                </c:pt>
                <c:pt idx="1110">
                  <c:v>0.0832114105614007</c:v>
                </c:pt>
                <c:pt idx="1111">
                  <c:v>0.0832114105614007</c:v>
                </c:pt>
                <c:pt idx="1112">
                  <c:v>0.0832114105614007</c:v>
                </c:pt>
                <c:pt idx="1113">
                  <c:v>0.0832114105614007</c:v>
                </c:pt>
                <c:pt idx="1114">
                  <c:v>0.0832114105614007</c:v>
                </c:pt>
                <c:pt idx="1115">
                  <c:v>0.0832114105614007</c:v>
                </c:pt>
                <c:pt idx="1116">
                  <c:v>0.0832114105614007</c:v>
                </c:pt>
                <c:pt idx="1117">
                  <c:v>0.0832114105614007</c:v>
                </c:pt>
                <c:pt idx="1118">
                  <c:v>0.0832114105614007</c:v>
                </c:pt>
                <c:pt idx="1119">
                  <c:v>0.0832114105614007</c:v>
                </c:pt>
                <c:pt idx="1120">
                  <c:v>0.0832114105614007</c:v>
                </c:pt>
                <c:pt idx="1121">
                  <c:v>0.0832114105614007</c:v>
                </c:pt>
                <c:pt idx="1122">
                  <c:v>0.0832114105614007</c:v>
                </c:pt>
                <c:pt idx="1123">
                  <c:v>0.0832114105614007</c:v>
                </c:pt>
                <c:pt idx="1124">
                  <c:v>0.0832114105614007</c:v>
                </c:pt>
                <c:pt idx="1125">
                  <c:v>0.0832114105614007</c:v>
                </c:pt>
                <c:pt idx="1126">
                  <c:v>0.0832114105614007</c:v>
                </c:pt>
                <c:pt idx="1127">
                  <c:v>0.0832114105614007</c:v>
                </c:pt>
                <c:pt idx="1128">
                  <c:v>0.0832114105614007</c:v>
                </c:pt>
                <c:pt idx="1129">
                  <c:v>0.0832114105614007</c:v>
                </c:pt>
                <c:pt idx="1130">
                  <c:v>0.0832114105614007</c:v>
                </c:pt>
                <c:pt idx="1131">
                  <c:v>0.0832114105614007</c:v>
                </c:pt>
                <c:pt idx="1132">
                  <c:v>0.0832114105614007</c:v>
                </c:pt>
                <c:pt idx="1133">
                  <c:v>0.0832114105614007</c:v>
                </c:pt>
                <c:pt idx="1134">
                  <c:v>0.0832114105614007</c:v>
                </c:pt>
                <c:pt idx="1135">
                  <c:v>0.0832114105614007</c:v>
                </c:pt>
                <c:pt idx="1136">
                  <c:v>0.0832114105614007</c:v>
                </c:pt>
                <c:pt idx="1137">
                  <c:v>0.0832114105614007</c:v>
                </c:pt>
                <c:pt idx="1138">
                  <c:v>0.0832114105614007</c:v>
                </c:pt>
                <c:pt idx="1139">
                  <c:v>0.0832114105614007</c:v>
                </c:pt>
                <c:pt idx="1140">
                  <c:v>0.0832114105614007</c:v>
                </c:pt>
                <c:pt idx="1141">
                  <c:v>0.0832114105614007</c:v>
                </c:pt>
                <c:pt idx="1142">
                  <c:v>0.0832114105614007</c:v>
                </c:pt>
                <c:pt idx="1143">
                  <c:v>0.0832114105614007</c:v>
                </c:pt>
                <c:pt idx="1144">
                  <c:v>0.0832114105614007</c:v>
                </c:pt>
                <c:pt idx="1145">
                  <c:v>0.0832114105614007</c:v>
                </c:pt>
                <c:pt idx="1146">
                  <c:v>0.0832114105614007</c:v>
                </c:pt>
                <c:pt idx="1147">
                  <c:v>0.0832114105614007</c:v>
                </c:pt>
                <c:pt idx="1148">
                  <c:v>0.0832114105614007</c:v>
                </c:pt>
                <c:pt idx="1149">
                  <c:v>0.0832114105614007</c:v>
                </c:pt>
                <c:pt idx="1150">
                  <c:v>0.0832114105614007</c:v>
                </c:pt>
                <c:pt idx="1151">
                  <c:v>0.0832114105614007</c:v>
                </c:pt>
                <c:pt idx="1152">
                  <c:v>0.0832114105614007</c:v>
                </c:pt>
                <c:pt idx="1153">
                  <c:v>0.0832114105614007</c:v>
                </c:pt>
                <c:pt idx="1154">
                  <c:v>0.0832114105614007</c:v>
                </c:pt>
                <c:pt idx="1155">
                  <c:v>0.0832114105614007</c:v>
                </c:pt>
                <c:pt idx="1156">
                  <c:v>0.0832114105614007</c:v>
                </c:pt>
                <c:pt idx="1157">
                  <c:v>0.0832114105614007</c:v>
                </c:pt>
                <c:pt idx="1158">
                  <c:v>0.0832114105614007</c:v>
                </c:pt>
                <c:pt idx="1159">
                  <c:v>0.0832114105614007</c:v>
                </c:pt>
                <c:pt idx="1160">
                  <c:v>0.0832114105614007</c:v>
                </c:pt>
                <c:pt idx="1161">
                  <c:v>0.0832114105614007</c:v>
                </c:pt>
                <c:pt idx="1162">
                  <c:v>0.0832114105614007</c:v>
                </c:pt>
                <c:pt idx="1163">
                  <c:v>0.0832114105614007</c:v>
                </c:pt>
                <c:pt idx="1164">
                  <c:v>0.0832114105614007</c:v>
                </c:pt>
                <c:pt idx="1165">
                  <c:v>0.0832114105614007</c:v>
                </c:pt>
                <c:pt idx="1166">
                  <c:v>0.0832114105614007</c:v>
                </c:pt>
                <c:pt idx="1167">
                  <c:v>0.0832114105614007</c:v>
                </c:pt>
                <c:pt idx="1168">
                  <c:v>0.0832114105614007</c:v>
                </c:pt>
                <c:pt idx="1169">
                  <c:v>0.0832114105614007</c:v>
                </c:pt>
                <c:pt idx="1170">
                  <c:v>0.0832114105614007</c:v>
                </c:pt>
                <c:pt idx="1171">
                  <c:v>0.0832114105614007</c:v>
                </c:pt>
                <c:pt idx="1172">
                  <c:v>0.0832114105614007</c:v>
                </c:pt>
                <c:pt idx="1173">
                  <c:v>0.0832114105614007</c:v>
                </c:pt>
                <c:pt idx="1174">
                  <c:v>0.0832114105614007</c:v>
                </c:pt>
                <c:pt idx="1175">
                  <c:v>0.0832114105614007</c:v>
                </c:pt>
                <c:pt idx="1176">
                  <c:v>0.0832114105614007</c:v>
                </c:pt>
                <c:pt idx="1177">
                  <c:v>0.0832114105614007</c:v>
                </c:pt>
                <c:pt idx="1178">
                  <c:v>0.0832114105614007</c:v>
                </c:pt>
                <c:pt idx="1179">
                  <c:v>0.0832114105614007</c:v>
                </c:pt>
                <c:pt idx="1180">
                  <c:v>0.0832114105614007</c:v>
                </c:pt>
                <c:pt idx="1181">
                  <c:v>0.0832114105614007</c:v>
                </c:pt>
                <c:pt idx="1182">
                  <c:v>0.0832114105614007</c:v>
                </c:pt>
                <c:pt idx="1183">
                  <c:v>0.0832114105614007</c:v>
                </c:pt>
                <c:pt idx="1184">
                  <c:v>0.0832114105614007</c:v>
                </c:pt>
                <c:pt idx="1185">
                  <c:v>0.0832114105614007</c:v>
                </c:pt>
                <c:pt idx="1186">
                  <c:v>0.0832114105614007</c:v>
                </c:pt>
                <c:pt idx="1187">
                  <c:v>0.0832114105614007</c:v>
                </c:pt>
                <c:pt idx="1188">
                  <c:v>0.0832114105614007</c:v>
                </c:pt>
                <c:pt idx="1189">
                  <c:v>0.0832114105614007</c:v>
                </c:pt>
                <c:pt idx="1190">
                  <c:v>0.0832114105614007</c:v>
                </c:pt>
                <c:pt idx="1191">
                  <c:v>0.0832114105614007</c:v>
                </c:pt>
                <c:pt idx="1192">
                  <c:v>0.0832114105614007</c:v>
                </c:pt>
                <c:pt idx="1193">
                  <c:v>0.0832114105614007</c:v>
                </c:pt>
                <c:pt idx="1194">
                  <c:v>0.0832114105614007</c:v>
                </c:pt>
                <c:pt idx="1195">
                  <c:v>0.0832114105614007</c:v>
                </c:pt>
                <c:pt idx="1196">
                  <c:v>0.0832114105614007</c:v>
                </c:pt>
                <c:pt idx="1197">
                  <c:v>0.0832114105614007</c:v>
                </c:pt>
                <c:pt idx="1198">
                  <c:v>0.0832114105614007</c:v>
                </c:pt>
                <c:pt idx="1199">
                  <c:v>0.0832114105614007</c:v>
                </c:pt>
                <c:pt idx="1200">
                  <c:v>0.0832114105614007</c:v>
                </c:pt>
                <c:pt idx="1201">
                  <c:v>0.0832114105614007</c:v>
                </c:pt>
                <c:pt idx="1202">
                  <c:v>0.0832114105614007</c:v>
                </c:pt>
                <c:pt idx="1203">
                  <c:v>0.0832114105614007</c:v>
                </c:pt>
                <c:pt idx="1204">
                  <c:v>0.0832114105614007</c:v>
                </c:pt>
                <c:pt idx="1205">
                  <c:v>0.0832114105614007</c:v>
                </c:pt>
                <c:pt idx="1206">
                  <c:v>0.0832114105614007</c:v>
                </c:pt>
                <c:pt idx="1207">
                  <c:v>0.0832114105614007</c:v>
                </c:pt>
                <c:pt idx="1208">
                  <c:v>0.0832114105614007</c:v>
                </c:pt>
                <c:pt idx="1209">
                  <c:v>0.0832114105614007</c:v>
                </c:pt>
                <c:pt idx="1210">
                  <c:v>0.0832114105614007</c:v>
                </c:pt>
                <c:pt idx="1211">
                  <c:v>0.0832114105614007</c:v>
                </c:pt>
                <c:pt idx="1212">
                  <c:v>0.0832114105614007</c:v>
                </c:pt>
                <c:pt idx="1213">
                  <c:v>0.0832114105614007</c:v>
                </c:pt>
                <c:pt idx="1214">
                  <c:v>0.0832114105614007</c:v>
                </c:pt>
                <c:pt idx="1215">
                  <c:v>0.0832114105614007</c:v>
                </c:pt>
                <c:pt idx="1216">
                  <c:v>0.0832114105614007</c:v>
                </c:pt>
                <c:pt idx="1217">
                  <c:v>0.0832114105614007</c:v>
                </c:pt>
                <c:pt idx="1218">
                  <c:v>0.0832114105614007</c:v>
                </c:pt>
                <c:pt idx="1219">
                  <c:v>0.0832114105614007</c:v>
                </c:pt>
                <c:pt idx="1220">
                  <c:v>0.0832114105614007</c:v>
                </c:pt>
                <c:pt idx="1221">
                  <c:v>0.0832114105614007</c:v>
                </c:pt>
                <c:pt idx="1222">
                  <c:v>0.0832114105614007</c:v>
                </c:pt>
                <c:pt idx="1223">
                  <c:v>0.0832114105614007</c:v>
                </c:pt>
                <c:pt idx="1224">
                  <c:v>0.0832114105614007</c:v>
                </c:pt>
                <c:pt idx="1225">
                  <c:v>0.0832114105614007</c:v>
                </c:pt>
                <c:pt idx="1226">
                  <c:v>0.0832114105614007</c:v>
                </c:pt>
                <c:pt idx="1227">
                  <c:v>0.0832114105614007</c:v>
                </c:pt>
                <c:pt idx="1228">
                  <c:v>0.0832114105614007</c:v>
                </c:pt>
                <c:pt idx="1229">
                  <c:v>0.0832114105614007</c:v>
                </c:pt>
                <c:pt idx="1230">
                  <c:v>0.0832114105614007</c:v>
                </c:pt>
                <c:pt idx="1231">
                  <c:v>0.0832114105614007</c:v>
                </c:pt>
                <c:pt idx="1232">
                  <c:v>0.0832114105614007</c:v>
                </c:pt>
                <c:pt idx="1233">
                  <c:v>0.0832114105614007</c:v>
                </c:pt>
                <c:pt idx="1234">
                  <c:v>0.0832114105614007</c:v>
                </c:pt>
                <c:pt idx="1235">
                  <c:v>0.0832114105614007</c:v>
                </c:pt>
                <c:pt idx="1236">
                  <c:v>0.0832114105614007</c:v>
                </c:pt>
                <c:pt idx="1237">
                  <c:v>0.0832114105614007</c:v>
                </c:pt>
                <c:pt idx="1238">
                  <c:v>0.0832114105614007</c:v>
                </c:pt>
                <c:pt idx="1239">
                  <c:v>0.0832114105614007</c:v>
                </c:pt>
                <c:pt idx="1240">
                  <c:v>0.0832114105614007</c:v>
                </c:pt>
                <c:pt idx="1241">
                  <c:v>0.0832114105614007</c:v>
                </c:pt>
                <c:pt idx="1242">
                  <c:v>0.0832114105614007</c:v>
                </c:pt>
                <c:pt idx="1243">
                  <c:v>0.0832114105614007</c:v>
                </c:pt>
                <c:pt idx="1244">
                  <c:v>0.0832114105614007</c:v>
                </c:pt>
                <c:pt idx="1245">
                  <c:v>0.0832114105614007</c:v>
                </c:pt>
                <c:pt idx="1246">
                  <c:v>0.0832114105614007</c:v>
                </c:pt>
                <c:pt idx="1247">
                  <c:v>0.0832114105614007</c:v>
                </c:pt>
                <c:pt idx="1248">
                  <c:v>0.0832114105614007</c:v>
                </c:pt>
                <c:pt idx="1249">
                  <c:v>0.0832114105614007</c:v>
                </c:pt>
                <c:pt idx="1250">
                  <c:v>0.0832114105614007</c:v>
                </c:pt>
                <c:pt idx="1251">
                  <c:v>0.0832114105614007</c:v>
                </c:pt>
                <c:pt idx="1252">
                  <c:v>0.0832114105614007</c:v>
                </c:pt>
                <c:pt idx="1253">
                  <c:v>0.0832114105614007</c:v>
                </c:pt>
                <c:pt idx="1254">
                  <c:v>0.0832114105614007</c:v>
                </c:pt>
                <c:pt idx="1255">
                  <c:v>0.0832114105614007</c:v>
                </c:pt>
                <c:pt idx="1256">
                  <c:v>0.0832114105614007</c:v>
                </c:pt>
                <c:pt idx="1257">
                  <c:v>0.0832114105614007</c:v>
                </c:pt>
                <c:pt idx="1258">
                  <c:v>0.0832114105614007</c:v>
                </c:pt>
                <c:pt idx="1259">
                  <c:v>0.0832114105614007</c:v>
                </c:pt>
                <c:pt idx="1260">
                  <c:v>0.0832114105614007</c:v>
                </c:pt>
                <c:pt idx="1261">
                  <c:v>0.0832114105614007</c:v>
                </c:pt>
                <c:pt idx="1262">
                  <c:v>0.0832114105614007</c:v>
                </c:pt>
                <c:pt idx="1263">
                  <c:v>0.0832114105614007</c:v>
                </c:pt>
                <c:pt idx="1264">
                  <c:v>0.0832114105614007</c:v>
                </c:pt>
                <c:pt idx="1265">
                  <c:v>0.0832114105614007</c:v>
                </c:pt>
                <c:pt idx="1266">
                  <c:v>0.0832114105614007</c:v>
                </c:pt>
                <c:pt idx="1267">
                  <c:v>0.0832114105614007</c:v>
                </c:pt>
                <c:pt idx="1268">
                  <c:v>0.0832114105614007</c:v>
                </c:pt>
                <c:pt idx="1269">
                  <c:v>0.0832114105614007</c:v>
                </c:pt>
                <c:pt idx="1270">
                  <c:v>0.0832114105614007</c:v>
                </c:pt>
                <c:pt idx="1271">
                  <c:v>0.0832114105614007</c:v>
                </c:pt>
                <c:pt idx="1272">
                  <c:v>0.0832114105614007</c:v>
                </c:pt>
                <c:pt idx="1273">
                  <c:v>0.0832114105614007</c:v>
                </c:pt>
                <c:pt idx="1274">
                  <c:v>0.0832114105614007</c:v>
                </c:pt>
                <c:pt idx="1275">
                  <c:v>0.0832114105614007</c:v>
                </c:pt>
                <c:pt idx="1276">
                  <c:v>0.0832114105614007</c:v>
                </c:pt>
                <c:pt idx="1277">
                  <c:v>0.0832114105614007</c:v>
                </c:pt>
                <c:pt idx="1278">
                  <c:v>0.0832114105614007</c:v>
                </c:pt>
                <c:pt idx="1279">
                  <c:v>0.0832114105614007</c:v>
                </c:pt>
                <c:pt idx="1280">
                  <c:v>0.0832114105614007</c:v>
                </c:pt>
                <c:pt idx="1281">
                  <c:v>0.0832114105614007</c:v>
                </c:pt>
                <c:pt idx="1282">
                  <c:v>0.0832114105614007</c:v>
                </c:pt>
                <c:pt idx="1283">
                  <c:v>0.0832114105614007</c:v>
                </c:pt>
                <c:pt idx="1284">
                  <c:v>0.0832114105614007</c:v>
                </c:pt>
                <c:pt idx="1285">
                  <c:v>0.0832114105614007</c:v>
                </c:pt>
                <c:pt idx="1286">
                  <c:v>0.0832114105614007</c:v>
                </c:pt>
                <c:pt idx="1287">
                  <c:v>0.0832114105614007</c:v>
                </c:pt>
                <c:pt idx="1288">
                  <c:v>0.0832114105614007</c:v>
                </c:pt>
                <c:pt idx="1289">
                  <c:v>0.0832114105614007</c:v>
                </c:pt>
                <c:pt idx="1290">
                  <c:v>0.0832114105614007</c:v>
                </c:pt>
                <c:pt idx="1291">
                  <c:v>0.0832114105614007</c:v>
                </c:pt>
                <c:pt idx="1292">
                  <c:v>0.0832114105614007</c:v>
                </c:pt>
                <c:pt idx="1293">
                  <c:v>0.0832114105614007</c:v>
                </c:pt>
                <c:pt idx="1294">
                  <c:v>0.0832114105614007</c:v>
                </c:pt>
                <c:pt idx="1295">
                  <c:v>0.0832114105614007</c:v>
                </c:pt>
                <c:pt idx="1296">
                  <c:v>0.0832114105614007</c:v>
                </c:pt>
                <c:pt idx="1297">
                  <c:v>0.0832114105614007</c:v>
                </c:pt>
                <c:pt idx="1298">
                  <c:v>0.0832114105614007</c:v>
                </c:pt>
                <c:pt idx="1299">
                  <c:v>0.0832114105614007</c:v>
                </c:pt>
                <c:pt idx="1300">
                  <c:v>0.0832114105614007</c:v>
                </c:pt>
                <c:pt idx="1301">
                  <c:v>0.0832114105614007</c:v>
                </c:pt>
                <c:pt idx="1302">
                  <c:v>0.0832114105614007</c:v>
                </c:pt>
                <c:pt idx="1303">
                  <c:v>0.0832114105614007</c:v>
                </c:pt>
                <c:pt idx="1304">
                  <c:v>0.0832114105614007</c:v>
                </c:pt>
                <c:pt idx="1305">
                  <c:v>0.0832114105614007</c:v>
                </c:pt>
                <c:pt idx="1306">
                  <c:v>0.0832114105614007</c:v>
                </c:pt>
                <c:pt idx="1307">
                  <c:v>0.0832114105614007</c:v>
                </c:pt>
                <c:pt idx="1308">
                  <c:v>0.0832114105614007</c:v>
                </c:pt>
                <c:pt idx="1309">
                  <c:v>0.0832114105614007</c:v>
                </c:pt>
                <c:pt idx="1310">
                  <c:v>0.0832114105614007</c:v>
                </c:pt>
                <c:pt idx="1311">
                  <c:v>0.0832114105614007</c:v>
                </c:pt>
                <c:pt idx="1312">
                  <c:v>0.0832114105614007</c:v>
                </c:pt>
                <c:pt idx="1313">
                  <c:v>0.0832114105614007</c:v>
                </c:pt>
                <c:pt idx="1314">
                  <c:v>0.0832114105614007</c:v>
                </c:pt>
                <c:pt idx="1315">
                  <c:v>0.0832114105614007</c:v>
                </c:pt>
                <c:pt idx="1316">
                  <c:v>0.0832114105614007</c:v>
                </c:pt>
                <c:pt idx="1317">
                  <c:v>0.0832114105614007</c:v>
                </c:pt>
                <c:pt idx="1318">
                  <c:v>0.0832114105614007</c:v>
                </c:pt>
                <c:pt idx="1319">
                  <c:v>0.0832114105614007</c:v>
                </c:pt>
                <c:pt idx="1320">
                  <c:v>0.0832114105614007</c:v>
                </c:pt>
                <c:pt idx="1321">
                  <c:v>0.0832114105614007</c:v>
                </c:pt>
                <c:pt idx="1322">
                  <c:v>0.0832114105614007</c:v>
                </c:pt>
                <c:pt idx="1323">
                  <c:v>0.0832114105614007</c:v>
                </c:pt>
                <c:pt idx="1324">
                  <c:v>0.0832114105614007</c:v>
                </c:pt>
                <c:pt idx="1325">
                  <c:v>0.0832114105614007</c:v>
                </c:pt>
                <c:pt idx="1326">
                  <c:v>0.0832114105614007</c:v>
                </c:pt>
                <c:pt idx="1327">
                  <c:v>0.0832114105614007</c:v>
                </c:pt>
                <c:pt idx="1328">
                  <c:v>0.0832114105614007</c:v>
                </c:pt>
                <c:pt idx="1329">
                  <c:v>0.0832114105614007</c:v>
                </c:pt>
                <c:pt idx="1330">
                  <c:v>0.0832114105614007</c:v>
                </c:pt>
                <c:pt idx="1331">
                  <c:v>0.0832114105614007</c:v>
                </c:pt>
                <c:pt idx="1332">
                  <c:v>0.0832114105614007</c:v>
                </c:pt>
                <c:pt idx="1333">
                  <c:v>0.0832114105614007</c:v>
                </c:pt>
                <c:pt idx="1334">
                  <c:v>0.0832114105614007</c:v>
                </c:pt>
                <c:pt idx="1335">
                  <c:v>0.0832114105614007</c:v>
                </c:pt>
                <c:pt idx="1336">
                  <c:v>0.0832114105614007</c:v>
                </c:pt>
                <c:pt idx="1337">
                  <c:v>0.0832114105614007</c:v>
                </c:pt>
                <c:pt idx="1338">
                  <c:v>0.0832114105614007</c:v>
                </c:pt>
                <c:pt idx="1339">
                  <c:v>0.0832114105614007</c:v>
                </c:pt>
                <c:pt idx="1340">
                  <c:v>0.0832114105614007</c:v>
                </c:pt>
                <c:pt idx="1341">
                  <c:v>0.0832114105614007</c:v>
                </c:pt>
                <c:pt idx="1342">
                  <c:v>0.0832114105614007</c:v>
                </c:pt>
                <c:pt idx="1343">
                  <c:v>0.0832114105614007</c:v>
                </c:pt>
                <c:pt idx="1344">
                  <c:v>0.0832114105614007</c:v>
                </c:pt>
                <c:pt idx="1345">
                  <c:v>0.0832114105614007</c:v>
                </c:pt>
                <c:pt idx="1346">
                  <c:v>0.0832114105614007</c:v>
                </c:pt>
                <c:pt idx="1347">
                  <c:v>0.0832114105614007</c:v>
                </c:pt>
                <c:pt idx="1348">
                  <c:v>0.0832114105614007</c:v>
                </c:pt>
                <c:pt idx="1349">
                  <c:v>0.0832114105614007</c:v>
                </c:pt>
                <c:pt idx="1350">
                  <c:v>0.0832114105614007</c:v>
                </c:pt>
                <c:pt idx="1351">
                  <c:v>0.0832114105614007</c:v>
                </c:pt>
                <c:pt idx="1352">
                  <c:v>0.0832114105614007</c:v>
                </c:pt>
                <c:pt idx="1353">
                  <c:v>0.0832114105614007</c:v>
                </c:pt>
                <c:pt idx="1354">
                  <c:v>0.0832114105614007</c:v>
                </c:pt>
                <c:pt idx="1355">
                  <c:v>0.0832114105614007</c:v>
                </c:pt>
                <c:pt idx="1356">
                  <c:v>0.0832114105614007</c:v>
                </c:pt>
                <c:pt idx="1357">
                  <c:v>0.0832114105614007</c:v>
                </c:pt>
                <c:pt idx="1358">
                  <c:v>0.0832114105614007</c:v>
                </c:pt>
                <c:pt idx="1359">
                  <c:v>0.0832114105614007</c:v>
                </c:pt>
                <c:pt idx="1360">
                  <c:v>0.0832114105614007</c:v>
                </c:pt>
                <c:pt idx="1361">
                  <c:v>0.0832114105614007</c:v>
                </c:pt>
                <c:pt idx="1362">
                  <c:v>0.0832114105614007</c:v>
                </c:pt>
                <c:pt idx="1363">
                  <c:v>0.0832114105614007</c:v>
                </c:pt>
                <c:pt idx="1364">
                  <c:v>0.0832114105614007</c:v>
                </c:pt>
                <c:pt idx="1365">
                  <c:v>0.0832114105614007</c:v>
                </c:pt>
                <c:pt idx="1366">
                  <c:v>0.0832114105614007</c:v>
                </c:pt>
                <c:pt idx="1367">
                  <c:v>0.0832114105614007</c:v>
                </c:pt>
                <c:pt idx="1368">
                  <c:v>0.0832114105614007</c:v>
                </c:pt>
                <c:pt idx="1369">
                  <c:v>0.0832114105614007</c:v>
                </c:pt>
                <c:pt idx="1370">
                  <c:v>0.0832114105614007</c:v>
                </c:pt>
                <c:pt idx="1371">
                  <c:v>0.0832114105614007</c:v>
                </c:pt>
                <c:pt idx="1372">
                  <c:v>0.0832114105614007</c:v>
                </c:pt>
                <c:pt idx="1373">
                  <c:v>0.0832114105614007</c:v>
                </c:pt>
                <c:pt idx="1374">
                  <c:v>0.0832114105614007</c:v>
                </c:pt>
                <c:pt idx="1375">
                  <c:v>0.0832114105614007</c:v>
                </c:pt>
                <c:pt idx="1376">
                  <c:v>0.0832114105614007</c:v>
                </c:pt>
                <c:pt idx="1377">
                  <c:v>0.0832114105614007</c:v>
                </c:pt>
                <c:pt idx="1378">
                  <c:v>0.0832114105614007</c:v>
                </c:pt>
                <c:pt idx="1379">
                  <c:v>0.0832114105614007</c:v>
                </c:pt>
                <c:pt idx="1380">
                  <c:v>0.0832114105614007</c:v>
                </c:pt>
                <c:pt idx="1381">
                  <c:v>0.0832114105614007</c:v>
                </c:pt>
                <c:pt idx="1382">
                  <c:v>0.0832114105614007</c:v>
                </c:pt>
                <c:pt idx="1383">
                  <c:v>0.0832114105614007</c:v>
                </c:pt>
                <c:pt idx="1384">
                  <c:v>0.0832114105614007</c:v>
                </c:pt>
                <c:pt idx="1385">
                  <c:v>0.0832114105614007</c:v>
                </c:pt>
                <c:pt idx="1386">
                  <c:v>0.0832114105614007</c:v>
                </c:pt>
                <c:pt idx="1387">
                  <c:v>0.0832114105614007</c:v>
                </c:pt>
                <c:pt idx="1388">
                  <c:v>0.0832114105614007</c:v>
                </c:pt>
                <c:pt idx="1389">
                  <c:v>0.0832114105614007</c:v>
                </c:pt>
                <c:pt idx="1390">
                  <c:v>0.0832114105614007</c:v>
                </c:pt>
                <c:pt idx="1391">
                  <c:v>0.0832114105614007</c:v>
                </c:pt>
                <c:pt idx="1392">
                  <c:v>0.0832114105614007</c:v>
                </c:pt>
                <c:pt idx="1393">
                  <c:v>0.0832114105614007</c:v>
                </c:pt>
                <c:pt idx="1394">
                  <c:v>0.0832114105614007</c:v>
                </c:pt>
                <c:pt idx="1395">
                  <c:v>0.0832114105614007</c:v>
                </c:pt>
                <c:pt idx="1396">
                  <c:v>0.0832114105614007</c:v>
                </c:pt>
                <c:pt idx="1397">
                  <c:v>0.0832114105614007</c:v>
                </c:pt>
                <c:pt idx="1398">
                  <c:v>0.0832114105614007</c:v>
                </c:pt>
                <c:pt idx="1399">
                  <c:v>0.0832114105614007</c:v>
                </c:pt>
                <c:pt idx="1400">
                  <c:v>0.0832114105614007</c:v>
                </c:pt>
                <c:pt idx="1401">
                  <c:v>0.0832114105614007</c:v>
                </c:pt>
                <c:pt idx="1402">
                  <c:v>0.0832114105614007</c:v>
                </c:pt>
                <c:pt idx="1403">
                  <c:v>0.0832114105614007</c:v>
                </c:pt>
                <c:pt idx="1404">
                  <c:v>0.0832114105614007</c:v>
                </c:pt>
                <c:pt idx="1405">
                  <c:v>0.0832114105614007</c:v>
                </c:pt>
                <c:pt idx="1406">
                  <c:v>0.0832114105614007</c:v>
                </c:pt>
                <c:pt idx="1407">
                  <c:v>0.0832114105614007</c:v>
                </c:pt>
                <c:pt idx="1408">
                  <c:v>0.0832114105614007</c:v>
                </c:pt>
                <c:pt idx="1409">
                  <c:v>0.0832114105614007</c:v>
                </c:pt>
                <c:pt idx="1410">
                  <c:v>0.0832114105614007</c:v>
                </c:pt>
                <c:pt idx="1411">
                  <c:v>0.0832114105614007</c:v>
                </c:pt>
                <c:pt idx="1412">
                  <c:v>0.0832114105614007</c:v>
                </c:pt>
                <c:pt idx="1413">
                  <c:v>0.0832114105614007</c:v>
                </c:pt>
                <c:pt idx="1414">
                  <c:v>0.0832114105614007</c:v>
                </c:pt>
                <c:pt idx="1415">
                  <c:v>0.0832114105614007</c:v>
                </c:pt>
                <c:pt idx="1416">
                  <c:v>0.0832114105614007</c:v>
                </c:pt>
                <c:pt idx="1417">
                  <c:v>0.0832114105614007</c:v>
                </c:pt>
                <c:pt idx="1418">
                  <c:v>0.0832114105614007</c:v>
                </c:pt>
                <c:pt idx="1419">
                  <c:v>0.0832114105614007</c:v>
                </c:pt>
                <c:pt idx="1420">
                  <c:v>0.0832114105614007</c:v>
                </c:pt>
                <c:pt idx="1421">
                  <c:v>0.0832114105614007</c:v>
                </c:pt>
                <c:pt idx="1422">
                  <c:v>0.0832114105614007</c:v>
                </c:pt>
                <c:pt idx="1423">
                  <c:v>0.0832114105614007</c:v>
                </c:pt>
                <c:pt idx="1424">
                  <c:v>0.0832114105614007</c:v>
                </c:pt>
                <c:pt idx="1425">
                  <c:v>0.0832114105614007</c:v>
                </c:pt>
                <c:pt idx="1426">
                  <c:v>0.0832114105614007</c:v>
                </c:pt>
                <c:pt idx="1427">
                  <c:v>0.0832114105614007</c:v>
                </c:pt>
                <c:pt idx="1428">
                  <c:v>0.0832114105614007</c:v>
                </c:pt>
                <c:pt idx="1429">
                  <c:v>0.0832114105614007</c:v>
                </c:pt>
                <c:pt idx="1430">
                  <c:v>0.0832114105614007</c:v>
                </c:pt>
                <c:pt idx="1431">
                  <c:v>0.0832114105614007</c:v>
                </c:pt>
                <c:pt idx="1432">
                  <c:v>0.0832114105614007</c:v>
                </c:pt>
                <c:pt idx="1433">
                  <c:v>0.0832114105614007</c:v>
                </c:pt>
                <c:pt idx="1434">
                  <c:v>0.0832114105614007</c:v>
                </c:pt>
                <c:pt idx="1435">
                  <c:v>0.0832114105614007</c:v>
                </c:pt>
                <c:pt idx="1436">
                  <c:v>0.0832114105614007</c:v>
                </c:pt>
                <c:pt idx="1437">
                  <c:v>0.0832114105614007</c:v>
                </c:pt>
                <c:pt idx="1438">
                  <c:v>0.0832114105614007</c:v>
                </c:pt>
                <c:pt idx="1439">
                  <c:v>0.0832114105614007</c:v>
                </c:pt>
                <c:pt idx="1440">
                  <c:v>0.0832114105614007</c:v>
                </c:pt>
                <c:pt idx="1441">
                  <c:v>0.0832114105614007</c:v>
                </c:pt>
                <c:pt idx="1442">
                  <c:v>0.0832114105614007</c:v>
                </c:pt>
                <c:pt idx="1443">
                  <c:v>0.0832114105614007</c:v>
                </c:pt>
                <c:pt idx="1444">
                  <c:v>0.0832114105614007</c:v>
                </c:pt>
                <c:pt idx="1445">
                  <c:v>0.0832114105614007</c:v>
                </c:pt>
                <c:pt idx="1446">
                  <c:v>0.0832114105614007</c:v>
                </c:pt>
                <c:pt idx="1447">
                  <c:v>0.0832114105614007</c:v>
                </c:pt>
                <c:pt idx="1448">
                  <c:v>0.0832114105614007</c:v>
                </c:pt>
                <c:pt idx="1449">
                  <c:v>0.0832114105614007</c:v>
                </c:pt>
                <c:pt idx="1450">
                  <c:v>0.0832114105614007</c:v>
                </c:pt>
                <c:pt idx="1451">
                  <c:v>0.0832114105614007</c:v>
                </c:pt>
                <c:pt idx="1452">
                  <c:v>0.0832114105614007</c:v>
                </c:pt>
                <c:pt idx="1453">
                  <c:v>0.0832114105614007</c:v>
                </c:pt>
                <c:pt idx="1454">
                  <c:v>0.0832114105614007</c:v>
                </c:pt>
                <c:pt idx="1455">
                  <c:v>0.0832114105614007</c:v>
                </c:pt>
                <c:pt idx="1456">
                  <c:v>0.0832114105614007</c:v>
                </c:pt>
                <c:pt idx="1457">
                  <c:v>0.0832114105614007</c:v>
                </c:pt>
                <c:pt idx="1458">
                  <c:v>0.0832114105614007</c:v>
                </c:pt>
                <c:pt idx="1459">
                  <c:v>0.0832114105614007</c:v>
                </c:pt>
                <c:pt idx="1460">
                  <c:v>0.0832114105614007</c:v>
                </c:pt>
                <c:pt idx="1461">
                  <c:v>0.0832114105614007</c:v>
                </c:pt>
                <c:pt idx="1462">
                  <c:v>0.0832114105614007</c:v>
                </c:pt>
                <c:pt idx="1463">
                  <c:v>0.0832114105614007</c:v>
                </c:pt>
                <c:pt idx="1464">
                  <c:v>0.0832114105614007</c:v>
                </c:pt>
                <c:pt idx="1465">
                  <c:v>0.0832114105614007</c:v>
                </c:pt>
                <c:pt idx="1466">
                  <c:v>0.0832114105614007</c:v>
                </c:pt>
                <c:pt idx="1467">
                  <c:v>0.0832114105614007</c:v>
                </c:pt>
                <c:pt idx="1468">
                  <c:v>0.0832114105614007</c:v>
                </c:pt>
                <c:pt idx="1469">
                  <c:v>0.0832114105614007</c:v>
                </c:pt>
                <c:pt idx="1470">
                  <c:v>0.0832114105614007</c:v>
                </c:pt>
                <c:pt idx="1471">
                  <c:v>0.0832114105614007</c:v>
                </c:pt>
                <c:pt idx="1472">
                  <c:v>0.0832114105614007</c:v>
                </c:pt>
                <c:pt idx="1473">
                  <c:v>0.0832114105614007</c:v>
                </c:pt>
                <c:pt idx="1474">
                  <c:v>0.0832114105614007</c:v>
                </c:pt>
                <c:pt idx="1475">
                  <c:v>0.0832114105614007</c:v>
                </c:pt>
                <c:pt idx="1476">
                  <c:v>0.0832114105614007</c:v>
                </c:pt>
                <c:pt idx="1477">
                  <c:v>0.0832114105614007</c:v>
                </c:pt>
                <c:pt idx="1478">
                  <c:v>0.0832114105614007</c:v>
                </c:pt>
                <c:pt idx="1479">
                  <c:v>0.0832114105614007</c:v>
                </c:pt>
                <c:pt idx="1480">
                  <c:v>0.0832114105614007</c:v>
                </c:pt>
                <c:pt idx="1481">
                  <c:v>0.0832114105614007</c:v>
                </c:pt>
                <c:pt idx="1482">
                  <c:v>0.0832114105614007</c:v>
                </c:pt>
                <c:pt idx="1483">
                  <c:v>0.0832114105614007</c:v>
                </c:pt>
                <c:pt idx="1484">
                  <c:v>0.0832114105614007</c:v>
                </c:pt>
                <c:pt idx="1485">
                  <c:v>0.0832114105614007</c:v>
                </c:pt>
                <c:pt idx="1486">
                  <c:v>0.0832114105614007</c:v>
                </c:pt>
                <c:pt idx="1487">
                  <c:v>0.0832114105614007</c:v>
                </c:pt>
                <c:pt idx="1488">
                  <c:v>0.0832114105614007</c:v>
                </c:pt>
                <c:pt idx="1489">
                  <c:v>0.0832114105614007</c:v>
                </c:pt>
                <c:pt idx="1490">
                  <c:v>0.0832114105614007</c:v>
                </c:pt>
                <c:pt idx="1491">
                  <c:v>0.0832114105614007</c:v>
                </c:pt>
                <c:pt idx="1492">
                  <c:v>0.0832114105614007</c:v>
                </c:pt>
                <c:pt idx="1493">
                  <c:v>0.0832114105614007</c:v>
                </c:pt>
                <c:pt idx="1494">
                  <c:v>0.0832114105614007</c:v>
                </c:pt>
                <c:pt idx="1495">
                  <c:v>0.0832114105614007</c:v>
                </c:pt>
                <c:pt idx="1496">
                  <c:v>0.0832114105614007</c:v>
                </c:pt>
                <c:pt idx="1497">
                  <c:v>0.0832114105614007</c:v>
                </c:pt>
                <c:pt idx="1498">
                  <c:v>0.0832114105614007</c:v>
                </c:pt>
                <c:pt idx="1499">
                  <c:v>0.0832114105614007</c:v>
                </c:pt>
                <c:pt idx="1500">
                  <c:v>0.0832114105614007</c:v>
                </c:pt>
                <c:pt idx="1501">
                  <c:v>0.0832114105614007</c:v>
                </c:pt>
                <c:pt idx="1502">
                  <c:v>0.0832114105614007</c:v>
                </c:pt>
                <c:pt idx="1503">
                  <c:v>0.0832114105614007</c:v>
                </c:pt>
                <c:pt idx="1504">
                  <c:v>0.0832114105614007</c:v>
                </c:pt>
                <c:pt idx="1505">
                  <c:v>0.0832114105614007</c:v>
                </c:pt>
                <c:pt idx="1506">
                  <c:v>0.0832114105614007</c:v>
                </c:pt>
                <c:pt idx="1507">
                  <c:v>0.0832114105614007</c:v>
                </c:pt>
                <c:pt idx="1508">
                  <c:v>0.0832114105614007</c:v>
                </c:pt>
                <c:pt idx="1509">
                  <c:v>0.0832114105614007</c:v>
                </c:pt>
                <c:pt idx="1510">
                  <c:v>0.0832114105614007</c:v>
                </c:pt>
                <c:pt idx="1511">
                  <c:v>0.0832114105614007</c:v>
                </c:pt>
                <c:pt idx="1512">
                  <c:v>0.0832114105614007</c:v>
                </c:pt>
                <c:pt idx="1513">
                  <c:v>0.0832114105614007</c:v>
                </c:pt>
                <c:pt idx="1514">
                  <c:v>0.0832114105614007</c:v>
                </c:pt>
                <c:pt idx="1515">
                  <c:v>0.0832114105614007</c:v>
                </c:pt>
                <c:pt idx="1516">
                  <c:v>0.0832114105614007</c:v>
                </c:pt>
                <c:pt idx="1517">
                  <c:v>0.0832114105614007</c:v>
                </c:pt>
                <c:pt idx="1518">
                  <c:v>0.0832114105614007</c:v>
                </c:pt>
                <c:pt idx="1519">
                  <c:v>0.0832114105614007</c:v>
                </c:pt>
                <c:pt idx="1520">
                  <c:v>0.0832114105614007</c:v>
                </c:pt>
                <c:pt idx="1521">
                  <c:v>0.0832114105614007</c:v>
                </c:pt>
                <c:pt idx="1522">
                  <c:v>0.0832114105614007</c:v>
                </c:pt>
                <c:pt idx="1523">
                  <c:v>0.0832114105614007</c:v>
                </c:pt>
                <c:pt idx="1524">
                  <c:v>0.0832114105614007</c:v>
                </c:pt>
                <c:pt idx="1525">
                  <c:v>0.0832114105614007</c:v>
                </c:pt>
                <c:pt idx="1526">
                  <c:v>0.0832114105614007</c:v>
                </c:pt>
                <c:pt idx="1527">
                  <c:v>0.0832114105614007</c:v>
                </c:pt>
                <c:pt idx="1528">
                  <c:v>0.0832114105614007</c:v>
                </c:pt>
                <c:pt idx="1529">
                  <c:v>0.0832114105614007</c:v>
                </c:pt>
                <c:pt idx="1530">
                  <c:v>0.0832114105614007</c:v>
                </c:pt>
                <c:pt idx="1531">
                  <c:v>0.0832114105614007</c:v>
                </c:pt>
                <c:pt idx="1532">
                  <c:v>0.0832114105614007</c:v>
                </c:pt>
                <c:pt idx="1533">
                  <c:v>0.0832114105614007</c:v>
                </c:pt>
                <c:pt idx="1534">
                  <c:v>0.0832114105614007</c:v>
                </c:pt>
                <c:pt idx="1535">
                  <c:v>0.0832114105614007</c:v>
                </c:pt>
                <c:pt idx="1536">
                  <c:v>0.0832114105614007</c:v>
                </c:pt>
                <c:pt idx="1537">
                  <c:v>0.0832114105614007</c:v>
                </c:pt>
                <c:pt idx="1538">
                  <c:v>0.0832114105614007</c:v>
                </c:pt>
                <c:pt idx="1539">
                  <c:v>0.0832114105614007</c:v>
                </c:pt>
                <c:pt idx="1540">
                  <c:v>0.0832114105614007</c:v>
                </c:pt>
                <c:pt idx="1541">
                  <c:v>0.0832114105614007</c:v>
                </c:pt>
                <c:pt idx="1542">
                  <c:v>0.0832114105614007</c:v>
                </c:pt>
                <c:pt idx="1543">
                  <c:v>0.0832114105614007</c:v>
                </c:pt>
                <c:pt idx="1544">
                  <c:v>0.0832114105614007</c:v>
                </c:pt>
                <c:pt idx="1545">
                  <c:v>0.0832114105614007</c:v>
                </c:pt>
                <c:pt idx="1546">
                  <c:v>0.0832114105614007</c:v>
                </c:pt>
                <c:pt idx="1547">
                  <c:v>0.0832114105614007</c:v>
                </c:pt>
                <c:pt idx="1548">
                  <c:v>0.0832114105614007</c:v>
                </c:pt>
                <c:pt idx="1549">
                  <c:v>0.0832114105614007</c:v>
                </c:pt>
                <c:pt idx="1550">
                  <c:v>0.0832114105614007</c:v>
                </c:pt>
                <c:pt idx="1551">
                  <c:v>0.0832114105614007</c:v>
                </c:pt>
                <c:pt idx="1552">
                  <c:v>0.0832114105614007</c:v>
                </c:pt>
                <c:pt idx="1553">
                  <c:v>0.0832114105614007</c:v>
                </c:pt>
                <c:pt idx="1554">
                  <c:v>0.0832114105614007</c:v>
                </c:pt>
                <c:pt idx="1555">
                  <c:v>0.0832114105614007</c:v>
                </c:pt>
                <c:pt idx="1556">
                  <c:v>0.0832114105614007</c:v>
                </c:pt>
                <c:pt idx="1557">
                  <c:v>0.0832114105614007</c:v>
                </c:pt>
                <c:pt idx="1558">
                  <c:v>0.0832114105614007</c:v>
                </c:pt>
                <c:pt idx="1559">
                  <c:v>0.0832114105614007</c:v>
                </c:pt>
                <c:pt idx="1560">
                  <c:v>0.0832114105614007</c:v>
                </c:pt>
                <c:pt idx="1561">
                  <c:v>0.0832114105614007</c:v>
                </c:pt>
                <c:pt idx="1562">
                  <c:v>0.0832114105614007</c:v>
                </c:pt>
                <c:pt idx="1563">
                  <c:v>0.0832114105614007</c:v>
                </c:pt>
                <c:pt idx="1564">
                  <c:v>0.0832138604499645</c:v>
                </c:pt>
                <c:pt idx="1565">
                  <c:v>0.0832141464814551</c:v>
                </c:pt>
                <c:pt idx="1566">
                  <c:v>0.0832144617196652</c:v>
                </c:pt>
                <c:pt idx="1567">
                  <c:v>0.083214808615803</c:v>
                </c:pt>
                <c:pt idx="1568">
                  <c:v>0.0832151897640458</c:v>
                </c:pt>
                <c:pt idx="1569">
                  <c:v>0.0832156079027741</c:v>
                </c:pt>
                <c:pt idx="1570">
                  <c:v>0.0832160659149022</c:v>
                </c:pt>
                <c:pt idx="1571">
                  <c:v>0.083216566827201</c:v>
                </c:pt>
                <c:pt idx="1572">
                  <c:v>0.0832171138085084</c:v>
                </c:pt>
                <c:pt idx="1573">
                  <c:v>0.0832177101667207</c:v>
                </c:pt>
                <c:pt idx="1574">
                  <c:v>0.0832183593444599</c:v>
                </c:pt>
                <c:pt idx="1575">
                  <c:v>0.0832190649133151</c:v>
                </c:pt>
                <c:pt idx="1576">
                  <c:v>0.0832198305665567</c:v>
                </c:pt>
                <c:pt idx="1577">
                  <c:v>0.0832206601102317</c:v>
                </c:pt>
                <c:pt idx="1578">
                  <c:v>0.0832215574525504</c:v>
                </c:pt>
                <c:pt idx="1579">
                  <c:v>0.0832225265914862</c:v>
                </c:pt>
                <c:pt idx="1580">
                  <c:v>0.0832235716005196</c:v>
                </c:pt>
                <c:pt idx="1581">
                  <c:v>0.083224696612469</c:v>
                </c:pt>
                <c:pt idx="1582">
                  <c:v>0.0832259058013641</c:v>
                </c:pt>
                <c:pt idx="1583">
                  <c:v>0.0832272033623357</c:v>
                </c:pt>
                <c:pt idx="1584">
                  <c:v>0.0832285934895094</c:v>
                </c:pt>
                <c:pt idx="1585">
                  <c:v>0.0832300803519122</c:v>
                </c:pt>
                <c:pt idx="1586">
                  <c:v>0.083231668067422</c:v>
                </c:pt>
                <c:pt idx="1587">
                  <c:v>0.0832333606748089</c:v>
                </c:pt>
                <c:pt idx="1588">
                  <c:v>0.0832351621039458</c:v>
                </c:pt>
                <c:pt idx="1589">
                  <c:v>0.0832370761442846</c:v>
                </c:pt>
                <c:pt idx="1590">
                  <c:v>0.0832391064117264</c:v>
                </c:pt>
                <c:pt idx="1591">
                  <c:v>0.0832412563140338</c:v>
                </c:pt>
                <c:pt idx="1592">
                  <c:v>0.0832435290149661</c:v>
                </c:pt>
                <c:pt idx="1593">
                  <c:v>0.0832459273973415</c:v>
                </c:pt>
                <c:pt idx="1594">
                  <c:v>0.0832484540252584</c:v>
                </c:pt>
                <c:pt idx="1595">
                  <c:v>0.0832511111057339</c:v>
                </c:pt>
                <c:pt idx="1596">
                  <c:v>0.0832539004500432</c:v>
                </c:pt>
                <c:pt idx="1597">
                  <c:v>0.0832568234350671</c:v>
                </c:pt>
                <c:pt idx="1598">
                  <c:v>0.0832598809649767</c:v>
                </c:pt>
                <c:pt idx="1599">
                  <c:v>0.0832630734336056</c:v>
                </c:pt>
                <c:pt idx="1600">
                  <c:v>0.0832664006878755</c:v>
                </c:pt>
                <c:pt idx="1601">
                  <c:v>0.0832698619926579</c:v>
                </c:pt>
                <c:pt idx="1602">
                  <c:v>0.0832734559974637</c:v>
                </c:pt>
                <c:pt idx="1603">
                  <c:v>0.083277180705361</c:v>
                </c:pt>
                <c:pt idx="1604">
                  <c:v>0.0832810334445248</c:v>
                </c:pt>
                <c:pt idx="1605">
                  <c:v>0.0832850108428214</c:v>
                </c:pt>
                <c:pt idx="1606">
                  <c:v>0.0832891088058238</c:v>
                </c:pt>
                <c:pt idx="1607">
                  <c:v>0.0832933224986463</c:v>
                </c:pt>
                <c:pt idx="1608">
                  <c:v>0.0832976463319679</c:v>
                </c:pt>
                <c:pt idx="1609">
                  <c:v>0.0833020739525981</c:v>
                </c:pt>
                <c:pt idx="1610">
                  <c:v>0.0833065982389078</c:v>
                </c:pt>
                <c:pt idx="1611">
                  <c:v>0.0833112113014237</c:v>
                </c:pt>
                <c:pt idx="1612">
                  <c:v>0.0833159044888432</c:v>
                </c:pt>
                <c:pt idx="1613">
                  <c:v>0.0833206683996918</c:v>
                </c:pt>
                <c:pt idx="1614">
                  <c:v>0.0833254928997967</c:v>
                </c:pt>
                <c:pt idx="1615">
                  <c:v>0.0833303671457031</c:v>
                </c:pt>
                <c:pt idx="1616">
                  <c:v>0.0833352796141084</c:v>
                </c:pt>
                <c:pt idx="1617">
                  <c:v>0.0833402181373305</c:v>
                </c:pt>
                <c:pt idx="1618">
                  <c:v>0.0833451699447723</c:v>
                </c:pt>
                <c:pt idx="1619">
                  <c:v>0.0833501217102808</c:v>
                </c:pt>
                <c:pt idx="1620">
                  <c:v>0.0833550596052391</c:v>
                </c:pt>
                <c:pt idx="1621">
                  <c:v>0.0833599693571671</c:v>
                </c:pt>
                <c:pt idx="1622">
                  <c:v>0.0833648363135437</c:v>
                </c:pt>
                <c:pt idx="1623">
                  <c:v>0.0833696455105031</c:v>
                </c:pt>
                <c:pt idx="1624">
                  <c:v>0.0833743817459971</c:v>
                </c:pt>
                <c:pt idx="1625">
                  <c:v>0.0833790296569587</c:v>
                </c:pt>
                <c:pt idx="1626">
                  <c:v>0.0833835737999481</c:v>
                </c:pt>
                <c:pt idx="1627">
                  <c:v>0.0833879987347133</c:v>
                </c:pt>
                <c:pt idx="1628">
                  <c:v>0.0833922891100509</c:v>
                </c:pt>
                <c:pt idx="1629">
                  <c:v>0.0833964297513153</c:v>
                </c:pt>
                <c:pt idx="1630">
                  <c:v>0.0834004057488889</c:v>
                </c:pt>
                <c:pt idx="1631">
                  <c:v>0.083404202546903</c:v>
                </c:pt>
                <c:pt idx="1632">
                  <c:v>0.083407806031475</c:v>
                </c:pt>
                <c:pt idx="1633">
                  <c:v>0.0834112026177207</c:v>
                </c:pt>
                <c:pt idx="1634">
                  <c:v>0.0834143793347937</c:v>
                </c:pt>
                <c:pt idx="1635">
                  <c:v>0.0834173239082109</c:v>
                </c:pt>
                <c:pt idx="1636">
                  <c:v>0.0834200248387324</c:v>
                </c:pt>
                <c:pt idx="1637">
                  <c:v>0.0834224714770912</c:v>
                </c:pt>
                <c:pt idx="1638">
                  <c:v>0.08342465409389</c:v>
                </c:pt>
                <c:pt idx="1639">
                  <c:v>0.0834265639440275</c:v>
                </c:pt>
                <c:pt idx="1640">
                  <c:v>0.0834281933250535</c:v>
                </c:pt>
                <c:pt idx="1641">
                  <c:v>0.0834295356289121</c:v>
                </c:pt>
                <c:pt idx="1642">
                  <c:v>0.0834305853865832</c:v>
                </c:pt>
                <c:pt idx="1643">
                  <c:v>0.0834313383052023</c:v>
                </c:pt>
                <c:pt idx="1644">
                  <c:v>0.0834317912973055</c:v>
                </c:pt>
                <c:pt idx="1645">
                  <c:v>0.0834319425019212</c:v>
                </c:pt>
                <c:pt idx="1646">
                  <c:v>0.0834317912973055</c:v>
                </c:pt>
                <c:pt idx="1647">
                  <c:v>0.0834313383052023</c:v>
                </c:pt>
                <c:pt idx="1648">
                  <c:v>0.0834305853865832</c:v>
                </c:pt>
                <c:pt idx="1649">
                  <c:v>0.0834295356289121</c:v>
                </c:pt>
                <c:pt idx="1650">
                  <c:v>0.0834281933250535</c:v>
                </c:pt>
                <c:pt idx="1651">
                  <c:v>0.0834265639440275</c:v>
                </c:pt>
                <c:pt idx="1652">
                  <c:v>0.08342465409389</c:v>
                </c:pt>
                <c:pt idx="1653">
                  <c:v>0.0834224714770912</c:v>
                </c:pt>
                <c:pt idx="1654">
                  <c:v>0.0834200248387324</c:v>
                </c:pt>
                <c:pt idx="1655">
                  <c:v>0.0834173239082109</c:v>
                </c:pt>
                <c:pt idx="1656">
                  <c:v>0.0834143793347937</c:v>
                </c:pt>
                <c:pt idx="1657">
                  <c:v>0.0834112026177207</c:v>
                </c:pt>
                <c:pt idx="1658">
                  <c:v>0.083407806031475</c:v>
                </c:pt>
                <c:pt idx="1659">
                  <c:v>0.083404202546903</c:v>
                </c:pt>
                <c:pt idx="1660">
                  <c:v>0.0834004057488889</c:v>
                </c:pt>
                <c:pt idx="1661">
                  <c:v>0.0833964297513153</c:v>
                </c:pt>
                <c:pt idx="1662">
                  <c:v>0.0833922891100509</c:v>
                </c:pt>
                <c:pt idx="1663">
                  <c:v>0.0833879987347133</c:v>
                </c:pt>
                <c:pt idx="1664">
                  <c:v>0.0833835737999481</c:v>
                </c:pt>
                <c:pt idx="1665">
                  <c:v>0.0833790296569587</c:v>
                </c:pt>
                <c:pt idx="1666">
                  <c:v>0.0833743817459971</c:v>
                </c:pt>
                <c:pt idx="1667">
                  <c:v>0.0833696455105031</c:v>
                </c:pt>
                <c:pt idx="1668">
                  <c:v>0.0833648363135437</c:v>
                </c:pt>
                <c:pt idx="1669">
                  <c:v>0.0833599693571671</c:v>
                </c:pt>
                <c:pt idx="1670">
                  <c:v>0.0833550596052391</c:v>
                </c:pt>
                <c:pt idx="1671">
                  <c:v>0.0833501217102808</c:v>
                </c:pt>
                <c:pt idx="1672">
                  <c:v>0.0833451699447723</c:v>
                </c:pt>
                <c:pt idx="1673">
                  <c:v>0.0833402181373305</c:v>
                </c:pt>
                <c:pt idx="1674">
                  <c:v>0.0833352796141084</c:v>
                </c:pt>
                <c:pt idx="1675">
                  <c:v>0.0833303671457031</c:v>
                </c:pt>
                <c:pt idx="1676">
                  <c:v>0.0833254928997967</c:v>
                </c:pt>
                <c:pt idx="1677">
                  <c:v>0.0833206683996918</c:v>
                </c:pt>
                <c:pt idx="1678">
                  <c:v>0.0833159044888432</c:v>
                </c:pt>
                <c:pt idx="1679">
                  <c:v>0.0833112113014237</c:v>
                </c:pt>
                <c:pt idx="1680">
                  <c:v>0.0833065982389078</c:v>
                </c:pt>
                <c:pt idx="1681">
                  <c:v>0.0833020739525981</c:v>
                </c:pt>
                <c:pt idx="1682">
                  <c:v>0.0832976463319679</c:v>
                </c:pt>
                <c:pt idx="1683">
                  <c:v>0.0832933224986463</c:v>
                </c:pt>
                <c:pt idx="1684">
                  <c:v>0.0832917546854728</c:v>
                </c:pt>
                <c:pt idx="1685">
                  <c:v>0.0832879916781728</c:v>
                </c:pt>
                <c:pt idx="1686">
                  <c:v>0.0832843862705523</c:v>
                </c:pt>
                <c:pt idx="1687">
                  <c:v>0.0832809459151498</c:v>
                </c:pt>
                <c:pt idx="1688">
                  <c:v>0.0832776775526195</c:v>
                </c:pt>
                <c:pt idx="1689">
                  <c:v>0.083274587635394</c:v>
                </c:pt>
                <c:pt idx="1690">
                  <c:v>0.0832716821531878</c:v>
                </c:pt>
                <c:pt idx="1691">
                  <c:v>0.0832689666597517</c:v>
                </c:pt>
                <c:pt idx="1692">
                  <c:v>0.0832664463002778</c:v>
                </c:pt>
                <c:pt idx="1693">
                  <c:v>0.0832641258388589</c:v>
                </c:pt>
                <c:pt idx="1694">
                  <c:v>0.0832620096854066</c:v>
                </c:pt>
                <c:pt idx="1695">
                  <c:v>0.0832601019214517</c:v>
                </c:pt>
                <c:pt idx="1696">
                  <c:v>0.0832584063242658</c:v>
                </c:pt>
                <c:pt idx="1697">
                  <c:v>0.0832569263887725</c:v>
                </c:pt>
                <c:pt idx="1698">
                  <c:v>0.0832579462774819</c:v>
                </c:pt>
                <c:pt idx="1699">
                  <c:v>0.0832571542052259</c:v>
                </c:pt>
                <c:pt idx="1700">
                  <c:v>0.0832566101987562</c:v>
                </c:pt>
                <c:pt idx="1701">
                  <c:v>0.0832563186126811</c:v>
                </c:pt>
                <c:pt idx="1702">
                  <c:v>0.0832562836795935</c:v>
                </c:pt>
                <c:pt idx="1703">
                  <c:v>0.0832565095107449</c:v>
                </c:pt>
                <c:pt idx="1704">
                  <c:v>0.083257000091517</c:v>
                </c:pt>
                <c:pt idx="1705">
                  <c:v>0.0832577592715229</c:v>
                </c:pt>
                <c:pt idx="1706">
                  <c:v>0.0832587907492437</c:v>
                </c:pt>
                <c:pt idx="1707">
                  <c:v>0.0832600980511771</c:v>
                </c:pt>
                <c:pt idx="1708">
                  <c:v>0.08326557550504</c:v>
                </c:pt>
                <c:pt idx="1709">
                  <c:v>0.0832718619792943</c:v>
                </c:pt>
                <c:pt idx="1710">
                  <c:v>0.0832755412693938</c:v>
                </c:pt>
                <c:pt idx="1711">
                  <c:v>0.0832797500570902</c:v>
                </c:pt>
                <c:pt idx="1712">
                  <c:v>0.0832845213218358</c:v>
                </c:pt>
                <c:pt idx="1713">
                  <c:v>0.0832898901865345</c:v>
                </c:pt>
                <c:pt idx="1714">
                  <c:v>0.0832958938345119</c:v>
                </c:pt>
                <c:pt idx="1715">
                  <c:v>0.0833025713734695</c:v>
                </c:pt>
                <c:pt idx="1716">
                  <c:v>0.0833099636401895</c:v>
                </c:pt>
                <c:pt idx="1717">
                  <c:v>0.0833181129400727</c:v>
                </c:pt>
                <c:pt idx="1718">
                  <c:v>0.0833270627161393</c:v>
                </c:pt>
                <c:pt idx="1719">
                  <c:v>0.0833368571429117</c:v>
                </c:pt>
                <c:pt idx="1720">
                  <c:v>0.0833475406416589</c:v>
                </c:pt>
                <c:pt idx="1721">
                  <c:v>0.0833591573148085</c:v>
                </c:pt>
                <c:pt idx="1722">
                  <c:v>0.0833717502989398</c:v>
                </c:pt>
                <c:pt idx="1723">
                  <c:v>0.0833853610376402</c:v>
                </c:pt>
                <c:pt idx="1724">
                  <c:v>0.0834000284776257</c:v>
                </c:pt>
                <c:pt idx="1725">
                  <c:v>0.0834157881938546</c:v>
                </c:pt>
                <c:pt idx="1726">
                  <c:v>0.083432671451869</c:v>
                </c:pt>
                <c:pt idx="1727">
                  <c:v>0.0834485134646942</c:v>
                </c:pt>
                <c:pt idx="1728">
                  <c:v>0.0834679497896034</c:v>
                </c:pt>
                <c:pt idx="1729">
                  <c:v>0.0834885448375876</c:v>
                </c:pt>
                <c:pt idx="1730">
                  <c:v>0.0835136116957116</c:v>
                </c:pt>
                <c:pt idx="1731">
                  <c:v>0.0835370622503253</c:v>
                </c:pt>
                <c:pt idx="1732">
                  <c:v>0.0835617329209381</c:v>
                </c:pt>
                <c:pt idx="1733">
                  <c:v>0.0835876061442027</c:v>
                </c:pt>
                <c:pt idx="1734">
                  <c:v>0.083614652654249</c:v>
                </c:pt>
                <c:pt idx="1735">
                  <c:v>0.0836428307667222</c:v>
                </c:pt>
                <c:pt idx="1736">
                  <c:v>0.0836720857973644</c:v>
                </c:pt>
                <c:pt idx="1737">
                  <c:v>0.0837023496390339</c:v>
                </c:pt>
                <c:pt idx="1738">
                  <c:v>0.0837335405194101</c:v>
                </c:pt>
                <c:pt idx="1739">
                  <c:v>0.0837655629592244</c:v>
                </c:pt>
                <c:pt idx="1740">
                  <c:v>0.0837983079476975</c:v>
                </c:pt>
                <c:pt idx="1741">
                  <c:v>0.0838316533479892</c:v>
                </c:pt>
                <c:pt idx="1742">
                  <c:v>0.0838654645409403</c:v>
                </c:pt>
                <c:pt idx="1743">
                  <c:v>0.0838995953103009</c:v>
                </c:pt>
                <c:pt idx="1744">
                  <c:v>0.0839338889671089</c:v>
                </c:pt>
                <c:pt idx="1745">
                  <c:v>0.0839681797050588</c:v>
                </c:pt>
                <c:pt idx="1746">
                  <c:v>0.0840022941727294</c:v>
                </c:pt>
                <c:pt idx="1747">
                  <c:v>0.0840360532426116</c:v>
                </c:pt>
                <c:pt idx="1748">
                  <c:v>0.0840692739511712</c:v>
                </c:pt>
                <c:pt idx="1749">
                  <c:v>0.0841017715788827</c:v>
                </c:pt>
                <c:pt idx="1750">
                  <c:v>0.0841333618344759</c:v>
                </c:pt>
                <c:pt idx="1751">
                  <c:v>0.0841638631037001</c:v>
                </c:pt>
                <c:pt idx="1752">
                  <c:v>0.0841930987199058</c:v>
                </c:pt>
                <c:pt idx="1753">
                  <c:v>0.0842208992117871</c:v>
                </c:pt>
                <c:pt idx="1754">
                  <c:v>0.0842507793156683</c:v>
                </c:pt>
                <c:pt idx="1755">
                  <c:v>0.0842759004850366</c:v>
                </c:pt>
                <c:pt idx="1756">
                  <c:v>0.084299245171558</c:v>
                </c:pt>
                <c:pt idx="1757">
                  <c:v>0.0843207060844781</c:v>
                </c:pt>
                <c:pt idx="1758">
                  <c:v>0.0843401935671022</c:v>
                </c:pt>
                <c:pt idx="1759">
                  <c:v>0.0843576368104783</c:v>
                </c:pt>
                <c:pt idx="1760">
                  <c:v>0.084372984758313</c:v>
                </c:pt>
                <c:pt idx="1761">
                  <c:v>0.0843862066817653</c:v>
                </c:pt>
                <c:pt idx="1762">
                  <c:v>0.084397292410108</c:v>
                </c:pt>
                <c:pt idx="1763">
                  <c:v>0.0844062522110034</c:v>
                </c:pt>
                <c:pt idx="1764">
                  <c:v>0.084413116322085</c:v>
                </c:pt>
                <c:pt idx="1765">
                  <c:v>0.0844179341434403</c:v>
                </c:pt>
                <c:pt idx="1766">
                  <c:v>0.0844207731082256</c:v>
                </c:pt>
                <c:pt idx="1767">
                  <c:v>0.0844217172558026</c:v>
                </c:pt>
                <c:pt idx="1768">
                  <c:v>0.0844208655382674</c:v>
                </c:pt>
                <c:pt idx="1769">
                  <c:v>0.0844183298968732</c:v>
                </c:pt>
                <c:pt idx="1770">
                  <c:v>0.0844142331494895</c:v>
                </c:pt>
                <c:pt idx="1771">
                  <c:v>0.0844087067337884</c:v>
                </c:pt>
                <c:pt idx="1772">
                  <c:v>0.0844018883532214</c:v>
                </c:pt>
                <c:pt idx="1773">
                  <c:v>0.08439391957403</c:v>
                </c:pt>
                <c:pt idx="1774">
                  <c:v>0.0843849434215123</c:v>
                </c:pt>
                <c:pt idx="1775">
                  <c:v>0.084375102022601</c:v>
                </c:pt>
                <c:pt idx="1776">
                  <c:v>0.0843645343395539</c:v>
                </c:pt>
                <c:pt idx="1777">
                  <c:v>0.084353374036335</c:v>
                </c:pt>
                <c:pt idx="1778">
                  <c:v>0.0843445036398219</c:v>
                </c:pt>
                <c:pt idx="1779">
                  <c:v>0.0843328925446389</c:v>
                </c:pt>
                <c:pt idx="1780">
                  <c:v>0.0843210814541182</c:v>
                </c:pt>
                <c:pt idx="1781">
                  <c:v>0.0843091693343321</c:v>
                </c:pt>
                <c:pt idx="1782">
                  <c:v>0.0842972425684191</c:v>
                </c:pt>
                <c:pt idx="1783">
                  <c:v>0.0842853742254347</c:v>
                </c:pt>
                <c:pt idx="1784">
                  <c:v>0.084273623608283</c:v>
                </c:pt>
                <c:pt idx="1785">
                  <c:v>0.0842620360785378</c:v>
                </c:pt>
                <c:pt idx="1786">
                  <c:v>0.0842506431505759</c:v>
                </c:pt>
                <c:pt idx="1787">
                  <c:v>0.0842394628424889</c:v>
                </c:pt>
                <c:pt idx="1788">
                  <c:v>0.0842285002667997</c:v>
                </c:pt>
                <c:pt idx="1789">
                  <c:v>0.0842177484401349</c:v>
                </c:pt>
                <c:pt idx="1790">
                  <c:v>0.0842071892877519</c:v>
                </c:pt>
                <c:pt idx="1791">
                  <c:v>0.0841967948161914</c:v>
                </c:pt>
                <c:pt idx="1792">
                  <c:v>0.0841865284253494</c:v>
                </c:pt>
                <c:pt idx="1793">
                  <c:v>0.0841763463299165</c:v>
                </c:pt>
                <c:pt idx="1794">
                  <c:v>0.0841661990593992</c:v>
                </c:pt>
                <c:pt idx="1795">
                  <c:v>0.0841560330057994</c:v>
                </c:pt>
                <c:pt idx="1796">
                  <c:v>0.0841457919884309</c:v>
                </c:pt>
                <c:pt idx="1797">
                  <c:v>0.0841354188062721</c:v>
                </c:pt>
                <c:pt idx="1798">
                  <c:v>0.0841248567496353</c:v>
                </c:pt>
                <c:pt idx="1799">
                  <c:v>0.0841140510447312</c:v>
                </c:pt>
                <c:pt idx="1800">
                  <c:v>0.0841029502068765</c:v>
                </c:pt>
                <c:pt idx="1801">
                  <c:v>0.0840915072805808</c:v>
                </c:pt>
                <c:pt idx="1802">
                  <c:v>0.0840796809475059</c:v>
                </c:pt>
                <c:pt idx="1803">
                  <c:v>0.0840674364862711</c:v>
                </c:pt>
                <c:pt idx="1804">
                  <c:v>0.0840547465712269</c:v>
                </c:pt>
                <c:pt idx="1805">
                  <c:v>0.0840415919005886</c:v>
                </c:pt>
                <c:pt idx="1806">
                  <c:v>0.0840279616476633</c:v>
                </c:pt>
                <c:pt idx="1807">
                  <c:v>0.0840138537322602</c:v>
                </c:pt>
                <c:pt idx="1808">
                  <c:v>0.0839992749127001</c:v>
                </c:pt>
                <c:pt idx="1809">
                  <c:v>0.0839842407020778</c:v>
                </c:pt>
                <c:pt idx="1810">
                  <c:v>0.0839687751155382</c:v>
                </c:pt>
                <c:pt idx="1811">
                  <c:v>0.0839496543691952</c:v>
                </c:pt>
                <c:pt idx="1812">
                  <c:v>0.083933970732352</c:v>
                </c:pt>
                <c:pt idx="1813">
                  <c:v>0.0839178919126644</c:v>
                </c:pt>
                <c:pt idx="1814">
                  <c:v>0.0839014813790664</c:v>
                </c:pt>
                <c:pt idx="1815">
                  <c:v>0.0838848065352863</c:v>
                </c:pt>
                <c:pt idx="1816">
                  <c:v>0.0838679378215934</c:v>
                </c:pt>
                <c:pt idx="1817">
                  <c:v>0.0838509477634918</c:v>
                </c:pt>
                <c:pt idx="1818">
                  <c:v>0.0838308041042848</c:v>
                </c:pt>
                <c:pt idx="1819">
                  <c:v>0.0838142812868243</c:v>
                </c:pt>
                <c:pt idx="1820">
                  <c:v>0.0837977871261795</c:v>
                </c:pt>
                <c:pt idx="1821">
                  <c:v>0.0837814014424097</c:v>
                </c:pt>
                <c:pt idx="1822">
                  <c:v>0.0837652003517147</c:v>
                </c:pt>
                <c:pt idx="1823">
                  <c:v>0.0837492554530431</c:v>
                </c:pt>
                <c:pt idx="1824">
                  <c:v>0.083733633090734</c:v>
                </c:pt>
                <c:pt idx="1825">
                  <c:v>0.0837183937049045</c:v>
                </c:pt>
                <c:pt idx="1826">
                  <c:v>0.0837035912793421</c:v>
                </c:pt>
                <c:pt idx="1827">
                  <c:v>0.0836892728945279</c:v>
                </c:pt>
                <c:pt idx="1828">
                  <c:v>0.0836754783911516</c:v>
                </c:pt>
                <c:pt idx="1829">
                  <c:v>0.0836622401471563</c:v>
                </c:pt>
                <c:pt idx="1830">
                  <c:v>0.083649582969025</c:v>
                </c:pt>
                <c:pt idx="1831">
                  <c:v>0.0836375240957558</c:v>
                </c:pt>
                <c:pt idx="1832">
                  <c:v>0.0836260733118235</c:v>
                </c:pt>
                <c:pt idx="1833">
                  <c:v>0.0836152331634375</c:v>
                </c:pt>
                <c:pt idx="1834">
                  <c:v>0.0836049992706325</c:v>
                </c:pt>
                <c:pt idx="1835">
                  <c:v>0.0835930159180559</c:v>
                </c:pt>
                <c:pt idx="1836">
                  <c:v>0.0835842258980854</c:v>
                </c:pt>
                <c:pt idx="1837">
                  <c:v>0.0835759636112361</c:v>
                </c:pt>
                <c:pt idx="1838">
                  <c:v>0.0835682042295054</c:v>
                </c:pt>
                <c:pt idx="1839">
                  <c:v>0.0835609184589896</c:v>
                </c:pt>
                <c:pt idx="1840">
                  <c:v>0.0835540732114021</c:v>
                </c:pt>
                <c:pt idx="1841">
                  <c:v>0.0835476322924597</c:v>
                </c:pt>
                <c:pt idx="1842">
                  <c:v>0.0835415570951754</c:v>
                </c:pt>
                <c:pt idx="1843">
                  <c:v>0.083535807286741</c:v>
                </c:pt>
                <c:pt idx="1844">
                  <c:v>0.0835303414785171</c:v>
                </c:pt>
                <c:pt idx="1845">
                  <c:v>0.0835251178696343</c:v>
                </c:pt>
                <c:pt idx="1846">
                  <c:v>0.0835200948558187</c:v>
                </c:pt>
                <c:pt idx="1847">
                  <c:v>0.0835152315962483</c:v>
                </c:pt>
                <c:pt idx="1848">
                  <c:v>0.0835104885324877</c:v>
                </c:pt>
                <c:pt idx="1849">
                  <c:v>0.0835058278548134</c:v>
                </c:pt>
                <c:pt idx="1850">
                  <c:v>0.0835012139124877</c:v>
                </c:pt>
                <c:pt idx="1851">
                  <c:v>0.0834937704597096</c:v>
                </c:pt>
                <c:pt idx="1852">
                  <c:v>0.0834895585537989</c:v>
                </c:pt>
                <c:pt idx="1853">
                  <c:v>0.0834852500838991</c:v>
                </c:pt>
                <c:pt idx="1854">
                  <c:v>0.0834808269266561</c:v>
                </c:pt>
                <c:pt idx="1855">
                  <c:v>0.0834762737427729</c:v>
                </c:pt>
                <c:pt idx="1856">
                  <c:v>0.0834715780713906</c:v>
                </c:pt>
                <c:pt idx="1857">
                  <c:v>0.0834667303752147</c:v>
                </c:pt>
                <c:pt idx="1858">
                  <c:v>0.0834617240394701</c:v>
                </c:pt>
                <c:pt idx="1859">
                  <c:v>0.0834565553282595</c:v>
                </c:pt>
                <c:pt idx="1860">
                  <c:v>0.08345122330228</c:v>
                </c:pt>
                <c:pt idx="1861">
                  <c:v>0.0834457297021168</c:v>
                </c:pt>
                <c:pt idx="1862">
                  <c:v>0.08344007880151</c:v>
                </c:pt>
                <c:pt idx="1863">
                  <c:v>0.083431171352944</c:v>
                </c:pt>
                <c:pt idx="1864">
                  <c:v>0.0834257168758998</c:v>
                </c:pt>
                <c:pt idx="1865">
                  <c:v>0.0834200611144995</c:v>
                </c:pt>
                <c:pt idx="1866">
                  <c:v>0.0834142254190716</c:v>
                </c:pt>
                <c:pt idx="1867">
                  <c:v>0.083408231735961</c:v>
                </c:pt>
                <c:pt idx="1868">
                  <c:v>0.0834021024297732</c:v>
                </c:pt>
                <c:pt idx="1869">
                  <c:v>0.0833958601070943</c:v>
                </c:pt>
                <c:pt idx="1870">
                  <c:v>0.0833895274435027</c:v>
                </c:pt>
                <c:pt idx="1871">
                  <c:v>0.0833831270155875</c:v>
                </c:pt>
                <c:pt idx="1872">
                  <c:v>0.0833766811395693</c:v>
                </c:pt>
                <c:pt idx="1873">
                  <c:v>0.0833681561734997</c:v>
                </c:pt>
                <c:pt idx="1874">
                  <c:v>0.0833618898676937</c:v>
                </c:pt>
                <c:pt idx="1875">
                  <c:v>0.08335562348633</c:v>
                </c:pt>
                <c:pt idx="1876">
                  <c:v>0.0833493783193023</c:v>
                </c:pt>
                <c:pt idx="1877">
                  <c:v>0.0833431746445946</c:v>
                </c:pt>
                <c:pt idx="1878">
                  <c:v>0.0833370316345065</c:v>
                </c:pt>
                <c:pt idx="1879">
                  <c:v>0.0833309672753851</c:v>
                </c:pt>
                <c:pt idx="1880">
                  <c:v>0.0833249983010705</c:v>
                </c:pt>
                <c:pt idx="1881">
                  <c:v>0.0833191401400939</c:v>
                </c:pt>
                <c:pt idx="1882">
                  <c:v>0.0833134068764978</c:v>
                </c:pt>
                <c:pt idx="1883">
                  <c:v>0.0833078112239992</c:v>
                </c:pt>
                <c:pt idx="1884">
                  <c:v>0.0833023645130671</c:v>
                </c:pt>
                <c:pt idx="1885">
                  <c:v>0.0832970766903598</c:v>
                </c:pt>
                <c:pt idx="1886">
                  <c:v>0.0832919563298497</c:v>
                </c:pt>
                <c:pt idx="1887">
                  <c:v>0.0832870106548635</c:v>
                </c:pt>
                <c:pt idx="1888">
                  <c:v>0.083282245570182</c:v>
                </c:pt>
                <c:pt idx="1889">
                  <c:v>0.083277665703273</c:v>
                </c:pt>
                <c:pt idx="1890">
                  <c:v>0.0832732744536848</c:v>
                </c:pt>
                <c:pt idx="1891">
                  <c:v>0.0832690740495858</c:v>
                </c:pt>
                <c:pt idx="1892">
                  <c:v>0.0832650656104222</c:v>
                </c:pt>
                <c:pt idx="1893">
                  <c:v>0.0832612492146584</c:v>
                </c:pt>
                <c:pt idx="1894">
                  <c:v>0.0832576239715743</c:v>
                </c:pt>
                <c:pt idx="1895">
                  <c:v>0.0832541880961188</c:v>
                </c:pt>
                <c:pt idx="1896">
                  <c:v>0.0832509389858516</c:v>
                </c:pt>
                <c:pt idx="1897">
                  <c:v>0.0832478732990497</c:v>
                </c:pt>
                <c:pt idx="1898">
                  <c:v>0.0832449870331129</c:v>
                </c:pt>
                <c:pt idx="1899">
                  <c:v>0.08324227560246</c:v>
                </c:pt>
                <c:pt idx="1900">
                  <c:v>0.0832397339151774</c:v>
                </c:pt>
                <c:pt idx="1901">
                  <c:v>0.0832373564477542</c:v>
                </c:pt>
                <c:pt idx="1902">
                  <c:v>0.0832351373173127</c:v>
                </c:pt>
                <c:pt idx="1903">
                  <c:v>0.0832330703508209</c:v>
                </c:pt>
                <c:pt idx="1904">
                  <c:v>0.0832311491508508</c:v>
                </c:pt>
                <c:pt idx="1905">
                  <c:v>0.0832293671575237</c:v>
                </c:pt>
                <c:pt idx="1906">
                  <c:v>0.0832277177063595</c:v>
                </c:pt>
                <c:pt idx="1907">
                  <c:v>0.0832261940818174</c:v>
                </c:pt>
                <c:pt idx="1908">
                  <c:v>0.0832247895663863</c:v>
                </c:pt>
                <c:pt idx="1909">
                  <c:v>0.0832234974851472</c:v>
                </c:pt>
                <c:pt idx="1910">
                  <c:v>0.0832223112457873</c:v>
                </c:pt>
                <c:pt idx="1911">
                  <c:v>0.0832212243741036</c:v>
                </c:pt>
                <c:pt idx="1912">
                  <c:v>0.0832202305450789</c:v>
                </c:pt>
                <c:pt idx="1913">
                  <c:v>0.0832193236096575</c:v>
                </c:pt>
                <c:pt idx="1914">
                  <c:v>0.0832184976173857</c:v>
                </c:pt>
                <c:pt idx="1915">
                  <c:v>0.083217746835111</c:v>
                </c:pt>
                <c:pt idx="1916">
                  <c:v>0.0832170657619614</c:v>
                </c:pt>
                <c:pt idx="1917">
                  <c:v>0.0832164491408454</c:v>
                </c:pt>
                <c:pt idx="1918">
                  <c:v>0.083215891966727</c:v>
                </c:pt>
                <c:pt idx="1919">
                  <c:v>0.0832153894919422</c:v>
                </c:pt>
                <c:pt idx="1920">
                  <c:v>0.0832149372288258</c:v>
                </c:pt>
                <c:pt idx="1921">
                  <c:v>0.08321453094992</c:v>
                </c:pt>
                <c:pt idx="1922">
                  <c:v>0.083214166686035</c:v>
                </c:pt>
                <c:pt idx="1923">
                  <c:v>0.0832114105614007</c:v>
                </c:pt>
                <c:pt idx="1924">
                  <c:v>0.0832114105614007</c:v>
                </c:pt>
                <c:pt idx="1925">
                  <c:v>0.0832114105614007</c:v>
                </c:pt>
                <c:pt idx="1926">
                  <c:v>0.0832114105614007</c:v>
                </c:pt>
                <c:pt idx="1927">
                  <c:v>0.0832114105614007</c:v>
                </c:pt>
                <c:pt idx="1928">
                  <c:v>0.0832114105614007</c:v>
                </c:pt>
                <c:pt idx="1929">
                  <c:v>0.0832114105614007</c:v>
                </c:pt>
                <c:pt idx="1930">
                  <c:v>0.0832114105614007</c:v>
                </c:pt>
                <c:pt idx="1931">
                  <c:v>0.0832114105614007</c:v>
                </c:pt>
                <c:pt idx="1932">
                  <c:v>0.0832114105614007</c:v>
                </c:pt>
                <c:pt idx="1933">
                  <c:v>0.0832114105614007</c:v>
                </c:pt>
                <c:pt idx="1934">
                  <c:v>0.0832114105614007</c:v>
                </c:pt>
                <c:pt idx="1935">
                  <c:v>0.0832114105614007</c:v>
                </c:pt>
                <c:pt idx="1936">
                  <c:v>0.0832114105614007</c:v>
                </c:pt>
                <c:pt idx="1937">
                  <c:v>0.0832114105614007</c:v>
                </c:pt>
                <c:pt idx="1938">
                  <c:v>0.0832114105614007</c:v>
                </c:pt>
                <c:pt idx="1939">
                  <c:v>0.0832114105614007</c:v>
                </c:pt>
                <c:pt idx="1940">
                  <c:v>0.0832114105614007</c:v>
                </c:pt>
                <c:pt idx="1941">
                  <c:v>0.0832114105614007</c:v>
                </c:pt>
                <c:pt idx="1942">
                  <c:v>0.0832114105614007</c:v>
                </c:pt>
                <c:pt idx="1943">
                  <c:v>0.0832114105614007</c:v>
                </c:pt>
                <c:pt idx="1944">
                  <c:v>0.0832114105614007</c:v>
                </c:pt>
                <c:pt idx="1945">
                  <c:v>0.0832114105614007</c:v>
                </c:pt>
                <c:pt idx="1946">
                  <c:v>0.0832114105614007</c:v>
                </c:pt>
                <c:pt idx="1947">
                  <c:v>0.0832114105614007</c:v>
                </c:pt>
                <c:pt idx="1948">
                  <c:v>0.0832114105614007</c:v>
                </c:pt>
                <c:pt idx="1949">
                  <c:v>0.0832114105614007</c:v>
                </c:pt>
                <c:pt idx="1950">
                  <c:v>0.0832114105614007</c:v>
                </c:pt>
                <c:pt idx="1951">
                  <c:v>0.0832114105614007</c:v>
                </c:pt>
                <c:pt idx="1952">
                  <c:v>0.0832114105614007</c:v>
                </c:pt>
                <c:pt idx="1953">
                  <c:v>0.0832114105614007</c:v>
                </c:pt>
                <c:pt idx="1954">
                  <c:v>0.0832114105614007</c:v>
                </c:pt>
                <c:pt idx="1955">
                  <c:v>0.0832114105614007</c:v>
                </c:pt>
                <c:pt idx="1956">
                  <c:v>0.0832114105614007</c:v>
                </c:pt>
                <c:pt idx="1957">
                  <c:v>0.0832114105614007</c:v>
                </c:pt>
                <c:pt idx="1958">
                  <c:v>0.0832114105614007</c:v>
                </c:pt>
                <c:pt idx="1959">
                  <c:v>0.0832114105614007</c:v>
                </c:pt>
                <c:pt idx="1960">
                  <c:v>0.0832114105614007</c:v>
                </c:pt>
                <c:pt idx="1961">
                  <c:v>0.0832114105614007</c:v>
                </c:pt>
                <c:pt idx="1962">
                  <c:v>0.0832114105614007</c:v>
                </c:pt>
                <c:pt idx="1963">
                  <c:v>0.0832114105614007</c:v>
                </c:pt>
                <c:pt idx="1964">
                  <c:v>0.0832114105614007</c:v>
                </c:pt>
                <c:pt idx="1965">
                  <c:v>0.0832114105614007</c:v>
                </c:pt>
                <c:pt idx="1966">
                  <c:v>0.0832114105614007</c:v>
                </c:pt>
                <c:pt idx="1967">
                  <c:v>0.0832114105614007</c:v>
                </c:pt>
                <c:pt idx="1968">
                  <c:v>0.0832114105614007</c:v>
                </c:pt>
                <c:pt idx="1969">
                  <c:v>0.0832114105614007</c:v>
                </c:pt>
                <c:pt idx="1970">
                  <c:v>0.0832114105614007</c:v>
                </c:pt>
                <c:pt idx="1971">
                  <c:v>0.0832114105614007</c:v>
                </c:pt>
                <c:pt idx="1972">
                  <c:v>0.0832114105614007</c:v>
                </c:pt>
                <c:pt idx="1973">
                  <c:v>0.0832114105614007</c:v>
                </c:pt>
                <c:pt idx="1974">
                  <c:v>0.0832114105614007</c:v>
                </c:pt>
                <c:pt idx="1975">
                  <c:v>0.0832114105614007</c:v>
                </c:pt>
                <c:pt idx="1976">
                  <c:v>0.0832114105614007</c:v>
                </c:pt>
                <c:pt idx="1977">
                  <c:v>0.0832114105614007</c:v>
                </c:pt>
                <c:pt idx="1978">
                  <c:v>0.0832114105614007</c:v>
                </c:pt>
                <c:pt idx="1979">
                  <c:v>0.0832114105614007</c:v>
                </c:pt>
                <c:pt idx="1980">
                  <c:v>0.0832114105614007</c:v>
                </c:pt>
                <c:pt idx="1981">
                  <c:v>0.0832114105614007</c:v>
                </c:pt>
                <c:pt idx="1982">
                  <c:v>0.0832114105614007</c:v>
                </c:pt>
                <c:pt idx="1983">
                  <c:v>0.0832114105614007</c:v>
                </c:pt>
                <c:pt idx="1984">
                  <c:v>0.0832114105614007</c:v>
                </c:pt>
                <c:pt idx="1985">
                  <c:v>0.0832114105614007</c:v>
                </c:pt>
                <c:pt idx="1986">
                  <c:v>0.0832114105614007</c:v>
                </c:pt>
                <c:pt idx="1987">
                  <c:v>0.0832114105614007</c:v>
                </c:pt>
                <c:pt idx="1988">
                  <c:v>0.0832114105614007</c:v>
                </c:pt>
                <c:pt idx="1989">
                  <c:v>0.0832114105614007</c:v>
                </c:pt>
                <c:pt idx="1990">
                  <c:v>0.0832114105614007</c:v>
                </c:pt>
                <c:pt idx="1991">
                  <c:v>0.0832114105614007</c:v>
                </c:pt>
                <c:pt idx="1992">
                  <c:v>0.0832114105614007</c:v>
                </c:pt>
                <c:pt idx="1993">
                  <c:v>0.0832114105614007</c:v>
                </c:pt>
                <c:pt idx="1994">
                  <c:v>0.0832114105614007</c:v>
                </c:pt>
                <c:pt idx="1995">
                  <c:v>0.0832114105614007</c:v>
                </c:pt>
                <c:pt idx="1996">
                  <c:v>0.0832114105614007</c:v>
                </c:pt>
                <c:pt idx="1997">
                  <c:v>0.0832114105614007</c:v>
                </c:pt>
                <c:pt idx="1998">
                  <c:v>0.0832114105614007</c:v>
                </c:pt>
                <c:pt idx="1999">
                  <c:v>0.0832114105614007</c:v>
                </c:pt>
                <c:pt idx="2000">
                  <c:v>0.0832114105614007</c:v>
                </c:pt>
                <c:pt idx="2001">
                  <c:v>0.0832114105614007</c:v>
                </c:pt>
                <c:pt idx="2002">
                  <c:v>0.0832114105614007</c:v>
                </c:pt>
                <c:pt idx="2003">
                  <c:v>0.0832114105614007</c:v>
                </c:pt>
                <c:pt idx="2004">
                  <c:v>0.0832114105614007</c:v>
                </c:pt>
                <c:pt idx="2005">
                  <c:v>0.0832114105614007</c:v>
                </c:pt>
                <c:pt idx="2006">
                  <c:v>0.0832114105614007</c:v>
                </c:pt>
                <c:pt idx="2007">
                  <c:v>0.0832114105614007</c:v>
                </c:pt>
                <c:pt idx="2008">
                  <c:v>0.0832114105614007</c:v>
                </c:pt>
                <c:pt idx="2009">
                  <c:v>0.0832114105614007</c:v>
                </c:pt>
                <c:pt idx="2010">
                  <c:v>0.0832114105614007</c:v>
                </c:pt>
                <c:pt idx="2011">
                  <c:v>0.0832114105614007</c:v>
                </c:pt>
                <c:pt idx="2012">
                  <c:v>0.0832114105614007</c:v>
                </c:pt>
                <c:pt idx="2013">
                  <c:v>0.0832114105614007</c:v>
                </c:pt>
                <c:pt idx="2014">
                  <c:v>0.0832114105614007</c:v>
                </c:pt>
                <c:pt idx="2015">
                  <c:v>0.0832114105614007</c:v>
                </c:pt>
                <c:pt idx="2016">
                  <c:v>0.0832114105614007</c:v>
                </c:pt>
                <c:pt idx="2017">
                  <c:v>0.0832114105614007</c:v>
                </c:pt>
                <c:pt idx="2018">
                  <c:v>0.0832114105614007</c:v>
                </c:pt>
                <c:pt idx="2019">
                  <c:v>0.0832114105614007</c:v>
                </c:pt>
                <c:pt idx="2020">
                  <c:v>0.0832114105614007</c:v>
                </c:pt>
                <c:pt idx="2021">
                  <c:v>0.0832114105614007</c:v>
                </c:pt>
                <c:pt idx="2022">
                  <c:v>0.0832114105614007</c:v>
                </c:pt>
                <c:pt idx="2023">
                  <c:v>0.0832114105614007</c:v>
                </c:pt>
                <c:pt idx="2024">
                  <c:v>0.0832114105614007</c:v>
                </c:pt>
                <c:pt idx="2025">
                  <c:v>0.0832114105614007</c:v>
                </c:pt>
                <c:pt idx="2026">
                  <c:v>0.0832114105614007</c:v>
                </c:pt>
                <c:pt idx="2027">
                  <c:v>0.0832114105614007</c:v>
                </c:pt>
                <c:pt idx="2028">
                  <c:v>0.0832114105614007</c:v>
                </c:pt>
                <c:pt idx="2029">
                  <c:v>0.0832114105614007</c:v>
                </c:pt>
                <c:pt idx="2030">
                  <c:v>0.0832114105614007</c:v>
                </c:pt>
                <c:pt idx="2031">
                  <c:v>0.0832114105614007</c:v>
                </c:pt>
                <c:pt idx="2032">
                  <c:v>0.0832114105614007</c:v>
                </c:pt>
                <c:pt idx="2033">
                  <c:v>0.0832114105614007</c:v>
                </c:pt>
                <c:pt idx="2034">
                  <c:v>0.0832114105614007</c:v>
                </c:pt>
                <c:pt idx="2035">
                  <c:v>0.0832114105614007</c:v>
                </c:pt>
                <c:pt idx="2036">
                  <c:v>0.0832114105614007</c:v>
                </c:pt>
                <c:pt idx="2037">
                  <c:v>0.0832114105614007</c:v>
                </c:pt>
                <c:pt idx="2038">
                  <c:v>0.0832114105614007</c:v>
                </c:pt>
                <c:pt idx="2039">
                  <c:v>0.0832114105614007</c:v>
                </c:pt>
                <c:pt idx="2040">
                  <c:v>0.0832114105614007</c:v>
                </c:pt>
                <c:pt idx="2041">
                  <c:v>0.0832114105614007</c:v>
                </c:pt>
                <c:pt idx="2042">
                  <c:v>0.0832114105614007</c:v>
                </c:pt>
                <c:pt idx="2043">
                  <c:v>0.0832114105614007</c:v>
                </c:pt>
                <c:pt idx="2044">
                  <c:v>0.0832114105614007</c:v>
                </c:pt>
                <c:pt idx="2045">
                  <c:v>0.0832114105614007</c:v>
                </c:pt>
                <c:pt idx="2046">
                  <c:v>0.0832114105614007</c:v>
                </c:pt>
                <c:pt idx="2047">
                  <c:v>0.0832114105614007</c:v>
                </c:pt>
                <c:pt idx="2048">
                  <c:v>0.0832114105614007</c:v>
                </c:pt>
                <c:pt idx="2049">
                  <c:v>0.0832114105614007</c:v>
                </c:pt>
                <c:pt idx="2050">
                  <c:v>0.0832114105614007</c:v>
                </c:pt>
                <c:pt idx="2051">
                  <c:v>0.0832114105614007</c:v>
                </c:pt>
                <c:pt idx="2052">
                  <c:v>0.0832114105614007</c:v>
                </c:pt>
                <c:pt idx="2053">
                  <c:v>0.0832114105614007</c:v>
                </c:pt>
                <c:pt idx="2054">
                  <c:v>0.0832114105614007</c:v>
                </c:pt>
                <c:pt idx="2055">
                  <c:v>0.0832114105614007</c:v>
                </c:pt>
                <c:pt idx="2056">
                  <c:v>0.0832114105614007</c:v>
                </c:pt>
                <c:pt idx="2057">
                  <c:v>0.0832114105614007</c:v>
                </c:pt>
                <c:pt idx="2058">
                  <c:v>0.0832114105614007</c:v>
                </c:pt>
                <c:pt idx="2059">
                  <c:v>0.0832114105614007</c:v>
                </c:pt>
                <c:pt idx="2060">
                  <c:v>0.0832114105614007</c:v>
                </c:pt>
                <c:pt idx="2061">
                  <c:v>0.0832114105614007</c:v>
                </c:pt>
                <c:pt idx="2062">
                  <c:v>0.0832114105614007</c:v>
                </c:pt>
                <c:pt idx="2063">
                  <c:v>0.0832114105614007</c:v>
                </c:pt>
                <c:pt idx="2064">
                  <c:v>0.0832114105614007</c:v>
                </c:pt>
                <c:pt idx="2065">
                  <c:v>0.0832114105614007</c:v>
                </c:pt>
                <c:pt idx="2066">
                  <c:v>0.0832114105614007</c:v>
                </c:pt>
                <c:pt idx="2067">
                  <c:v>0.0832114105614007</c:v>
                </c:pt>
                <c:pt idx="2068">
                  <c:v>0.0832114105614007</c:v>
                </c:pt>
                <c:pt idx="2069">
                  <c:v>0.0832114105614007</c:v>
                </c:pt>
                <c:pt idx="2070">
                  <c:v>0.0832114105614007</c:v>
                </c:pt>
                <c:pt idx="2071">
                  <c:v>0.0832114105614007</c:v>
                </c:pt>
                <c:pt idx="2072">
                  <c:v>0.0832114105614007</c:v>
                </c:pt>
                <c:pt idx="2073">
                  <c:v>0.0832114105614007</c:v>
                </c:pt>
                <c:pt idx="2074">
                  <c:v>0.0832114105614007</c:v>
                </c:pt>
                <c:pt idx="2075">
                  <c:v>0.0832114105614007</c:v>
                </c:pt>
                <c:pt idx="2076">
                  <c:v>0.0832114105614007</c:v>
                </c:pt>
                <c:pt idx="2077">
                  <c:v>0.0832114105614007</c:v>
                </c:pt>
                <c:pt idx="2078">
                  <c:v>0.0832114105614007</c:v>
                </c:pt>
                <c:pt idx="2079">
                  <c:v>0.0832114105614007</c:v>
                </c:pt>
                <c:pt idx="2080">
                  <c:v>0.0832114105614007</c:v>
                </c:pt>
                <c:pt idx="2081">
                  <c:v>0.0832114105614007</c:v>
                </c:pt>
                <c:pt idx="2082">
                  <c:v>0.0832114105614007</c:v>
                </c:pt>
                <c:pt idx="2083">
                  <c:v>0.0832114105614007</c:v>
                </c:pt>
                <c:pt idx="2084">
                  <c:v>0.0832114105614007</c:v>
                </c:pt>
                <c:pt idx="2085">
                  <c:v>0.0832114105614007</c:v>
                </c:pt>
                <c:pt idx="2086">
                  <c:v>0.0832114105614007</c:v>
                </c:pt>
                <c:pt idx="2087">
                  <c:v>0.0832114105614007</c:v>
                </c:pt>
                <c:pt idx="2088">
                  <c:v>0.0832114105614007</c:v>
                </c:pt>
                <c:pt idx="2089">
                  <c:v>0.0832114105614007</c:v>
                </c:pt>
                <c:pt idx="2090">
                  <c:v>0.0832114105614007</c:v>
                </c:pt>
                <c:pt idx="2091">
                  <c:v>0.0832114105614007</c:v>
                </c:pt>
                <c:pt idx="2092">
                  <c:v>0.0832114105614007</c:v>
                </c:pt>
                <c:pt idx="2093">
                  <c:v>0.0832114105614007</c:v>
                </c:pt>
                <c:pt idx="2094">
                  <c:v>0.0832114105614007</c:v>
                </c:pt>
                <c:pt idx="2095">
                  <c:v>0.0832114105614007</c:v>
                </c:pt>
                <c:pt idx="2096">
                  <c:v>0.0832114105614007</c:v>
                </c:pt>
                <c:pt idx="2097">
                  <c:v>0.0832114105614007</c:v>
                </c:pt>
                <c:pt idx="2098">
                  <c:v>0.0832114105614007</c:v>
                </c:pt>
                <c:pt idx="2099">
                  <c:v>0.0832114105614007</c:v>
                </c:pt>
                <c:pt idx="2100">
                  <c:v>0.0832114105614007</c:v>
                </c:pt>
                <c:pt idx="2101">
                  <c:v>0.0832114105614007</c:v>
                </c:pt>
                <c:pt idx="2102">
                  <c:v>0.0832114105614007</c:v>
                </c:pt>
                <c:pt idx="2103">
                  <c:v>0.0832114105614007</c:v>
                </c:pt>
                <c:pt idx="2104">
                  <c:v>0.0832114105614007</c:v>
                </c:pt>
                <c:pt idx="2105">
                  <c:v>0.0832114105614007</c:v>
                </c:pt>
                <c:pt idx="2106">
                  <c:v>0.0832114105614007</c:v>
                </c:pt>
                <c:pt idx="2107">
                  <c:v>0.0832114105614007</c:v>
                </c:pt>
                <c:pt idx="2108">
                  <c:v>0.0832114105614007</c:v>
                </c:pt>
                <c:pt idx="2109">
                  <c:v>0.0832114105614007</c:v>
                </c:pt>
                <c:pt idx="2110">
                  <c:v>0.0832114105614007</c:v>
                </c:pt>
                <c:pt idx="2111">
                  <c:v>0.0832114105614007</c:v>
                </c:pt>
                <c:pt idx="2112">
                  <c:v>0.0832114105614007</c:v>
                </c:pt>
                <c:pt idx="2113">
                  <c:v>0.0832114105614007</c:v>
                </c:pt>
                <c:pt idx="2114">
                  <c:v>0.0832114105614007</c:v>
                </c:pt>
                <c:pt idx="2115">
                  <c:v>0.0832114105614007</c:v>
                </c:pt>
                <c:pt idx="2116">
                  <c:v>0.0832114105614007</c:v>
                </c:pt>
                <c:pt idx="2117">
                  <c:v>0.0832114105614007</c:v>
                </c:pt>
                <c:pt idx="2118">
                  <c:v>0.0832114105614007</c:v>
                </c:pt>
                <c:pt idx="2119">
                  <c:v>0.0832114105614007</c:v>
                </c:pt>
                <c:pt idx="2120">
                  <c:v>0.0832114105614007</c:v>
                </c:pt>
                <c:pt idx="2121">
                  <c:v>0.0832114105614007</c:v>
                </c:pt>
                <c:pt idx="2122">
                  <c:v>0.0832114105614007</c:v>
                </c:pt>
                <c:pt idx="2123">
                  <c:v>0.0832114105614007</c:v>
                </c:pt>
                <c:pt idx="2124">
                  <c:v>0.0832114105614007</c:v>
                </c:pt>
                <c:pt idx="2125">
                  <c:v>0.0832114105614007</c:v>
                </c:pt>
                <c:pt idx="2126">
                  <c:v>0.0832114105614007</c:v>
                </c:pt>
                <c:pt idx="2127">
                  <c:v>0.0832114105614007</c:v>
                </c:pt>
                <c:pt idx="2128">
                  <c:v>0.0832114105614007</c:v>
                </c:pt>
                <c:pt idx="2129">
                  <c:v>0.0832114105614007</c:v>
                </c:pt>
                <c:pt idx="2130">
                  <c:v>0.0832114105614007</c:v>
                </c:pt>
                <c:pt idx="2131">
                  <c:v>0.0832114105614007</c:v>
                </c:pt>
                <c:pt idx="2132">
                  <c:v>0.0832114105614007</c:v>
                </c:pt>
                <c:pt idx="2133">
                  <c:v>0.0832114105614007</c:v>
                </c:pt>
                <c:pt idx="2134">
                  <c:v>0.0832114105614007</c:v>
                </c:pt>
                <c:pt idx="2135">
                  <c:v>0.0832114105614007</c:v>
                </c:pt>
                <c:pt idx="2136">
                  <c:v>0.0832114105614007</c:v>
                </c:pt>
                <c:pt idx="2137">
                  <c:v>0.0832114105614007</c:v>
                </c:pt>
                <c:pt idx="2138">
                  <c:v>0.0832114105614007</c:v>
                </c:pt>
                <c:pt idx="2139">
                  <c:v>0.0832114105614007</c:v>
                </c:pt>
                <c:pt idx="2140">
                  <c:v>0.0832114105614007</c:v>
                </c:pt>
                <c:pt idx="2141">
                  <c:v>0.0832114105614007</c:v>
                </c:pt>
                <c:pt idx="2142">
                  <c:v>0.0832114105614007</c:v>
                </c:pt>
                <c:pt idx="2143">
                  <c:v>0.0832114105614007</c:v>
                </c:pt>
                <c:pt idx="2144">
                  <c:v>0.0832114105614007</c:v>
                </c:pt>
                <c:pt idx="2145">
                  <c:v>0.0832114105614007</c:v>
                </c:pt>
                <c:pt idx="2146">
                  <c:v>0.0832114105614007</c:v>
                </c:pt>
                <c:pt idx="2147">
                  <c:v>0.0832114105614007</c:v>
                </c:pt>
                <c:pt idx="2148">
                  <c:v>0.0832114105614007</c:v>
                </c:pt>
                <c:pt idx="2149">
                  <c:v>0.0832114105614007</c:v>
                </c:pt>
                <c:pt idx="2150">
                  <c:v>0.0832114105614007</c:v>
                </c:pt>
                <c:pt idx="2151">
                  <c:v>0.0832114105614007</c:v>
                </c:pt>
                <c:pt idx="2152">
                  <c:v>0.0832114105614007</c:v>
                </c:pt>
                <c:pt idx="2153">
                  <c:v>0.0832114105614007</c:v>
                </c:pt>
                <c:pt idx="2154">
                  <c:v>0.0832114105614007</c:v>
                </c:pt>
                <c:pt idx="2155">
                  <c:v>0.0832114105614007</c:v>
                </c:pt>
                <c:pt idx="2156">
                  <c:v>0.0832114105614007</c:v>
                </c:pt>
                <c:pt idx="2157">
                  <c:v>0.0832114105614007</c:v>
                </c:pt>
                <c:pt idx="2158">
                  <c:v>0.0832114105614007</c:v>
                </c:pt>
                <c:pt idx="2159">
                  <c:v>0.0832114105614007</c:v>
                </c:pt>
                <c:pt idx="2160">
                  <c:v>0.0832114105614007</c:v>
                </c:pt>
                <c:pt idx="2161">
                  <c:v>0.0832114105614007</c:v>
                </c:pt>
                <c:pt idx="2162">
                  <c:v>0.0832114105614007</c:v>
                </c:pt>
                <c:pt idx="2163">
                  <c:v>0.0832114105614007</c:v>
                </c:pt>
                <c:pt idx="2164">
                  <c:v>0.0832114105614007</c:v>
                </c:pt>
                <c:pt idx="2165">
                  <c:v>0.0832114105614007</c:v>
                </c:pt>
                <c:pt idx="2166">
                  <c:v>0.0832114105614007</c:v>
                </c:pt>
                <c:pt idx="2167">
                  <c:v>0.0832114105614007</c:v>
                </c:pt>
                <c:pt idx="2168">
                  <c:v>0.0832114105614007</c:v>
                </c:pt>
                <c:pt idx="2169">
                  <c:v>0.0832114105614007</c:v>
                </c:pt>
                <c:pt idx="2170">
                  <c:v>0.0832114105614007</c:v>
                </c:pt>
                <c:pt idx="2171">
                  <c:v>0.0832114105614007</c:v>
                </c:pt>
                <c:pt idx="2172">
                  <c:v>0.0832114105614007</c:v>
                </c:pt>
                <c:pt idx="2173">
                  <c:v>0.0832114105614007</c:v>
                </c:pt>
                <c:pt idx="2174">
                  <c:v>0.0832114105614007</c:v>
                </c:pt>
                <c:pt idx="2175">
                  <c:v>0.0832114105614007</c:v>
                </c:pt>
                <c:pt idx="2176">
                  <c:v>0.0832114105614007</c:v>
                </c:pt>
                <c:pt idx="2177">
                  <c:v>0.0832114105614007</c:v>
                </c:pt>
                <c:pt idx="2178">
                  <c:v>0.0832114105614007</c:v>
                </c:pt>
                <c:pt idx="2179">
                  <c:v>0.0832114105614007</c:v>
                </c:pt>
                <c:pt idx="2180">
                  <c:v>0.0832114105614007</c:v>
                </c:pt>
                <c:pt idx="2181">
                  <c:v>0.0832114105614007</c:v>
                </c:pt>
                <c:pt idx="2182">
                  <c:v>0.0832114105614007</c:v>
                </c:pt>
                <c:pt idx="2183">
                  <c:v>0.0832114105614007</c:v>
                </c:pt>
                <c:pt idx="2184">
                  <c:v>0.0832114105614007</c:v>
                </c:pt>
                <c:pt idx="2185">
                  <c:v>0.0832114105614007</c:v>
                </c:pt>
                <c:pt idx="2186">
                  <c:v>0.0832114105614007</c:v>
                </c:pt>
                <c:pt idx="2187">
                  <c:v>0.0832114105614007</c:v>
                </c:pt>
                <c:pt idx="2188">
                  <c:v>0.0832114105614007</c:v>
                </c:pt>
                <c:pt idx="2189">
                  <c:v>0.0832114105614007</c:v>
                </c:pt>
                <c:pt idx="2190">
                  <c:v>0.0832114105614007</c:v>
                </c:pt>
                <c:pt idx="2191">
                  <c:v>0.0832114105614007</c:v>
                </c:pt>
                <c:pt idx="2192">
                  <c:v>0.0832114105614007</c:v>
                </c:pt>
                <c:pt idx="2193">
                  <c:v>0.0832114105614007</c:v>
                </c:pt>
                <c:pt idx="2194">
                  <c:v>0.0832114105614007</c:v>
                </c:pt>
                <c:pt idx="2195">
                  <c:v>0.0832114105614007</c:v>
                </c:pt>
                <c:pt idx="2196">
                  <c:v>0.0832114105614007</c:v>
                </c:pt>
                <c:pt idx="2197">
                  <c:v>0.0832114105614007</c:v>
                </c:pt>
                <c:pt idx="2198">
                  <c:v>0.0832114105614007</c:v>
                </c:pt>
                <c:pt idx="2199">
                  <c:v>0.0832114105614007</c:v>
                </c:pt>
                <c:pt idx="2200">
                  <c:v>0.0832114105614007</c:v>
                </c:pt>
                <c:pt idx="2201">
                  <c:v>0.0832114105614007</c:v>
                </c:pt>
                <c:pt idx="2202">
                  <c:v>0.0832114105614007</c:v>
                </c:pt>
                <c:pt idx="2203">
                  <c:v>0.0832114105614007</c:v>
                </c:pt>
                <c:pt idx="2204">
                  <c:v>0.0832114105614007</c:v>
                </c:pt>
                <c:pt idx="2205">
                  <c:v>0.0832114105614007</c:v>
                </c:pt>
                <c:pt idx="2206">
                  <c:v>0.0832114105614007</c:v>
                </c:pt>
                <c:pt idx="2207">
                  <c:v>0.0832114105614007</c:v>
                </c:pt>
                <c:pt idx="2208">
                  <c:v>0.0832114105614007</c:v>
                </c:pt>
                <c:pt idx="2209">
                  <c:v>0.0832114105614007</c:v>
                </c:pt>
                <c:pt idx="2210">
                  <c:v>0.0832114105614007</c:v>
                </c:pt>
                <c:pt idx="2211">
                  <c:v>0.0832114105614007</c:v>
                </c:pt>
                <c:pt idx="2212">
                  <c:v>0.0832114105614007</c:v>
                </c:pt>
                <c:pt idx="2213">
                  <c:v>0.0832114105614007</c:v>
                </c:pt>
                <c:pt idx="2214">
                  <c:v>0.0832114105614007</c:v>
                </c:pt>
                <c:pt idx="2215">
                  <c:v>0.0832114105614007</c:v>
                </c:pt>
                <c:pt idx="2216">
                  <c:v>0.0832114105614007</c:v>
                </c:pt>
                <c:pt idx="2217">
                  <c:v>0.0832114105614007</c:v>
                </c:pt>
                <c:pt idx="2218">
                  <c:v>0.0832114105614007</c:v>
                </c:pt>
                <c:pt idx="2219">
                  <c:v>0.0832114105614007</c:v>
                </c:pt>
                <c:pt idx="2220">
                  <c:v>0.0832114105614007</c:v>
                </c:pt>
                <c:pt idx="2221">
                  <c:v>0.0832114105614007</c:v>
                </c:pt>
                <c:pt idx="2222">
                  <c:v>0.0832114105614007</c:v>
                </c:pt>
                <c:pt idx="2223">
                  <c:v>0.0832114105614007</c:v>
                </c:pt>
                <c:pt idx="2224">
                  <c:v>0.0832114105614007</c:v>
                </c:pt>
                <c:pt idx="2225">
                  <c:v>0.0832114105614007</c:v>
                </c:pt>
                <c:pt idx="2226">
                  <c:v>0.0832114105614007</c:v>
                </c:pt>
                <c:pt idx="2227">
                  <c:v>0.0832114105614007</c:v>
                </c:pt>
                <c:pt idx="2228">
                  <c:v>0.0832114105614007</c:v>
                </c:pt>
                <c:pt idx="2229">
                  <c:v>0.0832114105614007</c:v>
                </c:pt>
                <c:pt idx="2230">
                  <c:v>0.0832114105614007</c:v>
                </c:pt>
                <c:pt idx="2231">
                  <c:v>0.0832114105614007</c:v>
                </c:pt>
                <c:pt idx="2232">
                  <c:v>0.0832114105614007</c:v>
                </c:pt>
                <c:pt idx="2233">
                  <c:v>0.0832114105614007</c:v>
                </c:pt>
                <c:pt idx="2234">
                  <c:v>0.0832114105614007</c:v>
                </c:pt>
                <c:pt idx="2235">
                  <c:v>0.0832114105614007</c:v>
                </c:pt>
                <c:pt idx="2236">
                  <c:v>0.0832114105614007</c:v>
                </c:pt>
                <c:pt idx="2237">
                  <c:v>0.0832114105614007</c:v>
                </c:pt>
                <c:pt idx="2238">
                  <c:v>0.0832114105614007</c:v>
                </c:pt>
                <c:pt idx="2239">
                  <c:v>0.0832114105614007</c:v>
                </c:pt>
                <c:pt idx="2240">
                  <c:v>0.0832114105614007</c:v>
                </c:pt>
                <c:pt idx="2241">
                  <c:v>0.0832114105614007</c:v>
                </c:pt>
                <c:pt idx="2242">
                  <c:v>0.0832114105614007</c:v>
                </c:pt>
                <c:pt idx="2243">
                  <c:v>0.0832114105614007</c:v>
                </c:pt>
                <c:pt idx="2244">
                  <c:v>0.0832114105614007</c:v>
                </c:pt>
                <c:pt idx="2245">
                  <c:v>0.0832114105614007</c:v>
                </c:pt>
                <c:pt idx="2246">
                  <c:v>0.0832114105614007</c:v>
                </c:pt>
                <c:pt idx="2247">
                  <c:v>0.0832114105614007</c:v>
                </c:pt>
                <c:pt idx="2248">
                  <c:v>0.0832114105614007</c:v>
                </c:pt>
                <c:pt idx="2249">
                  <c:v>0.0832114105614007</c:v>
                </c:pt>
                <c:pt idx="2250">
                  <c:v>0.0832114105614007</c:v>
                </c:pt>
                <c:pt idx="2251">
                  <c:v>0.0832114105614007</c:v>
                </c:pt>
                <c:pt idx="2252">
                  <c:v>0.0832114105614007</c:v>
                </c:pt>
                <c:pt idx="2253">
                  <c:v>0.0832114105614007</c:v>
                </c:pt>
                <c:pt idx="2254">
                  <c:v>0.0832114105614007</c:v>
                </c:pt>
                <c:pt idx="2255">
                  <c:v>0.0832114105614007</c:v>
                </c:pt>
                <c:pt idx="2256">
                  <c:v>0.0832114105614007</c:v>
                </c:pt>
                <c:pt idx="2257">
                  <c:v>0.0832114105614007</c:v>
                </c:pt>
                <c:pt idx="2258">
                  <c:v>0.0832114105614007</c:v>
                </c:pt>
                <c:pt idx="2259">
                  <c:v>0.0832114105614007</c:v>
                </c:pt>
                <c:pt idx="2260">
                  <c:v>0.0832114105614007</c:v>
                </c:pt>
                <c:pt idx="2261">
                  <c:v>0.0832114105614007</c:v>
                </c:pt>
                <c:pt idx="2262">
                  <c:v>0.0832114105614007</c:v>
                </c:pt>
                <c:pt idx="2263">
                  <c:v>0.0832114105614007</c:v>
                </c:pt>
                <c:pt idx="2264">
                  <c:v>0.0832114105614007</c:v>
                </c:pt>
                <c:pt idx="2265">
                  <c:v>0.0832114105614007</c:v>
                </c:pt>
                <c:pt idx="2266">
                  <c:v>0.0832114105614007</c:v>
                </c:pt>
                <c:pt idx="2267">
                  <c:v>0.0832114105614007</c:v>
                </c:pt>
                <c:pt idx="2268">
                  <c:v>0.0832114105614007</c:v>
                </c:pt>
                <c:pt idx="2269">
                  <c:v>0.0832114105614007</c:v>
                </c:pt>
                <c:pt idx="2270">
                  <c:v>0.0832114105614007</c:v>
                </c:pt>
                <c:pt idx="2271">
                  <c:v>0.0832114105614007</c:v>
                </c:pt>
                <c:pt idx="2272">
                  <c:v>0.0832114105614007</c:v>
                </c:pt>
                <c:pt idx="2273">
                  <c:v>0.0832114105614007</c:v>
                </c:pt>
                <c:pt idx="2274">
                  <c:v>0.0832114105614007</c:v>
                </c:pt>
                <c:pt idx="2275">
                  <c:v>0.0832114105614007</c:v>
                </c:pt>
                <c:pt idx="2276">
                  <c:v>0.0832114105614007</c:v>
                </c:pt>
                <c:pt idx="2277">
                  <c:v>0.0832114105614007</c:v>
                </c:pt>
                <c:pt idx="2278">
                  <c:v>0.0832114105614007</c:v>
                </c:pt>
                <c:pt idx="2279">
                  <c:v>0.0832114105614007</c:v>
                </c:pt>
                <c:pt idx="2280">
                  <c:v>0.0832114105614007</c:v>
                </c:pt>
                <c:pt idx="2281">
                  <c:v>0.0832114105614007</c:v>
                </c:pt>
                <c:pt idx="2282">
                  <c:v>0.0832114105614007</c:v>
                </c:pt>
                <c:pt idx="2283">
                  <c:v>0.0832114105614007</c:v>
                </c:pt>
                <c:pt idx="2284">
                  <c:v>0.0832114105614007</c:v>
                </c:pt>
                <c:pt idx="2285">
                  <c:v>0.0832114105614007</c:v>
                </c:pt>
                <c:pt idx="2286">
                  <c:v>0.0832114105614007</c:v>
                </c:pt>
                <c:pt idx="2287">
                  <c:v>0.0832114105614007</c:v>
                </c:pt>
                <c:pt idx="2288">
                  <c:v>0.0832114105614007</c:v>
                </c:pt>
                <c:pt idx="2289">
                  <c:v>0.0832114105614007</c:v>
                </c:pt>
                <c:pt idx="2290">
                  <c:v>0.0832114105614007</c:v>
                </c:pt>
                <c:pt idx="2291">
                  <c:v>0.0832114105614007</c:v>
                </c:pt>
                <c:pt idx="2292">
                  <c:v>0.0832114105614007</c:v>
                </c:pt>
                <c:pt idx="2293">
                  <c:v>0.0832114105614007</c:v>
                </c:pt>
                <c:pt idx="2294">
                  <c:v>0.0832114105614007</c:v>
                </c:pt>
                <c:pt idx="2295">
                  <c:v>0.0832114105614007</c:v>
                </c:pt>
                <c:pt idx="2296">
                  <c:v>0.0832114105614007</c:v>
                </c:pt>
                <c:pt idx="2297">
                  <c:v>0.0832114105614007</c:v>
                </c:pt>
                <c:pt idx="2298">
                  <c:v>0.0832114105614007</c:v>
                </c:pt>
                <c:pt idx="2299">
                  <c:v>0.0832114105614007</c:v>
                </c:pt>
                <c:pt idx="2300">
                  <c:v>0.0832114105614007</c:v>
                </c:pt>
                <c:pt idx="2301">
                  <c:v>0.0832114105614007</c:v>
                </c:pt>
                <c:pt idx="2302">
                  <c:v>0.0832114105614007</c:v>
                </c:pt>
                <c:pt idx="2303">
                  <c:v>0.0832114105614007</c:v>
                </c:pt>
                <c:pt idx="2304">
                  <c:v>0.0832114105614007</c:v>
                </c:pt>
                <c:pt idx="2305">
                  <c:v>0.0832114105614007</c:v>
                </c:pt>
                <c:pt idx="2306">
                  <c:v>0.0832114105614007</c:v>
                </c:pt>
                <c:pt idx="2307">
                  <c:v>0.0832114105614007</c:v>
                </c:pt>
                <c:pt idx="2308">
                  <c:v>0.0832114105614007</c:v>
                </c:pt>
                <c:pt idx="2309">
                  <c:v>0.0832114105614007</c:v>
                </c:pt>
                <c:pt idx="2310">
                  <c:v>0.0832114105614007</c:v>
                </c:pt>
                <c:pt idx="2311">
                  <c:v>0.0832114105614007</c:v>
                </c:pt>
                <c:pt idx="2312">
                  <c:v>0.0832114105614007</c:v>
                </c:pt>
                <c:pt idx="2313">
                  <c:v>0.0832114105614007</c:v>
                </c:pt>
                <c:pt idx="2314">
                  <c:v>0.0832114105614007</c:v>
                </c:pt>
                <c:pt idx="2315">
                  <c:v>0.0832114105614007</c:v>
                </c:pt>
                <c:pt idx="2316">
                  <c:v>0.0832114105614007</c:v>
                </c:pt>
                <c:pt idx="2317">
                  <c:v>0.0832114105614007</c:v>
                </c:pt>
                <c:pt idx="2318">
                  <c:v>0.0832114105614007</c:v>
                </c:pt>
                <c:pt idx="2319">
                  <c:v>0.0832114105614007</c:v>
                </c:pt>
                <c:pt idx="2320">
                  <c:v>0.0832114105614007</c:v>
                </c:pt>
                <c:pt idx="2321">
                  <c:v>0.0832114105614007</c:v>
                </c:pt>
                <c:pt idx="2322">
                  <c:v>0.0832114105614007</c:v>
                </c:pt>
                <c:pt idx="2323">
                  <c:v>0.0832114105614007</c:v>
                </c:pt>
                <c:pt idx="2324">
                  <c:v>0.0832114105614007</c:v>
                </c:pt>
                <c:pt idx="2325">
                  <c:v>0.0832114105614007</c:v>
                </c:pt>
                <c:pt idx="2326">
                  <c:v>0.0832114105614007</c:v>
                </c:pt>
                <c:pt idx="2327">
                  <c:v>0.0832114105614007</c:v>
                </c:pt>
                <c:pt idx="2328">
                  <c:v>0.0832114105614007</c:v>
                </c:pt>
                <c:pt idx="2329">
                  <c:v>0.0832114105614007</c:v>
                </c:pt>
                <c:pt idx="2330">
                  <c:v>0.0832114105614007</c:v>
                </c:pt>
                <c:pt idx="2331">
                  <c:v>0.0832114105614007</c:v>
                </c:pt>
                <c:pt idx="2332">
                  <c:v>0.0832114105614007</c:v>
                </c:pt>
                <c:pt idx="2333">
                  <c:v>0.0832114105614007</c:v>
                </c:pt>
                <c:pt idx="2334">
                  <c:v>0.0832114105614007</c:v>
                </c:pt>
                <c:pt idx="2335">
                  <c:v>0.0832114105614007</c:v>
                </c:pt>
                <c:pt idx="2336">
                  <c:v>0.0832114105614007</c:v>
                </c:pt>
                <c:pt idx="2337">
                  <c:v>0.0832114105614007</c:v>
                </c:pt>
                <c:pt idx="2338">
                  <c:v>0.0832114105614007</c:v>
                </c:pt>
                <c:pt idx="2339">
                  <c:v>0.0832114105614007</c:v>
                </c:pt>
                <c:pt idx="2340">
                  <c:v>0.0832114105614007</c:v>
                </c:pt>
                <c:pt idx="2341">
                  <c:v>0.0832114105614007</c:v>
                </c:pt>
                <c:pt idx="2342">
                  <c:v>0.0832114105614007</c:v>
                </c:pt>
                <c:pt idx="2343">
                  <c:v>0.0832114105614007</c:v>
                </c:pt>
                <c:pt idx="2344">
                  <c:v>0.0832114105614007</c:v>
                </c:pt>
                <c:pt idx="2345">
                  <c:v>0.0832114105614007</c:v>
                </c:pt>
                <c:pt idx="2346">
                  <c:v>0.0832114105614007</c:v>
                </c:pt>
                <c:pt idx="2347">
                  <c:v>0.0832114105614007</c:v>
                </c:pt>
                <c:pt idx="2348">
                  <c:v>0.0832114105614007</c:v>
                </c:pt>
                <c:pt idx="2349">
                  <c:v>0.0832114105614007</c:v>
                </c:pt>
                <c:pt idx="2350">
                  <c:v>0.0832114105614007</c:v>
                </c:pt>
                <c:pt idx="2351">
                  <c:v>0.0832114105614007</c:v>
                </c:pt>
                <c:pt idx="2352">
                  <c:v>0.0832114105614007</c:v>
                </c:pt>
                <c:pt idx="2353">
                  <c:v>0.0832114105614007</c:v>
                </c:pt>
                <c:pt idx="2354">
                  <c:v>0.0832114105614007</c:v>
                </c:pt>
                <c:pt idx="2355">
                  <c:v>0.0832114105614007</c:v>
                </c:pt>
                <c:pt idx="2356">
                  <c:v>0.0832114105614007</c:v>
                </c:pt>
                <c:pt idx="2357">
                  <c:v>0.0832114105614007</c:v>
                </c:pt>
                <c:pt idx="2358">
                  <c:v>0.0832114105614007</c:v>
                </c:pt>
                <c:pt idx="2359">
                  <c:v>0.0832114105614007</c:v>
                </c:pt>
                <c:pt idx="2360">
                  <c:v>0.0832114105614007</c:v>
                </c:pt>
                <c:pt idx="2361">
                  <c:v>0.0832114105614007</c:v>
                </c:pt>
                <c:pt idx="2362">
                  <c:v>0.0832114105614007</c:v>
                </c:pt>
                <c:pt idx="2363">
                  <c:v>0.0832114105614007</c:v>
                </c:pt>
                <c:pt idx="2364">
                  <c:v>0.0832114105614007</c:v>
                </c:pt>
                <c:pt idx="2365">
                  <c:v>0.0832114105614007</c:v>
                </c:pt>
                <c:pt idx="2366">
                  <c:v>0.0832114105614007</c:v>
                </c:pt>
                <c:pt idx="2367">
                  <c:v>0.0832114105614007</c:v>
                </c:pt>
                <c:pt idx="2368">
                  <c:v>0.0832114105614007</c:v>
                </c:pt>
                <c:pt idx="2369">
                  <c:v>0.0832114105614007</c:v>
                </c:pt>
                <c:pt idx="2370">
                  <c:v>0.0832114105614007</c:v>
                </c:pt>
                <c:pt idx="2371">
                  <c:v>0.0832114105614007</c:v>
                </c:pt>
                <c:pt idx="2372">
                  <c:v>0.0832114105614007</c:v>
                </c:pt>
                <c:pt idx="2373">
                  <c:v>0.0832114105614007</c:v>
                </c:pt>
                <c:pt idx="2374">
                  <c:v>0.0832114105614007</c:v>
                </c:pt>
                <c:pt idx="2375">
                  <c:v>0.0832114105614007</c:v>
                </c:pt>
                <c:pt idx="2376">
                  <c:v>0.0832114105614007</c:v>
                </c:pt>
                <c:pt idx="2377">
                  <c:v>0.0832114105614007</c:v>
                </c:pt>
                <c:pt idx="2378">
                  <c:v>0.0832114105614007</c:v>
                </c:pt>
                <c:pt idx="2379">
                  <c:v>0.0832114105614007</c:v>
                </c:pt>
                <c:pt idx="2380">
                  <c:v>0.0832114105614007</c:v>
                </c:pt>
                <c:pt idx="2381">
                  <c:v>0.0832114105614007</c:v>
                </c:pt>
                <c:pt idx="2382">
                  <c:v>0.0832114105614007</c:v>
                </c:pt>
                <c:pt idx="2383">
                  <c:v>0.0832114105614007</c:v>
                </c:pt>
                <c:pt idx="2384">
                  <c:v>0.0832114105614007</c:v>
                </c:pt>
                <c:pt idx="2385">
                  <c:v>0.0832114105614007</c:v>
                </c:pt>
                <c:pt idx="2386">
                  <c:v>0.0832114105614007</c:v>
                </c:pt>
                <c:pt idx="2387">
                  <c:v>0.0832114105614007</c:v>
                </c:pt>
                <c:pt idx="2388">
                  <c:v>0.0832114105614007</c:v>
                </c:pt>
                <c:pt idx="2389">
                  <c:v>0.0832114105614007</c:v>
                </c:pt>
                <c:pt idx="2390">
                  <c:v>0.0832114105614007</c:v>
                </c:pt>
                <c:pt idx="2391">
                  <c:v>0.0832114105614007</c:v>
                </c:pt>
                <c:pt idx="2392">
                  <c:v>0.0832114105614007</c:v>
                </c:pt>
                <c:pt idx="2393">
                  <c:v>0.0832114105614007</c:v>
                </c:pt>
                <c:pt idx="2394">
                  <c:v>0.0832114105614007</c:v>
                </c:pt>
                <c:pt idx="2395">
                  <c:v>0.0832114105614007</c:v>
                </c:pt>
                <c:pt idx="2396">
                  <c:v>0.0832114105614007</c:v>
                </c:pt>
                <c:pt idx="2397">
                  <c:v>0.0832114105614007</c:v>
                </c:pt>
                <c:pt idx="2398">
                  <c:v>0.0832114105614007</c:v>
                </c:pt>
                <c:pt idx="2399">
                  <c:v>0.0832114105614007</c:v>
                </c:pt>
                <c:pt idx="2400">
                  <c:v>0.0832114105614007</c:v>
                </c:pt>
                <c:pt idx="2401">
                  <c:v>0.0832114105614007</c:v>
                </c:pt>
                <c:pt idx="2402">
                  <c:v>0.0832114105614007</c:v>
                </c:pt>
                <c:pt idx="2403">
                  <c:v>0.0832114105614007</c:v>
                </c:pt>
                <c:pt idx="2404">
                  <c:v>0.0832114105614007</c:v>
                </c:pt>
                <c:pt idx="2405">
                  <c:v>0.0832114105614007</c:v>
                </c:pt>
                <c:pt idx="2406">
                  <c:v>0.0832114105614007</c:v>
                </c:pt>
                <c:pt idx="2407">
                  <c:v>0.0832114105614007</c:v>
                </c:pt>
                <c:pt idx="2408">
                  <c:v>0.0832114105614007</c:v>
                </c:pt>
                <c:pt idx="2409">
                  <c:v>0.0832114105614007</c:v>
                </c:pt>
                <c:pt idx="2410">
                  <c:v>0.0832114105614007</c:v>
                </c:pt>
                <c:pt idx="2411">
                  <c:v>0.0832114105614007</c:v>
                </c:pt>
                <c:pt idx="2412">
                  <c:v>0.0832114105614007</c:v>
                </c:pt>
                <c:pt idx="2413">
                  <c:v>0.0832114105614007</c:v>
                </c:pt>
                <c:pt idx="2414">
                  <c:v>0.0832114105614007</c:v>
                </c:pt>
                <c:pt idx="2415">
                  <c:v>0.0832114105614007</c:v>
                </c:pt>
                <c:pt idx="2416">
                  <c:v>0.0832114105614007</c:v>
                </c:pt>
                <c:pt idx="2417">
                  <c:v>0.0832114105614007</c:v>
                </c:pt>
                <c:pt idx="2418">
                  <c:v>0.0832114105614007</c:v>
                </c:pt>
                <c:pt idx="2419">
                  <c:v>0.0832114105614007</c:v>
                </c:pt>
                <c:pt idx="2420">
                  <c:v>0.0832114105614007</c:v>
                </c:pt>
                <c:pt idx="2421">
                  <c:v>0.0832114105614007</c:v>
                </c:pt>
                <c:pt idx="2422">
                  <c:v>0.0832114105614007</c:v>
                </c:pt>
                <c:pt idx="2423">
                  <c:v>0.0832114105614007</c:v>
                </c:pt>
                <c:pt idx="2424">
                  <c:v>0.0832114105614007</c:v>
                </c:pt>
                <c:pt idx="2425">
                  <c:v>0.0832114105614007</c:v>
                </c:pt>
                <c:pt idx="2426">
                  <c:v>0.0832114105614007</c:v>
                </c:pt>
                <c:pt idx="2427">
                  <c:v>0.0832114105614007</c:v>
                </c:pt>
                <c:pt idx="2428">
                  <c:v>0.0832114105614007</c:v>
                </c:pt>
                <c:pt idx="2429">
                  <c:v>0.0832114105614007</c:v>
                </c:pt>
                <c:pt idx="2430">
                  <c:v>0.0832114105614007</c:v>
                </c:pt>
                <c:pt idx="2431">
                  <c:v>0.0832114105614007</c:v>
                </c:pt>
                <c:pt idx="2432">
                  <c:v>0.0832114105614007</c:v>
                </c:pt>
                <c:pt idx="2433">
                  <c:v>0.0832114105614007</c:v>
                </c:pt>
                <c:pt idx="2434">
                  <c:v>0.0832114105614007</c:v>
                </c:pt>
                <c:pt idx="2435">
                  <c:v>0.0832114105614007</c:v>
                </c:pt>
                <c:pt idx="2436">
                  <c:v>0.0832114105614007</c:v>
                </c:pt>
                <c:pt idx="2437">
                  <c:v>0.0832114105614007</c:v>
                </c:pt>
                <c:pt idx="2438">
                  <c:v>0.0832114105614007</c:v>
                </c:pt>
                <c:pt idx="2439">
                  <c:v>0.0832114105614007</c:v>
                </c:pt>
                <c:pt idx="2440">
                  <c:v>0.0832114105614007</c:v>
                </c:pt>
                <c:pt idx="2441">
                  <c:v>0.0832114105614007</c:v>
                </c:pt>
                <c:pt idx="2442">
                  <c:v>0.0832114105614007</c:v>
                </c:pt>
                <c:pt idx="2443">
                  <c:v>0.0832114105614007</c:v>
                </c:pt>
                <c:pt idx="2444">
                  <c:v>0.0832114105614007</c:v>
                </c:pt>
                <c:pt idx="2445">
                  <c:v>0.0832114105614007</c:v>
                </c:pt>
                <c:pt idx="2446">
                  <c:v>0.0832114105614007</c:v>
                </c:pt>
                <c:pt idx="2447">
                  <c:v>0.0832114105614007</c:v>
                </c:pt>
                <c:pt idx="2448">
                  <c:v>0.0832114105614007</c:v>
                </c:pt>
                <c:pt idx="2449">
                  <c:v>0.0832114105614007</c:v>
                </c:pt>
                <c:pt idx="2450">
                  <c:v>0.0832114105614007</c:v>
                </c:pt>
                <c:pt idx="2451">
                  <c:v>0.0832114105614007</c:v>
                </c:pt>
                <c:pt idx="2452">
                  <c:v>0.0832114105614007</c:v>
                </c:pt>
                <c:pt idx="2453">
                  <c:v>0.0832114105614007</c:v>
                </c:pt>
                <c:pt idx="2454">
                  <c:v>0.0832114105614007</c:v>
                </c:pt>
                <c:pt idx="2455">
                  <c:v>0.0832114105614007</c:v>
                </c:pt>
                <c:pt idx="2456">
                  <c:v>0.0832114105614007</c:v>
                </c:pt>
                <c:pt idx="2457">
                  <c:v>0.0832114105614007</c:v>
                </c:pt>
                <c:pt idx="2458">
                  <c:v>0.0832114105614007</c:v>
                </c:pt>
                <c:pt idx="2459">
                  <c:v>0.0832114105614007</c:v>
                </c:pt>
                <c:pt idx="2460">
                  <c:v>0.0832114105614007</c:v>
                </c:pt>
                <c:pt idx="2461">
                  <c:v>0.0832114105614007</c:v>
                </c:pt>
                <c:pt idx="2462">
                  <c:v>0.0832114105614007</c:v>
                </c:pt>
                <c:pt idx="2463">
                  <c:v>0.0832114105614007</c:v>
                </c:pt>
                <c:pt idx="2464">
                  <c:v>0.0832114105614007</c:v>
                </c:pt>
                <c:pt idx="2465">
                  <c:v>0.0832114105614007</c:v>
                </c:pt>
                <c:pt idx="2466">
                  <c:v>0.0832114105614007</c:v>
                </c:pt>
                <c:pt idx="2467">
                  <c:v>0.0832114105614007</c:v>
                </c:pt>
                <c:pt idx="2468">
                  <c:v>0.0832114105614007</c:v>
                </c:pt>
                <c:pt idx="2469">
                  <c:v>0.0832114105614007</c:v>
                </c:pt>
                <c:pt idx="2470">
                  <c:v>0.0832114105614007</c:v>
                </c:pt>
                <c:pt idx="2471">
                  <c:v>0.0832114105614007</c:v>
                </c:pt>
                <c:pt idx="2472">
                  <c:v>0.0832114105614007</c:v>
                </c:pt>
                <c:pt idx="2473">
                  <c:v>0.0832114105614007</c:v>
                </c:pt>
                <c:pt idx="2474">
                  <c:v>0.0832114105614007</c:v>
                </c:pt>
                <c:pt idx="2475">
                  <c:v>0.0832114105614007</c:v>
                </c:pt>
                <c:pt idx="2476">
                  <c:v>0.0832114105614007</c:v>
                </c:pt>
                <c:pt idx="2477">
                  <c:v>0.0832114105614007</c:v>
                </c:pt>
                <c:pt idx="2478">
                  <c:v>0.0832114105614007</c:v>
                </c:pt>
                <c:pt idx="2479">
                  <c:v>0.0832114105614007</c:v>
                </c:pt>
                <c:pt idx="2480">
                  <c:v>0.0832114105614007</c:v>
                </c:pt>
                <c:pt idx="2481">
                  <c:v>0.0832114105614007</c:v>
                </c:pt>
                <c:pt idx="2482">
                  <c:v>0.0832114105614007</c:v>
                </c:pt>
                <c:pt idx="2483">
                  <c:v>0.0832114105614007</c:v>
                </c:pt>
                <c:pt idx="2484">
                  <c:v>0.0832114105614007</c:v>
                </c:pt>
                <c:pt idx="2485">
                  <c:v>0.0832114105614007</c:v>
                </c:pt>
                <c:pt idx="2486">
                  <c:v>0.0832114105614007</c:v>
                </c:pt>
                <c:pt idx="2487">
                  <c:v>0.0832114105614007</c:v>
                </c:pt>
                <c:pt idx="2488">
                  <c:v>0.0832114105614007</c:v>
                </c:pt>
                <c:pt idx="2489">
                  <c:v>0.0832114105614007</c:v>
                </c:pt>
                <c:pt idx="2490">
                  <c:v>0.0832114105614007</c:v>
                </c:pt>
                <c:pt idx="2491">
                  <c:v>0.0832114105614007</c:v>
                </c:pt>
                <c:pt idx="2492">
                  <c:v>0.0832114105614007</c:v>
                </c:pt>
                <c:pt idx="2493">
                  <c:v>0.0832114105614007</c:v>
                </c:pt>
                <c:pt idx="2494">
                  <c:v>0.0832114105614007</c:v>
                </c:pt>
                <c:pt idx="2495">
                  <c:v>0.0832114105614007</c:v>
                </c:pt>
                <c:pt idx="2496">
                  <c:v>0.0832114105614007</c:v>
                </c:pt>
                <c:pt idx="2497">
                  <c:v>0.0832114105614007</c:v>
                </c:pt>
                <c:pt idx="2498">
                  <c:v>0.0832114105614007</c:v>
                </c:pt>
                <c:pt idx="2499">
                  <c:v>0.0832114105614007</c:v>
                </c:pt>
                <c:pt idx="2500">
                  <c:v>0.0832114105614007</c:v>
                </c:pt>
                <c:pt idx="2501">
                  <c:v>0.0832114105614007</c:v>
                </c:pt>
                <c:pt idx="2502">
                  <c:v>0.0832114105614007</c:v>
                </c:pt>
                <c:pt idx="2503">
                  <c:v>0.0832114105614007</c:v>
                </c:pt>
                <c:pt idx="2504">
                  <c:v>0.0832114105614007</c:v>
                </c:pt>
                <c:pt idx="2505">
                  <c:v>0.0832114105614007</c:v>
                </c:pt>
                <c:pt idx="2506">
                  <c:v>0.0832114105614007</c:v>
                </c:pt>
                <c:pt idx="2507">
                  <c:v>0.0832114105614007</c:v>
                </c:pt>
                <c:pt idx="2508">
                  <c:v>0.0832114105614007</c:v>
                </c:pt>
                <c:pt idx="2509">
                  <c:v>0.0832114105614007</c:v>
                </c:pt>
                <c:pt idx="2510">
                  <c:v>0.0832114105614007</c:v>
                </c:pt>
                <c:pt idx="2511">
                  <c:v>0.0832114105614007</c:v>
                </c:pt>
                <c:pt idx="2512">
                  <c:v>0.0832114105614007</c:v>
                </c:pt>
                <c:pt idx="2513">
                  <c:v>0.0832114105614007</c:v>
                </c:pt>
                <c:pt idx="2514">
                  <c:v>0.0832114105614007</c:v>
                </c:pt>
                <c:pt idx="2515">
                  <c:v>0.0832114105614007</c:v>
                </c:pt>
                <c:pt idx="2516">
                  <c:v>0.0832114105614007</c:v>
                </c:pt>
                <c:pt idx="2517">
                  <c:v>0.0832114105614007</c:v>
                </c:pt>
                <c:pt idx="2518">
                  <c:v>0.0832114105614007</c:v>
                </c:pt>
                <c:pt idx="2519">
                  <c:v>0.0832114105614007</c:v>
                </c:pt>
                <c:pt idx="2520">
                  <c:v>0.0832114105614007</c:v>
                </c:pt>
                <c:pt idx="2521">
                  <c:v>0.0832114105614007</c:v>
                </c:pt>
                <c:pt idx="2522">
                  <c:v>0.0832114105614007</c:v>
                </c:pt>
                <c:pt idx="2523">
                  <c:v>0.0832114105614007</c:v>
                </c:pt>
                <c:pt idx="2524">
                  <c:v>0.0832114105614007</c:v>
                </c:pt>
                <c:pt idx="2525">
                  <c:v>0.0832114105614007</c:v>
                </c:pt>
                <c:pt idx="2526">
                  <c:v>0.0832114105614007</c:v>
                </c:pt>
                <c:pt idx="2527">
                  <c:v>0.0832114105614007</c:v>
                </c:pt>
                <c:pt idx="2528">
                  <c:v>0.0832114105614007</c:v>
                </c:pt>
                <c:pt idx="2529">
                  <c:v>0.0832114105614007</c:v>
                </c:pt>
                <c:pt idx="2530">
                  <c:v>0.0832114105614007</c:v>
                </c:pt>
                <c:pt idx="2531">
                  <c:v>0.0832114105614007</c:v>
                </c:pt>
                <c:pt idx="2532">
                  <c:v>0.0832114105614007</c:v>
                </c:pt>
                <c:pt idx="2533">
                  <c:v>0.0832114105614007</c:v>
                </c:pt>
                <c:pt idx="2534">
                  <c:v>0.0832114105614007</c:v>
                </c:pt>
                <c:pt idx="2535">
                  <c:v>0.0832114105614007</c:v>
                </c:pt>
                <c:pt idx="2536">
                  <c:v>0.0832114105614007</c:v>
                </c:pt>
                <c:pt idx="2537">
                  <c:v>0.0832114105614007</c:v>
                </c:pt>
                <c:pt idx="2538">
                  <c:v>0.0832114105614007</c:v>
                </c:pt>
                <c:pt idx="2539">
                  <c:v>0.0832114105614007</c:v>
                </c:pt>
                <c:pt idx="2540">
                  <c:v>0.0832114105614007</c:v>
                </c:pt>
                <c:pt idx="2541">
                  <c:v>0.0832114105614007</c:v>
                </c:pt>
                <c:pt idx="2542">
                  <c:v>0.0832114105614007</c:v>
                </c:pt>
                <c:pt idx="2543">
                  <c:v>0.0832114105614007</c:v>
                </c:pt>
                <c:pt idx="2544">
                  <c:v>0.0832114105614007</c:v>
                </c:pt>
                <c:pt idx="2545">
                  <c:v>0.0832114105614007</c:v>
                </c:pt>
                <c:pt idx="2546">
                  <c:v>0.0832114105614007</c:v>
                </c:pt>
                <c:pt idx="2547">
                  <c:v>0.0832114105614007</c:v>
                </c:pt>
                <c:pt idx="2548">
                  <c:v>0.0832114105614007</c:v>
                </c:pt>
                <c:pt idx="2549">
                  <c:v>0.0832114105614007</c:v>
                </c:pt>
                <c:pt idx="2550">
                  <c:v>0.0832114105614007</c:v>
                </c:pt>
                <c:pt idx="2551">
                  <c:v>0.0832114105614007</c:v>
                </c:pt>
                <c:pt idx="2552">
                  <c:v>0.0832114105614007</c:v>
                </c:pt>
                <c:pt idx="2553">
                  <c:v>0.0832114105614007</c:v>
                </c:pt>
                <c:pt idx="2554">
                  <c:v>0.0832114105614007</c:v>
                </c:pt>
                <c:pt idx="2555">
                  <c:v>0.0832114105614007</c:v>
                </c:pt>
                <c:pt idx="2556">
                  <c:v>0.0832114105614007</c:v>
                </c:pt>
                <c:pt idx="2557">
                  <c:v>0.0832114105614007</c:v>
                </c:pt>
                <c:pt idx="2558">
                  <c:v>0.0832114105614007</c:v>
                </c:pt>
                <c:pt idx="2559">
                  <c:v>0.0832114105614007</c:v>
                </c:pt>
                <c:pt idx="2560">
                  <c:v>0.0832114105614007</c:v>
                </c:pt>
                <c:pt idx="2561">
                  <c:v>0.0832114105614007</c:v>
                </c:pt>
                <c:pt idx="2562">
                  <c:v>0.0832114105614007</c:v>
                </c:pt>
                <c:pt idx="2563">
                  <c:v>0.0832114105614007</c:v>
                </c:pt>
                <c:pt idx="2564">
                  <c:v>0.0832114105614007</c:v>
                </c:pt>
                <c:pt idx="2565">
                  <c:v>0.0832114105614007</c:v>
                </c:pt>
                <c:pt idx="2566">
                  <c:v>0.0832114105614007</c:v>
                </c:pt>
                <c:pt idx="2567">
                  <c:v>0.0832114105614007</c:v>
                </c:pt>
                <c:pt idx="2568">
                  <c:v>0.0832114105614007</c:v>
                </c:pt>
                <c:pt idx="2569">
                  <c:v>0.0832114105614007</c:v>
                </c:pt>
                <c:pt idx="2570">
                  <c:v>0.0832114105614007</c:v>
                </c:pt>
                <c:pt idx="2571">
                  <c:v>0.0832114105614007</c:v>
                </c:pt>
                <c:pt idx="2572">
                  <c:v>0.0832114105614007</c:v>
                </c:pt>
                <c:pt idx="2573">
                  <c:v>0.0832114105614007</c:v>
                </c:pt>
                <c:pt idx="2574">
                  <c:v>0.0832114105614007</c:v>
                </c:pt>
                <c:pt idx="2575">
                  <c:v>0.0832114105614007</c:v>
                </c:pt>
                <c:pt idx="2576">
                  <c:v>0.0832114105614007</c:v>
                </c:pt>
                <c:pt idx="2577">
                  <c:v>0.0832114105614007</c:v>
                </c:pt>
                <c:pt idx="2578">
                  <c:v>0.0832114105614007</c:v>
                </c:pt>
                <c:pt idx="2579">
                  <c:v>0.0832114105614007</c:v>
                </c:pt>
                <c:pt idx="2580">
                  <c:v>0.0832114105614007</c:v>
                </c:pt>
                <c:pt idx="2581">
                  <c:v>0.0832114105614007</c:v>
                </c:pt>
                <c:pt idx="2582">
                  <c:v>0.0832114105614007</c:v>
                </c:pt>
                <c:pt idx="2583">
                  <c:v>0.0832114105614007</c:v>
                </c:pt>
                <c:pt idx="2584">
                  <c:v>0.0832114105614007</c:v>
                </c:pt>
                <c:pt idx="2585">
                  <c:v>0.0832114105614007</c:v>
                </c:pt>
                <c:pt idx="2586">
                  <c:v>0.0832114105614007</c:v>
                </c:pt>
                <c:pt idx="2587">
                  <c:v>0.0832114105614007</c:v>
                </c:pt>
                <c:pt idx="2588">
                  <c:v>0.0832114105614007</c:v>
                </c:pt>
                <c:pt idx="2589">
                  <c:v>0.0832114105614007</c:v>
                </c:pt>
                <c:pt idx="2590">
                  <c:v>0.0832114105614007</c:v>
                </c:pt>
                <c:pt idx="2591">
                  <c:v>0.0832114105614007</c:v>
                </c:pt>
                <c:pt idx="2592">
                  <c:v>0.0832114105614007</c:v>
                </c:pt>
                <c:pt idx="2593">
                  <c:v>0.0832114105614007</c:v>
                </c:pt>
                <c:pt idx="2594">
                  <c:v>0.0832114105614007</c:v>
                </c:pt>
                <c:pt idx="2595">
                  <c:v>0.0832114105614007</c:v>
                </c:pt>
                <c:pt idx="2596">
                  <c:v>0.0832114105614007</c:v>
                </c:pt>
                <c:pt idx="2597">
                  <c:v>0.0832114105614007</c:v>
                </c:pt>
                <c:pt idx="2598">
                  <c:v>0.0832114105614007</c:v>
                </c:pt>
                <c:pt idx="2599">
                  <c:v>0.0832114105614007</c:v>
                </c:pt>
                <c:pt idx="2600">
                  <c:v>0.0832114105614007</c:v>
                </c:pt>
                <c:pt idx="2601">
                  <c:v>0.0832114105614007</c:v>
                </c:pt>
                <c:pt idx="2602">
                  <c:v>0.0832114105614007</c:v>
                </c:pt>
                <c:pt idx="2603">
                  <c:v>0.0832114105614007</c:v>
                </c:pt>
                <c:pt idx="2604">
                  <c:v>0.0832114105614007</c:v>
                </c:pt>
                <c:pt idx="2605">
                  <c:v>0.0832114105614007</c:v>
                </c:pt>
                <c:pt idx="2606">
                  <c:v>0.0832114105614007</c:v>
                </c:pt>
                <c:pt idx="2607">
                  <c:v>0.0832114105614007</c:v>
                </c:pt>
                <c:pt idx="2608">
                  <c:v>0.0832114105614007</c:v>
                </c:pt>
                <c:pt idx="2609">
                  <c:v>0.0832114105614007</c:v>
                </c:pt>
                <c:pt idx="2610">
                  <c:v>0.0832114105614007</c:v>
                </c:pt>
                <c:pt idx="2611">
                  <c:v>0.0832114105614007</c:v>
                </c:pt>
                <c:pt idx="2612">
                  <c:v>0.0832114105614007</c:v>
                </c:pt>
                <c:pt idx="2613">
                  <c:v>0.0832114105614007</c:v>
                </c:pt>
                <c:pt idx="2614">
                  <c:v>0.0832114105614007</c:v>
                </c:pt>
                <c:pt idx="2615">
                  <c:v>0.0832114105614007</c:v>
                </c:pt>
                <c:pt idx="2616">
                  <c:v>0.0832114105614007</c:v>
                </c:pt>
                <c:pt idx="2617">
                  <c:v>0.0832114105614007</c:v>
                </c:pt>
                <c:pt idx="2618">
                  <c:v>0.0832114105614007</c:v>
                </c:pt>
                <c:pt idx="2619">
                  <c:v>0.0832114105614007</c:v>
                </c:pt>
                <c:pt idx="2620">
                  <c:v>0.0832114105614007</c:v>
                </c:pt>
                <c:pt idx="2621">
                  <c:v>0.0832114105614007</c:v>
                </c:pt>
                <c:pt idx="2622">
                  <c:v>0.0832114105614007</c:v>
                </c:pt>
                <c:pt idx="2623">
                  <c:v>0.0832114105614007</c:v>
                </c:pt>
                <c:pt idx="2624">
                  <c:v>0.0832114105614007</c:v>
                </c:pt>
                <c:pt idx="2625">
                  <c:v>0.0832114105614007</c:v>
                </c:pt>
                <c:pt idx="2626">
                  <c:v>0.0832114105614007</c:v>
                </c:pt>
                <c:pt idx="2627">
                  <c:v>0.0832114105614007</c:v>
                </c:pt>
                <c:pt idx="2628">
                  <c:v>0.0832114105614007</c:v>
                </c:pt>
                <c:pt idx="2629">
                  <c:v>0.0832114105614007</c:v>
                </c:pt>
                <c:pt idx="2630">
                  <c:v>0.0832114105614007</c:v>
                </c:pt>
                <c:pt idx="2631">
                  <c:v>0.0832114105614007</c:v>
                </c:pt>
                <c:pt idx="2632">
                  <c:v>0.0832114105614007</c:v>
                </c:pt>
                <c:pt idx="2633">
                  <c:v>0.0832114105614007</c:v>
                </c:pt>
                <c:pt idx="2634">
                  <c:v>0.0832114105614007</c:v>
                </c:pt>
                <c:pt idx="2635">
                  <c:v>0.0832114105614007</c:v>
                </c:pt>
                <c:pt idx="2636">
                  <c:v>0.0832114105614007</c:v>
                </c:pt>
                <c:pt idx="2637">
                  <c:v>0.0832114105614007</c:v>
                </c:pt>
                <c:pt idx="2638">
                  <c:v>0.0832114105614007</c:v>
                </c:pt>
                <c:pt idx="2639">
                  <c:v>0.0832114105614007</c:v>
                </c:pt>
                <c:pt idx="2640">
                  <c:v>0.0832114105614007</c:v>
                </c:pt>
                <c:pt idx="2641">
                  <c:v>0.0832114105614007</c:v>
                </c:pt>
                <c:pt idx="2642">
                  <c:v>0.0832114105614007</c:v>
                </c:pt>
                <c:pt idx="2643">
                  <c:v>0.0832114105614007</c:v>
                </c:pt>
                <c:pt idx="2644">
                  <c:v>0.0832114105614007</c:v>
                </c:pt>
                <c:pt idx="2645">
                  <c:v>0.0832114105614007</c:v>
                </c:pt>
                <c:pt idx="2646">
                  <c:v>0.0832114105614007</c:v>
                </c:pt>
                <c:pt idx="2647">
                  <c:v>0.0832114105614007</c:v>
                </c:pt>
                <c:pt idx="2648">
                  <c:v>0.0832114105614007</c:v>
                </c:pt>
                <c:pt idx="2649">
                  <c:v>0.0832114105614007</c:v>
                </c:pt>
                <c:pt idx="2650">
                  <c:v>0.0832114105614007</c:v>
                </c:pt>
                <c:pt idx="2651">
                  <c:v>0.0832114105614007</c:v>
                </c:pt>
                <c:pt idx="2652">
                  <c:v>0.0832114105614007</c:v>
                </c:pt>
                <c:pt idx="2653">
                  <c:v>0.0832114105614007</c:v>
                </c:pt>
                <c:pt idx="2654">
                  <c:v>0.0832114105614007</c:v>
                </c:pt>
                <c:pt idx="2655">
                  <c:v>0.0832114105614007</c:v>
                </c:pt>
                <c:pt idx="2656">
                  <c:v>0.0832114105614007</c:v>
                </c:pt>
                <c:pt idx="2657">
                  <c:v>0.0832114105614007</c:v>
                </c:pt>
                <c:pt idx="2658">
                  <c:v>0.0832114105614007</c:v>
                </c:pt>
                <c:pt idx="2659">
                  <c:v>0.0832114105614007</c:v>
                </c:pt>
                <c:pt idx="2660">
                  <c:v>0.0832114105614007</c:v>
                </c:pt>
                <c:pt idx="2661">
                  <c:v>0.0832114105614007</c:v>
                </c:pt>
                <c:pt idx="2662">
                  <c:v>0.0832114105614007</c:v>
                </c:pt>
                <c:pt idx="2663">
                  <c:v>0.0832114105614007</c:v>
                </c:pt>
                <c:pt idx="2664">
                  <c:v>0.0832114105614007</c:v>
                </c:pt>
                <c:pt idx="2665">
                  <c:v>0.0832114105614007</c:v>
                </c:pt>
                <c:pt idx="2666">
                  <c:v>0.0832114105614007</c:v>
                </c:pt>
                <c:pt idx="2667">
                  <c:v>0.0832114105614007</c:v>
                </c:pt>
                <c:pt idx="2668">
                  <c:v>0.0832114105614007</c:v>
                </c:pt>
                <c:pt idx="2669">
                  <c:v>0.0832114105614007</c:v>
                </c:pt>
                <c:pt idx="2670">
                  <c:v>0.0832114105614007</c:v>
                </c:pt>
                <c:pt idx="2671">
                  <c:v>0.0832114105614007</c:v>
                </c:pt>
                <c:pt idx="2672">
                  <c:v>0.0832114105614007</c:v>
                </c:pt>
                <c:pt idx="2673">
                  <c:v>0.0832114105614007</c:v>
                </c:pt>
                <c:pt idx="2674">
                  <c:v>0.0832114105614007</c:v>
                </c:pt>
                <c:pt idx="2675">
                  <c:v>0.0832114105614007</c:v>
                </c:pt>
                <c:pt idx="2676">
                  <c:v>0.0832114105614007</c:v>
                </c:pt>
                <c:pt idx="2677">
                  <c:v>0.0832114105614007</c:v>
                </c:pt>
                <c:pt idx="2678">
                  <c:v>0.0832114105614007</c:v>
                </c:pt>
                <c:pt idx="2679">
                  <c:v>0.0832114105614007</c:v>
                </c:pt>
                <c:pt idx="2680">
                  <c:v>0.0832114105614007</c:v>
                </c:pt>
                <c:pt idx="2681">
                  <c:v>0.0832114105614007</c:v>
                </c:pt>
                <c:pt idx="2682">
                  <c:v>0.0832114105614007</c:v>
                </c:pt>
                <c:pt idx="2683">
                  <c:v>0.0832114105614007</c:v>
                </c:pt>
                <c:pt idx="2684">
                  <c:v>0.0832114105614007</c:v>
                </c:pt>
                <c:pt idx="2685">
                  <c:v>0.0832114105614007</c:v>
                </c:pt>
                <c:pt idx="2686">
                  <c:v>0.0832114105614007</c:v>
                </c:pt>
                <c:pt idx="2687">
                  <c:v>0.0832114105614007</c:v>
                </c:pt>
                <c:pt idx="2688">
                  <c:v>0.0832114105614007</c:v>
                </c:pt>
                <c:pt idx="2689">
                  <c:v>0.0832114105614007</c:v>
                </c:pt>
                <c:pt idx="2690">
                  <c:v>0.0832114105614007</c:v>
                </c:pt>
                <c:pt idx="2691">
                  <c:v>0.0832114105614007</c:v>
                </c:pt>
                <c:pt idx="2692">
                  <c:v>0.0832114105614007</c:v>
                </c:pt>
                <c:pt idx="2693">
                  <c:v>0.0832114105614007</c:v>
                </c:pt>
                <c:pt idx="2694">
                  <c:v>0.0832114105614007</c:v>
                </c:pt>
                <c:pt idx="2695">
                  <c:v>0.0832114105614007</c:v>
                </c:pt>
                <c:pt idx="2696">
                  <c:v>0.0832114105614007</c:v>
                </c:pt>
                <c:pt idx="2697">
                  <c:v>0.0832114105614007</c:v>
                </c:pt>
                <c:pt idx="2698">
                  <c:v>0.0832114105614007</c:v>
                </c:pt>
                <c:pt idx="2699">
                  <c:v>0.0832114105614007</c:v>
                </c:pt>
                <c:pt idx="2700">
                  <c:v>0.0832114105614007</c:v>
                </c:pt>
                <c:pt idx="2701">
                  <c:v>0.0832114105614007</c:v>
                </c:pt>
                <c:pt idx="2702">
                  <c:v>0.0832114105614007</c:v>
                </c:pt>
                <c:pt idx="2703">
                  <c:v>0.0832114105614007</c:v>
                </c:pt>
                <c:pt idx="2704">
                  <c:v>0.0832114105614007</c:v>
                </c:pt>
                <c:pt idx="2705">
                  <c:v>0.0832114105614007</c:v>
                </c:pt>
                <c:pt idx="2706">
                  <c:v>0.0832114105614007</c:v>
                </c:pt>
                <c:pt idx="2707">
                  <c:v>0.0832114105614007</c:v>
                </c:pt>
                <c:pt idx="2708">
                  <c:v>0.0832114105614007</c:v>
                </c:pt>
                <c:pt idx="2709">
                  <c:v>0.0832114105614007</c:v>
                </c:pt>
                <c:pt idx="2710">
                  <c:v>0.0832114105614007</c:v>
                </c:pt>
                <c:pt idx="2711">
                  <c:v>0.0832114105614007</c:v>
                </c:pt>
                <c:pt idx="2712">
                  <c:v>0.0832114105614007</c:v>
                </c:pt>
                <c:pt idx="2713">
                  <c:v>0.0832114105614007</c:v>
                </c:pt>
                <c:pt idx="2714">
                  <c:v>0.0832114105614007</c:v>
                </c:pt>
                <c:pt idx="2715">
                  <c:v>0.0832114105614007</c:v>
                </c:pt>
                <c:pt idx="2716">
                  <c:v>0.0832114105614007</c:v>
                </c:pt>
                <c:pt idx="2717">
                  <c:v>0.0832114105614007</c:v>
                </c:pt>
                <c:pt idx="2718">
                  <c:v>0.0832114105614007</c:v>
                </c:pt>
                <c:pt idx="2719">
                  <c:v>0.0832114105614007</c:v>
                </c:pt>
                <c:pt idx="2720">
                  <c:v>0.0832114105614007</c:v>
                </c:pt>
                <c:pt idx="2721">
                  <c:v>0.0832114105614007</c:v>
                </c:pt>
                <c:pt idx="2722">
                  <c:v>0.0832114105614007</c:v>
                </c:pt>
                <c:pt idx="2723">
                  <c:v>0.0832114105614007</c:v>
                </c:pt>
                <c:pt idx="2724">
                  <c:v>0.0832114105614007</c:v>
                </c:pt>
                <c:pt idx="2725">
                  <c:v>0.0832114105614007</c:v>
                </c:pt>
                <c:pt idx="2726">
                  <c:v>0.0832114105614007</c:v>
                </c:pt>
                <c:pt idx="2727">
                  <c:v>0.0832114105614007</c:v>
                </c:pt>
                <c:pt idx="2728">
                  <c:v>0.0832114105614007</c:v>
                </c:pt>
                <c:pt idx="2729">
                  <c:v>0.0832114105614007</c:v>
                </c:pt>
                <c:pt idx="2730">
                  <c:v>0.0832114105614007</c:v>
                </c:pt>
                <c:pt idx="2731">
                  <c:v>0.0832114105614007</c:v>
                </c:pt>
                <c:pt idx="2732">
                  <c:v>0.0832114105614007</c:v>
                </c:pt>
                <c:pt idx="2733">
                  <c:v>0.0832114105614007</c:v>
                </c:pt>
                <c:pt idx="2734">
                  <c:v>0.0832114105614007</c:v>
                </c:pt>
                <c:pt idx="2735">
                  <c:v>0.0832114105614007</c:v>
                </c:pt>
                <c:pt idx="2736">
                  <c:v>0.0832114105614007</c:v>
                </c:pt>
                <c:pt idx="2737">
                  <c:v>0.0832114105614007</c:v>
                </c:pt>
                <c:pt idx="2738">
                  <c:v>0.0832114105614007</c:v>
                </c:pt>
                <c:pt idx="2739">
                  <c:v>0.0832114105614007</c:v>
                </c:pt>
                <c:pt idx="2740">
                  <c:v>0.0832114105614007</c:v>
                </c:pt>
                <c:pt idx="2741">
                  <c:v>0.0832114105614007</c:v>
                </c:pt>
                <c:pt idx="2742">
                  <c:v>0.0832114105614007</c:v>
                </c:pt>
                <c:pt idx="2743">
                  <c:v>0.0832114105614007</c:v>
                </c:pt>
                <c:pt idx="2744">
                  <c:v>0.0832114105614007</c:v>
                </c:pt>
                <c:pt idx="2745">
                  <c:v>0.0832114105614007</c:v>
                </c:pt>
                <c:pt idx="2746">
                  <c:v>0.0832114105614007</c:v>
                </c:pt>
                <c:pt idx="2747">
                  <c:v>0.0832114105614007</c:v>
                </c:pt>
                <c:pt idx="2748">
                  <c:v>0.0832114105614007</c:v>
                </c:pt>
                <c:pt idx="2749">
                  <c:v>0.0832114105614007</c:v>
                </c:pt>
                <c:pt idx="2750">
                  <c:v>0.0832114105614007</c:v>
                </c:pt>
                <c:pt idx="2751">
                  <c:v>0.0832114105614007</c:v>
                </c:pt>
                <c:pt idx="2752">
                  <c:v>0.0832114105614007</c:v>
                </c:pt>
                <c:pt idx="2753">
                  <c:v>0.0832114105614007</c:v>
                </c:pt>
                <c:pt idx="2754">
                  <c:v>0.0832114105614007</c:v>
                </c:pt>
                <c:pt idx="2755">
                  <c:v>0.0832114105614007</c:v>
                </c:pt>
                <c:pt idx="2756">
                  <c:v>0.0832114105614007</c:v>
                </c:pt>
                <c:pt idx="2757">
                  <c:v>0.0832114105614007</c:v>
                </c:pt>
                <c:pt idx="2758">
                  <c:v>0.0832114105614007</c:v>
                </c:pt>
                <c:pt idx="2759">
                  <c:v>0.0832114105614007</c:v>
                </c:pt>
                <c:pt idx="2760">
                  <c:v>0.0832114105614007</c:v>
                </c:pt>
                <c:pt idx="2761">
                  <c:v>0.0832114105614007</c:v>
                </c:pt>
                <c:pt idx="2762">
                  <c:v>0.0832114105614007</c:v>
                </c:pt>
                <c:pt idx="2763">
                  <c:v>0.0832114105614007</c:v>
                </c:pt>
                <c:pt idx="2764">
                  <c:v>0.0832114105614007</c:v>
                </c:pt>
                <c:pt idx="2765">
                  <c:v>0.0832114105614007</c:v>
                </c:pt>
                <c:pt idx="2766">
                  <c:v>0.0832114105614007</c:v>
                </c:pt>
                <c:pt idx="2767">
                  <c:v>0.0832114105614007</c:v>
                </c:pt>
                <c:pt idx="2768">
                  <c:v>0.0832114105614007</c:v>
                </c:pt>
                <c:pt idx="2769">
                  <c:v>0.0832114105614007</c:v>
                </c:pt>
                <c:pt idx="2770">
                  <c:v>0.0832114105614007</c:v>
                </c:pt>
                <c:pt idx="2771">
                  <c:v>0.0832114105614007</c:v>
                </c:pt>
                <c:pt idx="2772">
                  <c:v>0.0832114105614007</c:v>
                </c:pt>
                <c:pt idx="2773">
                  <c:v>0.0832114105614007</c:v>
                </c:pt>
                <c:pt idx="2774">
                  <c:v>0.0832114105614007</c:v>
                </c:pt>
                <c:pt idx="2775">
                  <c:v>0.0832114105614007</c:v>
                </c:pt>
                <c:pt idx="2776">
                  <c:v>0.0832114105614007</c:v>
                </c:pt>
                <c:pt idx="2777">
                  <c:v>0.0832114105614007</c:v>
                </c:pt>
                <c:pt idx="2778">
                  <c:v>0.0832114105614007</c:v>
                </c:pt>
                <c:pt idx="2779">
                  <c:v>0.0832114105614007</c:v>
                </c:pt>
                <c:pt idx="2780">
                  <c:v>0.0832114105614007</c:v>
                </c:pt>
                <c:pt idx="2781">
                  <c:v>0.0832114105614007</c:v>
                </c:pt>
                <c:pt idx="2782">
                  <c:v>0.0832114105614007</c:v>
                </c:pt>
                <c:pt idx="2783">
                  <c:v>0.0832114105614007</c:v>
                </c:pt>
                <c:pt idx="2784">
                  <c:v>0.0832114105614007</c:v>
                </c:pt>
                <c:pt idx="2785">
                  <c:v>0.0832114105614007</c:v>
                </c:pt>
                <c:pt idx="2786">
                  <c:v>0.0832114105614007</c:v>
                </c:pt>
                <c:pt idx="2787">
                  <c:v>0.0832114105614007</c:v>
                </c:pt>
                <c:pt idx="2788">
                  <c:v>0.0832114105614007</c:v>
                </c:pt>
                <c:pt idx="2789">
                  <c:v>0.0832114105614007</c:v>
                </c:pt>
                <c:pt idx="2790">
                  <c:v>0.0832114105614007</c:v>
                </c:pt>
                <c:pt idx="2791">
                  <c:v>0.0832114105614007</c:v>
                </c:pt>
                <c:pt idx="2792">
                  <c:v>0.0832114105614007</c:v>
                </c:pt>
                <c:pt idx="2793">
                  <c:v>0.0832114105614007</c:v>
                </c:pt>
                <c:pt idx="2794">
                  <c:v>0.0832114105614007</c:v>
                </c:pt>
                <c:pt idx="2795">
                  <c:v>0.0832114105614007</c:v>
                </c:pt>
                <c:pt idx="2796">
                  <c:v>0.0832114105614007</c:v>
                </c:pt>
                <c:pt idx="2797">
                  <c:v>0.0832114105614007</c:v>
                </c:pt>
                <c:pt idx="2798">
                  <c:v>0.0832114105614007</c:v>
                </c:pt>
                <c:pt idx="2799">
                  <c:v>0.0832114105614007</c:v>
                </c:pt>
                <c:pt idx="2800">
                  <c:v>0.0832114105614007</c:v>
                </c:pt>
                <c:pt idx="2801">
                  <c:v>0.0832114105614007</c:v>
                </c:pt>
                <c:pt idx="2802">
                  <c:v>0.0832114105614007</c:v>
                </c:pt>
                <c:pt idx="2803">
                  <c:v>0.0832114105614007</c:v>
                </c:pt>
                <c:pt idx="2804">
                  <c:v>0.0832114105614007</c:v>
                </c:pt>
                <c:pt idx="2805">
                  <c:v>0.0832114105614007</c:v>
                </c:pt>
                <c:pt idx="2806">
                  <c:v>0.0832114105614007</c:v>
                </c:pt>
                <c:pt idx="2807">
                  <c:v>0.0832114105614007</c:v>
                </c:pt>
                <c:pt idx="2808">
                  <c:v>0.0832114105614007</c:v>
                </c:pt>
                <c:pt idx="2809">
                  <c:v>0.0832114105614007</c:v>
                </c:pt>
                <c:pt idx="2810">
                  <c:v>0.0832114105614007</c:v>
                </c:pt>
                <c:pt idx="2811">
                  <c:v>0.0832114105614007</c:v>
                </c:pt>
                <c:pt idx="2812">
                  <c:v>0.0832114105614007</c:v>
                </c:pt>
                <c:pt idx="2813">
                  <c:v>0.0832114105614007</c:v>
                </c:pt>
                <c:pt idx="2814">
                  <c:v>0.0832114105614007</c:v>
                </c:pt>
                <c:pt idx="2815">
                  <c:v>0.0832114105614007</c:v>
                </c:pt>
                <c:pt idx="2816">
                  <c:v>0.0832114105614007</c:v>
                </c:pt>
                <c:pt idx="2817">
                  <c:v>0.0832114105614007</c:v>
                </c:pt>
                <c:pt idx="2818">
                  <c:v>0.0832114105614007</c:v>
                </c:pt>
                <c:pt idx="2819">
                  <c:v>0.0832114105614007</c:v>
                </c:pt>
                <c:pt idx="2820">
                  <c:v>0.0832114105614007</c:v>
                </c:pt>
                <c:pt idx="2821">
                  <c:v>0.0832114105614007</c:v>
                </c:pt>
                <c:pt idx="2822">
                  <c:v>0.0832114105614007</c:v>
                </c:pt>
                <c:pt idx="2823">
                  <c:v>0.0832114105614007</c:v>
                </c:pt>
                <c:pt idx="2824">
                  <c:v>0.0832114105614007</c:v>
                </c:pt>
                <c:pt idx="2825">
                  <c:v>0.0832114105614007</c:v>
                </c:pt>
                <c:pt idx="2826">
                  <c:v>0.0832114105614007</c:v>
                </c:pt>
                <c:pt idx="2827">
                  <c:v>0.0832114105614007</c:v>
                </c:pt>
                <c:pt idx="2828">
                  <c:v>0.0832114105614007</c:v>
                </c:pt>
                <c:pt idx="2829">
                  <c:v>0.0832114105614007</c:v>
                </c:pt>
                <c:pt idx="2830">
                  <c:v>0.0832114105614007</c:v>
                </c:pt>
                <c:pt idx="2831">
                  <c:v>0.0832114105614007</c:v>
                </c:pt>
                <c:pt idx="2832">
                  <c:v>0.0832114105614007</c:v>
                </c:pt>
                <c:pt idx="2833">
                  <c:v>0.0832114105614007</c:v>
                </c:pt>
                <c:pt idx="2834">
                  <c:v>0.0832114105614007</c:v>
                </c:pt>
                <c:pt idx="2835">
                  <c:v>0.0832114105614007</c:v>
                </c:pt>
                <c:pt idx="2836">
                  <c:v>0.0832114105614007</c:v>
                </c:pt>
                <c:pt idx="2837">
                  <c:v>0.0832114105614007</c:v>
                </c:pt>
                <c:pt idx="2838">
                  <c:v>0.0832114105614007</c:v>
                </c:pt>
                <c:pt idx="2839">
                  <c:v>0.0832114105614007</c:v>
                </c:pt>
                <c:pt idx="2840">
                  <c:v>0.0832114105614007</c:v>
                </c:pt>
                <c:pt idx="2841">
                  <c:v>0.0832114105614007</c:v>
                </c:pt>
                <c:pt idx="2842">
                  <c:v>0.0832114105614007</c:v>
                </c:pt>
                <c:pt idx="2843">
                  <c:v>0.0832114105614007</c:v>
                </c:pt>
                <c:pt idx="2844">
                  <c:v>0.0832114105614007</c:v>
                </c:pt>
                <c:pt idx="2845">
                  <c:v>0.0832114105614007</c:v>
                </c:pt>
                <c:pt idx="2846">
                  <c:v>0.0832114105614007</c:v>
                </c:pt>
                <c:pt idx="2847">
                  <c:v>0.0832114105614007</c:v>
                </c:pt>
                <c:pt idx="2848">
                  <c:v>0.0832114105614007</c:v>
                </c:pt>
                <c:pt idx="2849">
                  <c:v>0.0832114105614007</c:v>
                </c:pt>
                <c:pt idx="2850">
                  <c:v>0.0832114105614007</c:v>
                </c:pt>
                <c:pt idx="2851">
                  <c:v>0.0832114105614007</c:v>
                </c:pt>
                <c:pt idx="2852">
                  <c:v>0.0832114105614007</c:v>
                </c:pt>
                <c:pt idx="2853">
                  <c:v>0.0832114105614007</c:v>
                </c:pt>
                <c:pt idx="2854">
                  <c:v>0.0832114105614007</c:v>
                </c:pt>
                <c:pt idx="2855">
                  <c:v>0.0832114105614007</c:v>
                </c:pt>
                <c:pt idx="2856">
                  <c:v>0.0832114105614007</c:v>
                </c:pt>
                <c:pt idx="2857">
                  <c:v>0.0832114105614007</c:v>
                </c:pt>
                <c:pt idx="2858">
                  <c:v>0.0832114105614007</c:v>
                </c:pt>
                <c:pt idx="2859">
                  <c:v>0.0832114105614007</c:v>
                </c:pt>
                <c:pt idx="2860">
                  <c:v>0.0832114105614007</c:v>
                </c:pt>
                <c:pt idx="2861">
                  <c:v>0.0832114105614007</c:v>
                </c:pt>
                <c:pt idx="2862">
                  <c:v>0.0832114105614007</c:v>
                </c:pt>
                <c:pt idx="2863">
                  <c:v>0.0832114105614007</c:v>
                </c:pt>
                <c:pt idx="2864">
                  <c:v>0.0832114105614007</c:v>
                </c:pt>
                <c:pt idx="2865">
                  <c:v>0.0832114105614007</c:v>
                </c:pt>
                <c:pt idx="2866">
                  <c:v>0.0832114105614007</c:v>
                </c:pt>
                <c:pt idx="2867">
                  <c:v>0.0832114105614007</c:v>
                </c:pt>
                <c:pt idx="2868">
                  <c:v>0.0832114105614007</c:v>
                </c:pt>
                <c:pt idx="2869">
                  <c:v>0.0832114105614007</c:v>
                </c:pt>
                <c:pt idx="2870">
                  <c:v>0.0832114105614007</c:v>
                </c:pt>
                <c:pt idx="2871">
                  <c:v>0.0832114105614007</c:v>
                </c:pt>
                <c:pt idx="2872">
                  <c:v>0.0832114105614007</c:v>
                </c:pt>
                <c:pt idx="2873">
                  <c:v>0.0832114105614007</c:v>
                </c:pt>
                <c:pt idx="2874">
                  <c:v>0.0832114105614007</c:v>
                </c:pt>
                <c:pt idx="2875">
                  <c:v>0.0832114105614007</c:v>
                </c:pt>
                <c:pt idx="2876">
                  <c:v>0.0832114105614007</c:v>
                </c:pt>
                <c:pt idx="2877">
                  <c:v>0.0832114105614007</c:v>
                </c:pt>
                <c:pt idx="2878">
                  <c:v>0.0832114105614007</c:v>
                </c:pt>
                <c:pt idx="2879">
                  <c:v>0.0832114105614007</c:v>
                </c:pt>
                <c:pt idx="2880">
                  <c:v>0.0832114105614007</c:v>
                </c:pt>
                <c:pt idx="2881">
                  <c:v>0.0832114105614007</c:v>
                </c:pt>
                <c:pt idx="2882">
                  <c:v>0.0832114105614007</c:v>
                </c:pt>
                <c:pt idx="2883">
                  <c:v>0.0832114105614007</c:v>
                </c:pt>
                <c:pt idx="2884">
                  <c:v>0.0832114105614007</c:v>
                </c:pt>
                <c:pt idx="2885">
                  <c:v>0.0832114105614007</c:v>
                </c:pt>
                <c:pt idx="2886">
                  <c:v>0.0832114105614007</c:v>
                </c:pt>
                <c:pt idx="2887">
                  <c:v>0.0832114105614007</c:v>
                </c:pt>
                <c:pt idx="2888">
                  <c:v>0.0832114105614007</c:v>
                </c:pt>
                <c:pt idx="2889">
                  <c:v>0.0832114105614007</c:v>
                </c:pt>
                <c:pt idx="2890">
                  <c:v>0.0832114105614007</c:v>
                </c:pt>
                <c:pt idx="2891">
                  <c:v>0.0832114105614007</c:v>
                </c:pt>
                <c:pt idx="2892">
                  <c:v>0.0832114105614007</c:v>
                </c:pt>
                <c:pt idx="2893">
                  <c:v>0.0832114105614007</c:v>
                </c:pt>
                <c:pt idx="2894">
                  <c:v>0.0832114105614007</c:v>
                </c:pt>
                <c:pt idx="2895">
                  <c:v>0.0832114105614007</c:v>
                </c:pt>
                <c:pt idx="2896">
                  <c:v>0.0832114105614007</c:v>
                </c:pt>
                <c:pt idx="2897">
                  <c:v>0.0832114105614007</c:v>
                </c:pt>
                <c:pt idx="2898">
                  <c:v>0.0832114105614007</c:v>
                </c:pt>
                <c:pt idx="2899">
                  <c:v>0.0832114105614007</c:v>
                </c:pt>
                <c:pt idx="2900">
                  <c:v>0.0832114105614007</c:v>
                </c:pt>
                <c:pt idx="2901">
                  <c:v>0.0832114105614007</c:v>
                </c:pt>
                <c:pt idx="2902">
                  <c:v>0.0832114105614007</c:v>
                </c:pt>
                <c:pt idx="2903">
                  <c:v>0.0832114105614007</c:v>
                </c:pt>
                <c:pt idx="2904">
                  <c:v>0.0832114105614007</c:v>
                </c:pt>
                <c:pt idx="2905">
                  <c:v>0.0832114105614007</c:v>
                </c:pt>
                <c:pt idx="2906">
                  <c:v>0.0832114105614007</c:v>
                </c:pt>
                <c:pt idx="2907">
                  <c:v>0.0832114105614007</c:v>
                </c:pt>
                <c:pt idx="2908">
                  <c:v>0.0832114105614007</c:v>
                </c:pt>
                <c:pt idx="2909">
                  <c:v>0.0832114105614007</c:v>
                </c:pt>
                <c:pt idx="2910">
                  <c:v>0.0832114105614007</c:v>
                </c:pt>
                <c:pt idx="2911">
                  <c:v>0.0832114105614007</c:v>
                </c:pt>
                <c:pt idx="2912">
                  <c:v>0.0832114105614007</c:v>
                </c:pt>
                <c:pt idx="2913">
                  <c:v>0.0832114105614007</c:v>
                </c:pt>
                <c:pt idx="2914">
                  <c:v>0.0832114105614007</c:v>
                </c:pt>
                <c:pt idx="2915">
                  <c:v>0.0832114105614007</c:v>
                </c:pt>
                <c:pt idx="2916">
                  <c:v>0.0832114105614007</c:v>
                </c:pt>
                <c:pt idx="2917">
                  <c:v>0.0832114105614007</c:v>
                </c:pt>
                <c:pt idx="2918">
                  <c:v>0.0832114105614007</c:v>
                </c:pt>
                <c:pt idx="2919">
                  <c:v>0.0832114105614007</c:v>
                </c:pt>
                <c:pt idx="2920">
                  <c:v>0.0832114105614007</c:v>
                </c:pt>
                <c:pt idx="2921">
                  <c:v>0.0832114105614007</c:v>
                </c:pt>
                <c:pt idx="2922">
                  <c:v>0.0832114105614007</c:v>
                </c:pt>
                <c:pt idx="2923">
                  <c:v>0.0832114105614007</c:v>
                </c:pt>
                <c:pt idx="2924">
                  <c:v>0.0832114105614007</c:v>
                </c:pt>
                <c:pt idx="2925">
                  <c:v>0.0832114105614007</c:v>
                </c:pt>
                <c:pt idx="2926">
                  <c:v>0.0832114105614007</c:v>
                </c:pt>
                <c:pt idx="2927">
                  <c:v>0.0832114105614007</c:v>
                </c:pt>
                <c:pt idx="2928">
                  <c:v>0.0832114105614007</c:v>
                </c:pt>
                <c:pt idx="2929">
                  <c:v>0.0832114105614007</c:v>
                </c:pt>
                <c:pt idx="2930">
                  <c:v>0.0832114105614007</c:v>
                </c:pt>
                <c:pt idx="2931">
                  <c:v>0.0832114105614007</c:v>
                </c:pt>
                <c:pt idx="2932">
                  <c:v>0.0832114105614007</c:v>
                </c:pt>
                <c:pt idx="2933">
                  <c:v>0.0832114105614007</c:v>
                </c:pt>
                <c:pt idx="2934">
                  <c:v>0.0832114105614007</c:v>
                </c:pt>
                <c:pt idx="2935">
                  <c:v>0.0832114105614007</c:v>
                </c:pt>
                <c:pt idx="2936">
                  <c:v>0.0832114105614007</c:v>
                </c:pt>
                <c:pt idx="2937">
                  <c:v>0.0832114105614007</c:v>
                </c:pt>
                <c:pt idx="2938">
                  <c:v>0.0832114105614007</c:v>
                </c:pt>
                <c:pt idx="2939">
                  <c:v>0.0832114105614007</c:v>
                </c:pt>
                <c:pt idx="2940">
                  <c:v>0.0832114105614007</c:v>
                </c:pt>
                <c:pt idx="2941">
                  <c:v>0.0832114105614007</c:v>
                </c:pt>
                <c:pt idx="2942">
                  <c:v>0.0832114105614007</c:v>
                </c:pt>
                <c:pt idx="2943">
                  <c:v>0.0832114105614007</c:v>
                </c:pt>
                <c:pt idx="2944">
                  <c:v>0.0832114105614007</c:v>
                </c:pt>
                <c:pt idx="2945">
                  <c:v>0.0832114105614007</c:v>
                </c:pt>
                <c:pt idx="2946">
                  <c:v>0.0832114105614007</c:v>
                </c:pt>
                <c:pt idx="2947">
                  <c:v>0.0832114105614007</c:v>
                </c:pt>
                <c:pt idx="2948">
                  <c:v>0.0832114105614007</c:v>
                </c:pt>
                <c:pt idx="2949">
                  <c:v>0.0832114105614007</c:v>
                </c:pt>
                <c:pt idx="2950">
                  <c:v>0.0832114105614007</c:v>
                </c:pt>
                <c:pt idx="2951">
                  <c:v>0.0832114105614007</c:v>
                </c:pt>
                <c:pt idx="2952">
                  <c:v>0.0832114105614007</c:v>
                </c:pt>
                <c:pt idx="2953">
                  <c:v>0.0832114105614007</c:v>
                </c:pt>
                <c:pt idx="2954">
                  <c:v>0.0832114105614007</c:v>
                </c:pt>
                <c:pt idx="2955">
                  <c:v>0.0832114105614007</c:v>
                </c:pt>
                <c:pt idx="2956">
                  <c:v>0.0832114105614007</c:v>
                </c:pt>
                <c:pt idx="2957">
                  <c:v>0.0832114105614007</c:v>
                </c:pt>
                <c:pt idx="2958">
                  <c:v>0.0832114105614007</c:v>
                </c:pt>
                <c:pt idx="2959">
                  <c:v>0.0832114105614007</c:v>
                </c:pt>
                <c:pt idx="2960">
                  <c:v>0.0832114105614007</c:v>
                </c:pt>
                <c:pt idx="2961">
                  <c:v>0.0832114105614007</c:v>
                </c:pt>
                <c:pt idx="2962">
                  <c:v>0.0832114105614007</c:v>
                </c:pt>
                <c:pt idx="2963">
                  <c:v>0.0832114105614007</c:v>
                </c:pt>
                <c:pt idx="2964">
                  <c:v>0.0832114105614007</c:v>
                </c:pt>
                <c:pt idx="2965">
                  <c:v>0.0832114105614007</c:v>
                </c:pt>
                <c:pt idx="2966">
                  <c:v>0.0832114105614007</c:v>
                </c:pt>
                <c:pt idx="2967">
                  <c:v>0.0832114105614007</c:v>
                </c:pt>
                <c:pt idx="2968">
                  <c:v>0.0832114105614007</c:v>
                </c:pt>
                <c:pt idx="2969">
                  <c:v>0.0832114105614007</c:v>
                </c:pt>
                <c:pt idx="2970">
                  <c:v>0.0832114105614007</c:v>
                </c:pt>
                <c:pt idx="2971">
                  <c:v>0.0832114105614007</c:v>
                </c:pt>
                <c:pt idx="2972">
                  <c:v>0.0832114105614007</c:v>
                </c:pt>
                <c:pt idx="2973">
                  <c:v>0.0832114105614007</c:v>
                </c:pt>
                <c:pt idx="2974">
                  <c:v>0.0832114105614007</c:v>
                </c:pt>
                <c:pt idx="2975">
                  <c:v>0.0832114105614007</c:v>
                </c:pt>
                <c:pt idx="2976">
                  <c:v>0.0832114105614007</c:v>
                </c:pt>
                <c:pt idx="2977">
                  <c:v>0.0832114105614007</c:v>
                </c:pt>
                <c:pt idx="2978">
                  <c:v>0.0832114105614007</c:v>
                </c:pt>
                <c:pt idx="2979">
                  <c:v>0.0832114105614007</c:v>
                </c:pt>
                <c:pt idx="2980">
                  <c:v>0.0832114105614007</c:v>
                </c:pt>
                <c:pt idx="2981">
                  <c:v>0.0832114105614007</c:v>
                </c:pt>
                <c:pt idx="2982">
                  <c:v>0.0832114105614007</c:v>
                </c:pt>
                <c:pt idx="2983">
                  <c:v>0.0832114105614007</c:v>
                </c:pt>
                <c:pt idx="2984">
                  <c:v>0.0832114105614007</c:v>
                </c:pt>
                <c:pt idx="2985">
                  <c:v>0.0832114105614007</c:v>
                </c:pt>
                <c:pt idx="2986">
                  <c:v>0.0832114105614007</c:v>
                </c:pt>
                <c:pt idx="2987">
                  <c:v>0.0832114105614007</c:v>
                </c:pt>
                <c:pt idx="2988">
                  <c:v>0.0832114105614007</c:v>
                </c:pt>
                <c:pt idx="2989">
                  <c:v>0.0832114105614007</c:v>
                </c:pt>
                <c:pt idx="2990">
                  <c:v>0.0832114105614007</c:v>
                </c:pt>
                <c:pt idx="2991">
                  <c:v>0.0832114105614007</c:v>
                </c:pt>
                <c:pt idx="2992">
                  <c:v>0.0832114105614007</c:v>
                </c:pt>
                <c:pt idx="2993">
                  <c:v>0.0832114105614007</c:v>
                </c:pt>
                <c:pt idx="2994">
                  <c:v>0.0832114105614007</c:v>
                </c:pt>
                <c:pt idx="2995">
                  <c:v>0.0832114105614007</c:v>
                </c:pt>
                <c:pt idx="2996">
                  <c:v>0.0832114105614007</c:v>
                </c:pt>
                <c:pt idx="2997">
                  <c:v>0.0832114105614007</c:v>
                </c:pt>
                <c:pt idx="2998">
                  <c:v>0.0832114105614007</c:v>
                </c:pt>
                <c:pt idx="2999">
                  <c:v>0.0832114105614007</c:v>
                </c:pt>
                <c:pt idx="3000">
                  <c:v>0.0832114105614007</c:v>
                </c:pt>
                <c:pt idx="3001">
                  <c:v>0.0832114105614007</c:v>
                </c:pt>
                <c:pt idx="3002">
                  <c:v>0.0832114105614007</c:v>
                </c:pt>
                <c:pt idx="3003">
                  <c:v>0.0832114105614007</c:v>
                </c:pt>
                <c:pt idx="3004">
                  <c:v>0.0832114105614007</c:v>
                </c:pt>
                <c:pt idx="3005">
                  <c:v>0.0832114105614007</c:v>
                </c:pt>
                <c:pt idx="3006">
                  <c:v>0.0832114105614007</c:v>
                </c:pt>
                <c:pt idx="3007">
                  <c:v>0.0832114105614007</c:v>
                </c:pt>
                <c:pt idx="3008">
                  <c:v>0.0832114105614007</c:v>
                </c:pt>
                <c:pt idx="3009">
                  <c:v>0.0832114105614007</c:v>
                </c:pt>
                <c:pt idx="3010">
                  <c:v>0.0832114105614007</c:v>
                </c:pt>
                <c:pt idx="3011">
                  <c:v>0.0832114105614007</c:v>
                </c:pt>
                <c:pt idx="3012">
                  <c:v>0.0832114105614007</c:v>
                </c:pt>
                <c:pt idx="3013">
                  <c:v>0.0832114105614007</c:v>
                </c:pt>
                <c:pt idx="3014">
                  <c:v>0.0832114105614007</c:v>
                </c:pt>
                <c:pt idx="3015">
                  <c:v>0.0832114105614007</c:v>
                </c:pt>
                <c:pt idx="3016">
                  <c:v>0.0832114105614007</c:v>
                </c:pt>
                <c:pt idx="3017">
                  <c:v>0.0832114105614007</c:v>
                </c:pt>
                <c:pt idx="3018">
                  <c:v>0.0832114105614007</c:v>
                </c:pt>
                <c:pt idx="3019">
                  <c:v>0.0832114105614007</c:v>
                </c:pt>
                <c:pt idx="3020">
                  <c:v>0.0832114105614007</c:v>
                </c:pt>
                <c:pt idx="3021">
                  <c:v>0.0832114105614007</c:v>
                </c:pt>
                <c:pt idx="3022">
                  <c:v>0.0832114105614007</c:v>
                </c:pt>
                <c:pt idx="3023">
                  <c:v>0.0832114105614007</c:v>
                </c:pt>
                <c:pt idx="3024">
                  <c:v>0.0832114105614007</c:v>
                </c:pt>
                <c:pt idx="3025">
                  <c:v>0.0832114105614007</c:v>
                </c:pt>
                <c:pt idx="3026">
                  <c:v>0.0832114105614007</c:v>
                </c:pt>
                <c:pt idx="3027">
                  <c:v>0.0832114105614007</c:v>
                </c:pt>
                <c:pt idx="3028">
                  <c:v>0.0832114105614007</c:v>
                </c:pt>
                <c:pt idx="3029">
                  <c:v>0.0832114105614007</c:v>
                </c:pt>
                <c:pt idx="3030">
                  <c:v>0.0832114105614007</c:v>
                </c:pt>
                <c:pt idx="3031">
                  <c:v>0.0832114105614007</c:v>
                </c:pt>
                <c:pt idx="3032">
                  <c:v>0.0832114105614007</c:v>
                </c:pt>
                <c:pt idx="3033">
                  <c:v>0.0832114105614007</c:v>
                </c:pt>
                <c:pt idx="3034">
                  <c:v>0.0832114105614007</c:v>
                </c:pt>
                <c:pt idx="3035">
                  <c:v>0.0832114105614007</c:v>
                </c:pt>
                <c:pt idx="3036">
                  <c:v>0.0832114105614007</c:v>
                </c:pt>
                <c:pt idx="3037">
                  <c:v>0.0832114105614007</c:v>
                </c:pt>
                <c:pt idx="3038">
                  <c:v>0.0832114105614007</c:v>
                </c:pt>
                <c:pt idx="3039">
                  <c:v>0.0832114105614007</c:v>
                </c:pt>
                <c:pt idx="3040">
                  <c:v>0.0832114105614007</c:v>
                </c:pt>
                <c:pt idx="3041">
                  <c:v>0.0832114105614007</c:v>
                </c:pt>
                <c:pt idx="3042">
                  <c:v>0.0832114105614007</c:v>
                </c:pt>
                <c:pt idx="3043">
                  <c:v>0.0832114105614007</c:v>
                </c:pt>
                <c:pt idx="3044">
                  <c:v>0.0832114105614007</c:v>
                </c:pt>
                <c:pt idx="3045">
                  <c:v>0.0832114105614007</c:v>
                </c:pt>
                <c:pt idx="3046">
                  <c:v>0.0832114105614007</c:v>
                </c:pt>
                <c:pt idx="3047">
                  <c:v>0.0832114105614007</c:v>
                </c:pt>
                <c:pt idx="3048">
                  <c:v>0.0832114105614007</c:v>
                </c:pt>
                <c:pt idx="3049">
                  <c:v>0.0832114105614007</c:v>
                </c:pt>
                <c:pt idx="3050">
                  <c:v>0.0832114105614007</c:v>
                </c:pt>
                <c:pt idx="3051">
                  <c:v>0.0832114105614007</c:v>
                </c:pt>
                <c:pt idx="3052">
                  <c:v>0.0832114105614007</c:v>
                </c:pt>
                <c:pt idx="3053">
                  <c:v>0.0832114105614007</c:v>
                </c:pt>
                <c:pt idx="3054">
                  <c:v>0.0832114105614007</c:v>
                </c:pt>
                <c:pt idx="3055">
                  <c:v>0.0832114105614007</c:v>
                </c:pt>
                <c:pt idx="3056">
                  <c:v>0.0832114105614007</c:v>
                </c:pt>
                <c:pt idx="3057">
                  <c:v>0.0832114105614007</c:v>
                </c:pt>
                <c:pt idx="3058">
                  <c:v>0.0832114105614007</c:v>
                </c:pt>
                <c:pt idx="3059">
                  <c:v>0.0832114105614007</c:v>
                </c:pt>
                <c:pt idx="3060">
                  <c:v>0.0832114105614007</c:v>
                </c:pt>
                <c:pt idx="3061">
                  <c:v>0.0832114105614007</c:v>
                </c:pt>
                <c:pt idx="3062">
                  <c:v>0.0832114105614007</c:v>
                </c:pt>
                <c:pt idx="3063">
                  <c:v>0.0832114105614007</c:v>
                </c:pt>
                <c:pt idx="3064">
                  <c:v>0.0832114105614007</c:v>
                </c:pt>
                <c:pt idx="3065">
                  <c:v>0.0832114105614007</c:v>
                </c:pt>
                <c:pt idx="3066">
                  <c:v>0.0832114105614007</c:v>
                </c:pt>
                <c:pt idx="3067">
                  <c:v>0.0832114105614007</c:v>
                </c:pt>
                <c:pt idx="3068">
                  <c:v>0.0832114105614007</c:v>
                </c:pt>
                <c:pt idx="3069">
                  <c:v>0.0832114105614007</c:v>
                </c:pt>
                <c:pt idx="3070">
                  <c:v>0.0832114105614007</c:v>
                </c:pt>
                <c:pt idx="3071">
                  <c:v>0.0832114105614007</c:v>
                </c:pt>
                <c:pt idx="3072">
                  <c:v>0.0832114105614007</c:v>
                </c:pt>
                <c:pt idx="3073">
                  <c:v>0.0832114105614007</c:v>
                </c:pt>
                <c:pt idx="3074">
                  <c:v>0.0832114105614007</c:v>
                </c:pt>
                <c:pt idx="3075">
                  <c:v>0.0832114105614007</c:v>
                </c:pt>
                <c:pt idx="3076">
                  <c:v>0.0832114105614007</c:v>
                </c:pt>
                <c:pt idx="3077">
                  <c:v>0.0832114105614007</c:v>
                </c:pt>
                <c:pt idx="3078">
                  <c:v>0.0832114105614007</c:v>
                </c:pt>
                <c:pt idx="3079">
                  <c:v>0.0832114105614007</c:v>
                </c:pt>
                <c:pt idx="3080">
                  <c:v>0.0832114105614007</c:v>
                </c:pt>
                <c:pt idx="3081">
                  <c:v>0.0832114105614007</c:v>
                </c:pt>
                <c:pt idx="3082">
                  <c:v>0.0832114105614007</c:v>
                </c:pt>
                <c:pt idx="3083">
                  <c:v>0.0832114105614007</c:v>
                </c:pt>
                <c:pt idx="3084">
                  <c:v>0.0832114105614007</c:v>
                </c:pt>
                <c:pt idx="3085">
                  <c:v>0.0832114105614007</c:v>
                </c:pt>
                <c:pt idx="3086">
                  <c:v>0.0832114105614007</c:v>
                </c:pt>
                <c:pt idx="3087">
                  <c:v>0.0832114105614007</c:v>
                </c:pt>
                <c:pt idx="3088">
                  <c:v>0.0832114105614007</c:v>
                </c:pt>
                <c:pt idx="3089">
                  <c:v>0.0832114105614007</c:v>
                </c:pt>
                <c:pt idx="3090">
                  <c:v>0.0832114105614007</c:v>
                </c:pt>
                <c:pt idx="3091">
                  <c:v>0.0832114105614007</c:v>
                </c:pt>
                <c:pt idx="3092">
                  <c:v>0.0832114105614007</c:v>
                </c:pt>
                <c:pt idx="3093">
                  <c:v>0.0832114105614007</c:v>
                </c:pt>
                <c:pt idx="3094">
                  <c:v>0.0832114105614007</c:v>
                </c:pt>
                <c:pt idx="3095">
                  <c:v>0.0832114105614007</c:v>
                </c:pt>
                <c:pt idx="3096">
                  <c:v>0.0832114105614007</c:v>
                </c:pt>
                <c:pt idx="3097">
                  <c:v>0.0832114105614007</c:v>
                </c:pt>
                <c:pt idx="3098">
                  <c:v>0.0832114105614007</c:v>
                </c:pt>
                <c:pt idx="3099">
                  <c:v>0.0832114105614007</c:v>
                </c:pt>
                <c:pt idx="3100">
                  <c:v>0.0832114105614007</c:v>
                </c:pt>
                <c:pt idx="3101">
                  <c:v>0.0832114105614007</c:v>
                </c:pt>
                <c:pt idx="3102">
                  <c:v>0.0832114105614007</c:v>
                </c:pt>
                <c:pt idx="3103">
                  <c:v>0.0832114105614007</c:v>
                </c:pt>
                <c:pt idx="3104">
                  <c:v>0.0832114105614007</c:v>
                </c:pt>
                <c:pt idx="3105">
                  <c:v>0.0832114105614007</c:v>
                </c:pt>
                <c:pt idx="3106">
                  <c:v>0.0832114105614007</c:v>
                </c:pt>
                <c:pt idx="3107">
                  <c:v>0.0832114105614007</c:v>
                </c:pt>
                <c:pt idx="3108">
                  <c:v>0.0832114105614007</c:v>
                </c:pt>
                <c:pt idx="3109">
                  <c:v>0.0832114105614007</c:v>
                </c:pt>
                <c:pt idx="3110">
                  <c:v>0.0832114105614007</c:v>
                </c:pt>
                <c:pt idx="3111">
                  <c:v>0.0832114105614007</c:v>
                </c:pt>
                <c:pt idx="3112">
                  <c:v>0.0832114105614007</c:v>
                </c:pt>
                <c:pt idx="3113">
                  <c:v>0.0832114105614007</c:v>
                </c:pt>
                <c:pt idx="3114">
                  <c:v>0.0832114105614007</c:v>
                </c:pt>
                <c:pt idx="3115">
                  <c:v>0.0832114105614007</c:v>
                </c:pt>
                <c:pt idx="3116">
                  <c:v>0.0832114105614007</c:v>
                </c:pt>
                <c:pt idx="3117">
                  <c:v>0.0832114105614007</c:v>
                </c:pt>
                <c:pt idx="3118">
                  <c:v>0.0832114105614007</c:v>
                </c:pt>
                <c:pt idx="3119">
                  <c:v>0.0832114105614007</c:v>
                </c:pt>
                <c:pt idx="3120">
                  <c:v>0.0832114105614007</c:v>
                </c:pt>
                <c:pt idx="3121">
                  <c:v>0.0832114105614007</c:v>
                </c:pt>
                <c:pt idx="3122">
                  <c:v>0.0832114105614007</c:v>
                </c:pt>
                <c:pt idx="3123">
                  <c:v>0.0832114105614007</c:v>
                </c:pt>
                <c:pt idx="3124">
                  <c:v>0.0832114105614007</c:v>
                </c:pt>
                <c:pt idx="3125">
                  <c:v>0.0832114105614007</c:v>
                </c:pt>
                <c:pt idx="3126">
                  <c:v>0.0832114105614007</c:v>
                </c:pt>
                <c:pt idx="3127">
                  <c:v>0.0832114105614007</c:v>
                </c:pt>
                <c:pt idx="3128">
                  <c:v>0.0832114105614007</c:v>
                </c:pt>
                <c:pt idx="3129">
                  <c:v>0.0832114105614007</c:v>
                </c:pt>
                <c:pt idx="3130">
                  <c:v>0.0832114105614007</c:v>
                </c:pt>
                <c:pt idx="3131">
                  <c:v>0.0832114105614007</c:v>
                </c:pt>
                <c:pt idx="3132">
                  <c:v>0.0832114105614007</c:v>
                </c:pt>
                <c:pt idx="3133">
                  <c:v>0.0832114105614007</c:v>
                </c:pt>
                <c:pt idx="3134">
                  <c:v>0.0832114105614007</c:v>
                </c:pt>
                <c:pt idx="3135">
                  <c:v>0.0832114105614007</c:v>
                </c:pt>
                <c:pt idx="3136">
                  <c:v>0.0832114105614007</c:v>
                </c:pt>
                <c:pt idx="3137">
                  <c:v>0.0832114105614007</c:v>
                </c:pt>
                <c:pt idx="3138">
                  <c:v>0.0832114105614007</c:v>
                </c:pt>
                <c:pt idx="3139">
                  <c:v>0.0832114105614007</c:v>
                </c:pt>
                <c:pt idx="3140">
                  <c:v>0.0832114105614007</c:v>
                </c:pt>
                <c:pt idx="3141">
                  <c:v>0.0832114105614007</c:v>
                </c:pt>
                <c:pt idx="3142">
                  <c:v>0.0832114105614007</c:v>
                </c:pt>
                <c:pt idx="3143">
                  <c:v>0.0832114105614007</c:v>
                </c:pt>
                <c:pt idx="3144">
                  <c:v>0.0832114105614007</c:v>
                </c:pt>
                <c:pt idx="3145">
                  <c:v>0.0832114105614007</c:v>
                </c:pt>
                <c:pt idx="3146">
                  <c:v>0.0832114105614007</c:v>
                </c:pt>
                <c:pt idx="3147">
                  <c:v>0.0832114105614007</c:v>
                </c:pt>
                <c:pt idx="3148">
                  <c:v>0.0832114105614007</c:v>
                </c:pt>
                <c:pt idx="3149">
                  <c:v>0.0832114105614007</c:v>
                </c:pt>
                <c:pt idx="3150">
                  <c:v>0.0832114105614007</c:v>
                </c:pt>
                <c:pt idx="3151">
                  <c:v>0.0832114105614007</c:v>
                </c:pt>
                <c:pt idx="3152">
                  <c:v>0.0832114105614007</c:v>
                </c:pt>
                <c:pt idx="3153">
                  <c:v>0.0832114105614007</c:v>
                </c:pt>
                <c:pt idx="3154">
                  <c:v>0.0832114105614007</c:v>
                </c:pt>
                <c:pt idx="3155">
                  <c:v>0.0832114105614007</c:v>
                </c:pt>
                <c:pt idx="3156">
                  <c:v>0.0832114105614007</c:v>
                </c:pt>
                <c:pt idx="3157">
                  <c:v>0.0832114105614007</c:v>
                </c:pt>
                <c:pt idx="3158">
                  <c:v>0.0832114105614007</c:v>
                </c:pt>
                <c:pt idx="3159">
                  <c:v>0.0832114105614007</c:v>
                </c:pt>
                <c:pt idx="3160">
                  <c:v>0.0832114105614007</c:v>
                </c:pt>
                <c:pt idx="3161">
                  <c:v>0.0832114105614007</c:v>
                </c:pt>
                <c:pt idx="3162">
                  <c:v>0.0832114105614007</c:v>
                </c:pt>
                <c:pt idx="3163">
                  <c:v>0.0832114105614007</c:v>
                </c:pt>
                <c:pt idx="3164">
                  <c:v>0.0832114105614007</c:v>
                </c:pt>
                <c:pt idx="3165">
                  <c:v>0.0832114105614007</c:v>
                </c:pt>
                <c:pt idx="3166">
                  <c:v>0.0832114105614007</c:v>
                </c:pt>
                <c:pt idx="3167">
                  <c:v>0.0832114105614007</c:v>
                </c:pt>
                <c:pt idx="3168">
                  <c:v>0.0832114105614007</c:v>
                </c:pt>
                <c:pt idx="3169">
                  <c:v>0.0832114105614007</c:v>
                </c:pt>
                <c:pt idx="3170">
                  <c:v>0.0832114105614007</c:v>
                </c:pt>
                <c:pt idx="3171">
                  <c:v>0.0832114105614007</c:v>
                </c:pt>
                <c:pt idx="3172">
                  <c:v>0.0832114105614007</c:v>
                </c:pt>
                <c:pt idx="3173">
                  <c:v>0.0832114105614007</c:v>
                </c:pt>
                <c:pt idx="3174">
                  <c:v>0.0832114105614007</c:v>
                </c:pt>
                <c:pt idx="3175">
                  <c:v>0.0832114105614007</c:v>
                </c:pt>
                <c:pt idx="3176">
                  <c:v>0.0832114105614007</c:v>
                </c:pt>
                <c:pt idx="3177">
                  <c:v>0.0832114105614007</c:v>
                </c:pt>
                <c:pt idx="3178">
                  <c:v>0.0832114105614007</c:v>
                </c:pt>
                <c:pt idx="3179">
                  <c:v>0.0832114105614007</c:v>
                </c:pt>
                <c:pt idx="3180">
                  <c:v>0.0832114105614007</c:v>
                </c:pt>
                <c:pt idx="3181">
                  <c:v>0.0832114105614007</c:v>
                </c:pt>
                <c:pt idx="3182">
                  <c:v>0.0832114105614007</c:v>
                </c:pt>
                <c:pt idx="3183">
                  <c:v>0.0832114105614007</c:v>
                </c:pt>
                <c:pt idx="3184">
                  <c:v>0.0832114105614007</c:v>
                </c:pt>
                <c:pt idx="3185">
                  <c:v>0.0832114105614007</c:v>
                </c:pt>
                <c:pt idx="3186">
                  <c:v>0.0832114105614007</c:v>
                </c:pt>
                <c:pt idx="3187">
                  <c:v>0.0832114105614007</c:v>
                </c:pt>
                <c:pt idx="3188">
                  <c:v>0.0832114105614007</c:v>
                </c:pt>
                <c:pt idx="3189">
                  <c:v>0.0832114105614007</c:v>
                </c:pt>
                <c:pt idx="3190">
                  <c:v>0.0832114105614007</c:v>
                </c:pt>
                <c:pt idx="3191">
                  <c:v>0.0832114105614007</c:v>
                </c:pt>
                <c:pt idx="3192">
                  <c:v>0.0832114105614007</c:v>
                </c:pt>
                <c:pt idx="3193">
                  <c:v>0.0832114105614007</c:v>
                </c:pt>
                <c:pt idx="3194">
                  <c:v>0.0832114105614007</c:v>
                </c:pt>
                <c:pt idx="3195">
                  <c:v>0.0832114105614007</c:v>
                </c:pt>
                <c:pt idx="3196">
                  <c:v>0.0832114105614007</c:v>
                </c:pt>
                <c:pt idx="3197">
                  <c:v>0.0832114105614007</c:v>
                </c:pt>
                <c:pt idx="3198">
                  <c:v>0.0832114105614007</c:v>
                </c:pt>
                <c:pt idx="3199">
                  <c:v>0.0832114105614007</c:v>
                </c:pt>
                <c:pt idx="3200">
                  <c:v>0.0832114105614007</c:v>
                </c:pt>
                <c:pt idx="3201">
                  <c:v>0.0832114105614007</c:v>
                </c:pt>
                <c:pt idx="3202">
                  <c:v>0.0832114105614007</c:v>
                </c:pt>
                <c:pt idx="3203">
                  <c:v>0.0832114105614007</c:v>
                </c:pt>
                <c:pt idx="3204">
                  <c:v>0.0832114105614007</c:v>
                </c:pt>
                <c:pt idx="3205">
                  <c:v>0.0832114105614007</c:v>
                </c:pt>
                <c:pt idx="3206">
                  <c:v>0.0832114105614007</c:v>
                </c:pt>
                <c:pt idx="3207">
                  <c:v>0.0832114105614007</c:v>
                </c:pt>
                <c:pt idx="3208">
                  <c:v>0.0832114105614007</c:v>
                </c:pt>
                <c:pt idx="3209">
                  <c:v>0.0832114105614007</c:v>
                </c:pt>
                <c:pt idx="3210">
                  <c:v>0.0832114105614007</c:v>
                </c:pt>
                <c:pt idx="3211">
                  <c:v>0.0832114105614007</c:v>
                </c:pt>
                <c:pt idx="3212">
                  <c:v>0.0832114105614007</c:v>
                </c:pt>
                <c:pt idx="3213">
                  <c:v>0.0832114105614007</c:v>
                </c:pt>
                <c:pt idx="3214">
                  <c:v>0.0832114105614007</c:v>
                </c:pt>
                <c:pt idx="3215">
                  <c:v>0.0832114105614007</c:v>
                </c:pt>
                <c:pt idx="3216">
                  <c:v>0.0832114105614007</c:v>
                </c:pt>
                <c:pt idx="3217">
                  <c:v>0.0832114105614007</c:v>
                </c:pt>
                <c:pt idx="3218">
                  <c:v>0.0832114105614007</c:v>
                </c:pt>
                <c:pt idx="3219">
                  <c:v>0.0832114105614007</c:v>
                </c:pt>
                <c:pt idx="3220">
                  <c:v>0.0832114105614007</c:v>
                </c:pt>
                <c:pt idx="3221">
                  <c:v>0.0832114105614007</c:v>
                </c:pt>
                <c:pt idx="3222">
                  <c:v>0.0832114105614007</c:v>
                </c:pt>
                <c:pt idx="3223">
                  <c:v>0.0832114105614007</c:v>
                </c:pt>
                <c:pt idx="3224">
                  <c:v>0.0832114105614007</c:v>
                </c:pt>
                <c:pt idx="3225">
                  <c:v>0.0832114105614007</c:v>
                </c:pt>
                <c:pt idx="3226">
                  <c:v>0.0832114105614007</c:v>
                </c:pt>
                <c:pt idx="3227">
                  <c:v>0.0832114105614007</c:v>
                </c:pt>
                <c:pt idx="3228">
                  <c:v>0.0832114105614007</c:v>
                </c:pt>
                <c:pt idx="3229">
                  <c:v>0.0832114105614007</c:v>
                </c:pt>
                <c:pt idx="3230">
                  <c:v>0.0832114105614007</c:v>
                </c:pt>
                <c:pt idx="3231">
                  <c:v>0.0832114105614007</c:v>
                </c:pt>
                <c:pt idx="3232">
                  <c:v>0.0832114105614007</c:v>
                </c:pt>
                <c:pt idx="3233">
                  <c:v>0.0832114105614007</c:v>
                </c:pt>
                <c:pt idx="3234">
                  <c:v>0.0832114105614007</c:v>
                </c:pt>
                <c:pt idx="3235">
                  <c:v>0.0832114105614007</c:v>
                </c:pt>
                <c:pt idx="3236">
                  <c:v>0.0832114105614007</c:v>
                </c:pt>
                <c:pt idx="3237">
                  <c:v>0.0832114105614007</c:v>
                </c:pt>
                <c:pt idx="3238">
                  <c:v>0.0832114105614007</c:v>
                </c:pt>
                <c:pt idx="3239">
                  <c:v>0.0832114105614007</c:v>
                </c:pt>
                <c:pt idx="3240">
                  <c:v>0.0832114105614007</c:v>
                </c:pt>
                <c:pt idx="3241">
                  <c:v>0.0832114105614007</c:v>
                </c:pt>
                <c:pt idx="3242">
                  <c:v>0.0832114105614007</c:v>
                </c:pt>
                <c:pt idx="3243">
                  <c:v>0.0832114105614007</c:v>
                </c:pt>
                <c:pt idx="3244">
                  <c:v>0.0832114105614007</c:v>
                </c:pt>
                <c:pt idx="3245">
                  <c:v>0.0832114105614007</c:v>
                </c:pt>
                <c:pt idx="3246">
                  <c:v>0.0832114105614007</c:v>
                </c:pt>
                <c:pt idx="3247">
                  <c:v>0.0832114105614007</c:v>
                </c:pt>
                <c:pt idx="3248">
                  <c:v>0.0832114105614007</c:v>
                </c:pt>
                <c:pt idx="3249">
                  <c:v>0.0832114105614007</c:v>
                </c:pt>
                <c:pt idx="3250">
                  <c:v>0.0832114105614007</c:v>
                </c:pt>
                <c:pt idx="3251">
                  <c:v>0.0832114105614007</c:v>
                </c:pt>
                <c:pt idx="3252">
                  <c:v>0.0832114105614007</c:v>
                </c:pt>
                <c:pt idx="3253">
                  <c:v>0.0832114105614007</c:v>
                </c:pt>
                <c:pt idx="3254">
                  <c:v>0.0832114105614007</c:v>
                </c:pt>
                <c:pt idx="3255">
                  <c:v>0.0832114105614007</c:v>
                </c:pt>
                <c:pt idx="3256">
                  <c:v>0.0832114105614007</c:v>
                </c:pt>
                <c:pt idx="3257">
                  <c:v>0.0832114105614007</c:v>
                </c:pt>
                <c:pt idx="3258">
                  <c:v>0.0832114105614007</c:v>
                </c:pt>
                <c:pt idx="3259">
                  <c:v>0.0832114105614007</c:v>
                </c:pt>
                <c:pt idx="3260">
                  <c:v>0.0832114105614007</c:v>
                </c:pt>
                <c:pt idx="3261">
                  <c:v>0.0832114105614007</c:v>
                </c:pt>
                <c:pt idx="3262">
                  <c:v>0.0832114105614007</c:v>
                </c:pt>
                <c:pt idx="3263">
                  <c:v>0.0832114105614007</c:v>
                </c:pt>
                <c:pt idx="3264">
                  <c:v>0.0832114105614007</c:v>
                </c:pt>
                <c:pt idx="3265">
                  <c:v>0.0832114105614007</c:v>
                </c:pt>
                <c:pt idx="3266">
                  <c:v>0.0832114105614007</c:v>
                </c:pt>
                <c:pt idx="3267">
                  <c:v>0.0832114105614007</c:v>
                </c:pt>
                <c:pt idx="3268">
                  <c:v>0.0832114105614007</c:v>
                </c:pt>
                <c:pt idx="3269">
                  <c:v>0.0832114105614007</c:v>
                </c:pt>
                <c:pt idx="3270">
                  <c:v>0.0832114105614007</c:v>
                </c:pt>
                <c:pt idx="3271">
                  <c:v>0.0832114105614007</c:v>
                </c:pt>
                <c:pt idx="3272">
                  <c:v>0.0832114105614007</c:v>
                </c:pt>
                <c:pt idx="3273">
                  <c:v>0.0832114105614007</c:v>
                </c:pt>
                <c:pt idx="3274">
                  <c:v>0.0832114105614007</c:v>
                </c:pt>
                <c:pt idx="3275">
                  <c:v>0.0832114105614007</c:v>
                </c:pt>
                <c:pt idx="3276">
                  <c:v>0.0832114105614007</c:v>
                </c:pt>
                <c:pt idx="3277">
                  <c:v>0.0832114105614007</c:v>
                </c:pt>
                <c:pt idx="3278">
                  <c:v>0.0832114105614007</c:v>
                </c:pt>
                <c:pt idx="3279">
                  <c:v>0.0832114105614007</c:v>
                </c:pt>
                <c:pt idx="3280">
                  <c:v>0.0832114105614007</c:v>
                </c:pt>
                <c:pt idx="3281">
                  <c:v>0.0832114105614007</c:v>
                </c:pt>
                <c:pt idx="3282">
                  <c:v>0.0832114105614007</c:v>
                </c:pt>
                <c:pt idx="3283">
                  <c:v>0.0832114105614007</c:v>
                </c:pt>
                <c:pt idx="3284">
                  <c:v>0.0832114105614007</c:v>
                </c:pt>
                <c:pt idx="3285">
                  <c:v>0.0832114105614007</c:v>
                </c:pt>
                <c:pt idx="3286">
                  <c:v>0.0832114105614007</c:v>
                </c:pt>
                <c:pt idx="3287">
                  <c:v>0.0832114105614007</c:v>
                </c:pt>
                <c:pt idx="3288">
                  <c:v>0.0832114105614007</c:v>
                </c:pt>
                <c:pt idx="3289">
                  <c:v>0.0832114105614007</c:v>
                </c:pt>
                <c:pt idx="3290">
                  <c:v>0.0832114105614007</c:v>
                </c:pt>
                <c:pt idx="3291">
                  <c:v>0.0832114105614007</c:v>
                </c:pt>
                <c:pt idx="3292">
                  <c:v>0.0832114105614007</c:v>
                </c:pt>
                <c:pt idx="3293">
                  <c:v>0.0832114105614007</c:v>
                </c:pt>
                <c:pt idx="3294">
                  <c:v>0.0832114105614007</c:v>
                </c:pt>
                <c:pt idx="3295">
                  <c:v>0.0832114105614007</c:v>
                </c:pt>
                <c:pt idx="3296">
                  <c:v>0.0832114105614007</c:v>
                </c:pt>
                <c:pt idx="3297">
                  <c:v>0.0832114105614007</c:v>
                </c:pt>
                <c:pt idx="3298">
                  <c:v>0.0832114105614007</c:v>
                </c:pt>
                <c:pt idx="3299">
                  <c:v>0.0832114105614007</c:v>
                </c:pt>
                <c:pt idx="3300">
                  <c:v>0.0832114105614007</c:v>
                </c:pt>
                <c:pt idx="3301">
                  <c:v>0.0832114105614007</c:v>
                </c:pt>
                <c:pt idx="3302">
                  <c:v>0.0832114105614007</c:v>
                </c:pt>
                <c:pt idx="3303">
                  <c:v>0.0832114105614007</c:v>
                </c:pt>
                <c:pt idx="3304">
                  <c:v>0.0832114105614007</c:v>
                </c:pt>
                <c:pt idx="3305">
                  <c:v>0.0832114105614007</c:v>
                </c:pt>
                <c:pt idx="3306">
                  <c:v>0.0832114105614007</c:v>
                </c:pt>
                <c:pt idx="3307">
                  <c:v>0.0832114105614007</c:v>
                </c:pt>
                <c:pt idx="3308">
                  <c:v>0.0832114105614007</c:v>
                </c:pt>
                <c:pt idx="3309">
                  <c:v>0.0832114105614007</c:v>
                </c:pt>
                <c:pt idx="3310">
                  <c:v>0.0832114105614007</c:v>
                </c:pt>
                <c:pt idx="3311">
                  <c:v>0.0832114105614007</c:v>
                </c:pt>
                <c:pt idx="3312">
                  <c:v>0.0832114105614007</c:v>
                </c:pt>
                <c:pt idx="3313">
                  <c:v>0.0832114105614007</c:v>
                </c:pt>
                <c:pt idx="3314">
                  <c:v>0.0832114105614007</c:v>
                </c:pt>
                <c:pt idx="3315">
                  <c:v>0.0832114105614007</c:v>
                </c:pt>
                <c:pt idx="3316">
                  <c:v>0.0832114105614007</c:v>
                </c:pt>
                <c:pt idx="3317">
                  <c:v>0.0832114105614007</c:v>
                </c:pt>
                <c:pt idx="3318">
                  <c:v>0.0832114105614007</c:v>
                </c:pt>
                <c:pt idx="3319">
                  <c:v>0.0832114105614007</c:v>
                </c:pt>
                <c:pt idx="3320">
                  <c:v>0.0832114105614007</c:v>
                </c:pt>
                <c:pt idx="3321">
                  <c:v>0.0832114105614007</c:v>
                </c:pt>
                <c:pt idx="3322">
                  <c:v>0.0832114105614007</c:v>
                </c:pt>
                <c:pt idx="3323">
                  <c:v>0.0832114105614007</c:v>
                </c:pt>
                <c:pt idx="3324">
                  <c:v>0.0832114105614007</c:v>
                </c:pt>
                <c:pt idx="3325">
                  <c:v>0.0832114105614007</c:v>
                </c:pt>
                <c:pt idx="3326">
                  <c:v>0.0832114105614007</c:v>
                </c:pt>
                <c:pt idx="3327">
                  <c:v>0.0832114105614007</c:v>
                </c:pt>
                <c:pt idx="3328">
                  <c:v>0.0832114105614007</c:v>
                </c:pt>
                <c:pt idx="3329">
                  <c:v>0.0832114105614007</c:v>
                </c:pt>
                <c:pt idx="3330">
                  <c:v>0.0832114105614007</c:v>
                </c:pt>
                <c:pt idx="3331">
                  <c:v>0.0832114105614007</c:v>
                </c:pt>
                <c:pt idx="3332">
                  <c:v>0.0832114105614007</c:v>
                </c:pt>
                <c:pt idx="3333">
                  <c:v>0.0832114105614007</c:v>
                </c:pt>
                <c:pt idx="3334">
                  <c:v>0.0832114105614007</c:v>
                </c:pt>
                <c:pt idx="3335">
                  <c:v>0.0832114105614007</c:v>
                </c:pt>
                <c:pt idx="3336">
                  <c:v>0.0832114105614007</c:v>
                </c:pt>
                <c:pt idx="3337">
                  <c:v>0.0832114105614007</c:v>
                </c:pt>
                <c:pt idx="3338">
                  <c:v>0.0832114105614007</c:v>
                </c:pt>
                <c:pt idx="3339">
                  <c:v>0.0832114105614007</c:v>
                </c:pt>
                <c:pt idx="3340">
                  <c:v>0.0832114105614007</c:v>
                </c:pt>
                <c:pt idx="3341">
                  <c:v>0.0832114105614007</c:v>
                </c:pt>
                <c:pt idx="3342">
                  <c:v>0.0832114105614007</c:v>
                </c:pt>
                <c:pt idx="3343">
                  <c:v>0.0832114105614007</c:v>
                </c:pt>
                <c:pt idx="3344">
                  <c:v>0.0832114105614007</c:v>
                </c:pt>
                <c:pt idx="3345">
                  <c:v>0.0832114105614007</c:v>
                </c:pt>
                <c:pt idx="3346">
                  <c:v>0.0832114105614007</c:v>
                </c:pt>
                <c:pt idx="3347">
                  <c:v>0.0832114105614007</c:v>
                </c:pt>
                <c:pt idx="3348">
                  <c:v>0.0832114105614007</c:v>
                </c:pt>
                <c:pt idx="3349">
                  <c:v>0.0832114105614007</c:v>
                </c:pt>
                <c:pt idx="3350">
                  <c:v>0.0832114105614007</c:v>
                </c:pt>
                <c:pt idx="3351">
                  <c:v>0.0832114105614007</c:v>
                </c:pt>
                <c:pt idx="3352">
                  <c:v>0.0832114105614007</c:v>
                </c:pt>
                <c:pt idx="3353">
                  <c:v>0.0832114105614007</c:v>
                </c:pt>
                <c:pt idx="3354">
                  <c:v>0.0832114105614007</c:v>
                </c:pt>
                <c:pt idx="3355">
                  <c:v>0.0832114105614007</c:v>
                </c:pt>
                <c:pt idx="3356">
                  <c:v>0.0832114105614007</c:v>
                </c:pt>
                <c:pt idx="3357">
                  <c:v>0.0832114105614007</c:v>
                </c:pt>
                <c:pt idx="3358">
                  <c:v>0.0832114105614007</c:v>
                </c:pt>
                <c:pt idx="3359">
                  <c:v>0.0832114105614007</c:v>
                </c:pt>
                <c:pt idx="3360">
                  <c:v>0.0832114105614007</c:v>
                </c:pt>
                <c:pt idx="3361">
                  <c:v>0.0832114105614007</c:v>
                </c:pt>
                <c:pt idx="3362">
                  <c:v>0.0832114105614007</c:v>
                </c:pt>
                <c:pt idx="3363">
                  <c:v>0.0832114105614007</c:v>
                </c:pt>
                <c:pt idx="3364">
                  <c:v>0.0832114105614007</c:v>
                </c:pt>
                <c:pt idx="3365">
                  <c:v>0.0832114105614007</c:v>
                </c:pt>
                <c:pt idx="3366">
                  <c:v>0.0832114105614007</c:v>
                </c:pt>
                <c:pt idx="3367">
                  <c:v>0.0832114105614007</c:v>
                </c:pt>
                <c:pt idx="3368">
                  <c:v>0.0832114105614007</c:v>
                </c:pt>
                <c:pt idx="3369">
                  <c:v>0.0832114105614007</c:v>
                </c:pt>
                <c:pt idx="3370">
                  <c:v>0.0832114105614007</c:v>
                </c:pt>
                <c:pt idx="3371">
                  <c:v>0.0832114105614007</c:v>
                </c:pt>
                <c:pt idx="3372">
                  <c:v>0.0832114105614007</c:v>
                </c:pt>
                <c:pt idx="3373">
                  <c:v>0.0832114105614007</c:v>
                </c:pt>
                <c:pt idx="3374">
                  <c:v>0.0832114105614007</c:v>
                </c:pt>
                <c:pt idx="3375">
                  <c:v>0.0832114105614007</c:v>
                </c:pt>
                <c:pt idx="3376">
                  <c:v>0.0832114105614007</c:v>
                </c:pt>
                <c:pt idx="3377">
                  <c:v>0.0832114105614007</c:v>
                </c:pt>
                <c:pt idx="3378">
                  <c:v>0.0832114105614007</c:v>
                </c:pt>
                <c:pt idx="3379">
                  <c:v>0.0832114105614007</c:v>
                </c:pt>
                <c:pt idx="3380">
                  <c:v>0.0832114105614007</c:v>
                </c:pt>
                <c:pt idx="3381">
                  <c:v>0.0832114105614007</c:v>
                </c:pt>
                <c:pt idx="3382">
                  <c:v>0.0832114105614007</c:v>
                </c:pt>
                <c:pt idx="3383">
                  <c:v>0.0832114105614007</c:v>
                </c:pt>
                <c:pt idx="3384">
                  <c:v>0.0832114105614007</c:v>
                </c:pt>
                <c:pt idx="3385">
                  <c:v>0.0832114105614007</c:v>
                </c:pt>
                <c:pt idx="3386">
                  <c:v>0.0832114105614007</c:v>
                </c:pt>
                <c:pt idx="3387">
                  <c:v>0.0832114105614007</c:v>
                </c:pt>
                <c:pt idx="3388">
                  <c:v>0.0832114105614007</c:v>
                </c:pt>
                <c:pt idx="3389">
                  <c:v>0.0832114105614007</c:v>
                </c:pt>
                <c:pt idx="3390">
                  <c:v>0.0832114105614007</c:v>
                </c:pt>
                <c:pt idx="3391">
                  <c:v>0.0832114105614007</c:v>
                </c:pt>
                <c:pt idx="3392">
                  <c:v>0.0832114105614007</c:v>
                </c:pt>
                <c:pt idx="3393">
                  <c:v>0.0832114105614007</c:v>
                </c:pt>
                <c:pt idx="3394">
                  <c:v>0.0832114105614007</c:v>
                </c:pt>
                <c:pt idx="3395">
                  <c:v>0.0832114105614007</c:v>
                </c:pt>
                <c:pt idx="3396">
                  <c:v>0.0832114105614007</c:v>
                </c:pt>
                <c:pt idx="3397">
                  <c:v>0.0832114105614007</c:v>
                </c:pt>
                <c:pt idx="3398">
                  <c:v>0.0832114105614007</c:v>
                </c:pt>
                <c:pt idx="3399">
                  <c:v>0.0832114105614007</c:v>
                </c:pt>
                <c:pt idx="3400">
                  <c:v>0.0832114105614007</c:v>
                </c:pt>
                <c:pt idx="3401">
                  <c:v>0.0832114105614007</c:v>
                </c:pt>
                <c:pt idx="3402">
                  <c:v>0.0832114105614007</c:v>
                </c:pt>
                <c:pt idx="3403">
                  <c:v>0.0832114105614007</c:v>
                </c:pt>
                <c:pt idx="3404">
                  <c:v>0.0832114105614007</c:v>
                </c:pt>
                <c:pt idx="3405">
                  <c:v>0.0832114105614007</c:v>
                </c:pt>
                <c:pt idx="3406">
                  <c:v>0.0832114105614007</c:v>
                </c:pt>
                <c:pt idx="3407">
                  <c:v>0.0832114105614007</c:v>
                </c:pt>
                <c:pt idx="3408">
                  <c:v>0.0832114105614007</c:v>
                </c:pt>
                <c:pt idx="3409">
                  <c:v>0.0832114105614007</c:v>
                </c:pt>
                <c:pt idx="3410">
                  <c:v>0.0832114105614007</c:v>
                </c:pt>
                <c:pt idx="3411">
                  <c:v>0.0832114105614007</c:v>
                </c:pt>
                <c:pt idx="3412">
                  <c:v>0.0832114105614007</c:v>
                </c:pt>
                <c:pt idx="3413">
                  <c:v>0.0832114105614007</c:v>
                </c:pt>
                <c:pt idx="3414">
                  <c:v>0.0832114105614007</c:v>
                </c:pt>
                <c:pt idx="3415">
                  <c:v>0.0832114105614007</c:v>
                </c:pt>
                <c:pt idx="3416">
                  <c:v>0.0832114105614007</c:v>
                </c:pt>
                <c:pt idx="3417">
                  <c:v>0.0832114105614007</c:v>
                </c:pt>
                <c:pt idx="3418">
                  <c:v>0.0832114105614007</c:v>
                </c:pt>
                <c:pt idx="3419">
                  <c:v>0.0832114105614007</c:v>
                </c:pt>
                <c:pt idx="3420">
                  <c:v>0.0832114105614007</c:v>
                </c:pt>
                <c:pt idx="3421">
                  <c:v>0.0832114105614007</c:v>
                </c:pt>
                <c:pt idx="3422">
                  <c:v>0.0832114105614007</c:v>
                </c:pt>
                <c:pt idx="3423">
                  <c:v>0.0832114105614007</c:v>
                </c:pt>
                <c:pt idx="3424">
                  <c:v>0.0832114105614007</c:v>
                </c:pt>
                <c:pt idx="3425">
                  <c:v>0.0832114105614007</c:v>
                </c:pt>
                <c:pt idx="3426">
                  <c:v>0.0832114105614007</c:v>
                </c:pt>
                <c:pt idx="3427">
                  <c:v>0.0832114105614007</c:v>
                </c:pt>
                <c:pt idx="3428">
                  <c:v>0.0832114105614007</c:v>
                </c:pt>
                <c:pt idx="3429">
                  <c:v>0.0832114105614007</c:v>
                </c:pt>
                <c:pt idx="3430">
                  <c:v>0.0832114105614007</c:v>
                </c:pt>
                <c:pt idx="3431">
                  <c:v>0.0832114105614007</c:v>
                </c:pt>
                <c:pt idx="3432">
                  <c:v>0.0832114105614007</c:v>
                </c:pt>
                <c:pt idx="3433">
                  <c:v>0.0832114105614007</c:v>
                </c:pt>
                <c:pt idx="3434">
                  <c:v>0.0832114105614007</c:v>
                </c:pt>
                <c:pt idx="3435">
                  <c:v>0.0832114105614007</c:v>
                </c:pt>
                <c:pt idx="3436">
                  <c:v>0.0832114105614007</c:v>
                </c:pt>
                <c:pt idx="3437">
                  <c:v>0.0832114105614007</c:v>
                </c:pt>
                <c:pt idx="3438">
                  <c:v>0.0832114105614007</c:v>
                </c:pt>
                <c:pt idx="3439">
                  <c:v>0.0832114105614007</c:v>
                </c:pt>
                <c:pt idx="3440">
                  <c:v>0.0832114105614007</c:v>
                </c:pt>
                <c:pt idx="3441">
                  <c:v>0.0832114105614007</c:v>
                </c:pt>
                <c:pt idx="3442">
                  <c:v>0.0832114105614007</c:v>
                </c:pt>
                <c:pt idx="3443">
                  <c:v>0.0832114105614007</c:v>
                </c:pt>
                <c:pt idx="3444">
                  <c:v>0.0832114105614007</c:v>
                </c:pt>
                <c:pt idx="3445">
                  <c:v>0.0832114105614007</c:v>
                </c:pt>
                <c:pt idx="3446">
                  <c:v>0.0832114105614007</c:v>
                </c:pt>
                <c:pt idx="3447">
                  <c:v>0.0832114105614007</c:v>
                </c:pt>
                <c:pt idx="3448">
                  <c:v>0.0832114105614007</c:v>
                </c:pt>
                <c:pt idx="3449">
                  <c:v>0.0832114105614007</c:v>
                </c:pt>
                <c:pt idx="3450">
                  <c:v>0.0832114105614007</c:v>
                </c:pt>
                <c:pt idx="3451">
                  <c:v>0.0832114105614007</c:v>
                </c:pt>
                <c:pt idx="3452">
                  <c:v>0.0832114105614007</c:v>
                </c:pt>
                <c:pt idx="3453">
                  <c:v>0.0832114105614007</c:v>
                </c:pt>
                <c:pt idx="3454">
                  <c:v>0.0832114105614007</c:v>
                </c:pt>
                <c:pt idx="3455">
                  <c:v>0.0832114105614007</c:v>
                </c:pt>
                <c:pt idx="3456">
                  <c:v>0.0832114105614007</c:v>
                </c:pt>
                <c:pt idx="3457">
                  <c:v>0.0832114105614007</c:v>
                </c:pt>
                <c:pt idx="3458">
                  <c:v>0.0832114105614007</c:v>
                </c:pt>
                <c:pt idx="3459">
                  <c:v>0.0832114105614007</c:v>
                </c:pt>
                <c:pt idx="3460">
                  <c:v>0.0832114105614007</c:v>
                </c:pt>
                <c:pt idx="3461">
                  <c:v>0.0832114105614007</c:v>
                </c:pt>
                <c:pt idx="3462">
                  <c:v>0.0832114105614007</c:v>
                </c:pt>
                <c:pt idx="3463">
                  <c:v>0.0832114105614007</c:v>
                </c:pt>
                <c:pt idx="3464">
                  <c:v>0.0832114105614007</c:v>
                </c:pt>
                <c:pt idx="3465">
                  <c:v>0.0832114105614007</c:v>
                </c:pt>
                <c:pt idx="3466">
                  <c:v>0.0832114105614007</c:v>
                </c:pt>
                <c:pt idx="3467">
                  <c:v>0.0832114105614007</c:v>
                </c:pt>
                <c:pt idx="3468">
                  <c:v>0.0832114105614007</c:v>
                </c:pt>
                <c:pt idx="3469">
                  <c:v>0.0832114105614007</c:v>
                </c:pt>
                <c:pt idx="3470">
                  <c:v>0.0832114105614007</c:v>
                </c:pt>
                <c:pt idx="3471">
                  <c:v>0.0832114105614007</c:v>
                </c:pt>
                <c:pt idx="3472">
                  <c:v>0.0832114105614007</c:v>
                </c:pt>
                <c:pt idx="3473">
                  <c:v>0.0832114105614007</c:v>
                </c:pt>
                <c:pt idx="3474">
                  <c:v>0.0832114105614007</c:v>
                </c:pt>
                <c:pt idx="3475">
                  <c:v>0.0832114105614007</c:v>
                </c:pt>
                <c:pt idx="3476">
                  <c:v>0.0832114105614007</c:v>
                </c:pt>
                <c:pt idx="3477">
                  <c:v>0.0832114105614007</c:v>
                </c:pt>
                <c:pt idx="3478">
                  <c:v>0.0832114105614007</c:v>
                </c:pt>
                <c:pt idx="3479">
                  <c:v>0.0832114105614007</c:v>
                </c:pt>
                <c:pt idx="3480">
                  <c:v>0.0832114105614007</c:v>
                </c:pt>
                <c:pt idx="3481">
                  <c:v>0.0832114105614007</c:v>
                </c:pt>
                <c:pt idx="3482">
                  <c:v>0.0832114105614007</c:v>
                </c:pt>
                <c:pt idx="3483">
                  <c:v>0.0832114105614007</c:v>
                </c:pt>
                <c:pt idx="3484">
                  <c:v>0.0832114105614007</c:v>
                </c:pt>
                <c:pt idx="3485">
                  <c:v>0.0832114105614007</c:v>
                </c:pt>
                <c:pt idx="3486">
                  <c:v>0.0832114105614007</c:v>
                </c:pt>
                <c:pt idx="3487">
                  <c:v>0.0832114105614007</c:v>
                </c:pt>
                <c:pt idx="3488">
                  <c:v>0.0832114105614007</c:v>
                </c:pt>
                <c:pt idx="3489">
                  <c:v>0.0832114105614007</c:v>
                </c:pt>
                <c:pt idx="3490">
                  <c:v>0.0832114105614007</c:v>
                </c:pt>
                <c:pt idx="3491">
                  <c:v>0.0832114105614007</c:v>
                </c:pt>
                <c:pt idx="3492">
                  <c:v>0.0832114105614007</c:v>
                </c:pt>
                <c:pt idx="3493">
                  <c:v>0.0832114105614007</c:v>
                </c:pt>
                <c:pt idx="3494">
                  <c:v>0.0832114105614007</c:v>
                </c:pt>
                <c:pt idx="3495">
                  <c:v>0.0832114105614007</c:v>
                </c:pt>
                <c:pt idx="3496">
                  <c:v>0.0832114105614007</c:v>
                </c:pt>
                <c:pt idx="3497">
                  <c:v>0.0832114105614007</c:v>
                </c:pt>
                <c:pt idx="3498">
                  <c:v>0.0832114105614007</c:v>
                </c:pt>
                <c:pt idx="3499">
                  <c:v>0.0832114105614007</c:v>
                </c:pt>
                <c:pt idx="3500">
                  <c:v>0.0832114105614007</c:v>
                </c:pt>
                <c:pt idx="3501">
                  <c:v>0.0832114105614007</c:v>
                </c:pt>
                <c:pt idx="3502">
                  <c:v>0.0832114105614007</c:v>
                </c:pt>
                <c:pt idx="3503">
                  <c:v>0.0832114105614007</c:v>
                </c:pt>
                <c:pt idx="3504">
                  <c:v>0.0832114105614007</c:v>
                </c:pt>
                <c:pt idx="3505">
                  <c:v>0.0832114105614007</c:v>
                </c:pt>
                <c:pt idx="3506">
                  <c:v>0.0832114105614007</c:v>
                </c:pt>
                <c:pt idx="3507">
                  <c:v>0.0832114105614007</c:v>
                </c:pt>
                <c:pt idx="3508">
                  <c:v>0.0832114105614007</c:v>
                </c:pt>
                <c:pt idx="3509">
                  <c:v>0.0832114105614007</c:v>
                </c:pt>
                <c:pt idx="3510">
                  <c:v>0.0832114105614007</c:v>
                </c:pt>
                <c:pt idx="3511">
                  <c:v>0.0832114105614007</c:v>
                </c:pt>
                <c:pt idx="3512">
                  <c:v>0.0832114105614007</c:v>
                </c:pt>
                <c:pt idx="3513">
                  <c:v>0.0832114105614007</c:v>
                </c:pt>
                <c:pt idx="3514">
                  <c:v>0.0832114105614007</c:v>
                </c:pt>
                <c:pt idx="3515">
                  <c:v>0.0832114105614007</c:v>
                </c:pt>
                <c:pt idx="3516">
                  <c:v>0.0832114105614007</c:v>
                </c:pt>
                <c:pt idx="3517">
                  <c:v>0.0832114105614007</c:v>
                </c:pt>
                <c:pt idx="3518">
                  <c:v>0.0832114105614007</c:v>
                </c:pt>
                <c:pt idx="3519">
                  <c:v>0.0832114105614007</c:v>
                </c:pt>
                <c:pt idx="3520">
                  <c:v>0.0832114105614007</c:v>
                </c:pt>
                <c:pt idx="3521">
                  <c:v>0.0832114105614007</c:v>
                </c:pt>
                <c:pt idx="3522">
                  <c:v>0.0832114105614007</c:v>
                </c:pt>
                <c:pt idx="3523">
                  <c:v>0.0832114105614007</c:v>
                </c:pt>
                <c:pt idx="3524">
                  <c:v>0.0832114105614007</c:v>
                </c:pt>
                <c:pt idx="3525">
                  <c:v>0.0832114105614007</c:v>
                </c:pt>
                <c:pt idx="3526">
                  <c:v>0.0832114105614007</c:v>
                </c:pt>
                <c:pt idx="3527">
                  <c:v>0.0832114105614007</c:v>
                </c:pt>
                <c:pt idx="3528">
                  <c:v>0.0832114105614007</c:v>
                </c:pt>
                <c:pt idx="3529">
                  <c:v>0.0832114105614007</c:v>
                </c:pt>
                <c:pt idx="3530">
                  <c:v>0.0832114105614007</c:v>
                </c:pt>
                <c:pt idx="3531">
                  <c:v>0.0832114105614007</c:v>
                </c:pt>
                <c:pt idx="3532">
                  <c:v>0.0832114105614007</c:v>
                </c:pt>
                <c:pt idx="3533">
                  <c:v>0.0832114105614007</c:v>
                </c:pt>
                <c:pt idx="3534">
                  <c:v>0.0832114105614007</c:v>
                </c:pt>
                <c:pt idx="3535">
                  <c:v>0.0832114105614007</c:v>
                </c:pt>
                <c:pt idx="3536">
                  <c:v>0.0832114105614007</c:v>
                </c:pt>
                <c:pt idx="3537">
                  <c:v>0.0832114105614007</c:v>
                </c:pt>
                <c:pt idx="3538">
                  <c:v>0.0832114105614007</c:v>
                </c:pt>
                <c:pt idx="3539">
                  <c:v>0.0832114105614007</c:v>
                </c:pt>
                <c:pt idx="3540">
                  <c:v>0.0832114105614007</c:v>
                </c:pt>
                <c:pt idx="3541">
                  <c:v>0.0832114105614007</c:v>
                </c:pt>
                <c:pt idx="3542">
                  <c:v>0.0832114105614007</c:v>
                </c:pt>
                <c:pt idx="3543">
                  <c:v>0.0832114105614007</c:v>
                </c:pt>
                <c:pt idx="3544">
                  <c:v>0.0832114105614007</c:v>
                </c:pt>
                <c:pt idx="3545">
                  <c:v>0.0832114105614007</c:v>
                </c:pt>
                <c:pt idx="3546">
                  <c:v>0.0832114105614007</c:v>
                </c:pt>
                <c:pt idx="3547">
                  <c:v>0.0832114105614007</c:v>
                </c:pt>
                <c:pt idx="3548">
                  <c:v>0.0832114105614007</c:v>
                </c:pt>
                <c:pt idx="3549">
                  <c:v>0.0832114105614007</c:v>
                </c:pt>
                <c:pt idx="3550">
                  <c:v>0.0832114105614007</c:v>
                </c:pt>
                <c:pt idx="3551">
                  <c:v>0.0832114105614007</c:v>
                </c:pt>
                <c:pt idx="3552">
                  <c:v>0.0832114105614007</c:v>
                </c:pt>
                <c:pt idx="3553">
                  <c:v>0.0832114105614007</c:v>
                </c:pt>
                <c:pt idx="3554">
                  <c:v>0.0832114105614007</c:v>
                </c:pt>
                <c:pt idx="3555">
                  <c:v>0.0832114105614007</c:v>
                </c:pt>
                <c:pt idx="3556">
                  <c:v>0.0832114105614007</c:v>
                </c:pt>
                <c:pt idx="3557">
                  <c:v>0.0832114105614007</c:v>
                </c:pt>
                <c:pt idx="3558">
                  <c:v>0.0832114105614007</c:v>
                </c:pt>
                <c:pt idx="3559">
                  <c:v>0.0832114105614007</c:v>
                </c:pt>
                <c:pt idx="3560">
                  <c:v>0.0832114105614007</c:v>
                </c:pt>
                <c:pt idx="3561">
                  <c:v>0.0832114105614007</c:v>
                </c:pt>
                <c:pt idx="3562">
                  <c:v>0.0832114105614007</c:v>
                </c:pt>
                <c:pt idx="3563">
                  <c:v>0.0832114105614007</c:v>
                </c:pt>
                <c:pt idx="3564">
                  <c:v>0.0832114105614007</c:v>
                </c:pt>
                <c:pt idx="3565">
                  <c:v>0.0832114105614007</c:v>
                </c:pt>
                <c:pt idx="3566">
                  <c:v>0.0832114105614007</c:v>
                </c:pt>
                <c:pt idx="3567">
                  <c:v>0.0832114105614007</c:v>
                </c:pt>
                <c:pt idx="3568">
                  <c:v>0.0832114105614007</c:v>
                </c:pt>
                <c:pt idx="3569">
                  <c:v>0.0832114105614007</c:v>
                </c:pt>
                <c:pt idx="3570">
                  <c:v>0.0832114105614007</c:v>
                </c:pt>
                <c:pt idx="3571">
                  <c:v>0.0832114105614007</c:v>
                </c:pt>
                <c:pt idx="3572">
                  <c:v>0.0832114105614007</c:v>
                </c:pt>
                <c:pt idx="3573">
                  <c:v>0.0832114105614007</c:v>
                </c:pt>
                <c:pt idx="3574">
                  <c:v>0.0832114105614007</c:v>
                </c:pt>
                <c:pt idx="3575">
                  <c:v>0.0832114105614007</c:v>
                </c:pt>
                <c:pt idx="3576">
                  <c:v>0.0832114105614007</c:v>
                </c:pt>
                <c:pt idx="3577">
                  <c:v>0.0832114105614007</c:v>
                </c:pt>
                <c:pt idx="3578">
                  <c:v>0.0832114105614007</c:v>
                </c:pt>
                <c:pt idx="3579">
                  <c:v>0.0832114105614007</c:v>
                </c:pt>
                <c:pt idx="3580">
                  <c:v>0.0832114105614007</c:v>
                </c:pt>
                <c:pt idx="3581">
                  <c:v>0.0832114105614007</c:v>
                </c:pt>
                <c:pt idx="3582">
                  <c:v>0.0832114105614007</c:v>
                </c:pt>
                <c:pt idx="3583">
                  <c:v>0.0832114105614007</c:v>
                </c:pt>
                <c:pt idx="3584">
                  <c:v>0.0832114105614007</c:v>
                </c:pt>
                <c:pt idx="3585">
                  <c:v>0.0832114105614007</c:v>
                </c:pt>
                <c:pt idx="3586">
                  <c:v>0.0832114105614007</c:v>
                </c:pt>
                <c:pt idx="3587">
                  <c:v>0.0832114105614007</c:v>
                </c:pt>
                <c:pt idx="3588">
                  <c:v>0.0832114105614007</c:v>
                </c:pt>
                <c:pt idx="3589">
                  <c:v>0.0832114105614007</c:v>
                </c:pt>
                <c:pt idx="3590">
                  <c:v>0.0832114105614007</c:v>
                </c:pt>
                <c:pt idx="3591">
                  <c:v>0.0832114105614007</c:v>
                </c:pt>
                <c:pt idx="3592">
                  <c:v>0.0832114105614007</c:v>
                </c:pt>
                <c:pt idx="3593">
                  <c:v>0.0832114105614007</c:v>
                </c:pt>
                <c:pt idx="3594">
                  <c:v>0.0832114105614007</c:v>
                </c:pt>
                <c:pt idx="3595">
                  <c:v>0.0832114105614007</c:v>
                </c:pt>
                <c:pt idx="3596">
                  <c:v>0.0832114105614007</c:v>
                </c:pt>
                <c:pt idx="3597">
                  <c:v>0.0832114105614007</c:v>
                </c:pt>
                <c:pt idx="3598">
                  <c:v>0.0832114105614007</c:v>
                </c:pt>
                <c:pt idx="3599">
                  <c:v>0.0832114105614007</c:v>
                </c:pt>
                <c:pt idx="3600">
                  <c:v>0.0832114105614007</c:v>
                </c:pt>
                <c:pt idx="3601">
                  <c:v>0.0832114105614007</c:v>
                </c:pt>
                <c:pt idx="3602">
                  <c:v>0.0832114105614007</c:v>
                </c:pt>
                <c:pt idx="3603">
                  <c:v>0.0832114105614007</c:v>
                </c:pt>
                <c:pt idx="3604">
                  <c:v>0.0832114105614007</c:v>
                </c:pt>
                <c:pt idx="3605">
                  <c:v>0.0832114105614007</c:v>
                </c:pt>
                <c:pt idx="3606">
                  <c:v>0.0832114105614007</c:v>
                </c:pt>
                <c:pt idx="3607">
                  <c:v>0.0832114105614007</c:v>
                </c:pt>
                <c:pt idx="3608">
                  <c:v>0.0832114105614007</c:v>
                </c:pt>
                <c:pt idx="3609">
                  <c:v>0.0832114105614007</c:v>
                </c:pt>
                <c:pt idx="3610">
                  <c:v>0.0832114105614007</c:v>
                </c:pt>
                <c:pt idx="3611">
                  <c:v>0.0832114105614007</c:v>
                </c:pt>
                <c:pt idx="3612">
                  <c:v>0.0832114105614007</c:v>
                </c:pt>
                <c:pt idx="3613">
                  <c:v>0.0832114105614007</c:v>
                </c:pt>
                <c:pt idx="3614">
                  <c:v>0.0832114105614007</c:v>
                </c:pt>
                <c:pt idx="3615">
                  <c:v>0.0832114105614007</c:v>
                </c:pt>
                <c:pt idx="3616">
                  <c:v>0.0832114105614007</c:v>
                </c:pt>
                <c:pt idx="3617">
                  <c:v>0.0832114105614007</c:v>
                </c:pt>
                <c:pt idx="3618">
                  <c:v>0.0832114105614007</c:v>
                </c:pt>
                <c:pt idx="3619">
                  <c:v>0.0832114105614007</c:v>
                </c:pt>
                <c:pt idx="3620">
                  <c:v>0.0832114105614007</c:v>
                </c:pt>
                <c:pt idx="3621">
                  <c:v>0.0832114105614007</c:v>
                </c:pt>
                <c:pt idx="3622">
                  <c:v>0.0832114105614007</c:v>
                </c:pt>
                <c:pt idx="3623">
                  <c:v>0.0832114105614007</c:v>
                </c:pt>
                <c:pt idx="3624">
                  <c:v>0.0832114105614007</c:v>
                </c:pt>
                <c:pt idx="3625">
                  <c:v>0.0832114105614007</c:v>
                </c:pt>
                <c:pt idx="3626">
                  <c:v>0.0832114105614007</c:v>
                </c:pt>
                <c:pt idx="3627">
                  <c:v>0.0832114105614007</c:v>
                </c:pt>
                <c:pt idx="3628">
                  <c:v>0.0832114105614007</c:v>
                </c:pt>
                <c:pt idx="3629">
                  <c:v>0.0832114105614007</c:v>
                </c:pt>
                <c:pt idx="3630">
                  <c:v>0.0832114105614007</c:v>
                </c:pt>
                <c:pt idx="3631">
                  <c:v>0.0832114105614007</c:v>
                </c:pt>
                <c:pt idx="3632">
                  <c:v>0.0832114105614007</c:v>
                </c:pt>
                <c:pt idx="3633">
                  <c:v>0.0832114105614007</c:v>
                </c:pt>
                <c:pt idx="3634">
                  <c:v>0.0832114105614007</c:v>
                </c:pt>
                <c:pt idx="3635">
                  <c:v>0.0832114105614007</c:v>
                </c:pt>
                <c:pt idx="3636">
                  <c:v>0.0832114105614007</c:v>
                </c:pt>
                <c:pt idx="3637">
                  <c:v>0.0832114105614007</c:v>
                </c:pt>
                <c:pt idx="3638">
                  <c:v>0.0832114105614007</c:v>
                </c:pt>
                <c:pt idx="3639">
                  <c:v>0.0832114105614007</c:v>
                </c:pt>
                <c:pt idx="3640">
                  <c:v>0.0832114105614007</c:v>
                </c:pt>
                <c:pt idx="3641">
                  <c:v>0.0832114105614007</c:v>
                </c:pt>
                <c:pt idx="3642">
                  <c:v>0.0832114105614007</c:v>
                </c:pt>
                <c:pt idx="3643">
                  <c:v>0.0832114105614007</c:v>
                </c:pt>
                <c:pt idx="3644">
                  <c:v>0.0832114105614007</c:v>
                </c:pt>
                <c:pt idx="3645">
                  <c:v>0.0832114105614007</c:v>
                </c:pt>
                <c:pt idx="3646">
                  <c:v>0.0832114105614007</c:v>
                </c:pt>
                <c:pt idx="3647">
                  <c:v>0.0832114105614007</c:v>
                </c:pt>
                <c:pt idx="3648">
                  <c:v>0.0832114105614007</c:v>
                </c:pt>
                <c:pt idx="3649">
                  <c:v>0.0832114105614007</c:v>
                </c:pt>
                <c:pt idx="3650">
                  <c:v>0.0832114105614007</c:v>
                </c:pt>
                <c:pt idx="3651">
                  <c:v>0.0832114105614007</c:v>
                </c:pt>
                <c:pt idx="3652">
                  <c:v>0.0832114105614007</c:v>
                </c:pt>
                <c:pt idx="3653">
                  <c:v>0.0832114105614007</c:v>
                </c:pt>
                <c:pt idx="3654">
                  <c:v>0.0832114105614007</c:v>
                </c:pt>
                <c:pt idx="3655">
                  <c:v>0.0832114105614007</c:v>
                </c:pt>
                <c:pt idx="3656">
                  <c:v>0.0832114105614007</c:v>
                </c:pt>
                <c:pt idx="3657">
                  <c:v>0.0832114105614007</c:v>
                </c:pt>
                <c:pt idx="3658">
                  <c:v>0.0832114105614007</c:v>
                </c:pt>
                <c:pt idx="3659">
                  <c:v>0.0832114105614007</c:v>
                </c:pt>
                <c:pt idx="3660">
                  <c:v>0.0832114105614007</c:v>
                </c:pt>
                <c:pt idx="3661">
                  <c:v>0.0832114105614007</c:v>
                </c:pt>
                <c:pt idx="3662">
                  <c:v>0.0832114105614007</c:v>
                </c:pt>
                <c:pt idx="3663">
                  <c:v>0.0832114105614007</c:v>
                </c:pt>
                <c:pt idx="3664">
                  <c:v>0.0832114105614007</c:v>
                </c:pt>
                <c:pt idx="3665">
                  <c:v>0.0832114105614007</c:v>
                </c:pt>
                <c:pt idx="3666">
                  <c:v>0.0832114105614007</c:v>
                </c:pt>
                <c:pt idx="3667">
                  <c:v>0.0832114105614007</c:v>
                </c:pt>
                <c:pt idx="3668">
                  <c:v>0.0832114105614007</c:v>
                </c:pt>
                <c:pt idx="3669">
                  <c:v>0.0832114105614007</c:v>
                </c:pt>
                <c:pt idx="3670">
                  <c:v>0.0832114105614007</c:v>
                </c:pt>
                <c:pt idx="3671">
                  <c:v>0.0832114105614007</c:v>
                </c:pt>
                <c:pt idx="3672">
                  <c:v>0.0832114105614007</c:v>
                </c:pt>
                <c:pt idx="3673">
                  <c:v>0.0832114105614007</c:v>
                </c:pt>
                <c:pt idx="3674">
                  <c:v>0.0832114105614007</c:v>
                </c:pt>
                <c:pt idx="3675">
                  <c:v>0.0832114105614007</c:v>
                </c:pt>
                <c:pt idx="3676">
                  <c:v>0.0832114105614007</c:v>
                </c:pt>
                <c:pt idx="3677">
                  <c:v>0.0832114105614007</c:v>
                </c:pt>
                <c:pt idx="3678">
                  <c:v>0.0832114105614007</c:v>
                </c:pt>
                <c:pt idx="3679">
                  <c:v>0.0832114105614007</c:v>
                </c:pt>
                <c:pt idx="3680">
                  <c:v>0.0832114105614007</c:v>
                </c:pt>
                <c:pt idx="3681">
                  <c:v>0.0832114105614007</c:v>
                </c:pt>
                <c:pt idx="3682">
                  <c:v>0.0832114105614007</c:v>
                </c:pt>
                <c:pt idx="3683">
                  <c:v>0.0832114105614007</c:v>
                </c:pt>
                <c:pt idx="3684">
                  <c:v>0.0832114105614007</c:v>
                </c:pt>
                <c:pt idx="3685">
                  <c:v>0.0832114105614007</c:v>
                </c:pt>
                <c:pt idx="3686">
                  <c:v>0.0832114105614007</c:v>
                </c:pt>
                <c:pt idx="3687">
                  <c:v>0.0832114105614007</c:v>
                </c:pt>
                <c:pt idx="3688">
                  <c:v>0.0832114105614007</c:v>
                </c:pt>
                <c:pt idx="3689">
                  <c:v>0.0832114105614007</c:v>
                </c:pt>
                <c:pt idx="3690">
                  <c:v>0.0832114105614007</c:v>
                </c:pt>
                <c:pt idx="3691">
                  <c:v>0.0832114105614007</c:v>
                </c:pt>
                <c:pt idx="3692">
                  <c:v>0.0832114105614007</c:v>
                </c:pt>
                <c:pt idx="3693">
                  <c:v>0.0832114105614007</c:v>
                </c:pt>
                <c:pt idx="3694">
                  <c:v>0.0832114105614007</c:v>
                </c:pt>
                <c:pt idx="3695">
                  <c:v>0.0832114105614007</c:v>
                </c:pt>
                <c:pt idx="3696">
                  <c:v>0.0832114105614007</c:v>
                </c:pt>
                <c:pt idx="3697">
                  <c:v>0.0832114105614007</c:v>
                </c:pt>
                <c:pt idx="3698">
                  <c:v>0.0832114105614007</c:v>
                </c:pt>
                <c:pt idx="3699">
                  <c:v>0.0832114105614007</c:v>
                </c:pt>
                <c:pt idx="3700">
                  <c:v>0.0832114105614007</c:v>
                </c:pt>
                <c:pt idx="3701">
                  <c:v>0.0832114105614007</c:v>
                </c:pt>
                <c:pt idx="3702">
                  <c:v>0.0832114105614007</c:v>
                </c:pt>
                <c:pt idx="3703">
                  <c:v>0.0832114105614007</c:v>
                </c:pt>
                <c:pt idx="3704">
                  <c:v>0.0832114105614007</c:v>
                </c:pt>
                <c:pt idx="3705">
                  <c:v>0.0832114105614007</c:v>
                </c:pt>
                <c:pt idx="3706">
                  <c:v>0.0832114105614007</c:v>
                </c:pt>
                <c:pt idx="3707">
                  <c:v>0.0832114105614007</c:v>
                </c:pt>
                <c:pt idx="3708">
                  <c:v>0.0832114105614007</c:v>
                </c:pt>
                <c:pt idx="3709">
                  <c:v>0.0832114105614007</c:v>
                </c:pt>
                <c:pt idx="3710">
                  <c:v>0.0832114105614007</c:v>
                </c:pt>
                <c:pt idx="3711">
                  <c:v>0.0832114105614007</c:v>
                </c:pt>
                <c:pt idx="3712">
                  <c:v>0.0832114105614007</c:v>
                </c:pt>
                <c:pt idx="3713">
                  <c:v>0.0832114105614007</c:v>
                </c:pt>
                <c:pt idx="3714">
                  <c:v>0.0832114105614007</c:v>
                </c:pt>
                <c:pt idx="3715">
                  <c:v>0.0832114105614007</c:v>
                </c:pt>
                <c:pt idx="3716">
                  <c:v>0.0832114105614007</c:v>
                </c:pt>
                <c:pt idx="3717">
                  <c:v>0.0832114105614007</c:v>
                </c:pt>
                <c:pt idx="3718">
                  <c:v>0.0832114105614007</c:v>
                </c:pt>
                <c:pt idx="3719">
                  <c:v>0.0832114105614007</c:v>
                </c:pt>
                <c:pt idx="3720">
                  <c:v>0.0832114105614007</c:v>
                </c:pt>
                <c:pt idx="3721">
                  <c:v>0.0832114105614007</c:v>
                </c:pt>
                <c:pt idx="3722">
                  <c:v>0.0832114105614007</c:v>
                </c:pt>
                <c:pt idx="3723">
                  <c:v>0.0832114105614007</c:v>
                </c:pt>
                <c:pt idx="3724">
                  <c:v>0.0832114105614007</c:v>
                </c:pt>
                <c:pt idx="3725">
                  <c:v>0.0832114105614007</c:v>
                </c:pt>
                <c:pt idx="3726">
                  <c:v>0.0832114105614007</c:v>
                </c:pt>
                <c:pt idx="3727">
                  <c:v>0.0832114105614007</c:v>
                </c:pt>
                <c:pt idx="3728">
                  <c:v>0.0832114105614007</c:v>
                </c:pt>
                <c:pt idx="3729">
                  <c:v>0.0832114105614007</c:v>
                </c:pt>
                <c:pt idx="3730">
                  <c:v>0.0832114105614007</c:v>
                </c:pt>
                <c:pt idx="3731">
                  <c:v>0.0832114105614007</c:v>
                </c:pt>
                <c:pt idx="3732">
                  <c:v>0.0832114105614007</c:v>
                </c:pt>
                <c:pt idx="3733">
                  <c:v>0.0832114105614007</c:v>
                </c:pt>
                <c:pt idx="3734">
                  <c:v>0.0832114105614007</c:v>
                </c:pt>
                <c:pt idx="3735">
                  <c:v>0.0832114105614007</c:v>
                </c:pt>
                <c:pt idx="3736">
                  <c:v>0.0832114105614007</c:v>
                </c:pt>
                <c:pt idx="3737">
                  <c:v>0.0832114105614007</c:v>
                </c:pt>
                <c:pt idx="3738">
                  <c:v>0.0832114105614007</c:v>
                </c:pt>
                <c:pt idx="3739">
                  <c:v>0.0832114105614007</c:v>
                </c:pt>
                <c:pt idx="3740">
                  <c:v>0.0832114105614007</c:v>
                </c:pt>
                <c:pt idx="3741">
                  <c:v>0.0832114105614007</c:v>
                </c:pt>
                <c:pt idx="3742">
                  <c:v>0.0832114105614007</c:v>
                </c:pt>
                <c:pt idx="3743">
                  <c:v>0.0832114105614007</c:v>
                </c:pt>
                <c:pt idx="3744">
                  <c:v>0.0832114105614007</c:v>
                </c:pt>
                <c:pt idx="3745">
                  <c:v>0.0832114105614007</c:v>
                </c:pt>
                <c:pt idx="3746">
                  <c:v>0.0832114105614007</c:v>
                </c:pt>
                <c:pt idx="3747">
                  <c:v>0.0832114105614007</c:v>
                </c:pt>
                <c:pt idx="3748">
                  <c:v>0.0832114105614007</c:v>
                </c:pt>
                <c:pt idx="3749">
                  <c:v>0.0832114105614007</c:v>
                </c:pt>
                <c:pt idx="3750">
                  <c:v>0.0832114105614007</c:v>
                </c:pt>
                <c:pt idx="3751">
                  <c:v>0.0832114105614007</c:v>
                </c:pt>
                <c:pt idx="3752">
                  <c:v>0.0832114105614007</c:v>
                </c:pt>
                <c:pt idx="3753">
                  <c:v>0.0832114105614007</c:v>
                </c:pt>
                <c:pt idx="3754">
                  <c:v>0.0832114105614007</c:v>
                </c:pt>
                <c:pt idx="3755">
                  <c:v>0.0832114105614007</c:v>
                </c:pt>
                <c:pt idx="3756">
                  <c:v>0.0832114105614007</c:v>
                </c:pt>
                <c:pt idx="3757">
                  <c:v>0.0832114105614007</c:v>
                </c:pt>
                <c:pt idx="3758">
                  <c:v>0.0832114105614007</c:v>
                </c:pt>
                <c:pt idx="3759">
                  <c:v>0.0832114105614007</c:v>
                </c:pt>
                <c:pt idx="3760">
                  <c:v>0.0832114105614007</c:v>
                </c:pt>
                <c:pt idx="3761">
                  <c:v>0.0832114105614007</c:v>
                </c:pt>
                <c:pt idx="3762">
                  <c:v>0.0832114105614007</c:v>
                </c:pt>
                <c:pt idx="3763">
                  <c:v>0.0832114105614007</c:v>
                </c:pt>
                <c:pt idx="3764">
                  <c:v>0.0832114105614007</c:v>
                </c:pt>
                <c:pt idx="3765">
                  <c:v>0.0832114105614007</c:v>
                </c:pt>
                <c:pt idx="3766">
                  <c:v>0.0832114105614007</c:v>
                </c:pt>
                <c:pt idx="3767">
                  <c:v>0.0832114105614007</c:v>
                </c:pt>
                <c:pt idx="3768">
                  <c:v>0.0832114105614007</c:v>
                </c:pt>
                <c:pt idx="3769">
                  <c:v>0.0832114105614007</c:v>
                </c:pt>
                <c:pt idx="3770">
                  <c:v>0.0832114105614007</c:v>
                </c:pt>
                <c:pt idx="3771">
                  <c:v>0.0832114105614007</c:v>
                </c:pt>
                <c:pt idx="3772">
                  <c:v>0.0832114105614007</c:v>
                </c:pt>
                <c:pt idx="3773">
                  <c:v>0.0832114105614007</c:v>
                </c:pt>
                <c:pt idx="3774">
                  <c:v>0.0832114105614007</c:v>
                </c:pt>
                <c:pt idx="3775">
                  <c:v>0.0832114105614007</c:v>
                </c:pt>
                <c:pt idx="3776">
                  <c:v>0.0832114105614007</c:v>
                </c:pt>
                <c:pt idx="3777">
                  <c:v>0.0832114105614007</c:v>
                </c:pt>
                <c:pt idx="3778">
                  <c:v>0.0832114105614007</c:v>
                </c:pt>
                <c:pt idx="3779">
                  <c:v>0.0832114105614007</c:v>
                </c:pt>
                <c:pt idx="3780">
                  <c:v>0.0832114105614007</c:v>
                </c:pt>
                <c:pt idx="3781">
                  <c:v>0.0832114105614007</c:v>
                </c:pt>
                <c:pt idx="3782">
                  <c:v>0.0832114105614007</c:v>
                </c:pt>
                <c:pt idx="3783">
                  <c:v>0.0832114105614007</c:v>
                </c:pt>
                <c:pt idx="3784">
                  <c:v>0.0832114105614007</c:v>
                </c:pt>
                <c:pt idx="3785">
                  <c:v>0.0832114105614007</c:v>
                </c:pt>
                <c:pt idx="3786">
                  <c:v>0.0832114105614007</c:v>
                </c:pt>
                <c:pt idx="3787">
                  <c:v>0.0832114105614007</c:v>
                </c:pt>
                <c:pt idx="3788">
                  <c:v>0.0832114105614007</c:v>
                </c:pt>
                <c:pt idx="3789">
                  <c:v>0.0832114105614007</c:v>
                </c:pt>
                <c:pt idx="3790">
                  <c:v>0.0832114105614007</c:v>
                </c:pt>
                <c:pt idx="3791">
                  <c:v>0.0832114105614007</c:v>
                </c:pt>
                <c:pt idx="3792">
                  <c:v>0.0832114105614007</c:v>
                </c:pt>
                <c:pt idx="3793">
                  <c:v>0.0832114105614007</c:v>
                </c:pt>
                <c:pt idx="3794">
                  <c:v>0.0832114105614007</c:v>
                </c:pt>
                <c:pt idx="3795">
                  <c:v>0.0832114105614007</c:v>
                </c:pt>
                <c:pt idx="3796">
                  <c:v>0.0832114105614007</c:v>
                </c:pt>
                <c:pt idx="3797">
                  <c:v>0.0832114105614007</c:v>
                </c:pt>
                <c:pt idx="3798">
                  <c:v>0.0832114105614007</c:v>
                </c:pt>
                <c:pt idx="3799">
                  <c:v>0.0832114105614007</c:v>
                </c:pt>
                <c:pt idx="3800">
                  <c:v>0.0832114105614007</c:v>
                </c:pt>
                <c:pt idx="3801">
                  <c:v>0.0832114105614007</c:v>
                </c:pt>
                <c:pt idx="3802">
                  <c:v>0.0832114105614007</c:v>
                </c:pt>
                <c:pt idx="3803">
                  <c:v>0.0832114105614007</c:v>
                </c:pt>
                <c:pt idx="3804">
                  <c:v>0.0832114105614007</c:v>
                </c:pt>
                <c:pt idx="3805">
                  <c:v>0.0832114105614007</c:v>
                </c:pt>
                <c:pt idx="3806">
                  <c:v>0.0832114105614007</c:v>
                </c:pt>
                <c:pt idx="3807">
                  <c:v>0.0832114105614007</c:v>
                </c:pt>
                <c:pt idx="3808">
                  <c:v>0.0832114105614007</c:v>
                </c:pt>
                <c:pt idx="3809">
                  <c:v>0.0832114105614007</c:v>
                </c:pt>
                <c:pt idx="3810">
                  <c:v>0.0832114105614007</c:v>
                </c:pt>
                <c:pt idx="3811">
                  <c:v>0.0832114105614007</c:v>
                </c:pt>
                <c:pt idx="3812">
                  <c:v>0.0832114105614007</c:v>
                </c:pt>
                <c:pt idx="3813">
                  <c:v>0.0832114105614007</c:v>
                </c:pt>
                <c:pt idx="3814">
                  <c:v>0.0832114105614007</c:v>
                </c:pt>
                <c:pt idx="3815">
                  <c:v>0.0832114105614007</c:v>
                </c:pt>
                <c:pt idx="3816">
                  <c:v>0.0832114105614007</c:v>
                </c:pt>
                <c:pt idx="3817">
                  <c:v>0.0832114105614007</c:v>
                </c:pt>
                <c:pt idx="3818">
                  <c:v>0.0832114105614007</c:v>
                </c:pt>
                <c:pt idx="3819">
                  <c:v>0.0832114105614007</c:v>
                </c:pt>
                <c:pt idx="3820">
                  <c:v>0.0832114105614007</c:v>
                </c:pt>
                <c:pt idx="3821">
                  <c:v>0.0832114105614007</c:v>
                </c:pt>
                <c:pt idx="3822">
                  <c:v>0.0832114105614007</c:v>
                </c:pt>
                <c:pt idx="3823">
                  <c:v>0.0832114105614007</c:v>
                </c:pt>
                <c:pt idx="3824">
                  <c:v>0.0832114105614007</c:v>
                </c:pt>
                <c:pt idx="3825">
                  <c:v>0.0832114105614007</c:v>
                </c:pt>
                <c:pt idx="3826">
                  <c:v>0.0832114105614007</c:v>
                </c:pt>
                <c:pt idx="3827">
                  <c:v>0.0832114105614007</c:v>
                </c:pt>
                <c:pt idx="3828">
                  <c:v>0.0832114105614007</c:v>
                </c:pt>
                <c:pt idx="3829">
                  <c:v>0.0832114105614007</c:v>
                </c:pt>
                <c:pt idx="3830">
                  <c:v>0.0832114105614007</c:v>
                </c:pt>
                <c:pt idx="3831">
                  <c:v>0.0832114105614007</c:v>
                </c:pt>
                <c:pt idx="3832">
                  <c:v>0.0832114105614007</c:v>
                </c:pt>
                <c:pt idx="3833">
                  <c:v>0.0832114105614007</c:v>
                </c:pt>
                <c:pt idx="3834">
                  <c:v>0.0832114105614007</c:v>
                </c:pt>
                <c:pt idx="3835">
                  <c:v>0.0832114105614007</c:v>
                </c:pt>
                <c:pt idx="3836">
                  <c:v>0.0832114105614007</c:v>
                </c:pt>
                <c:pt idx="3837">
                  <c:v>0.0832114105614007</c:v>
                </c:pt>
                <c:pt idx="3838">
                  <c:v>0.0832114105614007</c:v>
                </c:pt>
                <c:pt idx="3839">
                  <c:v>0.0832114105614007</c:v>
                </c:pt>
                <c:pt idx="3840">
                  <c:v>0.0832114105614007</c:v>
                </c:pt>
                <c:pt idx="3841">
                  <c:v>0.0832114105614007</c:v>
                </c:pt>
                <c:pt idx="3842">
                  <c:v>0.0832114105614007</c:v>
                </c:pt>
                <c:pt idx="3843">
                  <c:v>0.0832114105614007</c:v>
                </c:pt>
                <c:pt idx="3844">
                  <c:v>0.0832114105614007</c:v>
                </c:pt>
                <c:pt idx="3845">
                  <c:v>0.0832114105614007</c:v>
                </c:pt>
                <c:pt idx="3846">
                  <c:v>0.0832114105614007</c:v>
                </c:pt>
                <c:pt idx="3847">
                  <c:v>0.0832114105614007</c:v>
                </c:pt>
                <c:pt idx="3848">
                  <c:v>0.0832114105614007</c:v>
                </c:pt>
                <c:pt idx="3849">
                  <c:v>0.0832114105614007</c:v>
                </c:pt>
                <c:pt idx="3850">
                  <c:v>0.0832114105614007</c:v>
                </c:pt>
                <c:pt idx="3851">
                  <c:v>0.0832114105614007</c:v>
                </c:pt>
                <c:pt idx="3852">
                  <c:v>0.0832114105614007</c:v>
                </c:pt>
                <c:pt idx="3853">
                  <c:v>0.0832114105614007</c:v>
                </c:pt>
                <c:pt idx="3854">
                  <c:v>0.0832114105614007</c:v>
                </c:pt>
                <c:pt idx="3855">
                  <c:v>0.0832114105614007</c:v>
                </c:pt>
                <c:pt idx="3856">
                  <c:v>0.0832114105614007</c:v>
                </c:pt>
                <c:pt idx="3857">
                  <c:v>0.0832114105614007</c:v>
                </c:pt>
                <c:pt idx="3858">
                  <c:v>0.0832114105614007</c:v>
                </c:pt>
                <c:pt idx="3859">
                  <c:v>0.0832114105614007</c:v>
                </c:pt>
                <c:pt idx="3860">
                  <c:v>0.0832114105614007</c:v>
                </c:pt>
                <c:pt idx="3861">
                  <c:v>0.0832114105614007</c:v>
                </c:pt>
                <c:pt idx="3862">
                  <c:v>0.0832114105614007</c:v>
                </c:pt>
                <c:pt idx="3863">
                  <c:v>0.0832114105614007</c:v>
                </c:pt>
                <c:pt idx="3864">
                  <c:v>0.0832114105614007</c:v>
                </c:pt>
                <c:pt idx="3865">
                  <c:v>0.0832114105614007</c:v>
                </c:pt>
                <c:pt idx="3866">
                  <c:v>0.0832114105614007</c:v>
                </c:pt>
                <c:pt idx="3867">
                  <c:v>0.0832114105614007</c:v>
                </c:pt>
                <c:pt idx="3868">
                  <c:v>0.0832114105614007</c:v>
                </c:pt>
                <c:pt idx="3869">
                  <c:v>0.0832114105614007</c:v>
                </c:pt>
                <c:pt idx="3870">
                  <c:v>0.0832114105614007</c:v>
                </c:pt>
                <c:pt idx="3871">
                  <c:v>0.0832114105614007</c:v>
                </c:pt>
                <c:pt idx="3872">
                  <c:v>0.0832114105614007</c:v>
                </c:pt>
                <c:pt idx="3873">
                  <c:v>0.0832114105614007</c:v>
                </c:pt>
                <c:pt idx="3874">
                  <c:v>0.0832114105614007</c:v>
                </c:pt>
                <c:pt idx="3875">
                  <c:v>0.0832114105614007</c:v>
                </c:pt>
                <c:pt idx="3876">
                  <c:v>0.0832114105614007</c:v>
                </c:pt>
                <c:pt idx="3877">
                  <c:v>0.0832114105614007</c:v>
                </c:pt>
                <c:pt idx="3878">
                  <c:v>0.0832114105614007</c:v>
                </c:pt>
                <c:pt idx="3879">
                  <c:v>0.0832114105614007</c:v>
                </c:pt>
                <c:pt idx="3880">
                  <c:v>0.0832114105614007</c:v>
                </c:pt>
                <c:pt idx="3881">
                  <c:v>0.0832114105614007</c:v>
                </c:pt>
                <c:pt idx="3882">
                  <c:v>0.0832114105614007</c:v>
                </c:pt>
                <c:pt idx="3883">
                  <c:v>0.0832114105614007</c:v>
                </c:pt>
                <c:pt idx="3884">
                  <c:v>0.0832114105614007</c:v>
                </c:pt>
                <c:pt idx="3885">
                  <c:v>0.0832114105614007</c:v>
                </c:pt>
                <c:pt idx="3886">
                  <c:v>0.0832114105614007</c:v>
                </c:pt>
                <c:pt idx="3887">
                  <c:v>0.0832114105614007</c:v>
                </c:pt>
                <c:pt idx="3888">
                  <c:v>0.0832114105614007</c:v>
                </c:pt>
                <c:pt idx="3889">
                  <c:v>0.0832114105614007</c:v>
                </c:pt>
                <c:pt idx="3890">
                  <c:v>0.0832114105614007</c:v>
                </c:pt>
                <c:pt idx="3891">
                  <c:v>0.0832114105614007</c:v>
                </c:pt>
                <c:pt idx="3892">
                  <c:v>0.0832114105614007</c:v>
                </c:pt>
                <c:pt idx="3893">
                  <c:v>0.0832114105614007</c:v>
                </c:pt>
                <c:pt idx="3894">
                  <c:v>0.0832114105614007</c:v>
                </c:pt>
                <c:pt idx="3895">
                  <c:v>0.0832114105614007</c:v>
                </c:pt>
                <c:pt idx="3896">
                  <c:v>0.0832114105614007</c:v>
                </c:pt>
                <c:pt idx="3897">
                  <c:v>0.0832114105614007</c:v>
                </c:pt>
                <c:pt idx="3898">
                  <c:v>0.0832114105614007</c:v>
                </c:pt>
                <c:pt idx="3899">
                  <c:v>0.0832114105614007</c:v>
                </c:pt>
                <c:pt idx="3900">
                  <c:v>0.0832114105614007</c:v>
                </c:pt>
                <c:pt idx="3901">
                  <c:v>0.0832114105614007</c:v>
                </c:pt>
                <c:pt idx="3902">
                  <c:v>0.0832114105614007</c:v>
                </c:pt>
                <c:pt idx="3903">
                  <c:v>0.0832114105614007</c:v>
                </c:pt>
                <c:pt idx="3904">
                  <c:v>0.0832114105614007</c:v>
                </c:pt>
                <c:pt idx="3905">
                  <c:v>0.0832114105614007</c:v>
                </c:pt>
                <c:pt idx="3906">
                  <c:v>0.0832114105614007</c:v>
                </c:pt>
                <c:pt idx="3907">
                  <c:v>0.0832114105614007</c:v>
                </c:pt>
                <c:pt idx="3908">
                  <c:v>0.0832114105614007</c:v>
                </c:pt>
                <c:pt idx="3909">
                  <c:v>0.0832114105614007</c:v>
                </c:pt>
                <c:pt idx="3910">
                  <c:v>0.0832114105614007</c:v>
                </c:pt>
                <c:pt idx="3911">
                  <c:v>0.0832114105614007</c:v>
                </c:pt>
                <c:pt idx="3912">
                  <c:v>0.0832114105614007</c:v>
                </c:pt>
                <c:pt idx="3913">
                  <c:v>0.0832114105614007</c:v>
                </c:pt>
                <c:pt idx="3914">
                  <c:v>0.0832114105614007</c:v>
                </c:pt>
                <c:pt idx="3915">
                  <c:v>0.0832114105614007</c:v>
                </c:pt>
                <c:pt idx="3916">
                  <c:v>0.0832114105614007</c:v>
                </c:pt>
                <c:pt idx="3917">
                  <c:v>0.0832114105614007</c:v>
                </c:pt>
                <c:pt idx="3918">
                  <c:v>0.0832114105614007</c:v>
                </c:pt>
                <c:pt idx="3919">
                  <c:v>0.0832114105614007</c:v>
                </c:pt>
                <c:pt idx="3920">
                  <c:v>0.0832114105614007</c:v>
                </c:pt>
                <c:pt idx="3921">
                  <c:v>0.0832114105614007</c:v>
                </c:pt>
                <c:pt idx="3922">
                  <c:v>0.0832114105614007</c:v>
                </c:pt>
                <c:pt idx="3923">
                  <c:v>0.0832114105614007</c:v>
                </c:pt>
                <c:pt idx="3924">
                  <c:v>0.0832114105614007</c:v>
                </c:pt>
                <c:pt idx="3925">
                  <c:v>0.0832114105614007</c:v>
                </c:pt>
                <c:pt idx="3926">
                  <c:v>0.0832114105614007</c:v>
                </c:pt>
                <c:pt idx="3927">
                  <c:v>0.0832114105614007</c:v>
                </c:pt>
                <c:pt idx="3928">
                  <c:v>0.0832114105614007</c:v>
                </c:pt>
                <c:pt idx="3929">
                  <c:v>0.0832114105614007</c:v>
                </c:pt>
                <c:pt idx="3930">
                  <c:v>0.0832114105614007</c:v>
                </c:pt>
                <c:pt idx="3931">
                  <c:v>0.0832114105614007</c:v>
                </c:pt>
                <c:pt idx="3932">
                  <c:v>0.0832114105614007</c:v>
                </c:pt>
                <c:pt idx="3933">
                  <c:v>0.0832114105614007</c:v>
                </c:pt>
                <c:pt idx="3934">
                  <c:v>0.0832114105614007</c:v>
                </c:pt>
                <c:pt idx="3935">
                  <c:v>0.0832114105614007</c:v>
                </c:pt>
                <c:pt idx="3936">
                  <c:v>0.0832114105614007</c:v>
                </c:pt>
                <c:pt idx="3937">
                  <c:v>0.0832114105614007</c:v>
                </c:pt>
                <c:pt idx="3938">
                  <c:v>0.0832114105614007</c:v>
                </c:pt>
                <c:pt idx="3939">
                  <c:v>0.0832114105614007</c:v>
                </c:pt>
                <c:pt idx="3940">
                  <c:v>0.0832114105614007</c:v>
                </c:pt>
                <c:pt idx="3941">
                  <c:v>0.0832114105614007</c:v>
                </c:pt>
                <c:pt idx="3942">
                  <c:v>0.0832114105614007</c:v>
                </c:pt>
                <c:pt idx="3943">
                  <c:v>0.0832114105614007</c:v>
                </c:pt>
                <c:pt idx="3944">
                  <c:v>0.0832114105614007</c:v>
                </c:pt>
                <c:pt idx="3945">
                  <c:v>0.0832114105614007</c:v>
                </c:pt>
                <c:pt idx="3946">
                  <c:v>0.0832114105614007</c:v>
                </c:pt>
                <c:pt idx="3947">
                  <c:v>0.0832114105614007</c:v>
                </c:pt>
                <c:pt idx="3948">
                  <c:v>0.0832114105614007</c:v>
                </c:pt>
                <c:pt idx="3949">
                  <c:v>0.0832114105614007</c:v>
                </c:pt>
                <c:pt idx="3950">
                  <c:v>0.0832114105614007</c:v>
                </c:pt>
                <c:pt idx="3951">
                  <c:v>0.0832114105614007</c:v>
                </c:pt>
                <c:pt idx="3952">
                  <c:v>0.0832114105614007</c:v>
                </c:pt>
                <c:pt idx="3953">
                  <c:v>0.0832114105614007</c:v>
                </c:pt>
                <c:pt idx="3954">
                  <c:v>0.0832114105614007</c:v>
                </c:pt>
                <c:pt idx="3955">
                  <c:v>0.0832114105614007</c:v>
                </c:pt>
                <c:pt idx="3956">
                  <c:v>0.0832114105614007</c:v>
                </c:pt>
                <c:pt idx="3957">
                  <c:v>0.0832114105614007</c:v>
                </c:pt>
                <c:pt idx="3958">
                  <c:v>0.0832114105614007</c:v>
                </c:pt>
                <c:pt idx="3959">
                  <c:v>0.0832114105614007</c:v>
                </c:pt>
                <c:pt idx="3960">
                  <c:v>0.0832114105614007</c:v>
                </c:pt>
                <c:pt idx="3961">
                  <c:v>0.0832114105614007</c:v>
                </c:pt>
                <c:pt idx="3962">
                  <c:v>0.0832114105614007</c:v>
                </c:pt>
                <c:pt idx="3963">
                  <c:v>0.0832114105614007</c:v>
                </c:pt>
                <c:pt idx="3964">
                  <c:v>0.0832114105614007</c:v>
                </c:pt>
                <c:pt idx="3965">
                  <c:v>0.0832114105614007</c:v>
                </c:pt>
                <c:pt idx="3966">
                  <c:v>0.0832114105614007</c:v>
                </c:pt>
                <c:pt idx="3967">
                  <c:v>0.0832114105614007</c:v>
                </c:pt>
                <c:pt idx="3968">
                  <c:v>0.0832114105614007</c:v>
                </c:pt>
                <c:pt idx="3969">
                  <c:v>0.0832114105614007</c:v>
                </c:pt>
                <c:pt idx="3970">
                  <c:v>0.0832114105614007</c:v>
                </c:pt>
                <c:pt idx="3971">
                  <c:v>0.0832114105614007</c:v>
                </c:pt>
                <c:pt idx="3972">
                  <c:v>0.0832114105614007</c:v>
                </c:pt>
                <c:pt idx="3973">
                  <c:v>0.0832114105614007</c:v>
                </c:pt>
                <c:pt idx="3974">
                  <c:v>0.0832114105614007</c:v>
                </c:pt>
                <c:pt idx="3975">
                  <c:v>0.0832114105614007</c:v>
                </c:pt>
                <c:pt idx="3976">
                  <c:v>0.0832114105614007</c:v>
                </c:pt>
                <c:pt idx="3977">
                  <c:v>0.0832114105614007</c:v>
                </c:pt>
                <c:pt idx="3978">
                  <c:v>0.0832114105614007</c:v>
                </c:pt>
                <c:pt idx="3979">
                  <c:v>0.0832114105614007</c:v>
                </c:pt>
                <c:pt idx="3980">
                  <c:v>0.0832114105614007</c:v>
                </c:pt>
                <c:pt idx="3981">
                  <c:v>0.0832114105614007</c:v>
                </c:pt>
                <c:pt idx="3982">
                  <c:v>0.0832114105614007</c:v>
                </c:pt>
                <c:pt idx="3983">
                  <c:v>0.0832114105614007</c:v>
                </c:pt>
                <c:pt idx="3984">
                  <c:v>0.0832114105614007</c:v>
                </c:pt>
                <c:pt idx="3985">
                  <c:v>0.0832114105614007</c:v>
                </c:pt>
                <c:pt idx="3986">
                  <c:v>0.0832114105614007</c:v>
                </c:pt>
                <c:pt idx="3987">
                  <c:v>0.0832114105614007</c:v>
                </c:pt>
                <c:pt idx="3988">
                  <c:v>0.0832114105614007</c:v>
                </c:pt>
                <c:pt idx="3989">
                  <c:v>0.0832114105614007</c:v>
                </c:pt>
                <c:pt idx="3990">
                  <c:v>0.0832114105614007</c:v>
                </c:pt>
                <c:pt idx="3991">
                  <c:v>0.0832114105614007</c:v>
                </c:pt>
                <c:pt idx="3992">
                  <c:v>0.0832114105614007</c:v>
                </c:pt>
                <c:pt idx="3993">
                  <c:v>0.0832114105614007</c:v>
                </c:pt>
                <c:pt idx="3994">
                  <c:v>0.0832114105614007</c:v>
                </c:pt>
                <c:pt idx="3995">
                  <c:v>0.0832114105614007</c:v>
                </c:pt>
                <c:pt idx="3996">
                  <c:v>0.0832114105614007</c:v>
                </c:pt>
                <c:pt idx="3997">
                  <c:v>0.0832114105614007</c:v>
                </c:pt>
                <c:pt idx="3998">
                  <c:v>0.0832114105614007</c:v>
                </c:pt>
                <c:pt idx="3999">
                  <c:v>0.0832114105614007</c:v>
                </c:pt>
              </c:numCache>
            </c:numRef>
          </c:yVal>
          <c:smooth val="1"/>
        </c:ser>
        <c:ser>
          <c:idx val="5"/>
          <c:order val="5"/>
          <c:spPr>
            <a:ln w="19050" cmpd="sng"/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AGES!$CL$1:$CL$4000</c:f>
              <c:numCache>
                <c:formatCode>General</c:formatCode>
                <c:ptCount val="4000"/>
                <c:pt idx="1">
                  <c:v>0.105682512813352</c:v>
                </c:pt>
                <c:pt idx="2">
                  <c:v>0.105682512813352</c:v>
                </c:pt>
                <c:pt idx="3">
                  <c:v>0.105682512813352</c:v>
                </c:pt>
                <c:pt idx="4">
                  <c:v>0.105682512813352</c:v>
                </c:pt>
                <c:pt idx="5">
                  <c:v>0.105682512813352</c:v>
                </c:pt>
                <c:pt idx="6">
                  <c:v>0.105682512813352</c:v>
                </c:pt>
                <c:pt idx="7">
                  <c:v>0.105682512813352</c:v>
                </c:pt>
                <c:pt idx="8">
                  <c:v>0.105682512813352</c:v>
                </c:pt>
                <c:pt idx="9">
                  <c:v>0.105682512813352</c:v>
                </c:pt>
                <c:pt idx="10">
                  <c:v>0.105682512813352</c:v>
                </c:pt>
                <c:pt idx="11">
                  <c:v>0.105682512813352</c:v>
                </c:pt>
                <c:pt idx="12">
                  <c:v>0.105682512813352</c:v>
                </c:pt>
                <c:pt idx="13">
                  <c:v>0.105682512813352</c:v>
                </c:pt>
                <c:pt idx="14">
                  <c:v>0.105682512813352</c:v>
                </c:pt>
                <c:pt idx="15">
                  <c:v>0.105682512813352</c:v>
                </c:pt>
                <c:pt idx="16">
                  <c:v>0.105682512813352</c:v>
                </c:pt>
                <c:pt idx="17">
                  <c:v>0.105682512813352</c:v>
                </c:pt>
                <c:pt idx="18">
                  <c:v>0.105682512813352</c:v>
                </c:pt>
                <c:pt idx="19">
                  <c:v>0.105682512813352</c:v>
                </c:pt>
                <c:pt idx="20">
                  <c:v>0.105682512813352</c:v>
                </c:pt>
                <c:pt idx="21">
                  <c:v>0.105682512813352</c:v>
                </c:pt>
                <c:pt idx="22">
                  <c:v>0.105682512813352</c:v>
                </c:pt>
                <c:pt idx="23">
                  <c:v>0.105682512813352</c:v>
                </c:pt>
                <c:pt idx="24">
                  <c:v>0.105682512813352</c:v>
                </c:pt>
                <c:pt idx="25">
                  <c:v>0.105682512813352</c:v>
                </c:pt>
                <c:pt idx="26">
                  <c:v>0.105682512813352</c:v>
                </c:pt>
                <c:pt idx="27">
                  <c:v>0.105682512813352</c:v>
                </c:pt>
                <c:pt idx="28">
                  <c:v>0.105682512813352</c:v>
                </c:pt>
                <c:pt idx="29">
                  <c:v>0.105682512813352</c:v>
                </c:pt>
                <c:pt idx="30">
                  <c:v>0.105682512813352</c:v>
                </c:pt>
                <c:pt idx="31">
                  <c:v>0.105682512813352</c:v>
                </c:pt>
                <c:pt idx="32">
                  <c:v>0.105682512813352</c:v>
                </c:pt>
                <c:pt idx="33">
                  <c:v>0.105682512813352</c:v>
                </c:pt>
                <c:pt idx="34">
                  <c:v>0.105682512813352</c:v>
                </c:pt>
                <c:pt idx="35">
                  <c:v>0.105682512813352</c:v>
                </c:pt>
                <c:pt idx="36">
                  <c:v>0.105682512813352</c:v>
                </c:pt>
                <c:pt idx="37">
                  <c:v>0.105682512813352</c:v>
                </c:pt>
                <c:pt idx="38">
                  <c:v>0.105682512813352</c:v>
                </c:pt>
                <c:pt idx="39">
                  <c:v>0.105682512813352</c:v>
                </c:pt>
                <c:pt idx="40">
                  <c:v>0.105682512813352</c:v>
                </c:pt>
                <c:pt idx="41">
                  <c:v>0.105682512813352</c:v>
                </c:pt>
                <c:pt idx="42">
                  <c:v>0.105682512813352</c:v>
                </c:pt>
                <c:pt idx="43">
                  <c:v>0.105682512813352</c:v>
                </c:pt>
                <c:pt idx="44">
                  <c:v>0.105682512813352</c:v>
                </c:pt>
                <c:pt idx="45">
                  <c:v>0.105682512813352</c:v>
                </c:pt>
                <c:pt idx="46">
                  <c:v>0.105682512813352</c:v>
                </c:pt>
                <c:pt idx="47">
                  <c:v>0.105682512813352</c:v>
                </c:pt>
                <c:pt idx="48">
                  <c:v>0.105682512813352</c:v>
                </c:pt>
                <c:pt idx="49">
                  <c:v>0.105682512813352</c:v>
                </c:pt>
                <c:pt idx="50">
                  <c:v>0.105682512813352</c:v>
                </c:pt>
                <c:pt idx="51">
                  <c:v>0.105682512813352</c:v>
                </c:pt>
                <c:pt idx="52">
                  <c:v>0.105682512813352</c:v>
                </c:pt>
                <c:pt idx="53">
                  <c:v>0.105682512813352</c:v>
                </c:pt>
                <c:pt idx="54">
                  <c:v>0.105682512813352</c:v>
                </c:pt>
                <c:pt idx="55">
                  <c:v>0.105682512813352</c:v>
                </c:pt>
                <c:pt idx="56">
                  <c:v>0.105682512813352</c:v>
                </c:pt>
                <c:pt idx="57">
                  <c:v>0.105682512813352</c:v>
                </c:pt>
                <c:pt idx="58">
                  <c:v>0.105682512813352</c:v>
                </c:pt>
                <c:pt idx="59">
                  <c:v>0.105682512813352</c:v>
                </c:pt>
                <c:pt idx="60">
                  <c:v>0.105682512813352</c:v>
                </c:pt>
                <c:pt idx="61">
                  <c:v>0.105682512813352</c:v>
                </c:pt>
                <c:pt idx="62">
                  <c:v>0.105682512813352</c:v>
                </c:pt>
                <c:pt idx="63">
                  <c:v>0.105682512813352</c:v>
                </c:pt>
                <c:pt idx="64">
                  <c:v>0.105682512813352</c:v>
                </c:pt>
                <c:pt idx="65">
                  <c:v>0.105682512813352</c:v>
                </c:pt>
                <c:pt idx="66">
                  <c:v>0.105682512813352</c:v>
                </c:pt>
                <c:pt idx="67">
                  <c:v>0.105682512813352</c:v>
                </c:pt>
                <c:pt idx="68">
                  <c:v>0.105682512813352</c:v>
                </c:pt>
                <c:pt idx="69">
                  <c:v>0.105682512813352</c:v>
                </c:pt>
                <c:pt idx="70">
                  <c:v>0.105682512813352</c:v>
                </c:pt>
                <c:pt idx="71">
                  <c:v>0.105682512813352</c:v>
                </c:pt>
                <c:pt idx="72">
                  <c:v>0.105682512813352</c:v>
                </c:pt>
                <c:pt idx="73">
                  <c:v>0.105682512813352</c:v>
                </c:pt>
                <c:pt idx="74">
                  <c:v>0.105682512813352</c:v>
                </c:pt>
                <c:pt idx="75">
                  <c:v>0.105682512813352</c:v>
                </c:pt>
                <c:pt idx="76">
                  <c:v>0.105682512813352</c:v>
                </c:pt>
                <c:pt idx="77">
                  <c:v>0.105682512813352</c:v>
                </c:pt>
                <c:pt idx="78">
                  <c:v>0.105682512813352</c:v>
                </c:pt>
                <c:pt idx="79">
                  <c:v>0.105682512813352</c:v>
                </c:pt>
                <c:pt idx="80">
                  <c:v>0.105682512813352</c:v>
                </c:pt>
                <c:pt idx="81">
                  <c:v>0.105682512813352</c:v>
                </c:pt>
                <c:pt idx="82">
                  <c:v>0.105682512813352</c:v>
                </c:pt>
                <c:pt idx="83">
                  <c:v>0.105682512813352</c:v>
                </c:pt>
                <c:pt idx="84">
                  <c:v>0.105682512813352</c:v>
                </c:pt>
                <c:pt idx="85">
                  <c:v>0.105682512813352</c:v>
                </c:pt>
                <c:pt idx="86">
                  <c:v>0.105682512813352</c:v>
                </c:pt>
                <c:pt idx="87">
                  <c:v>0.105682512813352</c:v>
                </c:pt>
                <c:pt idx="88">
                  <c:v>0.105682512813352</c:v>
                </c:pt>
                <c:pt idx="89">
                  <c:v>0.105682512813352</c:v>
                </c:pt>
                <c:pt idx="90">
                  <c:v>0.105682512813352</c:v>
                </c:pt>
                <c:pt idx="91">
                  <c:v>0.105682512813352</c:v>
                </c:pt>
                <c:pt idx="92">
                  <c:v>0.105682512813352</c:v>
                </c:pt>
                <c:pt idx="93">
                  <c:v>0.105682512813352</c:v>
                </c:pt>
                <c:pt idx="94">
                  <c:v>0.105682512813352</c:v>
                </c:pt>
                <c:pt idx="95">
                  <c:v>0.105682512813352</c:v>
                </c:pt>
                <c:pt idx="96">
                  <c:v>0.105682512813352</c:v>
                </c:pt>
                <c:pt idx="97">
                  <c:v>0.105682512813352</c:v>
                </c:pt>
                <c:pt idx="98">
                  <c:v>0.105682512813352</c:v>
                </c:pt>
                <c:pt idx="99">
                  <c:v>0.105682512813352</c:v>
                </c:pt>
                <c:pt idx="100">
                  <c:v>0.105682512813352</c:v>
                </c:pt>
                <c:pt idx="101">
                  <c:v>0.105682512813352</c:v>
                </c:pt>
                <c:pt idx="102">
                  <c:v>0.105682512813352</c:v>
                </c:pt>
                <c:pt idx="103">
                  <c:v>0.105682512813352</c:v>
                </c:pt>
                <c:pt idx="104">
                  <c:v>0.105682512813352</c:v>
                </c:pt>
                <c:pt idx="105">
                  <c:v>0.105682512813352</c:v>
                </c:pt>
                <c:pt idx="106">
                  <c:v>0.105682512813352</c:v>
                </c:pt>
                <c:pt idx="107">
                  <c:v>0.105682512813352</c:v>
                </c:pt>
                <c:pt idx="108">
                  <c:v>0.105682512813352</c:v>
                </c:pt>
                <c:pt idx="109">
                  <c:v>0.105682512813352</c:v>
                </c:pt>
                <c:pt idx="110">
                  <c:v>0.105682512813352</c:v>
                </c:pt>
                <c:pt idx="111">
                  <c:v>0.105682512813352</c:v>
                </c:pt>
                <c:pt idx="112">
                  <c:v>0.105682512813352</c:v>
                </c:pt>
                <c:pt idx="113">
                  <c:v>0.105682512813352</c:v>
                </c:pt>
                <c:pt idx="114">
                  <c:v>0.105682512813352</c:v>
                </c:pt>
                <c:pt idx="115">
                  <c:v>0.105682512813352</c:v>
                </c:pt>
                <c:pt idx="116">
                  <c:v>0.105682512813352</c:v>
                </c:pt>
                <c:pt idx="117">
                  <c:v>0.105682512813352</c:v>
                </c:pt>
                <c:pt idx="118">
                  <c:v>0.105682512813352</c:v>
                </c:pt>
                <c:pt idx="119">
                  <c:v>0.105682512813352</c:v>
                </c:pt>
                <c:pt idx="120">
                  <c:v>0.105682512813352</c:v>
                </c:pt>
                <c:pt idx="121">
                  <c:v>0.105682512813352</c:v>
                </c:pt>
                <c:pt idx="122">
                  <c:v>0.105682512813352</c:v>
                </c:pt>
                <c:pt idx="123">
                  <c:v>0.105682512813352</c:v>
                </c:pt>
                <c:pt idx="124">
                  <c:v>0.105682512813352</c:v>
                </c:pt>
                <c:pt idx="125">
                  <c:v>0.105682512813352</c:v>
                </c:pt>
                <c:pt idx="126">
                  <c:v>0.105682512813352</c:v>
                </c:pt>
                <c:pt idx="127">
                  <c:v>0.105682512813352</c:v>
                </c:pt>
                <c:pt idx="128">
                  <c:v>0.105682512813352</c:v>
                </c:pt>
                <c:pt idx="129">
                  <c:v>0.105682512813352</c:v>
                </c:pt>
                <c:pt idx="130">
                  <c:v>0.105682512813352</c:v>
                </c:pt>
                <c:pt idx="131">
                  <c:v>0.105682512813352</c:v>
                </c:pt>
                <c:pt idx="132">
                  <c:v>0.105682512813352</c:v>
                </c:pt>
                <c:pt idx="133">
                  <c:v>0.105682512813352</c:v>
                </c:pt>
                <c:pt idx="134">
                  <c:v>0.105682512813352</c:v>
                </c:pt>
                <c:pt idx="135">
                  <c:v>0.105682512813352</c:v>
                </c:pt>
                <c:pt idx="136">
                  <c:v>0.105682512813352</c:v>
                </c:pt>
                <c:pt idx="137">
                  <c:v>0.105682512813352</c:v>
                </c:pt>
                <c:pt idx="138">
                  <c:v>0.105682512813352</c:v>
                </c:pt>
                <c:pt idx="139">
                  <c:v>0.105682512813352</c:v>
                </c:pt>
                <c:pt idx="140">
                  <c:v>0.105682512813352</c:v>
                </c:pt>
                <c:pt idx="141">
                  <c:v>0.105682512813352</c:v>
                </c:pt>
                <c:pt idx="142">
                  <c:v>0.105682512813352</c:v>
                </c:pt>
                <c:pt idx="143">
                  <c:v>0.105682512813352</c:v>
                </c:pt>
                <c:pt idx="144">
                  <c:v>0.105682512813352</c:v>
                </c:pt>
                <c:pt idx="145">
                  <c:v>0.105682512813352</c:v>
                </c:pt>
                <c:pt idx="146">
                  <c:v>0.105682512813352</c:v>
                </c:pt>
                <c:pt idx="147">
                  <c:v>0.105682512813352</c:v>
                </c:pt>
                <c:pt idx="148">
                  <c:v>0.105682512813352</c:v>
                </c:pt>
                <c:pt idx="149">
                  <c:v>0.105682512813352</c:v>
                </c:pt>
                <c:pt idx="150">
                  <c:v>0.105682512813352</c:v>
                </c:pt>
                <c:pt idx="151">
                  <c:v>0.105682512813352</c:v>
                </c:pt>
                <c:pt idx="152">
                  <c:v>0.105682512813352</c:v>
                </c:pt>
                <c:pt idx="153">
                  <c:v>0.105682512813352</c:v>
                </c:pt>
                <c:pt idx="154">
                  <c:v>0.105682512813352</c:v>
                </c:pt>
                <c:pt idx="155">
                  <c:v>0.105682512813352</c:v>
                </c:pt>
                <c:pt idx="156">
                  <c:v>0.105682512813352</c:v>
                </c:pt>
                <c:pt idx="157">
                  <c:v>0.105682512813352</c:v>
                </c:pt>
                <c:pt idx="158">
                  <c:v>0.105682512813352</c:v>
                </c:pt>
                <c:pt idx="159">
                  <c:v>0.105682512813352</c:v>
                </c:pt>
                <c:pt idx="160">
                  <c:v>0.105682512813352</c:v>
                </c:pt>
                <c:pt idx="161">
                  <c:v>0.105682512813352</c:v>
                </c:pt>
                <c:pt idx="162">
                  <c:v>0.105682512813352</c:v>
                </c:pt>
                <c:pt idx="163">
                  <c:v>0.105682512813352</c:v>
                </c:pt>
                <c:pt idx="164">
                  <c:v>0.105682512813352</c:v>
                </c:pt>
                <c:pt idx="165">
                  <c:v>0.105682512813352</c:v>
                </c:pt>
                <c:pt idx="166">
                  <c:v>0.105682512813352</c:v>
                </c:pt>
                <c:pt idx="167">
                  <c:v>0.105682512813352</c:v>
                </c:pt>
                <c:pt idx="168">
                  <c:v>0.105682512813352</c:v>
                </c:pt>
                <c:pt idx="169">
                  <c:v>0.105682512813352</c:v>
                </c:pt>
                <c:pt idx="170">
                  <c:v>0.105682512813352</c:v>
                </c:pt>
                <c:pt idx="171">
                  <c:v>0.105682512813352</c:v>
                </c:pt>
                <c:pt idx="172">
                  <c:v>0.105682512813352</c:v>
                </c:pt>
                <c:pt idx="173">
                  <c:v>0.105682512813352</c:v>
                </c:pt>
                <c:pt idx="174">
                  <c:v>0.105682512813352</c:v>
                </c:pt>
                <c:pt idx="175">
                  <c:v>0.105682512813352</c:v>
                </c:pt>
                <c:pt idx="176">
                  <c:v>0.105682512813352</c:v>
                </c:pt>
                <c:pt idx="177">
                  <c:v>0.105682512813352</c:v>
                </c:pt>
                <c:pt idx="178">
                  <c:v>0.105682512813352</c:v>
                </c:pt>
                <c:pt idx="179">
                  <c:v>0.105682512813352</c:v>
                </c:pt>
                <c:pt idx="180">
                  <c:v>0.105682512813352</c:v>
                </c:pt>
                <c:pt idx="181">
                  <c:v>0.105682512813352</c:v>
                </c:pt>
                <c:pt idx="182">
                  <c:v>0.105682512813352</c:v>
                </c:pt>
                <c:pt idx="183">
                  <c:v>0.105682512813352</c:v>
                </c:pt>
                <c:pt idx="184">
                  <c:v>0.105682512813352</c:v>
                </c:pt>
                <c:pt idx="185">
                  <c:v>0.105682512813352</c:v>
                </c:pt>
                <c:pt idx="186">
                  <c:v>0.105682512813352</c:v>
                </c:pt>
                <c:pt idx="187">
                  <c:v>0.105682512813352</c:v>
                </c:pt>
                <c:pt idx="188">
                  <c:v>0.105682512813352</c:v>
                </c:pt>
                <c:pt idx="189">
                  <c:v>0.105682512813352</c:v>
                </c:pt>
                <c:pt idx="190">
                  <c:v>0.105682512813352</c:v>
                </c:pt>
                <c:pt idx="191">
                  <c:v>0.105682512813352</c:v>
                </c:pt>
                <c:pt idx="192">
                  <c:v>0.105682512813352</c:v>
                </c:pt>
                <c:pt idx="193">
                  <c:v>0.105682512813352</c:v>
                </c:pt>
                <c:pt idx="194">
                  <c:v>0.105682512813352</c:v>
                </c:pt>
                <c:pt idx="195">
                  <c:v>0.105682512813352</c:v>
                </c:pt>
                <c:pt idx="196">
                  <c:v>0.105682512813352</c:v>
                </c:pt>
                <c:pt idx="197">
                  <c:v>0.105682512813352</c:v>
                </c:pt>
                <c:pt idx="198">
                  <c:v>0.105682512813352</c:v>
                </c:pt>
                <c:pt idx="199">
                  <c:v>0.105682512813352</c:v>
                </c:pt>
                <c:pt idx="200">
                  <c:v>0.105682512813352</c:v>
                </c:pt>
                <c:pt idx="201">
                  <c:v>0.105682512813352</c:v>
                </c:pt>
                <c:pt idx="202">
                  <c:v>0.105682512813352</c:v>
                </c:pt>
                <c:pt idx="203">
                  <c:v>0.105682512813352</c:v>
                </c:pt>
                <c:pt idx="204">
                  <c:v>0.105682512813352</c:v>
                </c:pt>
                <c:pt idx="205">
                  <c:v>0.105682512813352</c:v>
                </c:pt>
                <c:pt idx="206">
                  <c:v>0.105682512813352</c:v>
                </c:pt>
                <c:pt idx="207">
                  <c:v>0.105682512813352</c:v>
                </c:pt>
                <c:pt idx="208">
                  <c:v>0.105682512813352</c:v>
                </c:pt>
                <c:pt idx="209">
                  <c:v>0.105682512813352</c:v>
                </c:pt>
                <c:pt idx="210">
                  <c:v>0.105682512813352</c:v>
                </c:pt>
                <c:pt idx="211">
                  <c:v>0.105682512813352</c:v>
                </c:pt>
                <c:pt idx="212">
                  <c:v>0.105682512813352</c:v>
                </c:pt>
                <c:pt idx="213">
                  <c:v>0.105682512813352</c:v>
                </c:pt>
                <c:pt idx="214">
                  <c:v>0.105682512813352</c:v>
                </c:pt>
                <c:pt idx="215">
                  <c:v>0.105682512813352</c:v>
                </c:pt>
                <c:pt idx="216">
                  <c:v>0.105682512813352</c:v>
                </c:pt>
                <c:pt idx="217">
                  <c:v>0.105682512813352</c:v>
                </c:pt>
                <c:pt idx="218">
                  <c:v>0.105682512813352</c:v>
                </c:pt>
                <c:pt idx="219">
                  <c:v>0.105682512813352</c:v>
                </c:pt>
                <c:pt idx="220">
                  <c:v>0.105682512813352</c:v>
                </c:pt>
                <c:pt idx="221">
                  <c:v>0.105682512813352</c:v>
                </c:pt>
                <c:pt idx="222">
                  <c:v>0.105682512813352</c:v>
                </c:pt>
                <c:pt idx="223">
                  <c:v>0.105682512813352</c:v>
                </c:pt>
                <c:pt idx="224">
                  <c:v>0.105682512813352</c:v>
                </c:pt>
                <c:pt idx="225">
                  <c:v>0.105682512813352</c:v>
                </c:pt>
                <c:pt idx="226">
                  <c:v>0.105682512813352</c:v>
                </c:pt>
                <c:pt idx="227">
                  <c:v>0.105682512813352</c:v>
                </c:pt>
                <c:pt idx="228">
                  <c:v>0.105682512813352</c:v>
                </c:pt>
                <c:pt idx="229">
                  <c:v>0.105682512813352</c:v>
                </c:pt>
                <c:pt idx="230">
                  <c:v>0.105682512813352</c:v>
                </c:pt>
                <c:pt idx="231">
                  <c:v>0.105682512813352</c:v>
                </c:pt>
                <c:pt idx="232">
                  <c:v>0.105682512813352</c:v>
                </c:pt>
                <c:pt idx="233">
                  <c:v>0.105682512813352</c:v>
                </c:pt>
                <c:pt idx="234">
                  <c:v>0.105682512813352</c:v>
                </c:pt>
                <c:pt idx="235">
                  <c:v>0.105682512813352</c:v>
                </c:pt>
                <c:pt idx="236">
                  <c:v>0.105682512813352</c:v>
                </c:pt>
                <c:pt idx="237">
                  <c:v>0.105682512813352</c:v>
                </c:pt>
                <c:pt idx="238">
                  <c:v>0.105682512813352</c:v>
                </c:pt>
                <c:pt idx="239">
                  <c:v>0.105682512813352</c:v>
                </c:pt>
                <c:pt idx="240">
                  <c:v>0.105682512813352</c:v>
                </c:pt>
                <c:pt idx="241">
                  <c:v>0.105682512813352</c:v>
                </c:pt>
                <c:pt idx="242">
                  <c:v>0.105682512813352</c:v>
                </c:pt>
                <c:pt idx="243">
                  <c:v>0.105682512813352</c:v>
                </c:pt>
                <c:pt idx="244">
                  <c:v>0.105682512813352</c:v>
                </c:pt>
                <c:pt idx="245">
                  <c:v>0.105682512813352</c:v>
                </c:pt>
                <c:pt idx="246">
                  <c:v>0.105682512813352</c:v>
                </c:pt>
                <c:pt idx="247">
                  <c:v>0.105682512813352</c:v>
                </c:pt>
                <c:pt idx="248">
                  <c:v>0.105682512813352</c:v>
                </c:pt>
                <c:pt idx="249">
                  <c:v>0.105682512813352</c:v>
                </c:pt>
                <c:pt idx="250">
                  <c:v>0.105682512813352</c:v>
                </c:pt>
                <c:pt idx="251">
                  <c:v>0.105682512813352</c:v>
                </c:pt>
                <c:pt idx="252">
                  <c:v>0.105682512813352</c:v>
                </c:pt>
                <c:pt idx="253">
                  <c:v>0.105682512813352</c:v>
                </c:pt>
                <c:pt idx="254">
                  <c:v>0.105682512813352</c:v>
                </c:pt>
                <c:pt idx="255">
                  <c:v>0.105682512813352</c:v>
                </c:pt>
                <c:pt idx="256">
                  <c:v>0.105682512813352</c:v>
                </c:pt>
                <c:pt idx="257">
                  <c:v>0.105682512813352</c:v>
                </c:pt>
                <c:pt idx="258">
                  <c:v>0.105682512813352</c:v>
                </c:pt>
                <c:pt idx="259">
                  <c:v>0.105682512813352</c:v>
                </c:pt>
                <c:pt idx="260">
                  <c:v>0.105682512813352</c:v>
                </c:pt>
                <c:pt idx="261">
                  <c:v>0.105682512813352</c:v>
                </c:pt>
                <c:pt idx="262">
                  <c:v>0.105682512813352</c:v>
                </c:pt>
                <c:pt idx="263">
                  <c:v>0.105682512813352</c:v>
                </c:pt>
                <c:pt idx="264">
                  <c:v>0.105682512813352</c:v>
                </c:pt>
                <c:pt idx="265">
                  <c:v>0.105682512813352</c:v>
                </c:pt>
                <c:pt idx="266">
                  <c:v>0.105682512813352</c:v>
                </c:pt>
                <c:pt idx="267">
                  <c:v>0.105682512813352</c:v>
                </c:pt>
                <c:pt idx="268">
                  <c:v>0.105682512813352</c:v>
                </c:pt>
                <c:pt idx="269">
                  <c:v>0.105682512813352</c:v>
                </c:pt>
                <c:pt idx="270">
                  <c:v>0.105682512813352</c:v>
                </c:pt>
                <c:pt idx="271">
                  <c:v>0.105682512813352</c:v>
                </c:pt>
                <c:pt idx="272">
                  <c:v>0.105682512813352</c:v>
                </c:pt>
                <c:pt idx="273">
                  <c:v>0.105682512813352</c:v>
                </c:pt>
                <c:pt idx="274">
                  <c:v>0.105682512813352</c:v>
                </c:pt>
                <c:pt idx="275">
                  <c:v>0.105682512813352</c:v>
                </c:pt>
                <c:pt idx="276">
                  <c:v>0.105682512813352</c:v>
                </c:pt>
                <c:pt idx="277">
                  <c:v>0.105682512813352</c:v>
                </c:pt>
                <c:pt idx="278">
                  <c:v>0.105682512813352</c:v>
                </c:pt>
                <c:pt idx="279">
                  <c:v>0.105682512813352</c:v>
                </c:pt>
                <c:pt idx="280">
                  <c:v>0.105682512813352</c:v>
                </c:pt>
                <c:pt idx="281">
                  <c:v>0.105682512813352</c:v>
                </c:pt>
                <c:pt idx="282">
                  <c:v>0.105682512813352</c:v>
                </c:pt>
                <c:pt idx="283">
                  <c:v>0.105682512813352</c:v>
                </c:pt>
                <c:pt idx="284">
                  <c:v>0.105682512813352</c:v>
                </c:pt>
                <c:pt idx="285">
                  <c:v>0.105682512813352</c:v>
                </c:pt>
                <c:pt idx="286">
                  <c:v>0.105682512813352</c:v>
                </c:pt>
                <c:pt idx="287">
                  <c:v>0.105682512813352</c:v>
                </c:pt>
                <c:pt idx="288">
                  <c:v>0.105682512813352</c:v>
                </c:pt>
                <c:pt idx="289">
                  <c:v>0.105682512813352</c:v>
                </c:pt>
                <c:pt idx="290">
                  <c:v>0.105682512813352</c:v>
                </c:pt>
                <c:pt idx="291">
                  <c:v>0.105682512813352</c:v>
                </c:pt>
                <c:pt idx="292">
                  <c:v>0.105682512813352</c:v>
                </c:pt>
                <c:pt idx="293">
                  <c:v>0.105682512813352</c:v>
                </c:pt>
                <c:pt idx="294">
                  <c:v>0.105682512813352</c:v>
                </c:pt>
                <c:pt idx="295">
                  <c:v>0.105682512813352</c:v>
                </c:pt>
                <c:pt idx="296">
                  <c:v>0.105682512813352</c:v>
                </c:pt>
                <c:pt idx="297">
                  <c:v>0.105682512813352</c:v>
                </c:pt>
                <c:pt idx="298">
                  <c:v>0.105682512813352</c:v>
                </c:pt>
                <c:pt idx="299">
                  <c:v>0.105682512813352</c:v>
                </c:pt>
                <c:pt idx="300">
                  <c:v>0.105682512813352</c:v>
                </c:pt>
                <c:pt idx="301">
                  <c:v>0.105682512813352</c:v>
                </c:pt>
                <c:pt idx="302">
                  <c:v>0.105682512813352</c:v>
                </c:pt>
                <c:pt idx="303">
                  <c:v>0.105682512813352</c:v>
                </c:pt>
                <c:pt idx="304">
                  <c:v>0.105682512813352</c:v>
                </c:pt>
                <c:pt idx="305">
                  <c:v>0.105682512813352</c:v>
                </c:pt>
                <c:pt idx="306">
                  <c:v>0.105682512813352</c:v>
                </c:pt>
                <c:pt idx="307">
                  <c:v>0.105682512813352</c:v>
                </c:pt>
                <c:pt idx="308">
                  <c:v>0.105682512813352</c:v>
                </c:pt>
                <c:pt idx="309">
                  <c:v>0.105682512813352</c:v>
                </c:pt>
                <c:pt idx="310">
                  <c:v>0.105682512813352</c:v>
                </c:pt>
                <c:pt idx="311">
                  <c:v>0.105682512813352</c:v>
                </c:pt>
                <c:pt idx="312">
                  <c:v>0.105682512813352</c:v>
                </c:pt>
                <c:pt idx="313">
                  <c:v>0.105682512813352</c:v>
                </c:pt>
                <c:pt idx="314">
                  <c:v>0.105682512813352</c:v>
                </c:pt>
                <c:pt idx="315">
                  <c:v>0.105682512813352</c:v>
                </c:pt>
                <c:pt idx="316">
                  <c:v>0.105682512813352</c:v>
                </c:pt>
                <c:pt idx="317">
                  <c:v>0.105682512813352</c:v>
                </c:pt>
                <c:pt idx="318">
                  <c:v>0.105682512813352</c:v>
                </c:pt>
                <c:pt idx="319">
                  <c:v>0.105682512813352</c:v>
                </c:pt>
                <c:pt idx="320">
                  <c:v>0.105682512813352</c:v>
                </c:pt>
                <c:pt idx="321">
                  <c:v>0.105682512813352</c:v>
                </c:pt>
                <c:pt idx="322">
                  <c:v>0.105682512813352</c:v>
                </c:pt>
                <c:pt idx="323">
                  <c:v>0.105682512813352</c:v>
                </c:pt>
                <c:pt idx="324">
                  <c:v>0.105682512813352</c:v>
                </c:pt>
                <c:pt idx="325">
                  <c:v>0.105682512813352</c:v>
                </c:pt>
                <c:pt idx="326">
                  <c:v>0.105682512813352</c:v>
                </c:pt>
                <c:pt idx="327">
                  <c:v>0.105682512813352</c:v>
                </c:pt>
                <c:pt idx="328">
                  <c:v>0.105682512813352</c:v>
                </c:pt>
                <c:pt idx="329">
                  <c:v>0.105682512813352</c:v>
                </c:pt>
                <c:pt idx="330">
                  <c:v>0.105682512813352</c:v>
                </c:pt>
                <c:pt idx="331">
                  <c:v>0.105682512813352</c:v>
                </c:pt>
                <c:pt idx="332">
                  <c:v>0.105682512813352</c:v>
                </c:pt>
                <c:pt idx="333">
                  <c:v>0.105682512813352</c:v>
                </c:pt>
                <c:pt idx="334">
                  <c:v>0.105682512813352</c:v>
                </c:pt>
                <c:pt idx="335">
                  <c:v>0.105682512813352</c:v>
                </c:pt>
                <c:pt idx="336">
                  <c:v>0.105682512813352</c:v>
                </c:pt>
                <c:pt idx="337">
                  <c:v>0.105682512813352</c:v>
                </c:pt>
                <c:pt idx="338">
                  <c:v>0.105682512813352</c:v>
                </c:pt>
                <c:pt idx="339">
                  <c:v>0.105682512813352</c:v>
                </c:pt>
                <c:pt idx="340">
                  <c:v>0.105682512813352</c:v>
                </c:pt>
                <c:pt idx="341">
                  <c:v>0.105682512813352</c:v>
                </c:pt>
                <c:pt idx="342">
                  <c:v>0.105682512813352</c:v>
                </c:pt>
                <c:pt idx="343">
                  <c:v>0.105682512813352</c:v>
                </c:pt>
                <c:pt idx="344">
                  <c:v>0.105682512813352</c:v>
                </c:pt>
                <c:pt idx="345">
                  <c:v>0.105682512813352</c:v>
                </c:pt>
                <c:pt idx="346">
                  <c:v>0.105682512813352</c:v>
                </c:pt>
                <c:pt idx="347">
                  <c:v>0.105682512813352</c:v>
                </c:pt>
                <c:pt idx="348">
                  <c:v>0.105682512813352</c:v>
                </c:pt>
                <c:pt idx="349">
                  <c:v>0.105682512813352</c:v>
                </c:pt>
                <c:pt idx="350">
                  <c:v>0.105682512813352</c:v>
                </c:pt>
                <c:pt idx="351">
                  <c:v>0.105682512813352</c:v>
                </c:pt>
                <c:pt idx="352">
                  <c:v>0.105682512813352</c:v>
                </c:pt>
                <c:pt idx="353">
                  <c:v>0.105682512813352</c:v>
                </c:pt>
                <c:pt idx="354">
                  <c:v>0.105682512813352</c:v>
                </c:pt>
                <c:pt idx="355">
                  <c:v>0.105682512813352</c:v>
                </c:pt>
                <c:pt idx="356">
                  <c:v>0.105682512813352</c:v>
                </c:pt>
                <c:pt idx="357">
                  <c:v>0.105682512813352</c:v>
                </c:pt>
                <c:pt idx="358">
                  <c:v>0.105682512813352</c:v>
                </c:pt>
                <c:pt idx="359">
                  <c:v>0.105682512813352</c:v>
                </c:pt>
                <c:pt idx="360">
                  <c:v>0.105682512813352</c:v>
                </c:pt>
                <c:pt idx="361">
                  <c:v>0.105682512813352</c:v>
                </c:pt>
                <c:pt idx="362">
                  <c:v>0.105682512813352</c:v>
                </c:pt>
                <c:pt idx="363">
                  <c:v>0.105682512813352</c:v>
                </c:pt>
                <c:pt idx="364">
                  <c:v>0.105682512813352</c:v>
                </c:pt>
                <c:pt idx="365">
                  <c:v>0.105682512813352</c:v>
                </c:pt>
                <c:pt idx="366">
                  <c:v>0.105682512813352</c:v>
                </c:pt>
                <c:pt idx="367">
                  <c:v>0.105682512813352</c:v>
                </c:pt>
                <c:pt idx="368">
                  <c:v>0.105682512813352</c:v>
                </c:pt>
                <c:pt idx="369">
                  <c:v>0.105682512813352</c:v>
                </c:pt>
                <c:pt idx="370">
                  <c:v>0.105682512813352</c:v>
                </c:pt>
                <c:pt idx="371">
                  <c:v>0.105682512813352</c:v>
                </c:pt>
                <c:pt idx="372">
                  <c:v>0.105682512813352</c:v>
                </c:pt>
                <c:pt idx="373">
                  <c:v>0.105682512813352</c:v>
                </c:pt>
                <c:pt idx="374">
                  <c:v>0.105682512813352</c:v>
                </c:pt>
                <c:pt idx="375">
                  <c:v>0.105682512813352</c:v>
                </c:pt>
                <c:pt idx="376">
                  <c:v>0.105682512813352</c:v>
                </c:pt>
                <c:pt idx="377">
                  <c:v>0.105682512813352</c:v>
                </c:pt>
                <c:pt idx="378">
                  <c:v>0.105682512813352</c:v>
                </c:pt>
                <c:pt idx="379">
                  <c:v>0.105682512813352</c:v>
                </c:pt>
                <c:pt idx="380">
                  <c:v>0.105682512813352</c:v>
                </c:pt>
                <c:pt idx="381">
                  <c:v>0.105682512813352</c:v>
                </c:pt>
                <c:pt idx="382">
                  <c:v>0.105682512813352</c:v>
                </c:pt>
                <c:pt idx="383">
                  <c:v>0.105682512813352</c:v>
                </c:pt>
                <c:pt idx="384">
                  <c:v>0.105682512813352</c:v>
                </c:pt>
                <c:pt idx="385">
                  <c:v>0.105682512813352</c:v>
                </c:pt>
                <c:pt idx="386">
                  <c:v>0.105682512813352</c:v>
                </c:pt>
                <c:pt idx="387">
                  <c:v>0.105682512813352</c:v>
                </c:pt>
                <c:pt idx="388">
                  <c:v>0.105682512813352</c:v>
                </c:pt>
                <c:pt idx="389">
                  <c:v>0.105682512813352</c:v>
                </c:pt>
                <c:pt idx="390">
                  <c:v>0.105682512813352</c:v>
                </c:pt>
                <c:pt idx="391">
                  <c:v>0.105682512813352</c:v>
                </c:pt>
                <c:pt idx="392">
                  <c:v>0.105682512813352</c:v>
                </c:pt>
                <c:pt idx="393">
                  <c:v>0.105682512813352</c:v>
                </c:pt>
                <c:pt idx="394">
                  <c:v>0.105682512813352</c:v>
                </c:pt>
                <c:pt idx="395">
                  <c:v>0.105682512813352</c:v>
                </c:pt>
                <c:pt idx="396">
                  <c:v>0.105682512813352</c:v>
                </c:pt>
                <c:pt idx="397">
                  <c:v>0.105682512813352</c:v>
                </c:pt>
                <c:pt idx="398">
                  <c:v>0.105682512813352</c:v>
                </c:pt>
                <c:pt idx="399">
                  <c:v>0.105682512813352</c:v>
                </c:pt>
                <c:pt idx="400">
                  <c:v>0.105682512813352</c:v>
                </c:pt>
                <c:pt idx="401">
                  <c:v>0.105682512813352</c:v>
                </c:pt>
                <c:pt idx="402">
                  <c:v>0.105682512813352</c:v>
                </c:pt>
                <c:pt idx="403">
                  <c:v>0.105682512813352</c:v>
                </c:pt>
                <c:pt idx="404">
                  <c:v>0.105682512813352</c:v>
                </c:pt>
                <c:pt idx="405">
                  <c:v>0.105682512813352</c:v>
                </c:pt>
                <c:pt idx="406">
                  <c:v>0.105682512813352</c:v>
                </c:pt>
                <c:pt idx="407">
                  <c:v>0.105682512813352</c:v>
                </c:pt>
                <c:pt idx="408">
                  <c:v>0.105682512813352</c:v>
                </c:pt>
                <c:pt idx="409">
                  <c:v>0.105682512813352</c:v>
                </c:pt>
                <c:pt idx="410">
                  <c:v>0.105682512813352</c:v>
                </c:pt>
                <c:pt idx="411">
                  <c:v>0.105682512813352</c:v>
                </c:pt>
                <c:pt idx="412">
                  <c:v>0.105682512813352</c:v>
                </c:pt>
                <c:pt idx="413">
                  <c:v>0.105682512813352</c:v>
                </c:pt>
                <c:pt idx="414">
                  <c:v>0.105682512813352</c:v>
                </c:pt>
                <c:pt idx="415">
                  <c:v>0.105682512813352</c:v>
                </c:pt>
                <c:pt idx="416">
                  <c:v>0.105682512813352</c:v>
                </c:pt>
                <c:pt idx="417">
                  <c:v>0.105682512813352</c:v>
                </c:pt>
                <c:pt idx="418">
                  <c:v>0.105682512813352</c:v>
                </c:pt>
                <c:pt idx="419">
                  <c:v>0.105682512813352</c:v>
                </c:pt>
                <c:pt idx="420">
                  <c:v>0.105682512813352</c:v>
                </c:pt>
                <c:pt idx="421">
                  <c:v>0.105682512813352</c:v>
                </c:pt>
                <c:pt idx="422">
                  <c:v>0.105682512813352</c:v>
                </c:pt>
                <c:pt idx="423">
                  <c:v>0.105682512813352</c:v>
                </c:pt>
                <c:pt idx="424">
                  <c:v>0.105682512813352</c:v>
                </c:pt>
                <c:pt idx="425">
                  <c:v>0.105682512813352</c:v>
                </c:pt>
                <c:pt idx="426">
                  <c:v>0.105682512813352</c:v>
                </c:pt>
                <c:pt idx="427">
                  <c:v>0.105682512813352</c:v>
                </c:pt>
                <c:pt idx="428">
                  <c:v>0.105682512813352</c:v>
                </c:pt>
                <c:pt idx="429">
                  <c:v>0.105682512813352</c:v>
                </c:pt>
                <c:pt idx="430">
                  <c:v>0.105682512813352</c:v>
                </c:pt>
                <c:pt idx="431">
                  <c:v>0.105682512813352</c:v>
                </c:pt>
                <c:pt idx="432">
                  <c:v>0.105682512813352</c:v>
                </c:pt>
                <c:pt idx="433">
                  <c:v>0.105682512813352</c:v>
                </c:pt>
                <c:pt idx="434">
                  <c:v>0.105682512813352</c:v>
                </c:pt>
                <c:pt idx="435">
                  <c:v>0.105682512813352</c:v>
                </c:pt>
                <c:pt idx="436">
                  <c:v>0.105682512813352</c:v>
                </c:pt>
                <c:pt idx="437">
                  <c:v>0.105682512813352</c:v>
                </c:pt>
                <c:pt idx="438">
                  <c:v>0.105682512813352</c:v>
                </c:pt>
                <c:pt idx="439">
                  <c:v>0.105682512813352</c:v>
                </c:pt>
                <c:pt idx="440">
                  <c:v>0.105682512813352</c:v>
                </c:pt>
                <c:pt idx="441">
                  <c:v>0.105682512813352</c:v>
                </c:pt>
                <c:pt idx="442">
                  <c:v>0.105682512813352</c:v>
                </c:pt>
                <c:pt idx="443">
                  <c:v>0.105682512813352</c:v>
                </c:pt>
                <c:pt idx="444">
                  <c:v>0.105682512813352</c:v>
                </c:pt>
                <c:pt idx="445">
                  <c:v>0.105682512813352</c:v>
                </c:pt>
                <c:pt idx="446">
                  <c:v>0.105682512813352</c:v>
                </c:pt>
                <c:pt idx="447">
                  <c:v>0.105682512813352</c:v>
                </c:pt>
                <c:pt idx="448">
                  <c:v>0.105682512813352</c:v>
                </c:pt>
                <c:pt idx="449">
                  <c:v>0.105682512813352</c:v>
                </c:pt>
                <c:pt idx="450">
                  <c:v>0.105682512813352</c:v>
                </c:pt>
                <c:pt idx="451">
                  <c:v>0.105682512813352</c:v>
                </c:pt>
                <c:pt idx="452">
                  <c:v>0.105682512813352</c:v>
                </c:pt>
                <c:pt idx="453">
                  <c:v>0.105682512813352</c:v>
                </c:pt>
                <c:pt idx="454">
                  <c:v>0.105682512813352</c:v>
                </c:pt>
                <c:pt idx="455">
                  <c:v>0.105682512813352</c:v>
                </c:pt>
                <c:pt idx="456">
                  <c:v>0.105682512813352</c:v>
                </c:pt>
                <c:pt idx="457">
                  <c:v>0.105682512813352</c:v>
                </c:pt>
                <c:pt idx="458">
                  <c:v>0.105682512813352</c:v>
                </c:pt>
                <c:pt idx="459">
                  <c:v>0.105682512813352</c:v>
                </c:pt>
                <c:pt idx="460">
                  <c:v>0.105682512813352</c:v>
                </c:pt>
                <c:pt idx="461">
                  <c:v>0.105682512813352</c:v>
                </c:pt>
                <c:pt idx="462">
                  <c:v>0.105682512813352</c:v>
                </c:pt>
                <c:pt idx="463">
                  <c:v>0.105682512813352</c:v>
                </c:pt>
                <c:pt idx="464">
                  <c:v>0.105682512813352</c:v>
                </c:pt>
                <c:pt idx="465">
                  <c:v>0.105682512813352</c:v>
                </c:pt>
                <c:pt idx="466">
                  <c:v>0.105682512813352</c:v>
                </c:pt>
                <c:pt idx="467">
                  <c:v>0.105682512813352</c:v>
                </c:pt>
                <c:pt idx="468">
                  <c:v>0.105682512813352</c:v>
                </c:pt>
                <c:pt idx="469">
                  <c:v>0.105682512813352</c:v>
                </c:pt>
                <c:pt idx="470">
                  <c:v>0.105682512813352</c:v>
                </c:pt>
                <c:pt idx="471">
                  <c:v>0.105682512813352</c:v>
                </c:pt>
                <c:pt idx="472">
                  <c:v>0.105682512813352</c:v>
                </c:pt>
                <c:pt idx="473">
                  <c:v>0.105682512813352</c:v>
                </c:pt>
                <c:pt idx="474">
                  <c:v>0.105682512813352</c:v>
                </c:pt>
                <c:pt idx="475">
                  <c:v>0.105682512813352</c:v>
                </c:pt>
                <c:pt idx="476">
                  <c:v>0.105682512813352</c:v>
                </c:pt>
                <c:pt idx="477">
                  <c:v>0.105682512813352</c:v>
                </c:pt>
                <c:pt idx="478">
                  <c:v>0.105682512813352</c:v>
                </c:pt>
                <c:pt idx="479">
                  <c:v>0.105682512813352</c:v>
                </c:pt>
                <c:pt idx="480">
                  <c:v>0.105682512813352</c:v>
                </c:pt>
                <c:pt idx="481">
                  <c:v>0.105682512813352</c:v>
                </c:pt>
                <c:pt idx="482">
                  <c:v>0.105682512813352</c:v>
                </c:pt>
                <c:pt idx="483">
                  <c:v>0.105682512813352</c:v>
                </c:pt>
                <c:pt idx="484">
                  <c:v>0.105682512813352</c:v>
                </c:pt>
                <c:pt idx="485">
                  <c:v>0.105682512813352</c:v>
                </c:pt>
                <c:pt idx="486">
                  <c:v>0.105682512813352</c:v>
                </c:pt>
                <c:pt idx="487">
                  <c:v>0.105682512813352</c:v>
                </c:pt>
                <c:pt idx="488">
                  <c:v>0.105682512813352</c:v>
                </c:pt>
                <c:pt idx="489">
                  <c:v>0.105682512813352</c:v>
                </c:pt>
                <c:pt idx="490">
                  <c:v>0.105682512813352</c:v>
                </c:pt>
                <c:pt idx="491">
                  <c:v>0.105682512813352</c:v>
                </c:pt>
                <c:pt idx="492">
                  <c:v>0.105682512813352</c:v>
                </c:pt>
                <c:pt idx="493">
                  <c:v>0.105682512813352</c:v>
                </c:pt>
                <c:pt idx="494">
                  <c:v>0.105682512813352</c:v>
                </c:pt>
                <c:pt idx="495">
                  <c:v>0.105682512813352</c:v>
                </c:pt>
                <c:pt idx="496">
                  <c:v>0.105682512813352</c:v>
                </c:pt>
                <c:pt idx="497">
                  <c:v>0.105682512813352</c:v>
                </c:pt>
                <c:pt idx="498">
                  <c:v>0.105682512813352</c:v>
                </c:pt>
                <c:pt idx="499">
                  <c:v>0.105682512813352</c:v>
                </c:pt>
                <c:pt idx="500">
                  <c:v>0.105682512813352</c:v>
                </c:pt>
                <c:pt idx="501">
                  <c:v>0.105682512813352</c:v>
                </c:pt>
                <c:pt idx="502">
                  <c:v>0.105682512813352</c:v>
                </c:pt>
                <c:pt idx="503">
                  <c:v>0.105682512813352</c:v>
                </c:pt>
                <c:pt idx="504">
                  <c:v>0.105682512813352</c:v>
                </c:pt>
                <c:pt idx="505">
                  <c:v>0.105682512813352</c:v>
                </c:pt>
                <c:pt idx="506">
                  <c:v>0.105682512813352</c:v>
                </c:pt>
                <c:pt idx="507">
                  <c:v>0.105682512813352</c:v>
                </c:pt>
                <c:pt idx="508">
                  <c:v>0.105682512813352</c:v>
                </c:pt>
                <c:pt idx="509">
                  <c:v>0.105682512813352</c:v>
                </c:pt>
                <c:pt idx="510">
                  <c:v>0.105682512813352</c:v>
                </c:pt>
                <c:pt idx="511">
                  <c:v>0.105682512813352</c:v>
                </c:pt>
                <c:pt idx="512">
                  <c:v>0.105682512813352</c:v>
                </c:pt>
                <c:pt idx="513">
                  <c:v>0.105682512813352</c:v>
                </c:pt>
                <c:pt idx="514">
                  <c:v>0.105682512813352</c:v>
                </c:pt>
                <c:pt idx="515">
                  <c:v>0.105682512813352</c:v>
                </c:pt>
                <c:pt idx="516">
                  <c:v>0.105682512813352</c:v>
                </c:pt>
                <c:pt idx="517">
                  <c:v>0.105682512813352</c:v>
                </c:pt>
                <c:pt idx="518">
                  <c:v>0.105682512813352</c:v>
                </c:pt>
                <c:pt idx="519">
                  <c:v>0.105682512813352</c:v>
                </c:pt>
                <c:pt idx="520">
                  <c:v>0.105682512813352</c:v>
                </c:pt>
                <c:pt idx="521">
                  <c:v>0.105682512813352</c:v>
                </c:pt>
                <c:pt idx="522">
                  <c:v>0.105682512813352</c:v>
                </c:pt>
                <c:pt idx="523">
                  <c:v>0.105682512813352</c:v>
                </c:pt>
                <c:pt idx="524">
                  <c:v>0.105682512813352</c:v>
                </c:pt>
                <c:pt idx="525">
                  <c:v>0.105682512813352</c:v>
                </c:pt>
                <c:pt idx="526">
                  <c:v>0.105682512813352</c:v>
                </c:pt>
                <c:pt idx="527">
                  <c:v>0.105682512813352</c:v>
                </c:pt>
                <c:pt idx="528">
                  <c:v>0.105682512813352</c:v>
                </c:pt>
                <c:pt idx="529">
                  <c:v>0.105682512813352</c:v>
                </c:pt>
                <c:pt idx="530">
                  <c:v>0.105682512813352</c:v>
                </c:pt>
                <c:pt idx="531">
                  <c:v>0.105682512813352</c:v>
                </c:pt>
                <c:pt idx="532">
                  <c:v>0.105682512813352</c:v>
                </c:pt>
                <c:pt idx="533">
                  <c:v>0.105682512813352</c:v>
                </c:pt>
                <c:pt idx="534">
                  <c:v>0.105682512813352</c:v>
                </c:pt>
                <c:pt idx="535">
                  <c:v>0.105682512813352</c:v>
                </c:pt>
                <c:pt idx="536">
                  <c:v>0.105682512813352</c:v>
                </c:pt>
                <c:pt idx="537">
                  <c:v>0.105682512813352</c:v>
                </c:pt>
                <c:pt idx="538">
                  <c:v>0.105682512813352</c:v>
                </c:pt>
                <c:pt idx="539">
                  <c:v>0.105682512813352</c:v>
                </c:pt>
                <c:pt idx="540">
                  <c:v>0.105682512813352</c:v>
                </c:pt>
                <c:pt idx="541">
                  <c:v>0.105682512813352</c:v>
                </c:pt>
                <c:pt idx="542">
                  <c:v>0.105682512813352</c:v>
                </c:pt>
                <c:pt idx="543">
                  <c:v>0.105682512813352</c:v>
                </c:pt>
                <c:pt idx="544">
                  <c:v>0.105682512813352</c:v>
                </c:pt>
                <c:pt idx="545">
                  <c:v>0.105682512813352</c:v>
                </c:pt>
                <c:pt idx="546">
                  <c:v>0.105682512813352</c:v>
                </c:pt>
                <c:pt idx="547">
                  <c:v>0.105682512813352</c:v>
                </c:pt>
                <c:pt idx="548">
                  <c:v>0.105682512813352</c:v>
                </c:pt>
                <c:pt idx="549">
                  <c:v>0.105682512813352</c:v>
                </c:pt>
                <c:pt idx="550">
                  <c:v>0.105682512813352</c:v>
                </c:pt>
                <c:pt idx="551">
                  <c:v>0.105682512813352</c:v>
                </c:pt>
                <c:pt idx="552">
                  <c:v>0.105682512813352</c:v>
                </c:pt>
                <c:pt idx="553">
                  <c:v>0.105682512813352</c:v>
                </c:pt>
                <c:pt idx="554">
                  <c:v>0.105682512813352</c:v>
                </c:pt>
                <c:pt idx="555">
                  <c:v>0.105682512813352</c:v>
                </c:pt>
                <c:pt idx="556">
                  <c:v>0.105682512813352</c:v>
                </c:pt>
                <c:pt idx="557">
                  <c:v>0.105682512813352</c:v>
                </c:pt>
                <c:pt idx="558">
                  <c:v>0.105682512813352</c:v>
                </c:pt>
                <c:pt idx="559">
                  <c:v>0.105682512813352</c:v>
                </c:pt>
                <c:pt idx="560">
                  <c:v>0.105682512813352</c:v>
                </c:pt>
                <c:pt idx="561">
                  <c:v>0.105682512813352</c:v>
                </c:pt>
                <c:pt idx="562">
                  <c:v>0.105682512813352</c:v>
                </c:pt>
                <c:pt idx="563">
                  <c:v>0.105682512813352</c:v>
                </c:pt>
                <c:pt idx="564">
                  <c:v>0.105682512813352</c:v>
                </c:pt>
                <c:pt idx="565">
                  <c:v>0.105682512813352</c:v>
                </c:pt>
                <c:pt idx="566">
                  <c:v>0.105682512813352</c:v>
                </c:pt>
                <c:pt idx="567">
                  <c:v>0.105682512813352</c:v>
                </c:pt>
                <c:pt idx="568">
                  <c:v>0.105682512813352</c:v>
                </c:pt>
                <c:pt idx="569">
                  <c:v>0.105682512813352</c:v>
                </c:pt>
                <c:pt idx="570">
                  <c:v>0.105682512813352</c:v>
                </c:pt>
                <c:pt idx="571">
                  <c:v>0.105682512813352</c:v>
                </c:pt>
                <c:pt idx="572">
                  <c:v>0.105682512813352</c:v>
                </c:pt>
                <c:pt idx="573">
                  <c:v>0.105682512813352</c:v>
                </c:pt>
                <c:pt idx="574">
                  <c:v>0.105682512813352</c:v>
                </c:pt>
                <c:pt idx="575">
                  <c:v>0.105682512813352</c:v>
                </c:pt>
                <c:pt idx="576">
                  <c:v>0.105682512813352</c:v>
                </c:pt>
                <c:pt idx="577">
                  <c:v>0.105682512813352</c:v>
                </c:pt>
                <c:pt idx="578">
                  <c:v>0.105682512813352</c:v>
                </c:pt>
                <c:pt idx="579">
                  <c:v>0.105682512813352</c:v>
                </c:pt>
                <c:pt idx="580">
                  <c:v>0.105682512813352</c:v>
                </c:pt>
                <c:pt idx="581">
                  <c:v>0.105682512813352</c:v>
                </c:pt>
                <c:pt idx="582">
                  <c:v>0.105682512813352</c:v>
                </c:pt>
                <c:pt idx="583">
                  <c:v>0.105682512813352</c:v>
                </c:pt>
                <c:pt idx="584">
                  <c:v>0.105682512813352</c:v>
                </c:pt>
                <c:pt idx="585">
                  <c:v>0.105682512813352</c:v>
                </c:pt>
                <c:pt idx="586">
                  <c:v>0.105682512813352</c:v>
                </c:pt>
                <c:pt idx="587">
                  <c:v>0.105682512813352</c:v>
                </c:pt>
                <c:pt idx="588">
                  <c:v>0.105682512813352</c:v>
                </c:pt>
                <c:pt idx="589">
                  <c:v>0.105682512813352</c:v>
                </c:pt>
                <c:pt idx="590">
                  <c:v>0.105682512813352</c:v>
                </c:pt>
                <c:pt idx="591">
                  <c:v>0.105682512813352</c:v>
                </c:pt>
                <c:pt idx="592">
                  <c:v>0.105688542539083</c:v>
                </c:pt>
                <c:pt idx="593">
                  <c:v>0.105691674853454</c:v>
                </c:pt>
                <c:pt idx="594">
                  <c:v>0.105696153105302</c:v>
                </c:pt>
                <c:pt idx="595">
                  <c:v>0.105706630822523</c:v>
                </c:pt>
                <c:pt idx="596">
                  <c:v>0.105716619768277</c:v>
                </c:pt>
                <c:pt idx="597">
                  <c:v>0.10572987481626</c:v>
                </c:pt>
                <c:pt idx="598">
                  <c:v>0.105747078438945</c:v>
                </c:pt>
                <c:pt idx="599">
                  <c:v>0.105768906071824</c:v>
                </c:pt>
                <c:pt idx="600">
                  <c:v>0.10579596430842</c:v>
                </c:pt>
                <c:pt idx="601">
                  <c:v>0.10582871600406</c:v>
                </c:pt>
                <c:pt idx="602">
                  <c:v>0.105867398164951</c:v>
                </c:pt>
                <c:pt idx="603">
                  <c:v>0.105911941490551</c:v>
                </c:pt>
                <c:pt idx="604">
                  <c:v>0.105966123541728</c:v>
                </c:pt>
                <c:pt idx="605">
                  <c:v>0.106022091054669</c:v>
                </c:pt>
                <c:pt idx="606">
                  <c:v>0.10608175446093</c:v>
                </c:pt>
                <c:pt idx="607">
                  <c:v>0.106143539957182</c:v>
                </c:pt>
                <c:pt idx="608">
                  <c:v>0.106205584709198</c:v>
                </c:pt>
                <c:pt idx="609">
                  <c:v>0.10626586292271</c:v>
                </c:pt>
                <c:pt idx="610">
                  <c:v>0.106322343030887</c:v>
                </c:pt>
                <c:pt idx="611">
                  <c:v>0.106373158952547</c:v>
                </c:pt>
                <c:pt idx="612">
                  <c:v>0.106424688555389</c:v>
                </c:pt>
                <c:pt idx="613">
                  <c:v>0.10646713311564</c:v>
                </c:pt>
                <c:pt idx="614">
                  <c:v>0.106498982415979</c:v>
                </c:pt>
                <c:pt idx="615">
                  <c:v>0.106529034336973</c:v>
                </c:pt>
                <c:pt idx="616">
                  <c:v>0.106550091335289</c:v>
                </c:pt>
                <c:pt idx="617">
                  <c:v>0.106573504476465</c:v>
                </c:pt>
                <c:pt idx="618">
                  <c:v>0.106592464299031</c:v>
                </c:pt>
                <c:pt idx="619">
                  <c:v>0.106613541608933</c:v>
                </c:pt>
                <c:pt idx="620">
                  <c:v>0.106639506267585</c:v>
                </c:pt>
                <c:pt idx="621">
                  <c:v>0.106679044520592</c:v>
                </c:pt>
                <c:pt idx="622">
                  <c:v>0.10673027250339</c:v>
                </c:pt>
                <c:pt idx="623">
                  <c:v>0.106791750496681</c:v>
                </c:pt>
                <c:pt idx="624">
                  <c:v>0.106878023876128</c:v>
                </c:pt>
                <c:pt idx="625">
                  <c:v>0.106990396938735</c:v>
                </c:pt>
                <c:pt idx="626">
                  <c:v>0.107112271239648</c:v>
                </c:pt>
                <c:pt idx="627">
                  <c:v>0.107265957360686</c:v>
                </c:pt>
                <c:pt idx="628">
                  <c:v>0.107434042198331</c:v>
                </c:pt>
                <c:pt idx="629">
                  <c:v>0.107623502311358</c:v>
                </c:pt>
                <c:pt idx="630">
                  <c:v>0.10783914925289</c:v>
                </c:pt>
                <c:pt idx="631">
                  <c:v>0.108074811939784</c:v>
                </c:pt>
                <c:pt idx="632">
                  <c:v>0.108330568250125</c:v>
                </c:pt>
                <c:pt idx="633">
                  <c:v>0.108612297652399</c:v>
                </c:pt>
                <c:pt idx="634">
                  <c:v>0.108898279643118</c:v>
                </c:pt>
                <c:pt idx="635">
                  <c:v>0.109213798908787</c:v>
                </c:pt>
                <c:pt idx="636">
                  <c:v>0.109546561501005</c:v>
                </c:pt>
                <c:pt idx="637">
                  <c:v>0.10989125964374</c:v>
                </c:pt>
                <c:pt idx="638">
                  <c:v>0.110249920244905</c:v>
                </c:pt>
                <c:pt idx="639">
                  <c:v>0.110653027161912</c:v>
                </c:pt>
                <c:pt idx="640">
                  <c:v>0.111077783535312</c:v>
                </c:pt>
                <c:pt idx="641">
                  <c:v>0.111518477094297</c:v>
                </c:pt>
                <c:pt idx="642">
                  <c:v>0.11198842219855</c:v>
                </c:pt>
                <c:pt idx="643">
                  <c:v>0.112512344169169</c:v>
                </c:pt>
                <c:pt idx="644">
                  <c:v>0.113089423931458</c:v>
                </c:pt>
                <c:pt idx="645">
                  <c:v>0.113703831822905</c:v>
                </c:pt>
                <c:pt idx="646">
                  <c:v>0.114394146900766</c:v>
                </c:pt>
                <c:pt idx="647">
                  <c:v>0.11515870283371</c:v>
                </c:pt>
                <c:pt idx="648">
                  <c:v>0.115999880268487</c:v>
                </c:pt>
                <c:pt idx="649">
                  <c:v>0.11691508214066</c:v>
                </c:pt>
                <c:pt idx="650">
                  <c:v>0.117898183749003</c:v>
                </c:pt>
                <c:pt idx="651">
                  <c:v>0.118970950231805</c:v>
                </c:pt>
                <c:pt idx="652">
                  <c:v>0.120090267461225</c:v>
                </c:pt>
                <c:pt idx="653">
                  <c:v>0.121274821836439</c:v>
                </c:pt>
                <c:pt idx="654">
                  <c:v>0.122473429127492</c:v>
                </c:pt>
                <c:pt idx="655">
                  <c:v>0.123690014072754</c:v>
                </c:pt>
                <c:pt idx="656">
                  <c:v>0.124878236514573</c:v>
                </c:pt>
                <c:pt idx="657">
                  <c:v>0.12604689349218</c:v>
                </c:pt>
                <c:pt idx="658">
                  <c:v>0.127129675212285</c:v>
                </c:pt>
                <c:pt idx="659">
                  <c:v>0.128125191365804</c:v>
                </c:pt>
                <c:pt idx="660">
                  <c:v>0.128988929211934</c:v>
                </c:pt>
                <c:pt idx="661">
                  <c:v>0.129713638754775</c:v>
                </c:pt>
                <c:pt idx="662">
                  <c:v>0.130297142166637</c:v>
                </c:pt>
                <c:pt idx="663">
                  <c:v>0.130713304073664</c:v>
                </c:pt>
                <c:pt idx="664">
                  <c:v>0.130949607890636</c:v>
                </c:pt>
                <c:pt idx="665">
                  <c:v>0.131025352492918</c:v>
                </c:pt>
                <c:pt idx="666">
                  <c:v>0.130946966865566</c:v>
                </c:pt>
                <c:pt idx="667">
                  <c:v>0.130712143635602</c:v>
                </c:pt>
                <c:pt idx="668">
                  <c:v>0.130342330958666</c:v>
                </c:pt>
                <c:pt idx="669">
                  <c:v>0.129842263892533</c:v>
                </c:pt>
                <c:pt idx="670">
                  <c:v>0.129232039353109</c:v>
                </c:pt>
                <c:pt idx="671">
                  <c:v>0.128527758816544</c:v>
                </c:pt>
                <c:pt idx="672">
                  <c:v>0.127742387039144</c:v>
                </c:pt>
                <c:pt idx="673">
                  <c:v>0.126887027508444</c:v>
                </c:pt>
                <c:pt idx="674">
                  <c:v>0.125980290947334</c:v>
                </c:pt>
                <c:pt idx="675">
                  <c:v>0.12504184440988</c:v>
                </c:pt>
                <c:pt idx="676">
                  <c:v>0.12407977879107</c:v>
                </c:pt>
                <c:pt idx="677">
                  <c:v>0.123101745466965</c:v>
                </c:pt>
                <c:pt idx="678">
                  <c:v>0.122128171605778</c:v>
                </c:pt>
                <c:pt idx="679">
                  <c:v>0.121156740369448</c:v>
                </c:pt>
                <c:pt idx="680">
                  <c:v>0.120208008652828</c:v>
                </c:pt>
                <c:pt idx="681">
                  <c:v>0.119291249179221</c:v>
                </c:pt>
                <c:pt idx="682">
                  <c:v>0.118386645676434</c:v>
                </c:pt>
                <c:pt idx="683">
                  <c:v>0.117523854907994</c:v>
                </c:pt>
                <c:pt idx="684">
                  <c:v>0.116697724971741</c:v>
                </c:pt>
                <c:pt idx="685">
                  <c:v>0.115920061907268</c:v>
                </c:pt>
                <c:pt idx="686">
                  <c:v>0.115165462874113</c:v>
                </c:pt>
                <c:pt idx="687">
                  <c:v>0.114444156989092</c:v>
                </c:pt>
                <c:pt idx="688">
                  <c:v>0.113767630643264</c:v>
                </c:pt>
                <c:pt idx="689">
                  <c:v>0.113140619612445</c:v>
                </c:pt>
                <c:pt idx="690">
                  <c:v>0.112530431643877</c:v>
                </c:pt>
                <c:pt idx="691">
                  <c:v>0.111959623083653</c:v>
                </c:pt>
                <c:pt idx="692">
                  <c:v>0.111420389108016</c:v>
                </c:pt>
                <c:pt idx="693">
                  <c:v>0.110914334424123</c:v>
                </c:pt>
                <c:pt idx="694">
                  <c:v>0.110438188945763</c:v>
                </c:pt>
                <c:pt idx="695">
                  <c:v>0.109998142732393</c:v>
                </c:pt>
                <c:pt idx="696">
                  <c:v>0.10959650586779</c:v>
                </c:pt>
                <c:pt idx="697">
                  <c:v>0.109227731697072</c:v>
                </c:pt>
                <c:pt idx="698">
                  <c:v>0.108897543767362</c:v>
                </c:pt>
                <c:pt idx="699">
                  <c:v>0.108608616395333</c:v>
                </c:pt>
                <c:pt idx="700">
                  <c:v>0.10833515772964</c:v>
                </c:pt>
                <c:pt idx="701">
                  <c:v>0.108107690692469</c:v>
                </c:pt>
                <c:pt idx="702">
                  <c:v>0.107904359197165</c:v>
                </c:pt>
                <c:pt idx="703">
                  <c:v>0.10773275755358</c:v>
                </c:pt>
                <c:pt idx="704">
                  <c:v>0.107574675913044</c:v>
                </c:pt>
                <c:pt idx="705">
                  <c:v>0.107443350766459</c:v>
                </c:pt>
                <c:pt idx="706">
                  <c:v>0.107322392958838</c:v>
                </c:pt>
                <c:pt idx="707">
                  <c:v>0.107217278875944</c:v>
                </c:pt>
                <c:pt idx="708">
                  <c:v>0.107109538008958</c:v>
                </c:pt>
                <c:pt idx="709">
                  <c:v>0.107018993035936</c:v>
                </c:pt>
                <c:pt idx="710">
                  <c:v>0.106930334442773</c:v>
                </c:pt>
                <c:pt idx="711">
                  <c:v>0.106840859366498</c:v>
                </c:pt>
                <c:pt idx="712">
                  <c:v>0.106753223736584</c:v>
                </c:pt>
                <c:pt idx="713">
                  <c:v>0.106677854889852</c:v>
                </c:pt>
                <c:pt idx="714">
                  <c:v>0.106598581946837</c:v>
                </c:pt>
                <c:pt idx="715">
                  <c:v>0.106520219792058</c:v>
                </c:pt>
                <c:pt idx="716">
                  <c:v>0.106446901451445</c:v>
                </c:pt>
                <c:pt idx="717">
                  <c:v>0.106376381256531</c:v>
                </c:pt>
                <c:pt idx="718">
                  <c:v>0.106310270718358</c:v>
                </c:pt>
                <c:pt idx="719">
                  <c:v>0.106246503067677</c:v>
                </c:pt>
                <c:pt idx="720">
                  <c:v>0.106194808351196</c:v>
                </c:pt>
                <c:pt idx="721">
                  <c:v>0.106147785913042</c:v>
                </c:pt>
                <c:pt idx="722">
                  <c:v>0.106113947905921</c:v>
                </c:pt>
                <c:pt idx="723">
                  <c:v>0.106085513798635</c:v>
                </c:pt>
                <c:pt idx="724">
                  <c:v>0.106070906678091</c:v>
                </c:pt>
                <c:pt idx="725">
                  <c:v>0.106064568772108</c:v>
                </c:pt>
                <c:pt idx="726">
                  <c:v>0.106065757891248</c:v>
                </c:pt>
                <c:pt idx="727">
                  <c:v>0.106073328647685</c:v>
                </c:pt>
                <c:pt idx="728">
                  <c:v>0.106085810606791</c:v>
                </c:pt>
                <c:pt idx="729">
                  <c:v>0.106101503265629</c:v>
                </c:pt>
                <c:pt idx="730">
                  <c:v>0.106118582742753</c:v>
                </c:pt>
                <c:pt idx="731">
                  <c:v>0.106135214094312</c:v>
                </c:pt>
                <c:pt idx="732">
                  <c:v>0.106146064473308</c:v>
                </c:pt>
                <c:pt idx="733">
                  <c:v>0.106157979835257</c:v>
                </c:pt>
                <c:pt idx="734">
                  <c:v>0.106164573824598</c:v>
                </c:pt>
                <c:pt idx="735">
                  <c:v>0.106165060909438</c:v>
                </c:pt>
                <c:pt idx="736">
                  <c:v>0.106159024164967</c:v>
                </c:pt>
                <c:pt idx="737">
                  <c:v>0.106142832000022</c:v>
                </c:pt>
                <c:pt idx="738">
                  <c:v>0.106125197448911</c:v>
                </c:pt>
                <c:pt idx="739">
                  <c:v>0.106101638202357</c:v>
                </c:pt>
                <c:pt idx="740">
                  <c:v>0.106073180633055</c:v>
                </c:pt>
                <c:pt idx="741">
                  <c:v>0.106041009756394</c:v>
                </c:pt>
                <c:pt idx="742">
                  <c:v>0.106006387811422</c:v>
                </c:pt>
                <c:pt idx="743">
                  <c:v>0.105970573199684</c:v>
                </c:pt>
                <c:pt idx="744">
                  <c:v>0.105934746915466</c:v>
                </c:pt>
                <c:pt idx="745">
                  <c:v>0.10589995220072</c:v>
                </c:pt>
                <c:pt idx="746">
                  <c:v>0.105867051224612</c:v>
                </c:pt>
                <c:pt idx="747">
                  <c:v>0.10583670042724</c:v>
                </c:pt>
                <c:pt idx="748">
                  <c:v>0.105809344084936</c:v>
                </c:pt>
                <c:pt idx="749">
                  <c:v>0.105785223907193</c:v>
                </c:pt>
                <c:pt idx="750">
                  <c:v>0.105764401236955</c:v>
                </c:pt>
                <c:pt idx="751">
                  <c:v>0.105746787773487</c:v>
                </c:pt>
                <c:pt idx="752">
                  <c:v>0.105732180652943</c:v>
                </c:pt>
                <c:pt idx="753">
                  <c:v>0.105720298113156</c:v>
                </c:pt>
                <c:pt idx="754">
                  <c:v>0.105710812695292</c:v>
                </c:pt>
                <c:pt idx="755">
                  <c:v>0.105703379837749</c:v>
                </c:pt>
                <c:pt idx="756">
                  <c:v>0.105697660648586</c:v>
                </c:pt>
                <c:pt idx="757">
                  <c:v>0.105693338482997</c:v>
                </c:pt>
                <c:pt idx="758">
                  <c:v>0.105690129623246</c:v>
                </c:pt>
                <c:pt idx="759">
                  <c:v>0.105687788823366</c:v>
                </c:pt>
                <c:pt idx="760">
                  <c:v>0.105682512813352</c:v>
                </c:pt>
                <c:pt idx="761">
                  <c:v>0.105682512813352</c:v>
                </c:pt>
                <c:pt idx="762">
                  <c:v>0.105682512813352</c:v>
                </c:pt>
                <c:pt idx="763">
                  <c:v>0.105682512813352</c:v>
                </c:pt>
                <c:pt idx="764">
                  <c:v>0.105682512813352</c:v>
                </c:pt>
                <c:pt idx="765">
                  <c:v>0.105682512813352</c:v>
                </c:pt>
                <c:pt idx="766">
                  <c:v>0.105682512813352</c:v>
                </c:pt>
                <c:pt idx="767">
                  <c:v>0.105682512813352</c:v>
                </c:pt>
                <c:pt idx="768">
                  <c:v>0.105682512813352</c:v>
                </c:pt>
                <c:pt idx="769">
                  <c:v>0.105682512813352</c:v>
                </c:pt>
                <c:pt idx="770">
                  <c:v>0.105682512813352</c:v>
                </c:pt>
                <c:pt idx="771">
                  <c:v>0.105682512813352</c:v>
                </c:pt>
                <c:pt idx="772">
                  <c:v>0.105682512813352</c:v>
                </c:pt>
                <c:pt idx="773">
                  <c:v>0.105682512813352</c:v>
                </c:pt>
                <c:pt idx="774">
                  <c:v>0.105682512813352</c:v>
                </c:pt>
                <c:pt idx="775">
                  <c:v>0.105682512813352</c:v>
                </c:pt>
                <c:pt idx="776">
                  <c:v>0.105682512813352</c:v>
                </c:pt>
                <c:pt idx="777">
                  <c:v>0.105682512813352</c:v>
                </c:pt>
                <c:pt idx="778">
                  <c:v>0.105682512813352</c:v>
                </c:pt>
                <c:pt idx="779">
                  <c:v>0.105682512813352</c:v>
                </c:pt>
                <c:pt idx="780">
                  <c:v>0.105682512813352</c:v>
                </c:pt>
                <c:pt idx="781">
                  <c:v>0.105682512813352</c:v>
                </c:pt>
                <c:pt idx="782">
                  <c:v>0.105682512813352</c:v>
                </c:pt>
                <c:pt idx="783">
                  <c:v>0.105682512813352</c:v>
                </c:pt>
                <c:pt idx="784">
                  <c:v>0.105682512813352</c:v>
                </c:pt>
                <c:pt idx="785">
                  <c:v>0.105682512813352</c:v>
                </c:pt>
                <c:pt idx="786">
                  <c:v>0.105682512813352</c:v>
                </c:pt>
                <c:pt idx="787">
                  <c:v>0.105682512813352</c:v>
                </c:pt>
                <c:pt idx="788">
                  <c:v>0.105682512813352</c:v>
                </c:pt>
                <c:pt idx="789">
                  <c:v>0.105682512813352</c:v>
                </c:pt>
                <c:pt idx="790">
                  <c:v>0.105682512813352</c:v>
                </c:pt>
                <c:pt idx="791">
                  <c:v>0.105682512813352</c:v>
                </c:pt>
                <c:pt idx="792">
                  <c:v>0.105682512813352</c:v>
                </c:pt>
                <c:pt idx="793">
                  <c:v>0.105682512813352</c:v>
                </c:pt>
                <c:pt idx="794">
                  <c:v>0.105682512813352</c:v>
                </c:pt>
                <c:pt idx="795">
                  <c:v>0.105682512813352</c:v>
                </c:pt>
                <c:pt idx="796">
                  <c:v>0.105682512813352</c:v>
                </c:pt>
                <c:pt idx="797">
                  <c:v>0.105682512813352</c:v>
                </c:pt>
                <c:pt idx="798">
                  <c:v>0.105682512813352</c:v>
                </c:pt>
                <c:pt idx="799">
                  <c:v>0.105682512813352</c:v>
                </c:pt>
                <c:pt idx="800">
                  <c:v>0.105682512813352</c:v>
                </c:pt>
                <c:pt idx="801">
                  <c:v>0.105682512813352</c:v>
                </c:pt>
                <c:pt idx="802">
                  <c:v>0.105682512813352</c:v>
                </c:pt>
                <c:pt idx="803">
                  <c:v>0.105682512813352</c:v>
                </c:pt>
                <c:pt idx="804">
                  <c:v>0.105682512813352</c:v>
                </c:pt>
                <c:pt idx="805">
                  <c:v>0.105682512813352</c:v>
                </c:pt>
                <c:pt idx="806">
                  <c:v>0.105682512813352</c:v>
                </c:pt>
                <c:pt idx="807">
                  <c:v>0.105682512813352</c:v>
                </c:pt>
                <c:pt idx="808">
                  <c:v>0.105682512813352</c:v>
                </c:pt>
                <c:pt idx="809">
                  <c:v>0.105682512813352</c:v>
                </c:pt>
                <c:pt idx="810">
                  <c:v>0.105682512813352</c:v>
                </c:pt>
                <c:pt idx="811">
                  <c:v>0.105682512813352</c:v>
                </c:pt>
                <c:pt idx="812">
                  <c:v>0.105682512813352</c:v>
                </c:pt>
                <c:pt idx="813">
                  <c:v>0.105682512813352</c:v>
                </c:pt>
                <c:pt idx="814">
                  <c:v>0.105682512813352</c:v>
                </c:pt>
                <c:pt idx="815">
                  <c:v>0.105682512813352</c:v>
                </c:pt>
                <c:pt idx="816">
                  <c:v>0.105682512813352</c:v>
                </c:pt>
                <c:pt idx="817">
                  <c:v>0.105682512813352</c:v>
                </c:pt>
                <c:pt idx="818">
                  <c:v>0.105682512813352</c:v>
                </c:pt>
                <c:pt idx="819">
                  <c:v>0.105682512813352</c:v>
                </c:pt>
                <c:pt idx="820">
                  <c:v>0.105682512813352</c:v>
                </c:pt>
                <c:pt idx="821">
                  <c:v>0.105682512813352</c:v>
                </c:pt>
                <c:pt idx="822">
                  <c:v>0.105682512813352</c:v>
                </c:pt>
                <c:pt idx="823">
                  <c:v>0.105682512813352</c:v>
                </c:pt>
                <c:pt idx="824">
                  <c:v>0.105682512813352</c:v>
                </c:pt>
                <c:pt idx="825">
                  <c:v>0.105682512813352</c:v>
                </c:pt>
                <c:pt idx="826">
                  <c:v>0.105682512813352</c:v>
                </c:pt>
                <c:pt idx="827">
                  <c:v>0.105682512813352</c:v>
                </c:pt>
                <c:pt idx="828">
                  <c:v>0.105682512813352</c:v>
                </c:pt>
                <c:pt idx="829">
                  <c:v>0.105682512813352</c:v>
                </c:pt>
                <c:pt idx="830">
                  <c:v>0.105682512813352</c:v>
                </c:pt>
                <c:pt idx="831">
                  <c:v>0.105682512813352</c:v>
                </c:pt>
                <c:pt idx="832">
                  <c:v>0.105682512813352</c:v>
                </c:pt>
                <c:pt idx="833">
                  <c:v>0.105682512813352</c:v>
                </c:pt>
                <c:pt idx="834">
                  <c:v>0.105682512813352</c:v>
                </c:pt>
                <c:pt idx="835">
                  <c:v>0.105682512813352</c:v>
                </c:pt>
                <c:pt idx="836">
                  <c:v>0.105682512813352</c:v>
                </c:pt>
                <c:pt idx="837">
                  <c:v>0.105682512813352</c:v>
                </c:pt>
                <c:pt idx="838">
                  <c:v>0.105682512813352</c:v>
                </c:pt>
                <c:pt idx="839">
                  <c:v>0.105682512813352</c:v>
                </c:pt>
                <c:pt idx="840">
                  <c:v>0.105682512813352</c:v>
                </c:pt>
                <c:pt idx="841">
                  <c:v>0.105682512813352</c:v>
                </c:pt>
                <c:pt idx="842">
                  <c:v>0.105682512813352</c:v>
                </c:pt>
                <c:pt idx="843">
                  <c:v>0.105682512813352</c:v>
                </c:pt>
                <c:pt idx="844">
                  <c:v>0.105682512813352</c:v>
                </c:pt>
                <c:pt idx="845">
                  <c:v>0.105682512813352</c:v>
                </c:pt>
                <c:pt idx="846">
                  <c:v>0.105682512813352</c:v>
                </c:pt>
                <c:pt idx="847">
                  <c:v>0.105682512813352</c:v>
                </c:pt>
                <c:pt idx="848">
                  <c:v>0.105682512813352</c:v>
                </c:pt>
                <c:pt idx="849">
                  <c:v>0.105682512813352</c:v>
                </c:pt>
                <c:pt idx="850">
                  <c:v>0.105682512813352</c:v>
                </c:pt>
                <c:pt idx="851">
                  <c:v>0.105682512813352</c:v>
                </c:pt>
                <c:pt idx="852">
                  <c:v>0.105682512813352</c:v>
                </c:pt>
                <c:pt idx="853">
                  <c:v>0.105682512813352</c:v>
                </c:pt>
                <c:pt idx="854">
                  <c:v>0.105682512813352</c:v>
                </c:pt>
                <c:pt idx="855">
                  <c:v>0.105682512813352</c:v>
                </c:pt>
                <c:pt idx="856">
                  <c:v>0.105682512813352</c:v>
                </c:pt>
                <c:pt idx="857">
                  <c:v>0.105682512813352</c:v>
                </c:pt>
                <c:pt idx="858">
                  <c:v>0.105682512813352</c:v>
                </c:pt>
                <c:pt idx="859">
                  <c:v>0.105682512813352</c:v>
                </c:pt>
                <c:pt idx="860">
                  <c:v>0.105682512813352</c:v>
                </c:pt>
                <c:pt idx="861">
                  <c:v>0.105682512813352</c:v>
                </c:pt>
                <c:pt idx="862">
                  <c:v>0.105682512813352</c:v>
                </c:pt>
                <c:pt idx="863">
                  <c:v>0.105682512813352</c:v>
                </c:pt>
                <c:pt idx="864">
                  <c:v>0.105682512813352</c:v>
                </c:pt>
                <c:pt idx="865">
                  <c:v>0.105682512813352</c:v>
                </c:pt>
                <c:pt idx="866">
                  <c:v>0.105682512813352</c:v>
                </c:pt>
                <c:pt idx="867">
                  <c:v>0.105682512813352</c:v>
                </c:pt>
                <c:pt idx="868">
                  <c:v>0.105682512813352</c:v>
                </c:pt>
                <c:pt idx="869">
                  <c:v>0.105682512813352</c:v>
                </c:pt>
                <c:pt idx="870">
                  <c:v>0.105682512813352</c:v>
                </c:pt>
                <c:pt idx="871">
                  <c:v>0.105682512813352</c:v>
                </c:pt>
                <c:pt idx="872">
                  <c:v>0.105682512813352</c:v>
                </c:pt>
                <c:pt idx="873">
                  <c:v>0.105682512813352</c:v>
                </c:pt>
                <c:pt idx="874">
                  <c:v>0.105682512813352</c:v>
                </c:pt>
                <c:pt idx="875">
                  <c:v>0.105682512813352</c:v>
                </c:pt>
                <c:pt idx="876">
                  <c:v>0.105682512813352</c:v>
                </c:pt>
                <c:pt idx="877">
                  <c:v>0.105682512813352</c:v>
                </c:pt>
                <c:pt idx="878">
                  <c:v>0.105682512813352</c:v>
                </c:pt>
                <c:pt idx="879">
                  <c:v>0.105682512813352</c:v>
                </c:pt>
                <c:pt idx="880">
                  <c:v>0.105682512813352</c:v>
                </c:pt>
                <c:pt idx="881">
                  <c:v>0.105682512813352</c:v>
                </c:pt>
                <c:pt idx="882">
                  <c:v>0.105682512813352</c:v>
                </c:pt>
                <c:pt idx="883">
                  <c:v>0.105682512813352</c:v>
                </c:pt>
                <c:pt idx="884">
                  <c:v>0.105682512813352</c:v>
                </c:pt>
                <c:pt idx="885">
                  <c:v>0.105682512813352</c:v>
                </c:pt>
                <c:pt idx="886">
                  <c:v>0.105682512813352</c:v>
                </c:pt>
                <c:pt idx="887">
                  <c:v>0.105682512813352</c:v>
                </c:pt>
                <c:pt idx="888">
                  <c:v>0.105682512813352</c:v>
                </c:pt>
                <c:pt idx="889">
                  <c:v>0.105682512813352</c:v>
                </c:pt>
                <c:pt idx="890">
                  <c:v>0.105682512813352</c:v>
                </c:pt>
                <c:pt idx="891">
                  <c:v>0.105682512813352</c:v>
                </c:pt>
                <c:pt idx="892">
                  <c:v>0.105682512813352</c:v>
                </c:pt>
                <c:pt idx="893">
                  <c:v>0.105682512813352</c:v>
                </c:pt>
                <c:pt idx="894">
                  <c:v>0.105682512813352</c:v>
                </c:pt>
                <c:pt idx="895">
                  <c:v>0.105682512813352</c:v>
                </c:pt>
                <c:pt idx="896">
                  <c:v>0.105682512813352</c:v>
                </c:pt>
                <c:pt idx="897">
                  <c:v>0.105682512813352</c:v>
                </c:pt>
                <c:pt idx="898">
                  <c:v>0.105682512813352</c:v>
                </c:pt>
                <c:pt idx="899">
                  <c:v>0.105682512813352</c:v>
                </c:pt>
                <c:pt idx="900">
                  <c:v>0.105682512813352</c:v>
                </c:pt>
                <c:pt idx="901">
                  <c:v>0.105682512813352</c:v>
                </c:pt>
                <c:pt idx="902">
                  <c:v>0.105682512813352</c:v>
                </c:pt>
                <c:pt idx="903">
                  <c:v>0.105682512813352</c:v>
                </c:pt>
                <c:pt idx="904">
                  <c:v>0.105682512813352</c:v>
                </c:pt>
                <c:pt idx="905">
                  <c:v>0.105682512813352</c:v>
                </c:pt>
                <c:pt idx="906">
                  <c:v>0.105682512813352</c:v>
                </c:pt>
                <c:pt idx="907">
                  <c:v>0.105682512813352</c:v>
                </c:pt>
                <c:pt idx="908">
                  <c:v>0.105682512813352</c:v>
                </c:pt>
                <c:pt idx="909">
                  <c:v>0.105682512813352</c:v>
                </c:pt>
                <c:pt idx="910">
                  <c:v>0.105682512813352</c:v>
                </c:pt>
                <c:pt idx="911">
                  <c:v>0.105682512813352</c:v>
                </c:pt>
                <c:pt idx="912">
                  <c:v>0.105682512813352</c:v>
                </c:pt>
                <c:pt idx="913">
                  <c:v>0.105682512813352</c:v>
                </c:pt>
                <c:pt idx="914">
                  <c:v>0.105682512813352</c:v>
                </c:pt>
                <c:pt idx="915">
                  <c:v>0.105682512813352</c:v>
                </c:pt>
                <c:pt idx="916">
                  <c:v>0.105682512813352</c:v>
                </c:pt>
                <c:pt idx="917">
                  <c:v>0.105682512813352</c:v>
                </c:pt>
                <c:pt idx="918">
                  <c:v>0.105682512813352</c:v>
                </c:pt>
                <c:pt idx="919">
                  <c:v>0.105682512813352</c:v>
                </c:pt>
                <c:pt idx="920">
                  <c:v>0.105682512813352</c:v>
                </c:pt>
                <c:pt idx="921">
                  <c:v>0.105682512813352</c:v>
                </c:pt>
                <c:pt idx="922">
                  <c:v>0.105682512813352</c:v>
                </c:pt>
                <c:pt idx="923">
                  <c:v>0.105682512813352</c:v>
                </c:pt>
                <c:pt idx="924">
                  <c:v>0.105682512813352</c:v>
                </c:pt>
                <c:pt idx="925">
                  <c:v>0.105682512813352</c:v>
                </c:pt>
                <c:pt idx="926">
                  <c:v>0.105682512813352</c:v>
                </c:pt>
                <c:pt idx="927">
                  <c:v>0.105682512813352</c:v>
                </c:pt>
                <c:pt idx="928">
                  <c:v>0.105682512813352</c:v>
                </c:pt>
                <c:pt idx="929">
                  <c:v>0.105682512813352</c:v>
                </c:pt>
                <c:pt idx="930">
                  <c:v>0.105682512813352</c:v>
                </c:pt>
                <c:pt idx="931">
                  <c:v>0.105682512813352</c:v>
                </c:pt>
                <c:pt idx="932">
                  <c:v>0.105682512813352</c:v>
                </c:pt>
                <c:pt idx="933">
                  <c:v>0.105682512813352</c:v>
                </c:pt>
                <c:pt idx="934">
                  <c:v>0.105682512813352</c:v>
                </c:pt>
                <c:pt idx="935">
                  <c:v>0.105682512813352</c:v>
                </c:pt>
                <c:pt idx="936">
                  <c:v>0.105682512813352</c:v>
                </c:pt>
                <c:pt idx="937">
                  <c:v>0.105682512813352</c:v>
                </c:pt>
                <c:pt idx="938">
                  <c:v>0.105682512813352</c:v>
                </c:pt>
                <c:pt idx="939">
                  <c:v>0.105682512813352</c:v>
                </c:pt>
                <c:pt idx="940">
                  <c:v>0.105682512813352</c:v>
                </c:pt>
                <c:pt idx="941">
                  <c:v>0.105682512813352</c:v>
                </c:pt>
                <c:pt idx="942">
                  <c:v>0.105682512813352</c:v>
                </c:pt>
                <c:pt idx="943">
                  <c:v>0.105682512813352</c:v>
                </c:pt>
                <c:pt idx="944">
                  <c:v>0.105682512813352</c:v>
                </c:pt>
                <c:pt idx="945">
                  <c:v>0.105682512813352</c:v>
                </c:pt>
                <c:pt idx="946">
                  <c:v>0.105682512813352</c:v>
                </c:pt>
                <c:pt idx="947">
                  <c:v>0.105682512813352</c:v>
                </c:pt>
                <c:pt idx="948">
                  <c:v>0.105682512813352</c:v>
                </c:pt>
                <c:pt idx="949">
                  <c:v>0.105682512813352</c:v>
                </c:pt>
                <c:pt idx="950">
                  <c:v>0.105682512813352</c:v>
                </c:pt>
                <c:pt idx="951">
                  <c:v>0.105682512813352</c:v>
                </c:pt>
                <c:pt idx="952">
                  <c:v>0.105682512813352</c:v>
                </c:pt>
                <c:pt idx="953">
                  <c:v>0.105682512813352</c:v>
                </c:pt>
                <c:pt idx="954">
                  <c:v>0.105682512813352</c:v>
                </c:pt>
                <c:pt idx="955">
                  <c:v>0.105682512813352</c:v>
                </c:pt>
                <c:pt idx="956">
                  <c:v>0.105682512813352</c:v>
                </c:pt>
                <c:pt idx="957">
                  <c:v>0.105682512813352</c:v>
                </c:pt>
                <c:pt idx="958">
                  <c:v>0.105682512813352</c:v>
                </c:pt>
                <c:pt idx="959">
                  <c:v>0.105682512813352</c:v>
                </c:pt>
                <c:pt idx="960">
                  <c:v>0.105682512813352</c:v>
                </c:pt>
                <c:pt idx="961">
                  <c:v>0.105682512813352</c:v>
                </c:pt>
                <c:pt idx="962">
                  <c:v>0.105682512813352</c:v>
                </c:pt>
                <c:pt idx="963">
                  <c:v>0.105682512813352</c:v>
                </c:pt>
                <c:pt idx="964">
                  <c:v>0.105682512813352</c:v>
                </c:pt>
                <c:pt idx="965">
                  <c:v>0.105682512813352</c:v>
                </c:pt>
                <c:pt idx="966">
                  <c:v>0.105682512813352</c:v>
                </c:pt>
                <c:pt idx="967">
                  <c:v>0.105682512813352</c:v>
                </c:pt>
                <c:pt idx="968">
                  <c:v>0.105682512813352</c:v>
                </c:pt>
                <c:pt idx="969">
                  <c:v>0.105682512813352</c:v>
                </c:pt>
                <c:pt idx="970">
                  <c:v>0.105682512813352</c:v>
                </c:pt>
                <c:pt idx="971">
                  <c:v>0.105682512813352</c:v>
                </c:pt>
                <c:pt idx="972">
                  <c:v>0.105682512813352</c:v>
                </c:pt>
                <c:pt idx="973">
                  <c:v>0.105682512813352</c:v>
                </c:pt>
                <c:pt idx="974">
                  <c:v>0.105682512813352</c:v>
                </c:pt>
                <c:pt idx="975">
                  <c:v>0.105682512813352</c:v>
                </c:pt>
                <c:pt idx="976">
                  <c:v>0.105682512813352</c:v>
                </c:pt>
                <c:pt idx="977">
                  <c:v>0.105682512813352</c:v>
                </c:pt>
                <c:pt idx="978">
                  <c:v>0.105682512813352</c:v>
                </c:pt>
                <c:pt idx="979">
                  <c:v>0.105682512813352</c:v>
                </c:pt>
                <c:pt idx="980">
                  <c:v>0.105682512813352</c:v>
                </c:pt>
                <c:pt idx="981">
                  <c:v>0.105682512813352</c:v>
                </c:pt>
                <c:pt idx="982">
                  <c:v>0.105682512813352</c:v>
                </c:pt>
                <c:pt idx="983">
                  <c:v>0.105682512813352</c:v>
                </c:pt>
                <c:pt idx="984">
                  <c:v>0.105682512813352</c:v>
                </c:pt>
                <c:pt idx="985">
                  <c:v>0.105682512813352</c:v>
                </c:pt>
                <c:pt idx="986">
                  <c:v>0.105682512813352</c:v>
                </c:pt>
                <c:pt idx="987">
                  <c:v>0.105682512813352</c:v>
                </c:pt>
                <c:pt idx="988">
                  <c:v>0.105682512813352</c:v>
                </c:pt>
                <c:pt idx="989">
                  <c:v>0.105682512813352</c:v>
                </c:pt>
                <c:pt idx="990">
                  <c:v>0.105682512813352</c:v>
                </c:pt>
                <c:pt idx="991">
                  <c:v>0.105682512813352</c:v>
                </c:pt>
                <c:pt idx="992">
                  <c:v>0.105682512813352</c:v>
                </c:pt>
                <c:pt idx="993">
                  <c:v>0.105682512813352</c:v>
                </c:pt>
                <c:pt idx="994">
                  <c:v>0.105682512813352</c:v>
                </c:pt>
                <c:pt idx="995">
                  <c:v>0.105682512813352</c:v>
                </c:pt>
                <c:pt idx="996">
                  <c:v>0.105682512813352</c:v>
                </c:pt>
                <c:pt idx="997">
                  <c:v>0.105682512813352</c:v>
                </c:pt>
                <c:pt idx="998">
                  <c:v>0.105682512813352</c:v>
                </c:pt>
                <c:pt idx="999">
                  <c:v>0.105682512813352</c:v>
                </c:pt>
                <c:pt idx="1000">
                  <c:v>0.105682512813352</c:v>
                </c:pt>
                <c:pt idx="1001">
                  <c:v>0.105682512813352</c:v>
                </c:pt>
                <c:pt idx="1002">
                  <c:v>0.105682512813352</c:v>
                </c:pt>
                <c:pt idx="1003">
                  <c:v>0.105682512813352</c:v>
                </c:pt>
                <c:pt idx="1004">
                  <c:v>0.105682512813352</c:v>
                </c:pt>
                <c:pt idx="1005">
                  <c:v>0.105682512813352</c:v>
                </c:pt>
                <c:pt idx="1006">
                  <c:v>0.105682512813352</c:v>
                </c:pt>
                <c:pt idx="1007">
                  <c:v>0.105682512813352</c:v>
                </c:pt>
                <c:pt idx="1008">
                  <c:v>0.105682512813352</c:v>
                </c:pt>
                <c:pt idx="1009">
                  <c:v>0.105682512813352</c:v>
                </c:pt>
                <c:pt idx="1010">
                  <c:v>0.105682512813352</c:v>
                </c:pt>
                <c:pt idx="1011">
                  <c:v>0.105682512813352</c:v>
                </c:pt>
                <c:pt idx="1012">
                  <c:v>0.105682512813352</c:v>
                </c:pt>
                <c:pt idx="1013">
                  <c:v>0.105682512813352</c:v>
                </c:pt>
                <c:pt idx="1014">
                  <c:v>0.105682512813352</c:v>
                </c:pt>
                <c:pt idx="1015">
                  <c:v>0.105682512813352</c:v>
                </c:pt>
                <c:pt idx="1016">
                  <c:v>0.105682512813352</c:v>
                </c:pt>
                <c:pt idx="1017">
                  <c:v>0.105682512813352</c:v>
                </c:pt>
                <c:pt idx="1018">
                  <c:v>0.105682512813352</c:v>
                </c:pt>
                <c:pt idx="1019">
                  <c:v>0.105682512813352</c:v>
                </c:pt>
                <c:pt idx="1020">
                  <c:v>0.105682512813352</c:v>
                </c:pt>
                <c:pt idx="1021">
                  <c:v>0.105682512813352</c:v>
                </c:pt>
                <c:pt idx="1022">
                  <c:v>0.105682512813352</c:v>
                </c:pt>
                <c:pt idx="1023">
                  <c:v>0.105682512813352</c:v>
                </c:pt>
                <c:pt idx="1024">
                  <c:v>0.105682512813352</c:v>
                </c:pt>
                <c:pt idx="1025">
                  <c:v>0.105682512813352</c:v>
                </c:pt>
                <c:pt idx="1026">
                  <c:v>0.105682512813352</c:v>
                </c:pt>
                <c:pt idx="1027">
                  <c:v>0.105682512813352</c:v>
                </c:pt>
                <c:pt idx="1028">
                  <c:v>0.105682512813352</c:v>
                </c:pt>
                <c:pt idx="1029">
                  <c:v>0.105682512813352</c:v>
                </c:pt>
                <c:pt idx="1030">
                  <c:v>0.105682512813352</c:v>
                </c:pt>
                <c:pt idx="1031">
                  <c:v>0.105682512813352</c:v>
                </c:pt>
                <c:pt idx="1032">
                  <c:v>0.105682512813352</c:v>
                </c:pt>
                <c:pt idx="1033">
                  <c:v>0.105682512813352</c:v>
                </c:pt>
                <c:pt idx="1034">
                  <c:v>0.105682512813352</c:v>
                </c:pt>
                <c:pt idx="1035">
                  <c:v>0.105682512813352</c:v>
                </c:pt>
                <c:pt idx="1036">
                  <c:v>0.105682512813352</c:v>
                </c:pt>
                <c:pt idx="1037">
                  <c:v>0.105682512813352</c:v>
                </c:pt>
                <c:pt idx="1038">
                  <c:v>0.105682512813352</c:v>
                </c:pt>
                <c:pt idx="1039">
                  <c:v>0.105682512813352</c:v>
                </c:pt>
                <c:pt idx="1040">
                  <c:v>0.105682512813352</c:v>
                </c:pt>
                <c:pt idx="1041">
                  <c:v>0.105682512813352</c:v>
                </c:pt>
                <c:pt idx="1042">
                  <c:v>0.105682512813352</c:v>
                </c:pt>
                <c:pt idx="1043">
                  <c:v>0.105682512813352</c:v>
                </c:pt>
                <c:pt idx="1044">
                  <c:v>0.105682512813352</c:v>
                </c:pt>
                <c:pt idx="1045">
                  <c:v>0.105682512813352</c:v>
                </c:pt>
                <c:pt idx="1046">
                  <c:v>0.105682512813352</c:v>
                </c:pt>
                <c:pt idx="1047">
                  <c:v>0.105682512813352</c:v>
                </c:pt>
                <c:pt idx="1048">
                  <c:v>0.105682512813352</c:v>
                </c:pt>
                <c:pt idx="1049">
                  <c:v>0.105682512813352</c:v>
                </c:pt>
                <c:pt idx="1050">
                  <c:v>0.105682512813352</c:v>
                </c:pt>
                <c:pt idx="1051">
                  <c:v>0.105682512813352</c:v>
                </c:pt>
                <c:pt idx="1052">
                  <c:v>0.105682512813352</c:v>
                </c:pt>
                <c:pt idx="1053">
                  <c:v>0.105682512813352</c:v>
                </c:pt>
                <c:pt idx="1054">
                  <c:v>0.105682512813352</c:v>
                </c:pt>
                <c:pt idx="1055">
                  <c:v>0.105682512813352</c:v>
                </c:pt>
                <c:pt idx="1056">
                  <c:v>0.105682512813352</c:v>
                </c:pt>
                <c:pt idx="1057">
                  <c:v>0.105682512813352</c:v>
                </c:pt>
                <c:pt idx="1058">
                  <c:v>0.105682512813352</c:v>
                </c:pt>
                <c:pt idx="1059">
                  <c:v>0.105682512813352</c:v>
                </c:pt>
                <c:pt idx="1060">
                  <c:v>0.105682512813352</c:v>
                </c:pt>
                <c:pt idx="1061">
                  <c:v>0.105682512813352</c:v>
                </c:pt>
                <c:pt idx="1062">
                  <c:v>0.105682512813352</c:v>
                </c:pt>
                <c:pt idx="1063">
                  <c:v>0.105682512813352</c:v>
                </c:pt>
                <c:pt idx="1064">
                  <c:v>0.105682512813352</c:v>
                </c:pt>
                <c:pt idx="1065">
                  <c:v>0.105682512813352</c:v>
                </c:pt>
                <c:pt idx="1066">
                  <c:v>0.105682512813352</c:v>
                </c:pt>
                <c:pt idx="1067">
                  <c:v>0.105682512813352</c:v>
                </c:pt>
                <c:pt idx="1068">
                  <c:v>0.105682512813352</c:v>
                </c:pt>
                <c:pt idx="1069">
                  <c:v>0.105682512813352</c:v>
                </c:pt>
                <c:pt idx="1070">
                  <c:v>0.105682512813352</c:v>
                </c:pt>
                <c:pt idx="1071">
                  <c:v>0.105682512813352</c:v>
                </c:pt>
                <c:pt idx="1072">
                  <c:v>0.105682512813352</c:v>
                </c:pt>
                <c:pt idx="1073">
                  <c:v>0.105682512813352</c:v>
                </c:pt>
                <c:pt idx="1074">
                  <c:v>0.105682512813352</c:v>
                </c:pt>
                <c:pt idx="1075">
                  <c:v>0.105682512813352</c:v>
                </c:pt>
                <c:pt idx="1076">
                  <c:v>0.105682512813352</c:v>
                </c:pt>
                <c:pt idx="1077">
                  <c:v>0.105682512813352</c:v>
                </c:pt>
                <c:pt idx="1078">
                  <c:v>0.105682512813352</c:v>
                </c:pt>
                <c:pt idx="1079">
                  <c:v>0.105682512813352</c:v>
                </c:pt>
                <c:pt idx="1080">
                  <c:v>0.105682512813352</c:v>
                </c:pt>
                <c:pt idx="1081">
                  <c:v>0.105682512813352</c:v>
                </c:pt>
                <c:pt idx="1082">
                  <c:v>0.105682512813352</c:v>
                </c:pt>
                <c:pt idx="1083">
                  <c:v>0.105682512813352</c:v>
                </c:pt>
                <c:pt idx="1084">
                  <c:v>0.105682512813352</c:v>
                </c:pt>
                <c:pt idx="1085">
                  <c:v>0.105682512813352</c:v>
                </c:pt>
                <c:pt idx="1086">
                  <c:v>0.105682512813352</c:v>
                </c:pt>
                <c:pt idx="1087">
                  <c:v>0.105682512813352</c:v>
                </c:pt>
                <c:pt idx="1088">
                  <c:v>0.105682512813352</c:v>
                </c:pt>
                <c:pt idx="1089">
                  <c:v>0.105682512813352</c:v>
                </c:pt>
                <c:pt idx="1090">
                  <c:v>0.105682512813352</c:v>
                </c:pt>
                <c:pt idx="1091">
                  <c:v>0.105682512813352</c:v>
                </c:pt>
                <c:pt idx="1092">
                  <c:v>0.105682512813352</c:v>
                </c:pt>
                <c:pt idx="1093">
                  <c:v>0.105682512813352</c:v>
                </c:pt>
                <c:pt idx="1094">
                  <c:v>0.105682512813352</c:v>
                </c:pt>
                <c:pt idx="1095">
                  <c:v>0.105682512813352</c:v>
                </c:pt>
                <c:pt idx="1096">
                  <c:v>0.105682512813352</c:v>
                </c:pt>
                <c:pt idx="1097">
                  <c:v>0.105682512813352</c:v>
                </c:pt>
                <c:pt idx="1098">
                  <c:v>0.105682512813352</c:v>
                </c:pt>
                <c:pt idx="1099">
                  <c:v>0.105682512813352</c:v>
                </c:pt>
                <c:pt idx="1100">
                  <c:v>0.105682512813352</c:v>
                </c:pt>
                <c:pt idx="1101">
                  <c:v>0.105682512813352</c:v>
                </c:pt>
                <c:pt idx="1102">
                  <c:v>0.105682512813352</c:v>
                </c:pt>
                <c:pt idx="1103">
                  <c:v>0.105682512813352</c:v>
                </c:pt>
                <c:pt idx="1104">
                  <c:v>0.105682512813352</c:v>
                </c:pt>
                <c:pt idx="1105">
                  <c:v>0.105682512813352</c:v>
                </c:pt>
                <c:pt idx="1106">
                  <c:v>0.105682512813352</c:v>
                </c:pt>
                <c:pt idx="1107">
                  <c:v>0.105682512813352</c:v>
                </c:pt>
                <c:pt idx="1108">
                  <c:v>0.105682512813352</c:v>
                </c:pt>
                <c:pt idx="1109">
                  <c:v>0.105682512813352</c:v>
                </c:pt>
                <c:pt idx="1110">
                  <c:v>0.105682512813352</c:v>
                </c:pt>
                <c:pt idx="1111">
                  <c:v>0.105682512813352</c:v>
                </c:pt>
                <c:pt idx="1112">
                  <c:v>0.105682512813352</c:v>
                </c:pt>
                <c:pt idx="1113">
                  <c:v>0.105682512813352</c:v>
                </c:pt>
                <c:pt idx="1114">
                  <c:v>0.105682512813352</c:v>
                </c:pt>
                <c:pt idx="1115">
                  <c:v>0.105682512813352</c:v>
                </c:pt>
                <c:pt idx="1116">
                  <c:v>0.105682512813352</c:v>
                </c:pt>
                <c:pt idx="1117">
                  <c:v>0.105682512813352</c:v>
                </c:pt>
                <c:pt idx="1118">
                  <c:v>0.105682512813352</c:v>
                </c:pt>
                <c:pt idx="1119">
                  <c:v>0.105682512813352</c:v>
                </c:pt>
                <c:pt idx="1120">
                  <c:v>0.105682512813352</c:v>
                </c:pt>
                <c:pt idx="1121">
                  <c:v>0.105682512813352</c:v>
                </c:pt>
                <c:pt idx="1122">
                  <c:v>0.105682512813352</c:v>
                </c:pt>
                <c:pt idx="1123">
                  <c:v>0.105682512813352</c:v>
                </c:pt>
                <c:pt idx="1124">
                  <c:v>0.105682512813352</c:v>
                </c:pt>
                <c:pt idx="1125">
                  <c:v>0.105682512813352</c:v>
                </c:pt>
                <c:pt idx="1126">
                  <c:v>0.105682512813352</c:v>
                </c:pt>
                <c:pt idx="1127">
                  <c:v>0.105682512813352</c:v>
                </c:pt>
                <c:pt idx="1128">
                  <c:v>0.105682512813352</c:v>
                </c:pt>
                <c:pt idx="1129">
                  <c:v>0.105682512813352</c:v>
                </c:pt>
                <c:pt idx="1130">
                  <c:v>0.105682512813352</c:v>
                </c:pt>
                <c:pt idx="1131">
                  <c:v>0.105682512813352</c:v>
                </c:pt>
                <c:pt idx="1132">
                  <c:v>0.105682512813352</c:v>
                </c:pt>
                <c:pt idx="1133">
                  <c:v>0.105682512813352</c:v>
                </c:pt>
                <c:pt idx="1134">
                  <c:v>0.105682512813352</c:v>
                </c:pt>
                <c:pt idx="1135">
                  <c:v>0.105682512813352</c:v>
                </c:pt>
                <c:pt idx="1136">
                  <c:v>0.105682512813352</c:v>
                </c:pt>
                <c:pt idx="1137">
                  <c:v>0.105682512813352</c:v>
                </c:pt>
                <c:pt idx="1138">
                  <c:v>0.105682512813352</c:v>
                </c:pt>
                <c:pt idx="1139">
                  <c:v>0.105682512813352</c:v>
                </c:pt>
                <c:pt idx="1140">
                  <c:v>0.105682512813352</c:v>
                </c:pt>
                <c:pt idx="1141">
                  <c:v>0.105682512813352</c:v>
                </c:pt>
                <c:pt idx="1142">
                  <c:v>0.105682512813352</c:v>
                </c:pt>
                <c:pt idx="1143">
                  <c:v>0.105682512813352</c:v>
                </c:pt>
                <c:pt idx="1144">
                  <c:v>0.105682512813352</c:v>
                </c:pt>
                <c:pt idx="1145">
                  <c:v>0.105682512813352</c:v>
                </c:pt>
                <c:pt idx="1146">
                  <c:v>0.105682512813352</c:v>
                </c:pt>
                <c:pt idx="1147">
                  <c:v>0.105682512813352</c:v>
                </c:pt>
                <c:pt idx="1148">
                  <c:v>0.105682512813352</c:v>
                </c:pt>
                <c:pt idx="1149">
                  <c:v>0.105682512813352</c:v>
                </c:pt>
                <c:pt idx="1150">
                  <c:v>0.105682512813352</c:v>
                </c:pt>
                <c:pt idx="1151">
                  <c:v>0.105682512813352</c:v>
                </c:pt>
                <c:pt idx="1152">
                  <c:v>0.105682512813352</c:v>
                </c:pt>
                <c:pt idx="1153">
                  <c:v>0.105682512813352</c:v>
                </c:pt>
                <c:pt idx="1154">
                  <c:v>0.105682512813352</c:v>
                </c:pt>
                <c:pt idx="1155">
                  <c:v>0.105682512813352</c:v>
                </c:pt>
                <c:pt idx="1156">
                  <c:v>0.105682512813352</c:v>
                </c:pt>
                <c:pt idx="1157">
                  <c:v>0.105682512813352</c:v>
                </c:pt>
                <c:pt idx="1158">
                  <c:v>0.105682512813352</c:v>
                </c:pt>
                <c:pt idx="1159">
                  <c:v>0.105682512813352</c:v>
                </c:pt>
                <c:pt idx="1160">
                  <c:v>0.105682512813352</c:v>
                </c:pt>
                <c:pt idx="1161">
                  <c:v>0.105682512813352</c:v>
                </c:pt>
                <c:pt idx="1162">
                  <c:v>0.105682512813352</c:v>
                </c:pt>
                <c:pt idx="1163">
                  <c:v>0.105682512813352</c:v>
                </c:pt>
                <c:pt idx="1164">
                  <c:v>0.105682512813352</c:v>
                </c:pt>
                <c:pt idx="1165">
                  <c:v>0.105682512813352</c:v>
                </c:pt>
                <c:pt idx="1166">
                  <c:v>0.105682512813352</c:v>
                </c:pt>
                <c:pt idx="1167">
                  <c:v>0.105682512813352</c:v>
                </c:pt>
                <c:pt idx="1168">
                  <c:v>0.105682512813352</c:v>
                </c:pt>
                <c:pt idx="1169">
                  <c:v>0.105682512813352</c:v>
                </c:pt>
                <c:pt idx="1170">
                  <c:v>0.105682512813352</c:v>
                </c:pt>
                <c:pt idx="1171">
                  <c:v>0.105682512813352</c:v>
                </c:pt>
                <c:pt idx="1172">
                  <c:v>0.105682512813352</c:v>
                </c:pt>
                <c:pt idx="1173">
                  <c:v>0.105682512813352</c:v>
                </c:pt>
                <c:pt idx="1174">
                  <c:v>0.105682512813352</c:v>
                </c:pt>
                <c:pt idx="1175">
                  <c:v>0.105682512813352</c:v>
                </c:pt>
                <c:pt idx="1176">
                  <c:v>0.105682512813352</c:v>
                </c:pt>
                <c:pt idx="1177">
                  <c:v>0.105682512813352</c:v>
                </c:pt>
                <c:pt idx="1178">
                  <c:v>0.105682512813352</c:v>
                </c:pt>
                <c:pt idx="1179">
                  <c:v>0.105682512813352</c:v>
                </c:pt>
                <c:pt idx="1180">
                  <c:v>0.105682512813352</c:v>
                </c:pt>
                <c:pt idx="1181">
                  <c:v>0.105682512813352</c:v>
                </c:pt>
                <c:pt idx="1182">
                  <c:v>0.105682512813352</c:v>
                </c:pt>
                <c:pt idx="1183">
                  <c:v>0.105682512813352</c:v>
                </c:pt>
                <c:pt idx="1184">
                  <c:v>0.105682512813352</c:v>
                </c:pt>
                <c:pt idx="1185">
                  <c:v>0.105682512813352</c:v>
                </c:pt>
                <c:pt idx="1186">
                  <c:v>0.105682512813352</c:v>
                </c:pt>
                <c:pt idx="1187">
                  <c:v>0.105682512813352</c:v>
                </c:pt>
                <c:pt idx="1188">
                  <c:v>0.105682512813352</c:v>
                </c:pt>
                <c:pt idx="1189">
                  <c:v>0.105682512813352</c:v>
                </c:pt>
                <c:pt idx="1190">
                  <c:v>0.105682512813352</c:v>
                </c:pt>
                <c:pt idx="1191">
                  <c:v>0.105682512813352</c:v>
                </c:pt>
                <c:pt idx="1192">
                  <c:v>0.105682512813352</c:v>
                </c:pt>
                <c:pt idx="1193">
                  <c:v>0.105682512813352</c:v>
                </c:pt>
                <c:pt idx="1194">
                  <c:v>0.105682512813352</c:v>
                </c:pt>
                <c:pt idx="1195">
                  <c:v>0.105682512813352</c:v>
                </c:pt>
                <c:pt idx="1196">
                  <c:v>0.105682512813352</c:v>
                </c:pt>
                <c:pt idx="1197">
                  <c:v>0.105682512813352</c:v>
                </c:pt>
                <c:pt idx="1198">
                  <c:v>0.105682512813352</c:v>
                </c:pt>
                <c:pt idx="1199">
                  <c:v>0.105682512813352</c:v>
                </c:pt>
                <c:pt idx="1200">
                  <c:v>0.105682512813352</c:v>
                </c:pt>
                <c:pt idx="1201">
                  <c:v>0.105682512813352</c:v>
                </c:pt>
                <c:pt idx="1202">
                  <c:v>0.105682512813352</c:v>
                </c:pt>
                <c:pt idx="1203">
                  <c:v>0.105682512813352</c:v>
                </c:pt>
                <c:pt idx="1204">
                  <c:v>0.105682512813352</c:v>
                </c:pt>
                <c:pt idx="1205">
                  <c:v>0.105682512813352</c:v>
                </c:pt>
                <c:pt idx="1206">
                  <c:v>0.105682512813352</c:v>
                </c:pt>
                <c:pt idx="1207">
                  <c:v>0.105682512813352</c:v>
                </c:pt>
                <c:pt idx="1208">
                  <c:v>0.105682512813352</c:v>
                </c:pt>
                <c:pt idx="1209">
                  <c:v>0.105682512813352</c:v>
                </c:pt>
                <c:pt idx="1210">
                  <c:v>0.105682512813352</c:v>
                </c:pt>
                <c:pt idx="1211">
                  <c:v>0.105682512813352</c:v>
                </c:pt>
                <c:pt idx="1212">
                  <c:v>0.105682512813352</c:v>
                </c:pt>
                <c:pt idx="1213">
                  <c:v>0.105682512813352</c:v>
                </c:pt>
                <c:pt idx="1214">
                  <c:v>0.105682512813352</c:v>
                </c:pt>
                <c:pt idx="1215">
                  <c:v>0.105682512813352</c:v>
                </c:pt>
                <c:pt idx="1216">
                  <c:v>0.105682512813352</c:v>
                </c:pt>
                <c:pt idx="1217">
                  <c:v>0.105682512813352</c:v>
                </c:pt>
                <c:pt idx="1218">
                  <c:v>0.105682512813352</c:v>
                </c:pt>
                <c:pt idx="1219">
                  <c:v>0.105682512813352</c:v>
                </c:pt>
                <c:pt idx="1220">
                  <c:v>0.105682512813352</c:v>
                </c:pt>
                <c:pt idx="1221">
                  <c:v>0.105682512813352</c:v>
                </c:pt>
                <c:pt idx="1222">
                  <c:v>0.105682512813352</c:v>
                </c:pt>
                <c:pt idx="1223">
                  <c:v>0.105682512813352</c:v>
                </c:pt>
                <c:pt idx="1224">
                  <c:v>0.105682512813352</c:v>
                </c:pt>
                <c:pt idx="1225">
                  <c:v>0.105682512813352</c:v>
                </c:pt>
                <c:pt idx="1226">
                  <c:v>0.105682512813352</c:v>
                </c:pt>
                <c:pt idx="1227">
                  <c:v>0.105682512813352</c:v>
                </c:pt>
                <c:pt idx="1228">
                  <c:v>0.105682512813352</c:v>
                </c:pt>
                <c:pt idx="1229">
                  <c:v>0.105682512813352</c:v>
                </c:pt>
                <c:pt idx="1230">
                  <c:v>0.105682512813352</c:v>
                </c:pt>
                <c:pt idx="1231">
                  <c:v>0.105682512813352</c:v>
                </c:pt>
                <c:pt idx="1232">
                  <c:v>0.105682512813352</c:v>
                </c:pt>
                <c:pt idx="1233">
                  <c:v>0.105682512813352</c:v>
                </c:pt>
                <c:pt idx="1234">
                  <c:v>0.105682512813352</c:v>
                </c:pt>
                <c:pt idx="1235">
                  <c:v>0.105682512813352</c:v>
                </c:pt>
                <c:pt idx="1236">
                  <c:v>0.105682512813352</c:v>
                </c:pt>
                <c:pt idx="1237">
                  <c:v>0.105682512813352</c:v>
                </c:pt>
                <c:pt idx="1238">
                  <c:v>0.105682512813352</c:v>
                </c:pt>
                <c:pt idx="1239">
                  <c:v>0.105682512813352</c:v>
                </c:pt>
                <c:pt idx="1240">
                  <c:v>0.105682512813352</c:v>
                </c:pt>
                <c:pt idx="1241">
                  <c:v>0.105682512813352</c:v>
                </c:pt>
                <c:pt idx="1242">
                  <c:v>0.105682512813352</c:v>
                </c:pt>
                <c:pt idx="1243">
                  <c:v>0.105682512813352</c:v>
                </c:pt>
                <c:pt idx="1244">
                  <c:v>0.105682512813352</c:v>
                </c:pt>
                <c:pt idx="1245">
                  <c:v>0.105682512813352</c:v>
                </c:pt>
                <c:pt idx="1246">
                  <c:v>0.105682512813352</c:v>
                </c:pt>
                <c:pt idx="1247">
                  <c:v>0.105682512813352</c:v>
                </c:pt>
                <c:pt idx="1248">
                  <c:v>0.105682512813352</c:v>
                </c:pt>
                <c:pt idx="1249">
                  <c:v>0.105682512813352</c:v>
                </c:pt>
                <c:pt idx="1250">
                  <c:v>0.105682512813352</c:v>
                </c:pt>
                <c:pt idx="1251">
                  <c:v>0.105682512813352</c:v>
                </c:pt>
                <c:pt idx="1252">
                  <c:v>0.105682512813352</c:v>
                </c:pt>
                <c:pt idx="1253">
                  <c:v>0.105682512813352</c:v>
                </c:pt>
                <c:pt idx="1254">
                  <c:v>0.105682512813352</c:v>
                </c:pt>
                <c:pt idx="1255">
                  <c:v>0.105682512813352</c:v>
                </c:pt>
                <c:pt idx="1256">
                  <c:v>0.105682512813352</c:v>
                </c:pt>
                <c:pt idx="1257">
                  <c:v>0.105682512813352</c:v>
                </c:pt>
                <c:pt idx="1258">
                  <c:v>0.105682512813352</c:v>
                </c:pt>
                <c:pt idx="1259">
                  <c:v>0.105682512813352</c:v>
                </c:pt>
                <c:pt idx="1260">
                  <c:v>0.105682512813352</c:v>
                </c:pt>
                <c:pt idx="1261">
                  <c:v>0.105682512813352</c:v>
                </c:pt>
                <c:pt idx="1262">
                  <c:v>0.105682512813352</c:v>
                </c:pt>
                <c:pt idx="1263">
                  <c:v>0.105682512813352</c:v>
                </c:pt>
                <c:pt idx="1264">
                  <c:v>0.105682512813352</c:v>
                </c:pt>
                <c:pt idx="1265">
                  <c:v>0.105682512813352</c:v>
                </c:pt>
                <c:pt idx="1266">
                  <c:v>0.105682512813352</c:v>
                </c:pt>
                <c:pt idx="1267">
                  <c:v>0.105682512813352</c:v>
                </c:pt>
                <c:pt idx="1268">
                  <c:v>0.105682512813352</c:v>
                </c:pt>
                <c:pt idx="1269">
                  <c:v>0.105682512813352</c:v>
                </c:pt>
                <c:pt idx="1270">
                  <c:v>0.105682512813352</c:v>
                </c:pt>
                <c:pt idx="1271">
                  <c:v>0.105682512813352</c:v>
                </c:pt>
                <c:pt idx="1272">
                  <c:v>0.105682512813352</c:v>
                </c:pt>
                <c:pt idx="1273">
                  <c:v>0.105682512813352</c:v>
                </c:pt>
                <c:pt idx="1274">
                  <c:v>0.105682512813352</c:v>
                </c:pt>
                <c:pt idx="1275">
                  <c:v>0.105682512813352</c:v>
                </c:pt>
                <c:pt idx="1276">
                  <c:v>0.105682512813352</c:v>
                </c:pt>
                <c:pt idx="1277">
                  <c:v>0.105682512813352</c:v>
                </c:pt>
                <c:pt idx="1278">
                  <c:v>0.105682512813352</c:v>
                </c:pt>
                <c:pt idx="1279">
                  <c:v>0.105682512813352</c:v>
                </c:pt>
                <c:pt idx="1280">
                  <c:v>0.105682512813352</c:v>
                </c:pt>
                <c:pt idx="1281">
                  <c:v>0.105682512813352</c:v>
                </c:pt>
                <c:pt idx="1282">
                  <c:v>0.105682512813352</c:v>
                </c:pt>
                <c:pt idx="1283">
                  <c:v>0.105682512813352</c:v>
                </c:pt>
                <c:pt idx="1284">
                  <c:v>0.105682512813352</c:v>
                </c:pt>
                <c:pt idx="1285">
                  <c:v>0.105682512813352</c:v>
                </c:pt>
                <c:pt idx="1286">
                  <c:v>0.105682512813352</c:v>
                </c:pt>
                <c:pt idx="1287">
                  <c:v>0.105682512813352</c:v>
                </c:pt>
                <c:pt idx="1288">
                  <c:v>0.105682512813352</c:v>
                </c:pt>
                <c:pt idx="1289">
                  <c:v>0.105682512813352</c:v>
                </c:pt>
                <c:pt idx="1290">
                  <c:v>0.105682512813352</c:v>
                </c:pt>
                <c:pt idx="1291">
                  <c:v>0.105682512813352</c:v>
                </c:pt>
                <c:pt idx="1292">
                  <c:v>0.105682512813352</c:v>
                </c:pt>
                <c:pt idx="1293">
                  <c:v>0.105682512813352</c:v>
                </c:pt>
                <c:pt idx="1294">
                  <c:v>0.105682512813352</c:v>
                </c:pt>
                <c:pt idx="1295">
                  <c:v>0.105682512813352</c:v>
                </c:pt>
                <c:pt idx="1296">
                  <c:v>0.105682512813352</c:v>
                </c:pt>
                <c:pt idx="1297">
                  <c:v>0.105682512813352</c:v>
                </c:pt>
                <c:pt idx="1298">
                  <c:v>0.105682512813352</c:v>
                </c:pt>
                <c:pt idx="1299">
                  <c:v>0.105682512813352</c:v>
                </c:pt>
                <c:pt idx="1300">
                  <c:v>0.105682512813352</c:v>
                </c:pt>
                <c:pt idx="1301">
                  <c:v>0.105682512813352</c:v>
                </c:pt>
                <c:pt idx="1302">
                  <c:v>0.105682512813352</c:v>
                </c:pt>
                <c:pt idx="1303">
                  <c:v>0.105682512813352</c:v>
                </c:pt>
                <c:pt idx="1304">
                  <c:v>0.105682512813352</c:v>
                </c:pt>
                <c:pt idx="1305">
                  <c:v>0.105682512813352</c:v>
                </c:pt>
                <c:pt idx="1306">
                  <c:v>0.105682512813352</c:v>
                </c:pt>
                <c:pt idx="1307">
                  <c:v>0.105682512813352</c:v>
                </c:pt>
                <c:pt idx="1308">
                  <c:v>0.105682512813352</c:v>
                </c:pt>
                <c:pt idx="1309">
                  <c:v>0.105682512813352</c:v>
                </c:pt>
                <c:pt idx="1310">
                  <c:v>0.105682512813352</c:v>
                </c:pt>
                <c:pt idx="1311">
                  <c:v>0.105682512813352</c:v>
                </c:pt>
                <c:pt idx="1312">
                  <c:v>0.105682512813352</c:v>
                </c:pt>
                <c:pt idx="1313">
                  <c:v>0.105682512813352</c:v>
                </c:pt>
                <c:pt idx="1314">
                  <c:v>0.105682512813352</c:v>
                </c:pt>
                <c:pt idx="1315">
                  <c:v>0.105682512813352</c:v>
                </c:pt>
                <c:pt idx="1316">
                  <c:v>0.105682512813352</c:v>
                </c:pt>
                <c:pt idx="1317">
                  <c:v>0.105682512813352</c:v>
                </c:pt>
                <c:pt idx="1318">
                  <c:v>0.105682512813352</c:v>
                </c:pt>
                <c:pt idx="1319">
                  <c:v>0.105682512813352</c:v>
                </c:pt>
                <c:pt idx="1320">
                  <c:v>0.105682512813352</c:v>
                </c:pt>
                <c:pt idx="1321">
                  <c:v>0.105682512813352</c:v>
                </c:pt>
                <c:pt idx="1322">
                  <c:v>0.105682512813352</c:v>
                </c:pt>
                <c:pt idx="1323">
                  <c:v>0.105682512813352</c:v>
                </c:pt>
                <c:pt idx="1324">
                  <c:v>0.105682512813352</c:v>
                </c:pt>
                <c:pt idx="1325">
                  <c:v>0.105682512813352</c:v>
                </c:pt>
                <c:pt idx="1326">
                  <c:v>0.105682512813352</c:v>
                </c:pt>
                <c:pt idx="1327">
                  <c:v>0.105682512813352</c:v>
                </c:pt>
                <c:pt idx="1328">
                  <c:v>0.105682512813352</c:v>
                </c:pt>
                <c:pt idx="1329">
                  <c:v>0.105682512813352</c:v>
                </c:pt>
                <c:pt idx="1330">
                  <c:v>0.105682512813352</c:v>
                </c:pt>
                <c:pt idx="1331">
                  <c:v>0.105682512813352</c:v>
                </c:pt>
                <c:pt idx="1332">
                  <c:v>0.105682512813352</c:v>
                </c:pt>
                <c:pt idx="1333">
                  <c:v>0.105682512813352</c:v>
                </c:pt>
                <c:pt idx="1334">
                  <c:v>0.105682512813352</c:v>
                </c:pt>
                <c:pt idx="1335">
                  <c:v>0.105682512813352</c:v>
                </c:pt>
                <c:pt idx="1336">
                  <c:v>0.105682512813352</c:v>
                </c:pt>
                <c:pt idx="1337">
                  <c:v>0.105682512813352</c:v>
                </c:pt>
                <c:pt idx="1338">
                  <c:v>0.105682512813352</c:v>
                </c:pt>
                <c:pt idx="1339">
                  <c:v>0.105682512813352</c:v>
                </c:pt>
                <c:pt idx="1340">
                  <c:v>0.105682512813352</c:v>
                </c:pt>
                <c:pt idx="1341">
                  <c:v>0.105682512813352</c:v>
                </c:pt>
                <c:pt idx="1342">
                  <c:v>0.105682512813352</c:v>
                </c:pt>
                <c:pt idx="1343">
                  <c:v>0.105682512813352</c:v>
                </c:pt>
                <c:pt idx="1344">
                  <c:v>0.105682512813352</c:v>
                </c:pt>
                <c:pt idx="1345">
                  <c:v>0.105682512813352</c:v>
                </c:pt>
                <c:pt idx="1346">
                  <c:v>0.105682512813352</c:v>
                </c:pt>
                <c:pt idx="1347">
                  <c:v>0.105682512813352</c:v>
                </c:pt>
                <c:pt idx="1348">
                  <c:v>0.105682512813352</c:v>
                </c:pt>
                <c:pt idx="1349">
                  <c:v>0.105682512813352</c:v>
                </c:pt>
                <c:pt idx="1350">
                  <c:v>0.105682512813352</c:v>
                </c:pt>
                <c:pt idx="1351">
                  <c:v>0.105682512813352</c:v>
                </c:pt>
                <c:pt idx="1352">
                  <c:v>0.105682512813352</c:v>
                </c:pt>
                <c:pt idx="1353">
                  <c:v>0.105682512813352</c:v>
                </c:pt>
                <c:pt idx="1354">
                  <c:v>0.105682512813352</c:v>
                </c:pt>
                <c:pt idx="1355">
                  <c:v>0.105682512813352</c:v>
                </c:pt>
                <c:pt idx="1356">
                  <c:v>0.105682512813352</c:v>
                </c:pt>
                <c:pt idx="1357">
                  <c:v>0.105682512813352</c:v>
                </c:pt>
                <c:pt idx="1358">
                  <c:v>0.105682512813352</c:v>
                </c:pt>
                <c:pt idx="1359">
                  <c:v>0.105682512813352</c:v>
                </c:pt>
                <c:pt idx="1360">
                  <c:v>0.105682512813352</c:v>
                </c:pt>
                <c:pt idx="1361">
                  <c:v>0.105682512813352</c:v>
                </c:pt>
                <c:pt idx="1362">
                  <c:v>0.105682512813352</c:v>
                </c:pt>
                <c:pt idx="1363">
                  <c:v>0.105682512813352</c:v>
                </c:pt>
                <c:pt idx="1364">
                  <c:v>0.105682512813352</c:v>
                </c:pt>
                <c:pt idx="1365">
                  <c:v>0.105682512813352</c:v>
                </c:pt>
                <c:pt idx="1366">
                  <c:v>0.105682512813352</c:v>
                </c:pt>
                <c:pt idx="1367">
                  <c:v>0.105682512813352</c:v>
                </c:pt>
                <c:pt idx="1368">
                  <c:v>0.105682512813352</c:v>
                </c:pt>
                <c:pt idx="1369">
                  <c:v>0.105682512813352</c:v>
                </c:pt>
                <c:pt idx="1370">
                  <c:v>0.105682512813352</c:v>
                </c:pt>
                <c:pt idx="1371">
                  <c:v>0.105682512813352</c:v>
                </c:pt>
                <c:pt idx="1372">
                  <c:v>0.105682512813352</c:v>
                </c:pt>
                <c:pt idx="1373">
                  <c:v>0.105682512813352</c:v>
                </c:pt>
                <c:pt idx="1374">
                  <c:v>0.105682512813352</c:v>
                </c:pt>
                <c:pt idx="1375">
                  <c:v>0.105682512813352</c:v>
                </c:pt>
                <c:pt idx="1376">
                  <c:v>0.105682512813352</c:v>
                </c:pt>
                <c:pt idx="1377">
                  <c:v>0.105682512813352</c:v>
                </c:pt>
                <c:pt idx="1378">
                  <c:v>0.105682512813352</c:v>
                </c:pt>
                <c:pt idx="1379">
                  <c:v>0.105682512813352</c:v>
                </c:pt>
                <c:pt idx="1380">
                  <c:v>0.105682512813352</c:v>
                </c:pt>
                <c:pt idx="1381">
                  <c:v>0.105682512813352</c:v>
                </c:pt>
                <c:pt idx="1382">
                  <c:v>0.105682512813352</c:v>
                </c:pt>
                <c:pt idx="1383">
                  <c:v>0.105682512813352</c:v>
                </c:pt>
                <c:pt idx="1384">
                  <c:v>0.105682512813352</c:v>
                </c:pt>
                <c:pt idx="1385">
                  <c:v>0.105682512813352</c:v>
                </c:pt>
                <c:pt idx="1386">
                  <c:v>0.105682512813352</c:v>
                </c:pt>
                <c:pt idx="1387">
                  <c:v>0.105682512813352</c:v>
                </c:pt>
                <c:pt idx="1388">
                  <c:v>0.105682512813352</c:v>
                </c:pt>
                <c:pt idx="1389">
                  <c:v>0.105682512813352</c:v>
                </c:pt>
                <c:pt idx="1390">
                  <c:v>0.105682512813352</c:v>
                </c:pt>
                <c:pt idx="1391">
                  <c:v>0.105682512813352</c:v>
                </c:pt>
                <c:pt idx="1392">
                  <c:v>0.105682512813352</c:v>
                </c:pt>
                <c:pt idx="1393">
                  <c:v>0.105682512813352</c:v>
                </c:pt>
                <c:pt idx="1394">
                  <c:v>0.105682512813352</c:v>
                </c:pt>
                <c:pt idx="1395">
                  <c:v>0.105682512813352</c:v>
                </c:pt>
                <c:pt idx="1396">
                  <c:v>0.105682512813352</c:v>
                </c:pt>
                <c:pt idx="1397">
                  <c:v>0.105682512813352</c:v>
                </c:pt>
                <c:pt idx="1398">
                  <c:v>0.105682512813352</c:v>
                </c:pt>
                <c:pt idx="1399">
                  <c:v>0.105682512813352</c:v>
                </c:pt>
                <c:pt idx="1400">
                  <c:v>0.105682512813352</c:v>
                </c:pt>
                <c:pt idx="1401">
                  <c:v>0.105682512813352</c:v>
                </c:pt>
                <c:pt idx="1402">
                  <c:v>0.105682512813352</c:v>
                </c:pt>
                <c:pt idx="1403">
                  <c:v>0.105682512813352</c:v>
                </c:pt>
                <c:pt idx="1404">
                  <c:v>0.105682512813352</c:v>
                </c:pt>
                <c:pt idx="1405">
                  <c:v>0.105682512813352</c:v>
                </c:pt>
                <c:pt idx="1406">
                  <c:v>0.105682512813352</c:v>
                </c:pt>
                <c:pt idx="1407">
                  <c:v>0.105682512813352</c:v>
                </c:pt>
                <c:pt idx="1408">
                  <c:v>0.105682512813352</c:v>
                </c:pt>
                <c:pt idx="1409">
                  <c:v>0.105682512813352</c:v>
                </c:pt>
                <c:pt idx="1410">
                  <c:v>0.105682512813352</c:v>
                </c:pt>
                <c:pt idx="1411">
                  <c:v>0.105682512813352</c:v>
                </c:pt>
                <c:pt idx="1412">
                  <c:v>0.105682512813352</c:v>
                </c:pt>
                <c:pt idx="1413">
                  <c:v>0.105682512813352</c:v>
                </c:pt>
                <c:pt idx="1414">
                  <c:v>0.105682512813352</c:v>
                </c:pt>
                <c:pt idx="1415">
                  <c:v>0.105682512813352</c:v>
                </c:pt>
                <c:pt idx="1416">
                  <c:v>0.105682512813352</c:v>
                </c:pt>
                <c:pt idx="1417">
                  <c:v>0.105682512813352</c:v>
                </c:pt>
                <c:pt idx="1418">
                  <c:v>0.105682512813352</c:v>
                </c:pt>
                <c:pt idx="1419">
                  <c:v>0.105682512813352</c:v>
                </c:pt>
                <c:pt idx="1420">
                  <c:v>0.105682512813352</c:v>
                </c:pt>
                <c:pt idx="1421">
                  <c:v>0.105682512813352</c:v>
                </c:pt>
                <c:pt idx="1422">
                  <c:v>0.105682512813352</c:v>
                </c:pt>
                <c:pt idx="1423">
                  <c:v>0.105682512813352</c:v>
                </c:pt>
                <c:pt idx="1424">
                  <c:v>0.105682512813352</c:v>
                </c:pt>
                <c:pt idx="1425">
                  <c:v>0.105682512813352</c:v>
                </c:pt>
                <c:pt idx="1426">
                  <c:v>0.105682512813352</c:v>
                </c:pt>
                <c:pt idx="1427">
                  <c:v>0.105682512813352</c:v>
                </c:pt>
                <c:pt idx="1428">
                  <c:v>0.105682512813352</c:v>
                </c:pt>
                <c:pt idx="1429">
                  <c:v>0.105682512813352</c:v>
                </c:pt>
                <c:pt idx="1430">
                  <c:v>0.105682512813352</c:v>
                </c:pt>
                <c:pt idx="1431">
                  <c:v>0.105682512813352</c:v>
                </c:pt>
                <c:pt idx="1432">
                  <c:v>0.105682512813352</c:v>
                </c:pt>
                <c:pt idx="1433">
                  <c:v>0.105682512813352</c:v>
                </c:pt>
                <c:pt idx="1434">
                  <c:v>0.105682512813352</c:v>
                </c:pt>
                <c:pt idx="1435">
                  <c:v>0.105682512813352</c:v>
                </c:pt>
                <c:pt idx="1436">
                  <c:v>0.105682512813352</c:v>
                </c:pt>
                <c:pt idx="1437">
                  <c:v>0.105682512813352</c:v>
                </c:pt>
                <c:pt idx="1438">
                  <c:v>0.105682512813352</c:v>
                </c:pt>
                <c:pt idx="1439">
                  <c:v>0.105682512813352</c:v>
                </c:pt>
                <c:pt idx="1440">
                  <c:v>0.105682512813352</c:v>
                </c:pt>
                <c:pt idx="1441">
                  <c:v>0.105682512813352</c:v>
                </c:pt>
                <c:pt idx="1442">
                  <c:v>0.105682512813352</c:v>
                </c:pt>
                <c:pt idx="1443">
                  <c:v>0.105682512813352</c:v>
                </c:pt>
                <c:pt idx="1444">
                  <c:v>0.105682512813352</c:v>
                </c:pt>
                <c:pt idx="1445">
                  <c:v>0.105682512813352</c:v>
                </c:pt>
                <c:pt idx="1446">
                  <c:v>0.105682512813352</c:v>
                </c:pt>
                <c:pt idx="1447">
                  <c:v>0.105682512813352</c:v>
                </c:pt>
                <c:pt idx="1448">
                  <c:v>0.105682512813352</c:v>
                </c:pt>
                <c:pt idx="1449">
                  <c:v>0.105682512813352</c:v>
                </c:pt>
                <c:pt idx="1450">
                  <c:v>0.105682512813352</c:v>
                </c:pt>
                <c:pt idx="1451">
                  <c:v>0.105682512813352</c:v>
                </c:pt>
                <c:pt idx="1452">
                  <c:v>0.105682512813352</c:v>
                </c:pt>
                <c:pt idx="1453">
                  <c:v>0.105682512813352</c:v>
                </c:pt>
                <c:pt idx="1454">
                  <c:v>0.105682512813352</c:v>
                </c:pt>
                <c:pt idx="1455">
                  <c:v>0.105682512813352</c:v>
                </c:pt>
                <c:pt idx="1456">
                  <c:v>0.105682512813352</c:v>
                </c:pt>
                <c:pt idx="1457">
                  <c:v>0.105682512813352</c:v>
                </c:pt>
                <c:pt idx="1458">
                  <c:v>0.105682512813352</c:v>
                </c:pt>
                <c:pt idx="1459">
                  <c:v>0.105682512813352</c:v>
                </c:pt>
                <c:pt idx="1460">
                  <c:v>0.105682512813352</c:v>
                </c:pt>
                <c:pt idx="1461">
                  <c:v>0.105682512813352</c:v>
                </c:pt>
                <c:pt idx="1462">
                  <c:v>0.105682512813352</c:v>
                </c:pt>
                <c:pt idx="1463">
                  <c:v>0.105682512813352</c:v>
                </c:pt>
                <c:pt idx="1464">
                  <c:v>0.105682512813352</c:v>
                </c:pt>
                <c:pt idx="1465">
                  <c:v>0.105682512813352</c:v>
                </c:pt>
                <c:pt idx="1466">
                  <c:v>0.105682512813352</c:v>
                </c:pt>
                <c:pt idx="1467">
                  <c:v>0.105682512813352</c:v>
                </c:pt>
                <c:pt idx="1468">
                  <c:v>0.105682512813352</c:v>
                </c:pt>
                <c:pt idx="1469">
                  <c:v>0.105682512813352</c:v>
                </c:pt>
                <c:pt idx="1470">
                  <c:v>0.105682512813352</c:v>
                </c:pt>
                <c:pt idx="1471">
                  <c:v>0.105682512813352</c:v>
                </c:pt>
                <c:pt idx="1472">
                  <c:v>0.105682512813352</c:v>
                </c:pt>
                <c:pt idx="1473">
                  <c:v>0.105682512813352</c:v>
                </c:pt>
                <c:pt idx="1474">
                  <c:v>0.105682512813352</c:v>
                </c:pt>
                <c:pt idx="1475">
                  <c:v>0.105682512813352</c:v>
                </c:pt>
                <c:pt idx="1476">
                  <c:v>0.105682512813352</c:v>
                </c:pt>
                <c:pt idx="1477">
                  <c:v>0.105682512813352</c:v>
                </c:pt>
                <c:pt idx="1478">
                  <c:v>0.105682512813352</c:v>
                </c:pt>
                <c:pt idx="1479">
                  <c:v>0.105682512813352</c:v>
                </c:pt>
                <c:pt idx="1480">
                  <c:v>0.105682512813352</c:v>
                </c:pt>
                <c:pt idx="1481">
                  <c:v>0.105682512813352</c:v>
                </c:pt>
                <c:pt idx="1482">
                  <c:v>0.105682512813352</c:v>
                </c:pt>
                <c:pt idx="1483">
                  <c:v>0.105682512813352</c:v>
                </c:pt>
                <c:pt idx="1484">
                  <c:v>0.105682512813352</c:v>
                </c:pt>
                <c:pt idx="1485">
                  <c:v>0.105682512813352</c:v>
                </c:pt>
                <c:pt idx="1486">
                  <c:v>0.105682512813352</c:v>
                </c:pt>
                <c:pt idx="1487">
                  <c:v>0.105682512813352</c:v>
                </c:pt>
                <c:pt idx="1488">
                  <c:v>0.105682512813352</c:v>
                </c:pt>
                <c:pt idx="1489">
                  <c:v>0.105682512813352</c:v>
                </c:pt>
                <c:pt idx="1490">
                  <c:v>0.105682512813352</c:v>
                </c:pt>
                <c:pt idx="1491">
                  <c:v>0.105682512813352</c:v>
                </c:pt>
                <c:pt idx="1492">
                  <c:v>0.105682512813352</c:v>
                </c:pt>
                <c:pt idx="1493">
                  <c:v>0.105682512813352</c:v>
                </c:pt>
                <c:pt idx="1494">
                  <c:v>0.105682512813352</c:v>
                </c:pt>
                <c:pt idx="1495">
                  <c:v>0.105682512813352</c:v>
                </c:pt>
                <c:pt idx="1496">
                  <c:v>0.105682512813352</c:v>
                </c:pt>
                <c:pt idx="1497">
                  <c:v>0.105682512813352</c:v>
                </c:pt>
                <c:pt idx="1498">
                  <c:v>0.105682512813352</c:v>
                </c:pt>
                <c:pt idx="1499">
                  <c:v>0.105682512813352</c:v>
                </c:pt>
                <c:pt idx="1500">
                  <c:v>0.105682512813352</c:v>
                </c:pt>
                <c:pt idx="1501">
                  <c:v>0.105682512813352</c:v>
                </c:pt>
                <c:pt idx="1502">
                  <c:v>0.105682512813352</c:v>
                </c:pt>
                <c:pt idx="1503">
                  <c:v>0.105682512813352</c:v>
                </c:pt>
                <c:pt idx="1504">
                  <c:v>0.105682512813352</c:v>
                </c:pt>
                <c:pt idx="1505">
                  <c:v>0.105682512813352</c:v>
                </c:pt>
                <c:pt idx="1506">
                  <c:v>0.105682512813352</c:v>
                </c:pt>
                <c:pt idx="1507">
                  <c:v>0.105682512813352</c:v>
                </c:pt>
                <c:pt idx="1508">
                  <c:v>0.105682512813352</c:v>
                </c:pt>
                <c:pt idx="1509">
                  <c:v>0.105682512813352</c:v>
                </c:pt>
                <c:pt idx="1510">
                  <c:v>0.105682512813352</c:v>
                </c:pt>
                <c:pt idx="1511">
                  <c:v>0.105682512813352</c:v>
                </c:pt>
                <c:pt idx="1512">
                  <c:v>0.105682512813352</c:v>
                </c:pt>
                <c:pt idx="1513">
                  <c:v>0.105682512813352</c:v>
                </c:pt>
                <c:pt idx="1514">
                  <c:v>0.105682512813352</c:v>
                </c:pt>
                <c:pt idx="1515">
                  <c:v>0.105682512813352</c:v>
                </c:pt>
                <c:pt idx="1516">
                  <c:v>0.105682512813352</c:v>
                </c:pt>
                <c:pt idx="1517">
                  <c:v>0.105682512813352</c:v>
                </c:pt>
                <c:pt idx="1518">
                  <c:v>0.105682512813352</c:v>
                </c:pt>
                <c:pt idx="1519">
                  <c:v>0.105684431362448</c:v>
                </c:pt>
                <c:pt idx="1520">
                  <c:v>0.105684709389386</c:v>
                </c:pt>
                <c:pt idx="1521">
                  <c:v>0.105685022515958</c:v>
                </c:pt>
                <c:pt idx="1522">
                  <c:v>0.105685374360987</c:v>
                </c:pt>
                <c:pt idx="1523">
                  <c:v>0.105685768798352</c:v>
                </c:pt>
                <c:pt idx="1524">
                  <c:v>0.105686209958561</c:v>
                </c:pt>
                <c:pt idx="1525">
                  <c:v>0.105686702227727</c:v>
                </c:pt>
                <c:pt idx="1526">
                  <c:v>0.105687250243572</c:v>
                </c:pt>
                <c:pt idx="1527">
                  <c:v>0.105687858888154</c:v>
                </c:pt>
                <c:pt idx="1528">
                  <c:v>0.10568853327693</c:v>
                </c:pt>
                <c:pt idx="1529">
                  <c:v>0.105689278743862</c:v>
                </c:pt>
                <c:pt idx="1530">
                  <c:v>0.105690100822224</c:v>
                </c:pt>
                <c:pt idx="1531">
                  <c:v>0.105691005220835</c:v>
                </c:pt>
                <c:pt idx="1532">
                  <c:v>0.105691997795461</c:v>
                </c:pt>
                <c:pt idx="1533">
                  <c:v>0.10569308451517</c:v>
                </c:pt>
                <c:pt idx="1534">
                  <c:v>0.105694271423493</c:v>
                </c:pt>
                <c:pt idx="1535">
                  <c:v>0.105695564594268</c:v>
                </c:pt>
                <c:pt idx="1536">
                  <c:v>0.105696970082169</c:v>
                </c:pt>
                <c:pt idx="1537">
                  <c:v>0.105698493867933</c:v>
                </c:pt>
                <c:pt idx="1538">
                  <c:v>0.105700141798448</c:v>
                </c:pt>
                <c:pt idx="1539">
                  <c:v>0.105701919521906</c:v>
                </c:pt>
                <c:pt idx="1540">
                  <c:v>0.105703832418364</c:v>
                </c:pt>
                <c:pt idx="1541">
                  <c:v>0.105705885526128</c:v>
                </c:pt>
                <c:pt idx="1542">
                  <c:v>0.1057080834645</c:v>
                </c:pt>
                <c:pt idx="1543">
                  <c:v>0.105710430353534</c:v>
                </c:pt>
                <c:pt idx="1544">
                  <c:v>0.105712929731551</c:v>
                </c:pt>
                <c:pt idx="1545">
                  <c:v>0.105715584471268</c:v>
                </c:pt>
                <c:pt idx="1546">
                  <c:v>0.105718396695502</c:v>
                </c:pt>
                <c:pt idx="1547">
                  <c:v>0.1057213676935</c:v>
                </c:pt>
                <c:pt idx="1548">
                  <c:v>0.105724497839016</c:v>
                </c:pt>
                <c:pt idx="1549">
                  <c:v>0.105727786511365</c:v>
                </c:pt>
                <c:pt idx="1550">
                  <c:v>0.105731232020688</c:v>
                </c:pt>
                <c:pt idx="1551">
                  <c:v>0.105734831538751</c:v>
                </c:pt>
                <c:pt idx="1552">
                  <c:v>0.105738581036584</c:v>
                </c:pt>
                <c:pt idx="1553">
                  <c:v>0.105742475230289</c:v>
                </c:pt>
                <c:pt idx="1554">
                  <c:v>0.105746507536312</c:v>
                </c:pt>
                <c:pt idx="1555">
                  <c:v>0.10575067003743</c:v>
                </c:pt>
                <c:pt idx="1556">
                  <c:v>0.105754953460631</c:v>
                </c:pt>
                <c:pt idx="1557">
                  <c:v>0.105759347167969</c:v>
                </c:pt>
                <c:pt idx="1558">
                  <c:v>0.105763839161352</c:v>
                </c:pt>
                <c:pt idx="1559">
                  <c:v>0.105768416102081</c:v>
                </c:pt>
                <c:pt idx="1560">
                  <c:v>0.105773063345778</c:v>
                </c:pt>
                <c:pt idx="1561">
                  <c:v>0.105777764993166</c:v>
                </c:pt>
                <c:pt idx="1562">
                  <c:v>0.105782503956939</c:v>
                </c:pt>
                <c:pt idx="1563">
                  <c:v>0.105787262044746</c:v>
                </c:pt>
                <c:pt idx="1564">
                  <c:v>0.105792020058067</c:v>
                </c:pt>
                <c:pt idx="1565">
                  <c:v>0.105796757906531</c:v>
                </c:pt>
                <c:pt idx="1566">
                  <c:v>0.105801454736945</c:v>
                </c:pt>
                <c:pt idx="1567">
                  <c:v>0.105806089076079</c:v>
                </c:pt>
                <c:pt idx="1568">
                  <c:v>0.105810638986001</c:v>
                </c:pt>
                <c:pt idx="1569">
                  <c:v>0.105815082230511</c:v>
                </c:pt>
                <c:pt idx="1570">
                  <c:v>0.105819396451004</c:v>
                </c:pt>
                <c:pt idx="1571">
                  <c:v>0.105823559349905</c:v>
                </c:pt>
                <c:pt idx="1572">
                  <c:v>0.105827548879622</c:v>
                </c:pt>
                <c:pt idx="1573">
                  <c:v>0.105831343434821</c:v>
                </c:pt>
                <c:pt idx="1574">
                  <c:v>0.105834922045718</c:v>
                </c:pt>
                <c:pt idx="1575">
                  <c:v>0.105838264569981</c:v>
                </c:pt>
                <c:pt idx="1576">
                  <c:v>0.10584135188081</c:v>
                </c:pt>
                <c:pt idx="1577">
                  <c:v>0.105844166048743</c:v>
                </c:pt>
                <c:pt idx="1578">
                  <c:v>0.105846690514785</c:v>
                </c:pt>
                <c:pt idx="1579">
                  <c:v>0.105848910252511</c:v>
                </c:pt>
                <c:pt idx="1580">
                  <c:v>0.105850811916949</c:v>
                </c:pt>
                <c:pt idx="1581">
                  <c:v>0.105852383978153</c:v>
                </c:pt>
                <c:pt idx="1582">
                  <c:v>0.105853616837617</c:v>
                </c:pt>
                <c:pt idx="1583">
                  <c:v>0.105854502925877</c:v>
                </c:pt>
                <c:pt idx="1584">
                  <c:v>0.105855036779911</c:v>
                </c:pt>
                <c:pt idx="1585">
                  <c:v>0.10585521509924</c:v>
                </c:pt>
                <c:pt idx="1586">
                  <c:v>0.105855036779911</c:v>
                </c:pt>
                <c:pt idx="1587">
                  <c:v>0.105854502925877</c:v>
                </c:pt>
                <c:pt idx="1588">
                  <c:v>0.105853616837617</c:v>
                </c:pt>
                <c:pt idx="1589">
                  <c:v>0.105852383978153</c:v>
                </c:pt>
                <c:pt idx="1590">
                  <c:v>0.105850811916949</c:v>
                </c:pt>
                <c:pt idx="1591">
                  <c:v>0.105848910252511</c:v>
                </c:pt>
                <c:pt idx="1592">
                  <c:v>0.105846690514785</c:v>
                </c:pt>
                <c:pt idx="1593">
                  <c:v>0.105844166048743</c:v>
                </c:pt>
                <c:pt idx="1594">
                  <c:v>0.10584135188081</c:v>
                </c:pt>
                <c:pt idx="1595">
                  <c:v>0.105838264569981</c:v>
                </c:pt>
                <c:pt idx="1596">
                  <c:v>0.105834922045718</c:v>
                </c:pt>
                <c:pt idx="1597">
                  <c:v>0.105831343434821</c:v>
                </c:pt>
                <c:pt idx="1598">
                  <c:v>0.105827548879622</c:v>
                </c:pt>
                <c:pt idx="1599">
                  <c:v>0.105823559349905</c:v>
                </c:pt>
                <c:pt idx="1600">
                  <c:v>0.105819396451004</c:v>
                </c:pt>
                <c:pt idx="1601">
                  <c:v>0.105815082230511</c:v>
                </c:pt>
                <c:pt idx="1602">
                  <c:v>0.105810638986001</c:v>
                </c:pt>
                <c:pt idx="1603">
                  <c:v>0.105806089076079</c:v>
                </c:pt>
                <c:pt idx="1604">
                  <c:v>0.105801454736945</c:v>
                </c:pt>
                <c:pt idx="1605">
                  <c:v>0.105796757906531</c:v>
                </c:pt>
                <c:pt idx="1606">
                  <c:v>0.105792020058067</c:v>
                </c:pt>
                <c:pt idx="1607">
                  <c:v>0.105787262044746</c:v>
                </c:pt>
                <c:pt idx="1608">
                  <c:v>0.105782503956939</c:v>
                </c:pt>
                <c:pt idx="1609">
                  <c:v>0.105777764993166</c:v>
                </c:pt>
                <c:pt idx="1610">
                  <c:v>0.105773063345778</c:v>
                </c:pt>
                <c:pt idx="1611">
                  <c:v>0.105768416102081</c:v>
                </c:pt>
                <c:pt idx="1612">
                  <c:v>0.105763839161352</c:v>
                </c:pt>
                <c:pt idx="1613">
                  <c:v>0.105759347167969</c:v>
                </c:pt>
                <c:pt idx="1614">
                  <c:v>0.105754953460631</c:v>
                </c:pt>
                <c:pt idx="1615">
                  <c:v>0.10575067003743</c:v>
                </c:pt>
                <c:pt idx="1616">
                  <c:v>0.105746507536312</c:v>
                </c:pt>
                <c:pt idx="1617">
                  <c:v>0.105742475230289</c:v>
                </c:pt>
                <c:pt idx="1618">
                  <c:v>0.105738581036584</c:v>
                </c:pt>
                <c:pt idx="1619">
                  <c:v>0.105734831538751</c:v>
                </c:pt>
                <c:pt idx="1620">
                  <c:v>0.105731232020688</c:v>
                </c:pt>
                <c:pt idx="1621">
                  <c:v>0.105727786511365</c:v>
                </c:pt>
                <c:pt idx="1622">
                  <c:v>0.105724497839016</c:v>
                </c:pt>
                <c:pt idx="1623">
                  <c:v>0.1057213676935</c:v>
                </c:pt>
                <c:pt idx="1624">
                  <c:v>0.105718396695502</c:v>
                </c:pt>
                <c:pt idx="1625">
                  <c:v>0.105715584471268</c:v>
                </c:pt>
                <c:pt idx="1626">
                  <c:v>0.105712929731551</c:v>
                </c:pt>
                <c:pt idx="1627">
                  <c:v>0.105710430353534</c:v>
                </c:pt>
                <c:pt idx="1628">
                  <c:v>0.1057080834645</c:v>
                </c:pt>
                <c:pt idx="1629">
                  <c:v>0.105705885526128</c:v>
                </c:pt>
                <c:pt idx="1630">
                  <c:v>0.105703832418364</c:v>
                </c:pt>
                <c:pt idx="1631">
                  <c:v>0.105701919521906</c:v>
                </c:pt>
                <c:pt idx="1632">
                  <c:v>0.105700141798448</c:v>
                </c:pt>
                <c:pt idx="1633">
                  <c:v>0.105698493867933</c:v>
                </c:pt>
                <c:pt idx="1634">
                  <c:v>0.105696970082169</c:v>
                </c:pt>
                <c:pt idx="1635">
                  <c:v>0.105695564594268</c:v>
                </c:pt>
                <c:pt idx="1636">
                  <c:v>0.105694271423493</c:v>
                </c:pt>
                <c:pt idx="1637">
                  <c:v>0.10569308451517</c:v>
                </c:pt>
                <c:pt idx="1638">
                  <c:v>0.105691997795461</c:v>
                </c:pt>
                <c:pt idx="1639">
                  <c:v>0.105691005220835</c:v>
                </c:pt>
                <c:pt idx="1640">
                  <c:v>0.105690100822224</c:v>
                </c:pt>
                <c:pt idx="1641">
                  <c:v>0.105689278743862</c:v>
                </c:pt>
                <c:pt idx="1642">
                  <c:v>0.10568853327693</c:v>
                </c:pt>
                <c:pt idx="1643">
                  <c:v>0.105687858888154</c:v>
                </c:pt>
                <c:pt idx="1644">
                  <c:v>0.105687250243572</c:v>
                </c:pt>
                <c:pt idx="1645">
                  <c:v>0.105686702227727</c:v>
                </c:pt>
                <c:pt idx="1646">
                  <c:v>0.105686209958561</c:v>
                </c:pt>
                <c:pt idx="1647">
                  <c:v>0.105685768798352</c:v>
                </c:pt>
                <c:pt idx="1648">
                  <c:v>0.105685374360987</c:v>
                </c:pt>
                <c:pt idx="1649">
                  <c:v>0.105685022515958</c:v>
                </c:pt>
                <c:pt idx="1650">
                  <c:v>0.105684709389386</c:v>
                </c:pt>
                <c:pt idx="1651">
                  <c:v>0.105684431362448</c:v>
                </c:pt>
                <c:pt idx="1652">
                  <c:v>0.105682512813352</c:v>
                </c:pt>
                <c:pt idx="1653">
                  <c:v>0.105682512813352</c:v>
                </c:pt>
                <c:pt idx="1654">
                  <c:v>0.105682512813352</c:v>
                </c:pt>
                <c:pt idx="1655">
                  <c:v>0.105682512813352</c:v>
                </c:pt>
                <c:pt idx="1656">
                  <c:v>0.105682512813352</c:v>
                </c:pt>
                <c:pt idx="1657">
                  <c:v>0.105682512813352</c:v>
                </c:pt>
                <c:pt idx="1658">
                  <c:v>0.105682512813352</c:v>
                </c:pt>
                <c:pt idx="1659">
                  <c:v>0.105682512813352</c:v>
                </c:pt>
                <c:pt idx="1660">
                  <c:v>0.105682512813352</c:v>
                </c:pt>
                <c:pt idx="1661">
                  <c:v>0.105682512813352</c:v>
                </c:pt>
                <c:pt idx="1662">
                  <c:v>0.105682512813352</c:v>
                </c:pt>
                <c:pt idx="1663">
                  <c:v>0.105682512813352</c:v>
                </c:pt>
                <c:pt idx="1664">
                  <c:v>0.105682512813352</c:v>
                </c:pt>
                <c:pt idx="1665">
                  <c:v>0.105682512813352</c:v>
                </c:pt>
                <c:pt idx="1666">
                  <c:v>0.105682512813352</c:v>
                </c:pt>
                <c:pt idx="1667">
                  <c:v>0.105682512813352</c:v>
                </c:pt>
                <c:pt idx="1668">
                  <c:v>0.105682512813352</c:v>
                </c:pt>
                <c:pt idx="1669">
                  <c:v>0.105682512813352</c:v>
                </c:pt>
                <c:pt idx="1670">
                  <c:v>0.105682512813352</c:v>
                </c:pt>
                <c:pt idx="1671">
                  <c:v>0.105682512813352</c:v>
                </c:pt>
                <c:pt idx="1672">
                  <c:v>0.105682512813352</c:v>
                </c:pt>
                <c:pt idx="1673">
                  <c:v>0.105682512813352</c:v>
                </c:pt>
                <c:pt idx="1674">
                  <c:v>0.105682512813352</c:v>
                </c:pt>
                <c:pt idx="1675">
                  <c:v>0.105682512813352</c:v>
                </c:pt>
                <c:pt idx="1676">
                  <c:v>0.105682512813352</c:v>
                </c:pt>
                <c:pt idx="1677">
                  <c:v>0.105682512813352</c:v>
                </c:pt>
                <c:pt idx="1678">
                  <c:v>0.105682512813352</c:v>
                </c:pt>
                <c:pt idx="1679">
                  <c:v>0.105682512813352</c:v>
                </c:pt>
                <c:pt idx="1680">
                  <c:v>0.105682512813352</c:v>
                </c:pt>
                <c:pt idx="1681">
                  <c:v>0.105682512813352</c:v>
                </c:pt>
                <c:pt idx="1682">
                  <c:v>0.105682512813352</c:v>
                </c:pt>
                <c:pt idx="1683">
                  <c:v>0.105682512813352</c:v>
                </c:pt>
                <c:pt idx="1684">
                  <c:v>0.105682512813352</c:v>
                </c:pt>
                <c:pt idx="1685">
                  <c:v>0.105683517767641</c:v>
                </c:pt>
                <c:pt idx="1686">
                  <c:v>0.105683591869995</c:v>
                </c:pt>
                <c:pt idx="1687">
                  <c:v>0.105683670779809</c:v>
                </c:pt>
                <c:pt idx="1688">
                  <c:v>0.105683754755932</c:v>
                </c:pt>
                <c:pt idx="1689">
                  <c:v>0.105683844067138</c:v>
                </c:pt>
                <c:pt idx="1690">
                  <c:v>0.105683938992217</c:v>
                </c:pt>
                <c:pt idx="1691">
                  <c:v>0.105684039820036</c:v>
                </c:pt>
                <c:pt idx="1692">
                  <c:v>0.10568414684958</c:v>
                </c:pt>
                <c:pt idx="1693">
                  <c:v>0.10568426038997</c:v>
                </c:pt>
                <c:pt idx="1694">
                  <c:v>0.105684380760443</c:v>
                </c:pt>
                <c:pt idx="1695">
                  <c:v>0.105684508290312</c:v>
                </c:pt>
                <c:pt idx="1696">
                  <c:v>0.105684643318883</c:v>
                </c:pt>
                <c:pt idx="1697">
                  <c:v>0.105684786195344</c:v>
                </c:pt>
                <c:pt idx="1698">
                  <c:v>0.105684937278617</c:v>
                </c:pt>
                <c:pt idx="1699">
                  <c:v>0.105685096937167</c:v>
                </c:pt>
                <c:pt idx="1700">
                  <c:v>0.105685265548778</c:v>
                </c:pt>
                <c:pt idx="1701">
                  <c:v>0.105685443500277</c:v>
                </c:pt>
                <c:pt idx="1702">
                  <c:v>0.105685631187223</c:v>
                </c:pt>
                <c:pt idx="1703">
                  <c:v>0.105685829013545</c:v>
                </c:pt>
                <c:pt idx="1704">
                  <c:v>0.105686037391132</c:v>
                </c:pt>
                <c:pt idx="1705">
                  <c:v>0.105686256739377</c:v>
                </c:pt>
                <c:pt idx="1706">
                  <c:v>0.105686487484666</c:v>
                </c:pt>
                <c:pt idx="1707">
                  <c:v>0.105686730059819</c:v>
                </c:pt>
                <c:pt idx="1708">
                  <c:v>0.105686984903476</c:v>
                </c:pt>
                <c:pt idx="1709">
                  <c:v>0.105687252459424</c:v>
                </c:pt>
                <c:pt idx="1710">
                  <c:v>0.105687533175876</c:v>
                </c:pt>
                <c:pt idx="1711">
                  <c:v>0.105687827504689</c:v>
                </c:pt>
                <c:pt idx="1712">
                  <c:v>0.105688135900523</c:v>
                </c:pt>
                <c:pt idx="1713">
                  <c:v>0.105688458819949</c:v>
                </c:pt>
                <c:pt idx="1714">
                  <c:v>0.105688796720491</c:v>
                </c:pt>
                <c:pt idx="1715">
                  <c:v>0.105689150059617</c:v>
                </c:pt>
                <c:pt idx="1716">
                  <c:v>0.105689519293669</c:v>
                </c:pt>
                <c:pt idx="1717">
                  <c:v>0.105689904876736</c:v>
                </c:pt>
                <c:pt idx="1718">
                  <c:v>0.105690307259471</c:v>
                </c:pt>
                <c:pt idx="1719">
                  <c:v>0.105690726887856</c:v>
                </c:pt>
                <c:pt idx="1720">
                  <c:v>0.105691164201902</c:v>
                </c:pt>
                <c:pt idx="1721">
                  <c:v>0.105691619634314</c:v>
                </c:pt>
                <c:pt idx="1722">
                  <c:v>0.105692093609085</c:v>
                </c:pt>
                <c:pt idx="1723">
                  <c:v>0.10569258654006</c:v>
                </c:pt>
                <c:pt idx="1724">
                  <c:v>0.105693098829439</c:v>
                </c:pt>
                <c:pt idx="1725">
                  <c:v>0.105693630866248</c:v>
                </c:pt>
                <c:pt idx="1726">
                  <c:v>0.105694183024764</c:v>
                </c:pt>
                <c:pt idx="1727">
                  <c:v>0.105694755662902</c:v>
                </c:pt>
                <c:pt idx="1728">
                  <c:v>0.105695349120572</c:v>
                </c:pt>
                <c:pt idx="1729">
                  <c:v>0.105695963718012</c:v>
                </c:pt>
                <c:pt idx="1730">
                  <c:v>0.105696599754081</c:v>
                </c:pt>
                <c:pt idx="1731">
                  <c:v>0.105697257504553</c:v>
                </c:pt>
                <c:pt idx="1732">
                  <c:v>0.105697937220377</c:v>
                </c:pt>
                <c:pt idx="1733">
                  <c:v>0.105698639125944</c:v>
                </c:pt>
                <c:pt idx="1734">
                  <c:v>0.105699363417334</c:v>
                </c:pt>
                <c:pt idx="1735">
                  <c:v>0.105700110260581</c:v>
                </c:pt>
                <c:pt idx="1736">
                  <c:v>0.105700879789935</c:v>
                </c:pt>
                <c:pt idx="1737">
                  <c:v>0.105701672106146</c:v>
                </c:pt>
                <c:pt idx="1738">
                  <c:v>0.10570248727476</c:v>
                </c:pt>
                <c:pt idx="1739">
                  <c:v>0.105703325324455</c:v>
                </c:pt>
                <c:pt idx="1740">
                  <c:v>0.105704186245404</c:v>
                </c:pt>
                <c:pt idx="1741">
                  <c:v>0.105705069987682</c:v>
                </c:pt>
                <c:pt idx="1742">
                  <c:v>0.105705976459722</c:v>
                </c:pt>
                <c:pt idx="1743">
                  <c:v>0.105706905526835</c:v>
                </c:pt>
                <c:pt idx="1744">
                  <c:v>0.10570785700978</c:v>
                </c:pt>
                <c:pt idx="1745">
                  <c:v>0.105711313511663</c:v>
                </c:pt>
                <c:pt idx="1746">
                  <c:v>0.105712783167748</c:v>
                </c:pt>
                <c:pt idx="1747">
                  <c:v>0.105714352774023</c:v>
                </c:pt>
                <c:pt idx="1748">
                  <c:v>0.105716032425631</c:v>
                </c:pt>
                <c:pt idx="1749">
                  <c:v>0.105717833096494</c:v>
                </c:pt>
                <c:pt idx="1750">
                  <c:v>0.105719766636764</c:v>
                </c:pt>
                <c:pt idx="1751">
                  <c:v>0.105724190646021</c:v>
                </c:pt>
                <c:pt idx="1752">
                  <c:v>0.105726849858649</c:v>
                </c:pt>
                <c:pt idx="1753">
                  <c:v>0.105729747974755</c:v>
                </c:pt>
                <c:pt idx="1754">
                  <c:v>0.105732908196762</c:v>
                </c:pt>
                <c:pt idx="1755">
                  <c:v>0.105736354971684</c:v>
                </c:pt>
                <c:pt idx="1756">
                  <c:v>0.105740113845293</c:v>
                </c:pt>
                <c:pt idx="1757">
                  <c:v>0.105744211273615</c:v>
                </c:pt>
                <c:pt idx="1758">
                  <c:v>0.105748674389157</c:v>
                </c:pt>
                <c:pt idx="1759">
                  <c:v>0.105753530719998</c:v>
                </c:pt>
                <c:pt idx="1760">
                  <c:v>0.105758807860753</c:v>
                </c:pt>
                <c:pt idx="1761">
                  <c:v>0.105764533095452</c:v>
                </c:pt>
                <c:pt idx="1762">
                  <c:v>0.105770732973556</c:v>
                </c:pt>
                <c:pt idx="1763">
                  <c:v>0.105777432841637</c:v>
                </c:pt>
                <c:pt idx="1764">
                  <c:v>0.105784656334649</c:v>
                </c:pt>
                <c:pt idx="1765">
                  <c:v>0.105792424832201</c:v>
                </c:pt>
                <c:pt idx="1766">
                  <c:v>0.105800756886748</c:v>
                </c:pt>
                <c:pt idx="1767">
                  <c:v>0.10580966763212</c:v>
                </c:pt>
                <c:pt idx="1768">
                  <c:v>0.105819168182258</c:v>
                </c:pt>
                <c:pt idx="1769">
                  <c:v>0.105829265031356</c:v>
                </c:pt>
                <c:pt idx="1770">
                  <c:v>0.105839959467786</c:v>
                </c:pt>
                <c:pt idx="1771">
                  <c:v>0.105851247015159</c:v>
                </c:pt>
                <c:pt idx="1772">
                  <c:v>0.105863116914552</c:v>
                </c:pt>
                <c:pt idx="1773">
                  <c:v>0.105875551662331</c:v>
                </c:pt>
                <c:pt idx="1774">
                  <c:v>0.105888526618018</c:v>
                </c:pt>
                <c:pt idx="1775">
                  <c:v>0.105902009696308</c:v>
                </c:pt>
                <c:pt idx="1776">
                  <c:v>0.105915961156561</c:v>
                </c:pt>
                <c:pt idx="1777">
                  <c:v>0.105930333501899</c:v>
                </c:pt>
                <c:pt idx="1778">
                  <c:v>0.105945071498464</c:v>
                </c:pt>
                <c:pt idx="1779">
                  <c:v>0.10596011232333</c:v>
                </c:pt>
                <c:pt idx="1780">
                  <c:v>0.105975385847239</c:v>
                </c:pt>
                <c:pt idx="1781">
                  <c:v>0.10599081505558</c:v>
                </c:pt>
                <c:pt idx="1782">
                  <c:v>0.106006316608085</c:v>
                </c:pt>
                <c:pt idx="1783">
                  <c:v>0.106021801534546</c:v>
                </c:pt>
                <c:pt idx="1784">
                  <c:v>0.106037176060594</c:v>
                </c:pt>
                <c:pt idx="1785">
                  <c:v>0.106052342554272</c:v>
                </c:pt>
                <c:pt idx="1786">
                  <c:v>0.106067200580951</c:v>
                </c:pt>
                <c:pt idx="1787">
                  <c:v>0.106081648051078</c:v>
                </c:pt>
                <c:pt idx="1788">
                  <c:v>0.106095582442502</c:v>
                </c:pt>
                <c:pt idx="1789">
                  <c:v>0.106108902076714</c:v>
                </c:pt>
                <c:pt idx="1790">
                  <c:v>0.106121507426415</c:v>
                </c:pt>
                <c:pt idx="1791">
                  <c:v>0.106133302430363</c:v>
                </c:pt>
                <c:pt idx="1792">
                  <c:v>0.106144195790637</c:v>
                </c:pt>
                <c:pt idx="1793">
                  <c:v>0.106154102227196</c:v>
                </c:pt>
                <c:pt idx="1794">
                  <c:v>0.106162943665041</c:v>
                </c:pt>
                <c:pt idx="1795">
                  <c:v>0.106170650330281</c:v>
                </c:pt>
                <c:pt idx="1796">
                  <c:v>0.106177161733133</c:v>
                </c:pt>
                <c:pt idx="1797">
                  <c:v>0.106182427518034</c:v>
                </c:pt>
                <c:pt idx="1798">
                  <c:v>0.106186408163868</c:v>
                </c:pt>
                <c:pt idx="1799">
                  <c:v>0.10618907552046</c:v>
                </c:pt>
                <c:pt idx="1800">
                  <c:v>0.106190413171047</c:v>
                </c:pt>
                <c:pt idx="1801">
                  <c:v>0.106190416614232</c:v>
                </c:pt>
                <c:pt idx="1802">
                  <c:v>0.106189093262874</c:v>
                </c:pt>
                <c:pt idx="1803">
                  <c:v>0.106186462261327</c:v>
                </c:pt>
                <c:pt idx="1804">
                  <c:v>0.106182554126346</c:v>
                </c:pt>
                <c:pt idx="1805">
                  <c:v>0.10617741022067</c:v>
                </c:pt>
                <c:pt idx="1806">
                  <c:v>0.106171082071734</c:v>
                </c:pt>
                <c:pt idx="1807">
                  <c:v>0.106163630550978</c:v>
                </c:pt>
                <c:pt idx="1808">
                  <c:v>0.106155124931834</c:v>
                </c:pt>
                <c:pt idx="1809">
                  <c:v>0.106145641846569</c:v>
                </c:pt>
                <c:pt idx="1810">
                  <c:v>0.106135264163664</c:v>
                </c:pt>
                <c:pt idx="1811">
                  <c:v>0.106124079808405</c:v>
                </c:pt>
                <c:pt idx="1812">
                  <c:v>0.106112180549732</c:v>
                </c:pt>
                <c:pt idx="1813">
                  <c:v>0.106099660776213</c:v>
                </c:pt>
                <c:pt idx="1814">
                  <c:v>0.106086616283285</c:v>
                </c:pt>
                <c:pt idx="1815">
                  <c:v>0.106073143092707</c:v>
                </c:pt>
                <c:pt idx="1816">
                  <c:v>0.106059336323509</c:v>
                </c:pt>
                <c:pt idx="1817">
                  <c:v>0.106045289131705</c:v>
                </c:pt>
                <c:pt idx="1818">
                  <c:v>0.106031091733733</c:v>
                </c:pt>
                <c:pt idx="1819">
                  <c:v>0.106016830526031</c:v>
                </c:pt>
                <c:pt idx="1820">
                  <c:v>0.106002587310508</c:v>
                </c:pt>
                <c:pt idx="1821">
                  <c:v>0.105988438632914</c:v>
                </c:pt>
                <c:pt idx="1822">
                  <c:v>0.105974455238419</c:v>
                </c:pt>
                <c:pt idx="1823">
                  <c:v>0.105960701646043</c:v>
                </c:pt>
                <c:pt idx="1824">
                  <c:v>0.105947235841129</c:v>
                </c:pt>
                <c:pt idx="1825">
                  <c:v>0.105934109082722</c:v>
                </c:pt>
                <c:pt idx="1826">
                  <c:v>0.105921365820712</c:v>
                </c:pt>
                <c:pt idx="1827">
                  <c:v>0.10590904371578</c:v>
                </c:pt>
                <c:pt idx="1828">
                  <c:v>0.105897173753755</c:v>
                </c:pt>
                <c:pt idx="1829">
                  <c:v>0.105885780444802</c:v>
                </c:pt>
                <c:pt idx="1830">
                  <c:v>0.105874882097007</c:v>
                </c:pt>
                <c:pt idx="1831">
                  <c:v>0.105864491153397</c:v>
                </c:pt>
                <c:pt idx="1832">
                  <c:v>0.10585461458116</c:v>
                </c:pt>
                <c:pt idx="1833">
                  <c:v>0.105845254301856</c:v>
                </c:pt>
                <c:pt idx="1834">
                  <c:v>0.105836407651666</c:v>
                </c:pt>
                <c:pt idx="1835">
                  <c:v>0.105828067861205</c:v>
                </c:pt>
                <c:pt idx="1836">
                  <c:v>0.105820224545068</c:v>
                </c:pt>
                <c:pt idx="1837">
                  <c:v>0.105812864192097</c:v>
                </c:pt>
                <c:pt idx="1838">
                  <c:v>0.105805970648246</c:v>
                </c:pt>
                <c:pt idx="1839">
                  <c:v>0.105799525584943</c:v>
                </c:pt>
                <c:pt idx="1840">
                  <c:v>0.105793508946846</c:v>
                </c:pt>
                <c:pt idx="1841">
                  <c:v>0.105787899373981</c:v>
                </c:pt>
                <c:pt idx="1842">
                  <c:v>0.105782674594253</c:v>
                </c:pt>
                <c:pt idx="1843">
                  <c:v>0.105777811783359</c:v>
                </c:pt>
                <c:pt idx="1844">
                  <c:v>0.105773287890071</c:v>
                </c:pt>
                <c:pt idx="1845">
                  <c:v>0.105769079925728</c:v>
                </c:pt>
                <c:pt idx="1846">
                  <c:v>0.105765165217602</c:v>
                </c:pt>
                <c:pt idx="1847">
                  <c:v>0.105761521626497</c:v>
                </c:pt>
                <c:pt idx="1848">
                  <c:v>0.105756050162246</c:v>
                </c:pt>
                <c:pt idx="1849">
                  <c:v>0.105753230519421</c:v>
                </c:pt>
                <c:pt idx="1850">
                  <c:v>0.105750568101313</c:v>
                </c:pt>
                <c:pt idx="1851">
                  <c:v>0.105748051401055</c:v>
                </c:pt>
                <c:pt idx="1852">
                  <c:v>0.10574566928444</c:v>
                </c:pt>
                <c:pt idx="1853">
                  <c:v>0.105743411080603</c:v>
                </c:pt>
                <c:pt idx="1854">
                  <c:v>0.105741266653403</c:v>
                </c:pt>
                <c:pt idx="1855">
                  <c:v>0.105739226454831</c:v>
                </c:pt>
                <c:pt idx="1856">
                  <c:v>0.105737281561964</c:v>
                </c:pt>
                <c:pt idx="1857">
                  <c:v>0.105735423699084</c:v>
                </c:pt>
                <c:pt idx="1858">
                  <c:v>0.105733645246697</c:v>
                </c:pt>
                <c:pt idx="1859">
                  <c:v>0.105731939239144</c:v>
                </c:pt>
                <c:pt idx="1860">
                  <c:v>0.105728317503954</c:v>
                </c:pt>
                <c:pt idx="1861">
                  <c:v>0.105727050034786</c:v>
                </c:pt>
                <c:pt idx="1862">
                  <c:v>0.105725793095704</c:v>
                </c:pt>
                <c:pt idx="1863">
                  <c:v>0.105724547794118</c:v>
                </c:pt>
                <c:pt idx="1864">
                  <c:v>0.105723315186384</c:v>
                </c:pt>
                <c:pt idx="1865">
                  <c:v>0.105722096276908</c:v>
                </c:pt>
                <c:pt idx="1866">
                  <c:v>0.105720892017431</c:v>
                </c:pt>
                <c:pt idx="1867">
                  <c:v>0.105719703306476</c:v>
                </c:pt>
                <c:pt idx="1868">
                  <c:v>0.105718530988957</c:v>
                </c:pt>
                <c:pt idx="1869">
                  <c:v>0.105717375855961</c:v>
                </c:pt>
                <c:pt idx="1870">
                  <c:v>0.105716238644673</c:v>
                </c:pt>
                <c:pt idx="1871">
                  <c:v>0.105715120038465</c:v>
                </c:pt>
                <c:pt idx="1872">
                  <c:v>0.105714020667126</c:v>
                </c:pt>
                <c:pt idx="1873">
                  <c:v>0.105712941107233</c:v>
                </c:pt>
                <c:pt idx="1874">
                  <c:v>0.105711881882664</c:v>
                </c:pt>
                <c:pt idx="1875">
                  <c:v>0.105710843465234</c:v>
                </c:pt>
                <c:pt idx="1876">
                  <c:v>0.105709826275457</c:v>
                </c:pt>
                <c:pt idx="1877">
                  <c:v>0.105708830683422</c:v>
                </c:pt>
                <c:pt idx="1878">
                  <c:v>0.10570785700978</c:v>
                </c:pt>
                <c:pt idx="1879">
                  <c:v>0.105706905526835</c:v>
                </c:pt>
                <c:pt idx="1880">
                  <c:v>0.105705976459722</c:v>
                </c:pt>
                <c:pt idx="1881">
                  <c:v>0.105705069987682</c:v>
                </c:pt>
                <c:pt idx="1882">
                  <c:v>0.105704186245404</c:v>
                </c:pt>
                <c:pt idx="1883">
                  <c:v>0.105703325324455</c:v>
                </c:pt>
                <c:pt idx="1884">
                  <c:v>0.10570248727476</c:v>
                </c:pt>
                <c:pt idx="1885">
                  <c:v>0.105701672106146</c:v>
                </c:pt>
                <c:pt idx="1886">
                  <c:v>0.105700879789935</c:v>
                </c:pt>
                <c:pt idx="1887">
                  <c:v>0.105700110260581</c:v>
                </c:pt>
                <c:pt idx="1888">
                  <c:v>0.105699363417334</c:v>
                </c:pt>
                <c:pt idx="1889">
                  <c:v>0.105698639125944</c:v>
                </c:pt>
                <c:pt idx="1890">
                  <c:v>0.105697937220377</c:v>
                </c:pt>
                <c:pt idx="1891">
                  <c:v>0.105697257504553</c:v>
                </c:pt>
                <c:pt idx="1892">
                  <c:v>0.105696599754081</c:v>
                </c:pt>
                <c:pt idx="1893">
                  <c:v>0.105695963718012</c:v>
                </c:pt>
                <c:pt idx="1894">
                  <c:v>0.105695349120572</c:v>
                </c:pt>
                <c:pt idx="1895">
                  <c:v>0.105694755662902</c:v>
                </c:pt>
                <c:pt idx="1896">
                  <c:v>0.105694183024764</c:v>
                </c:pt>
                <c:pt idx="1897">
                  <c:v>0.105693630866248</c:v>
                </c:pt>
                <c:pt idx="1898">
                  <c:v>0.105693098829439</c:v>
                </c:pt>
                <c:pt idx="1899">
                  <c:v>0.10569258654006</c:v>
                </c:pt>
                <c:pt idx="1900">
                  <c:v>0.105692093609085</c:v>
                </c:pt>
                <c:pt idx="1901">
                  <c:v>0.105691619634314</c:v>
                </c:pt>
                <c:pt idx="1902">
                  <c:v>0.105691164201902</c:v>
                </c:pt>
                <c:pt idx="1903">
                  <c:v>0.105690726887856</c:v>
                </c:pt>
                <c:pt idx="1904">
                  <c:v>0.105690307259471</c:v>
                </c:pt>
                <c:pt idx="1905">
                  <c:v>0.105689904876736</c:v>
                </c:pt>
                <c:pt idx="1906">
                  <c:v>0.105689519293669</c:v>
                </c:pt>
                <c:pt idx="1907">
                  <c:v>0.105689150059617</c:v>
                </c:pt>
                <c:pt idx="1908">
                  <c:v>0.105688796720491</c:v>
                </c:pt>
                <c:pt idx="1909">
                  <c:v>0.105688458819949</c:v>
                </c:pt>
                <c:pt idx="1910">
                  <c:v>0.105688135900523</c:v>
                </c:pt>
                <c:pt idx="1911">
                  <c:v>0.105687827504689</c:v>
                </c:pt>
                <c:pt idx="1912">
                  <c:v>0.105687533175876</c:v>
                </c:pt>
                <c:pt idx="1913">
                  <c:v>0.105687252459424</c:v>
                </c:pt>
                <c:pt idx="1914">
                  <c:v>0.105686984903476</c:v>
                </c:pt>
                <c:pt idx="1915">
                  <c:v>0.105686730059819</c:v>
                </c:pt>
                <c:pt idx="1916">
                  <c:v>0.105686487484666</c:v>
                </c:pt>
                <c:pt idx="1917">
                  <c:v>0.105686256739377</c:v>
                </c:pt>
                <c:pt idx="1918">
                  <c:v>0.105686037391132</c:v>
                </c:pt>
                <c:pt idx="1919">
                  <c:v>0.105685829013545</c:v>
                </c:pt>
                <c:pt idx="1920">
                  <c:v>0.105685631187223</c:v>
                </c:pt>
                <c:pt idx="1921">
                  <c:v>0.105685443500277</c:v>
                </c:pt>
                <c:pt idx="1922">
                  <c:v>0.105685265548778</c:v>
                </c:pt>
                <c:pt idx="1923">
                  <c:v>0.105685096937167</c:v>
                </c:pt>
                <c:pt idx="1924">
                  <c:v>0.105684937278617</c:v>
                </c:pt>
                <c:pt idx="1925">
                  <c:v>0.105684786195344</c:v>
                </c:pt>
                <c:pt idx="1926">
                  <c:v>0.105684643318883</c:v>
                </c:pt>
                <c:pt idx="1927">
                  <c:v>0.105684508290312</c:v>
                </c:pt>
                <c:pt idx="1928">
                  <c:v>0.105684380760443</c:v>
                </c:pt>
                <c:pt idx="1929">
                  <c:v>0.10568426038997</c:v>
                </c:pt>
                <c:pt idx="1930">
                  <c:v>0.10568414684958</c:v>
                </c:pt>
                <c:pt idx="1931">
                  <c:v>0.105684039820036</c:v>
                </c:pt>
                <c:pt idx="1932">
                  <c:v>0.105683938992217</c:v>
                </c:pt>
                <c:pt idx="1933">
                  <c:v>0.105683844067138</c:v>
                </c:pt>
                <c:pt idx="1934">
                  <c:v>0.105683754755932</c:v>
                </c:pt>
                <c:pt idx="1935">
                  <c:v>0.105683670779809</c:v>
                </c:pt>
                <c:pt idx="1936">
                  <c:v>0.105683591869995</c:v>
                </c:pt>
                <c:pt idx="1937">
                  <c:v>0.105683517767641</c:v>
                </c:pt>
                <c:pt idx="1938">
                  <c:v>0.105682512813352</c:v>
                </c:pt>
                <c:pt idx="1939">
                  <c:v>0.105682512813352</c:v>
                </c:pt>
                <c:pt idx="1940">
                  <c:v>0.105682512813352</c:v>
                </c:pt>
                <c:pt idx="1941">
                  <c:v>0.105682512813352</c:v>
                </c:pt>
                <c:pt idx="1942">
                  <c:v>0.105682512813352</c:v>
                </c:pt>
                <c:pt idx="1943">
                  <c:v>0.105682512813352</c:v>
                </c:pt>
                <c:pt idx="1944">
                  <c:v>0.105682512813352</c:v>
                </c:pt>
                <c:pt idx="1945">
                  <c:v>0.105682512813352</c:v>
                </c:pt>
                <c:pt idx="1946">
                  <c:v>0.105682512813352</c:v>
                </c:pt>
                <c:pt idx="1947">
                  <c:v>0.105682512813352</c:v>
                </c:pt>
                <c:pt idx="1948">
                  <c:v>0.105682512813352</c:v>
                </c:pt>
                <c:pt idx="1949">
                  <c:v>0.105682512813352</c:v>
                </c:pt>
                <c:pt idx="1950">
                  <c:v>0.105682512813352</c:v>
                </c:pt>
                <c:pt idx="1951">
                  <c:v>0.105682512813352</c:v>
                </c:pt>
                <c:pt idx="1952">
                  <c:v>0.105682512813352</c:v>
                </c:pt>
                <c:pt idx="1953">
                  <c:v>0.105682512813352</c:v>
                </c:pt>
                <c:pt idx="1954">
                  <c:v>0.105682512813352</c:v>
                </c:pt>
                <c:pt idx="1955">
                  <c:v>0.105682512813352</c:v>
                </c:pt>
                <c:pt idx="1956">
                  <c:v>0.105682512813352</c:v>
                </c:pt>
                <c:pt idx="1957">
                  <c:v>0.105682512813352</c:v>
                </c:pt>
                <c:pt idx="1958">
                  <c:v>0.105682512813352</c:v>
                </c:pt>
                <c:pt idx="1959">
                  <c:v>0.105682512813352</c:v>
                </c:pt>
                <c:pt idx="1960">
                  <c:v>0.105682512813352</c:v>
                </c:pt>
                <c:pt idx="1961">
                  <c:v>0.105682512813352</c:v>
                </c:pt>
                <c:pt idx="1962">
                  <c:v>0.105682512813352</c:v>
                </c:pt>
                <c:pt idx="1963">
                  <c:v>0.105682512813352</c:v>
                </c:pt>
                <c:pt idx="1964">
                  <c:v>0.105682512813352</c:v>
                </c:pt>
                <c:pt idx="1965">
                  <c:v>0.105682512813352</c:v>
                </c:pt>
                <c:pt idx="1966">
                  <c:v>0.105682512813352</c:v>
                </c:pt>
                <c:pt idx="1967">
                  <c:v>0.105682512813352</c:v>
                </c:pt>
                <c:pt idx="1968">
                  <c:v>0.105682512813352</c:v>
                </c:pt>
                <c:pt idx="1969">
                  <c:v>0.105682512813352</c:v>
                </c:pt>
                <c:pt idx="1970">
                  <c:v>0.105682512813352</c:v>
                </c:pt>
                <c:pt idx="1971">
                  <c:v>0.105682512813352</c:v>
                </c:pt>
                <c:pt idx="1972">
                  <c:v>0.105682512813352</c:v>
                </c:pt>
                <c:pt idx="1973">
                  <c:v>0.105682512813352</c:v>
                </c:pt>
                <c:pt idx="1974">
                  <c:v>0.105682512813352</c:v>
                </c:pt>
                <c:pt idx="1975">
                  <c:v>0.105682512813352</c:v>
                </c:pt>
                <c:pt idx="1976">
                  <c:v>0.105682512813352</c:v>
                </c:pt>
                <c:pt idx="1977">
                  <c:v>0.105682512813352</c:v>
                </c:pt>
                <c:pt idx="1978">
                  <c:v>0.105682512813352</c:v>
                </c:pt>
                <c:pt idx="1979">
                  <c:v>0.105682512813352</c:v>
                </c:pt>
                <c:pt idx="1980">
                  <c:v>0.105682512813352</c:v>
                </c:pt>
                <c:pt idx="1981">
                  <c:v>0.105682512813352</c:v>
                </c:pt>
                <c:pt idx="1982">
                  <c:v>0.105682512813352</c:v>
                </c:pt>
                <c:pt idx="1983">
                  <c:v>0.105682512813352</c:v>
                </c:pt>
                <c:pt idx="1984">
                  <c:v>0.105682512813352</c:v>
                </c:pt>
                <c:pt idx="1985">
                  <c:v>0.105682512813352</c:v>
                </c:pt>
                <c:pt idx="1986">
                  <c:v>0.105682512813352</c:v>
                </c:pt>
                <c:pt idx="1987">
                  <c:v>0.105682512813352</c:v>
                </c:pt>
                <c:pt idx="1988">
                  <c:v>0.105682512813352</c:v>
                </c:pt>
                <c:pt idx="1989">
                  <c:v>0.105682512813352</c:v>
                </c:pt>
                <c:pt idx="1990">
                  <c:v>0.105682512813352</c:v>
                </c:pt>
                <c:pt idx="1991">
                  <c:v>0.105682512813352</c:v>
                </c:pt>
                <c:pt idx="1992">
                  <c:v>0.105682512813352</c:v>
                </c:pt>
                <c:pt idx="1993">
                  <c:v>0.105682512813352</c:v>
                </c:pt>
                <c:pt idx="1994">
                  <c:v>0.105682512813352</c:v>
                </c:pt>
                <c:pt idx="1995">
                  <c:v>0.105682512813352</c:v>
                </c:pt>
                <c:pt idx="1996">
                  <c:v>0.105682512813352</c:v>
                </c:pt>
                <c:pt idx="1997">
                  <c:v>0.105682512813352</c:v>
                </c:pt>
                <c:pt idx="1998">
                  <c:v>0.105682512813352</c:v>
                </c:pt>
                <c:pt idx="1999">
                  <c:v>0.105682512813352</c:v>
                </c:pt>
                <c:pt idx="2000">
                  <c:v>0.105682512813352</c:v>
                </c:pt>
                <c:pt idx="2001">
                  <c:v>0.105682512813352</c:v>
                </c:pt>
                <c:pt idx="2002">
                  <c:v>0.105682512813352</c:v>
                </c:pt>
                <c:pt idx="2003">
                  <c:v>0.105682512813352</c:v>
                </c:pt>
                <c:pt idx="2004">
                  <c:v>0.105682512813352</c:v>
                </c:pt>
                <c:pt idx="2005">
                  <c:v>0.105682512813352</c:v>
                </c:pt>
                <c:pt idx="2006">
                  <c:v>0.105682512813352</c:v>
                </c:pt>
                <c:pt idx="2007">
                  <c:v>0.105682512813352</c:v>
                </c:pt>
                <c:pt idx="2008">
                  <c:v>0.105682512813352</c:v>
                </c:pt>
                <c:pt idx="2009">
                  <c:v>0.105682512813352</c:v>
                </c:pt>
                <c:pt idx="2010">
                  <c:v>0.105682512813352</c:v>
                </c:pt>
                <c:pt idx="2011">
                  <c:v>0.105682512813352</c:v>
                </c:pt>
                <c:pt idx="2012">
                  <c:v>0.105682512813352</c:v>
                </c:pt>
                <c:pt idx="2013">
                  <c:v>0.105682512813352</c:v>
                </c:pt>
                <c:pt idx="2014">
                  <c:v>0.105682512813352</c:v>
                </c:pt>
                <c:pt idx="2015">
                  <c:v>0.105682512813352</c:v>
                </c:pt>
                <c:pt idx="2016">
                  <c:v>0.105682512813352</c:v>
                </c:pt>
                <c:pt idx="2017">
                  <c:v>0.105682512813352</c:v>
                </c:pt>
                <c:pt idx="2018">
                  <c:v>0.105682512813352</c:v>
                </c:pt>
                <c:pt idx="2019">
                  <c:v>0.105682512813352</c:v>
                </c:pt>
                <c:pt idx="2020">
                  <c:v>0.105682512813352</c:v>
                </c:pt>
                <c:pt idx="2021">
                  <c:v>0.105682512813352</c:v>
                </c:pt>
                <c:pt idx="2022">
                  <c:v>0.105682512813352</c:v>
                </c:pt>
                <c:pt idx="2023">
                  <c:v>0.105682512813352</c:v>
                </c:pt>
                <c:pt idx="2024">
                  <c:v>0.105682512813352</c:v>
                </c:pt>
                <c:pt idx="2025">
                  <c:v>0.105682512813352</c:v>
                </c:pt>
                <c:pt idx="2026">
                  <c:v>0.105682512813352</c:v>
                </c:pt>
                <c:pt idx="2027">
                  <c:v>0.105682512813352</c:v>
                </c:pt>
                <c:pt idx="2028">
                  <c:v>0.105682512813352</c:v>
                </c:pt>
                <c:pt idx="2029">
                  <c:v>0.105682512813352</c:v>
                </c:pt>
                <c:pt idx="2030">
                  <c:v>0.105682512813352</c:v>
                </c:pt>
                <c:pt idx="2031">
                  <c:v>0.105682512813352</c:v>
                </c:pt>
                <c:pt idx="2032">
                  <c:v>0.105682512813352</c:v>
                </c:pt>
                <c:pt idx="2033">
                  <c:v>0.105682512813352</c:v>
                </c:pt>
                <c:pt idx="2034">
                  <c:v>0.105682512813352</c:v>
                </c:pt>
                <c:pt idx="2035">
                  <c:v>0.105682512813352</c:v>
                </c:pt>
                <c:pt idx="2036">
                  <c:v>0.105682512813352</c:v>
                </c:pt>
                <c:pt idx="2037">
                  <c:v>0.105682512813352</c:v>
                </c:pt>
                <c:pt idx="2038">
                  <c:v>0.105682512813352</c:v>
                </c:pt>
                <c:pt idx="2039">
                  <c:v>0.105682512813352</c:v>
                </c:pt>
                <c:pt idx="2040">
                  <c:v>0.105682512813352</c:v>
                </c:pt>
                <c:pt idx="2041">
                  <c:v>0.105682512813352</c:v>
                </c:pt>
                <c:pt idx="2042">
                  <c:v>0.105682512813352</c:v>
                </c:pt>
                <c:pt idx="2043">
                  <c:v>0.105682512813352</c:v>
                </c:pt>
                <c:pt idx="2044">
                  <c:v>0.105682512813352</c:v>
                </c:pt>
                <c:pt idx="2045">
                  <c:v>0.105682512813352</c:v>
                </c:pt>
                <c:pt idx="2046">
                  <c:v>0.105682512813352</c:v>
                </c:pt>
                <c:pt idx="2047">
                  <c:v>0.105682512813352</c:v>
                </c:pt>
                <c:pt idx="2048">
                  <c:v>0.105682512813352</c:v>
                </c:pt>
                <c:pt idx="2049">
                  <c:v>0.105682512813352</c:v>
                </c:pt>
                <c:pt idx="2050">
                  <c:v>0.105682512813352</c:v>
                </c:pt>
                <c:pt idx="2051">
                  <c:v>0.105682512813352</c:v>
                </c:pt>
                <c:pt idx="2052">
                  <c:v>0.105682512813352</c:v>
                </c:pt>
                <c:pt idx="2053">
                  <c:v>0.105682512813352</c:v>
                </c:pt>
                <c:pt idx="2054">
                  <c:v>0.105682512813352</c:v>
                </c:pt>
                <c:pt idx="2055">
                  <c:v>0.105682512813352</c:v>
                </c:pt>
                <c:pt idx="2056">
                  <c:v>0.105682512813352</c:v>
                </c:pt>
                <c:pt idx="2057">
                  <c:v>0.105682512813352</c:v>
                </c:pt>
                <c:pt idx="2058">
                  <c:v>0.105682512813352</c:v>
                </c:pt>
                <c:pt idx="2059">
                  <c:v>0.105682512813352</c:v>
                </c:pt>
                <c:pt idx="2060">
                  <c:v>0.105682512813352</c:v>
                </c:pt>
                <c:pt idx="2061">
                  <c:v>0.105682512813352</c:v>
                </c:pt>
                <c:pt idx="2062">
                  <c:v>0.105682512813352</c:v>
                </c:pt>
                <c:pt idx="2063">
                  <c:v>0.105682512813352</c:v>
                </c:pt>
                <c:pt idx="2064">
                  <c:v>0.105682512813352</c:v>
                </c:pt>
                <c:pt idx="2065">
                  <c:v>0.105682512813352</c:v>
                </c:pt>
                <c:pt idx="2066">
                  <c:v>0.105682512813352</c:v>
                </c:pt>
                <c:pt idx="2067">
                  <c:v>0.105682512813352</c:v>
                </c:pt>
                <c:pt idx="2068">
                  <c:v>0.105682512813352</c:v>
                </c:pt>
                <c:pt idx="2069">
                  <c:v>0.105682512813352</c:v>
                </c:pt>
                <c:pt idx="2070">
                  <c:v>0.105682512813352</c:v>
                </c:pt>
                <c:pt idx="2071">
                  <c:v>0.105682512813352</c:v>
                </c:pt>
                <c:pt idx="2072">
                  <c:v>0.105682512813352</c:v>
                </c:pt>
                <c:pt idx="2073">
                  <c:v>0.105682512813352</c:v>
                </c:pt>
                <c:pt idx="2074">
                  <c:v>0.105682512813352</c:v>
                </c:pt>
                <c:pt idx="2075">
                  <c:v>0.105682512813352</c:v>
                </c:pt>
                <c:pt idx="2076">
                  <c:v>0.105682512813352</c:v>
                </c:pt>
                <c:pt idx="2077">
                  <c:v>0.105682512813352</c:v>
                </c:pt>
                <c:pt idx="2078">
                  <c:v>0.105682512813352</c:v>
                </c:pt>
                <c:pt idx="2079">
                  <c:v>0.105682512813352</c:v>
                </c:pt>
                <c:pt idx="2080">
                  <c:v>0.105682512813352</c:v>
                </c:pt>
                <c:pt idx="2081">
                  <c:v>0.105682512813352</c:v>
                </c:pt>
                <c:pt idx="2082">
                  <c:v>0.105682512813352</c:v>
                </c:pt>
                <c:pt idx="2083">
                  <c:v>0.105682512813352</c:v>
                </c:pt>
                <c:pt idx="2084">
                  <c:v>0.105682512813352</c:v>
                </c:pt>
                <c:pt idx="2085">
                  <c:v>0.105682512813352</c:v>
                </c:pt>
                <c:pt idx="2086">
                  <c:v>0.105682512813352</c:v>
                </c:pt>
                <c:pt idx="2087">
                  <c:v>0.105682512813352</c:v>
                </c:pt>
                <c:pt idx="2088">
                  <c:v>0.105682512813352</c:v>
                </c:pt>
                <c:pt idx="2089">
                  <c:v>0.105682512813352</c:v>
                </c:pt>
                <c:pt idx="2090">
                  <c:v>0.105682512813352</c:v>
                </c:pt>
                <c:pt idx="2091">
                  <c:v>0.105682512813352</c:v>
                </c:pt>
                <c:pt idx="2092">
                  <c:v>0.105682512813352</c:v>
                </c:pt>
                <c:pt idx="2093">
                  <c:v>0.105682512813352</c:v>
                </c:pt>
                <c:pt idx="2094">
                  <c:v>0.105682512813352</c:v>
                </c:pt>
                <c:pt idx="2095">
                  <c:v>0.105682512813352</c:v>
                </c:pt>
                <c:pt idx="2096">
                  <c:v>0.105682512813352</c:v>
                </c:pt>
                <c:pt idx="2097">
                  <c:v>0.105682512813352</c:v>
                </c:pt>
                <c:pt idx="2098">
                  <c:v>0.105682512813352</c:v>
                </c:pt>
                <c:pt idx="2099">
                  <c:v>0.105682512813352</c:v>
                </c:pt>
                <c:pt idx="2100">
                  <c:v>0.105682512813352</c:v>
                </c:pt>
                <c:pt idx="2101">
                  <c:v>0.105682512813352</c:v>
                </c:pt>
                <c:pt idx="2102">
                  <c:v>0.105682512813352</c:v>
                </c:pt>
                <c:pt idx="2103">
                  <c:v>0.105682512813352</c:v>
                </c:pt>
                <c:pt idx="2104">
                  <c:v>0.105682512813352</c:v>
                </c:pt>
                <c:pt idx="2105">
                  <c:v>0.105682512813352</c:v>
                </c:pt>
                <c:pt idx="2106">
                  <c:v>0.105682512813352</c:v>
                </c:pt>
                <c:pt idx="2107">
                  <c:v>0.105682512813352</c:v>
                </c:pt>
                <c:pt idx="2108">
                  <c:v>0.105682512813352</c:v>
                </c:pt>
                <c:pt idx="2109">
                  <c:v>0.105682512813352</c:v>
                </c:pt>
                <c:pt idx="2110">
                  <c:v>0.105682512813352</c:v>
                </c:pt>
                <c:pt idx="2111">
                  <c:v>0.105682512813352</c:v>
                </c:pt>
                <c:pt idx="2112">
                  <c:v>0.105682512813352</c:v>
                </c:pt>
                <c:pt idx="2113">
                  <c:v>0.105682512813352</c:v>
                </c:pt>
                <c:pt idx="2114">
                  <c:v>0.105682512813352</c:v>
                </c:pt>
                <c:pt idx="2115">
                  <c:v>0.105682512813352</c:v>
                </c:pt>
                <c:pt idx="2116">
                  <c:v>0.105682512813352</c:v>
                </c:pt>
                <c:pt idx="2117">
                  <c:v>0.105682512813352</c:v>
                </c:pt>
                <c:pt idx="2118">
                  <c:v>0.105682512813352</c:v>
                </c:pt>
                <c:pt idx="2119">
                  <c:v>0.105682512813352</c:v>
                </c:pt>
                <c:pt idx="2120">
                  <c:v>0.105682512813352</c:v>
                </c:pt>
                <c:pt idx="2121">
                  <c:v>0.105682512813352</c:v>
                </c:pt>
                <c:pt idx="2122">
                  <c:v>0.105682512813352</c:v>
                </c:pt>
                <c:pt idx="2123">
                  <c:v>0.105682512813352</c:v>
                </c:pt>
                <c:pt idx="2124">
                  <c:v>0.105682512813352</c:v>
                </c:pt>
                <c:pt idx="2125">
                  <c:v>0.105682512813352</c:v>
                </c:pt>
                <c:pt idx="2126">
                  <c:v>0.105682512813352</c:v>
                </c:pt>
                <c:pt idx="2127">
                  <c:v>0.105682512813352</c:v>
                </c:pt>
                <c:pt idx="2128">
                  <c:v>0.105682512813352</c:v>
                </c:pt>
                <c:pt idx="2129">
                  <c:v>0.105682512813352</c:v>
                </c:pt>
                <c:pt idx="2130">
                  <c:v>0.105682512813352</c:v>
                </c:pt>
                <c:pt idx="2131">
                  <c:v>0.105682512813352</c:v>
                </c:pt>
                <c:pt idx="2132">
                  <c:v>0.105682512813352</c:v>
                </c:pt>
                <c:pt idx="2133">
                  <c:v>0.105682512813352</c:v>
                </c:pt>
                <c:pt idx="2134">
                  <c:v>0.105682512813352</c:v>
                </c:pt>
                <c:pt idx="2135">
                  <c:v>0.105682512813352</c:v>
                </c:pt>
                <c:pt idx="2136">
                  <c:v>0.105682512813352</c:v>
                </c:pt>
                <c:pt idx="2137">
                  <c:v>0.105682512813352</c:v>
                </c:pt>
                <c:pt idx="2138">
                  <c:v>0.105682512813352</c:v>
                </c:pt>
                <c:pt idx="2139">
                  <c:v>0.105682512813352</c:v>
                </c:pt>
                <c:pt idx="2140">
                  <c:v>0.105682512813352</c:v>
                </c:pt>
                <c:pt idx="2141">
                  <c:v>0.105682512813352</c:v>
                </c:pt>
                <c:pt idx="2142">
                  <c:v>0.105682512813352</c:v>
                </c:pt>
                <c:pt idx="2143">
                  <c:v>0.105682512813352</c:v>
                </c:pt>
                <c:pt idx="2144">
                  <c:v>0.105682512813352</c:v>
                </c:pt>
                <c:pt idx="2145">
                  <c:v>0.105682512813352</c:v>
                </c:pt>
                <c:pt idx="2146">
                  <c:v>0.105682512813352</c:v>
                </c:pt>
                <c:pt idx="2147">
                  <c:v>0.105682512813352</c:v>
                </c:pt>
                <c:pt idx="2148">
                  <c:v>0.105682512813352</c:v>
                </c:pt>
                <c:pt idx="2149">
                  <c:v>0.105682512813352</c:v>
                </c:pt>
                <c:pt idx="2150">
                  <c:v>0.105682512813352</c:v>
                </c:pt>
                <c:pt idx="2151">
                  <c:v>0.105682512813352</c:v>
                </c:pt>
                <c:pt idx="2152">
                  <c:v>0.105682512813352</c:v>
                </c:pt>
                <c:pt idx="2153">
                  <c:v>0.105682512813352</c:v>
                </c:pt>
                <c:pt idx="2154">
                  <c:v>0.105682512813352</c:v>
                </c:pt>
                <c:pt idx="2155">
                  <c:v>0.105682512813352</c:v>
                </c:pt>
                <c:pt idx="2156">
                  <c:v>0.105682512813352</c:v>
                </c:pt>
                <c:pt idx="2157">
                  <c:v>0.105682512813352</c:v>
                </c:pt>
                <c:pt idx="2158">
                  <c:v>0.105682512813352</c:v>
                </c:pt>
                <c:pt idx="2159">
                  <c:v>0.105682512813352</c:v>
                </c:pt>
                <c:pt idx="2160">
                  <c:v>0.105682512813352</c:v>
                </c:pt>
                <c:pt idx="2161">
                  <c:v>0.105682512813352</c:v>
                </c:pt>
                <c:pt idx="2162">
                  <c:v>0.105682512813352</c:v>
                </c:pt>
                <c:pt idx="2163">
                  <c:v>0.105682512813352</c:v>
                </c:pt>
                <c:pt idx="2164">
                  <c:v>0.105682512813352</c:v>
                </c:pt>
                <c:pt idx="2165">
                  <c:v>0.105682512813352</c:v>
                </c:pt>
                <c:pt idx="2166">
                  <c:v>0.105682512813352</c:v>
                </c:pt>
                <c:pt idx="2167">
                  <c:v>0.105682512813352</c:v>
                </c:pt>
                <c:pt idx="2168">
                  <c:v>0.105682512813352</c:v>
                </c:pt>
                <c:pt idx="2169">
                  <c:v>0.105682512813352</c:v>
                </c:pt>
                <c:pt idx="2170">
                  <c:v>0.105682512813352</c:v>
                </c:pt>
                <c:pt idx="2171">
                  <c:v>0.105682512813352</c:v>
                </c:pt>
                <c:pt idx="2172">
                  <c:v>0.105682512813352</c:v>
                </c:pt>
                <c:pt idx="2173">
                  <c:v>0.105682512813352</c:v>
                </c:pt>
                <c:pt idx="2174">
                  <c:v>0.105682512813352</c:v>
                </c:pt>
                <c:pt idx="2175">
                  <c:v>0.105682512813352</c:v>
                </c:pt>
                <c:pt idx="2176">
                  <c:v>0.105682512813352</c:v>
                </c:pt>
                <c:pt idx="2177">
                  <c:v>0.105682512813352</c:v>
                </c:pt>
                <c:pt idx="2178">
                  <c:v>0.105682512813352</c:v>
                </c:pt>
                <c:pt idx="2179">
                  <c:v>0.105682512813352</c:v>
                </c:pt>
                <c:pt idx="2180">
                  <c:v>0.105682512813352</c:v>
                </c:pt>
                <c:pt idx="2181">
                  <c:v>0.105682512813352</c:v>
                </c:pt>
                <c:pt idx="2182">
                  <c:v>0.105682512813352</c:v>
                </c:pt>
                <c:pt idx="2183">
                  <c:v>0.105682512813352</c:v>
                </c:pt>
                <c:pt idx="2184">
                  <c:v>0.105682512813352</c:v>
                </c:pt>
                <c:pt idx="2185">
                  <c:v>0.105682512813352</c:v>
                </c:pt>
                <c:pt idx="2186">
                  <c:v>0.105682512813352</c:v>
                </c:pt>
                <c:pt idx="2187">
                  <c:v>0.105682512813352</c:v>
                </c:pt>
                <c:pt idx="2188">
                  <c:v>0.105682512813352</c:v>
                </c:pt>
                <c:pt idx="2189">
                  <c:v>0.105682512813352</c:v>
                </c:pt>
                <c:pt idx="2190">
                  <c:v>0.105682512813352</c:v>
                </c:pt>
                <c:pt idx="2191">
                  <c:v>0.105682512813352</c:v>
                </c:pt>
                <c:pt idx="2192">
                  <c:v>0.105682512813352</c:v>
                </c:pt>
                <c:pt idx="2193">
                  <c:v>0.105682512813352</c:v>
                </c:pt>
                <c:pt idx="2194">
                  <c:v>0.105682512813352</c:v>
                </c:pt>
                <c:pt idx="2195">
                  <c:v>0.105682512813352</c:v>
                </c:pt>
                <c:pt idx="2196">
                  <c:v>0.105682512813352</c:v>
                </c:pt>
                <c:pt idx="2197">
                  <c:v>0.105682512813352</c:v>
                </c:pt>
                <c:pt idx="2198">
                  <c:v>0.105682512813352</c:v>
                </c:pt>
                <c:pt idx="2199">
                  <c:v>0.105682512813352</c:v>
                </c:pt>
                <c:pt idx="2200">
                  <c:v>0.105682512813352</c:v>
                </c:pt>
                <c:pt idx="2201">
                  <c:v>0.105682512813352</c:v>
                </c:pt>
                <c:pt idx="2202">
                  <c:v>0.105682512813352</c:v>
                </c:pt>
                <c:pt idx="2203">
                  <c:v>0.105682512813352</c:v>
                </c:pt>
                <c:pt idx="2204">
                  <c:v>0.105682512813352</c:v>
                </c:pt>
                <c:pt idx="2205">
                  <c:v>0.105682512813352</c:v>
                </c:pt>
                <c:pt idx="2206">
                  <c:v>0.105682512813352</c:v>
                </c:pt>
                <c:pt idx="2207">
                  <c:v>0.105682512813352</c:v>
                </c:pt>
                <c:pt idx="2208">
                  <c:v>0.105682512813352</c:v>
                </c:pt>
                <c:pt idx="2209">
                  <c:v>0.105682512813352</c:v>
                </c:pt>
                <c:pt idx="2210">
                  <c:v>0.105682512813352</c:v>
                </c:pt>
                <c:pt idx="2211">
                  <c:v>0.105682512813352</c:v>
                </c:pt>
                <c:pt idx="2212">
                  <c:v>0.105682512813352</c:v>
                </c:pt>
                <c:pt idx="2213">
                  <c:v>0.105682512813352</c:v>
                </c:pt>
                <c:pt idx="2214">
                  <c:v>0.105682512813352</c:v>
                </c:pt>
                <c:pt idx="2215">
                  <c:v>0.105682512813352</c:v>
                </c:pt>
                <c:pt idx="2216">
                  <c:v>0.105682512813352</c:v>
                </c:pt>
                <c:pt idx="2217">
                  <c:v>0.105682512813352</c:v>
                </c:pt>
                <c:pt idx="2218">
                  <c:v>0.105682512813352</c:v>
                </c:pt>
                <c:pt idx="2219">
                  <c:v>0.105682512813352</c:v>
                </c:pt>
                <c:pt idx="2220">
                  <c:v>0.105682512813352</c:v>
                </c:pt>
                <c:pt idx="2221">
                  <c:v>0.105682512813352</c:v>
                </c:pt>
                <c:pt idx="2222">
                  <c:v>0.105682512813352</c:v>
                </c:pt>
                <c:pt idx="2223">
                  <c:v>0.105682512813352</c:v>
                </c:pt>
                <c:pt idx="2224">
                  <c:v>0.105682512813352</c:v>
                </c:pt>
                <c:pt idx="2225">
                  <c:v>0.105682512813352</c:v>
                </c:pt>
                <c:pt idx="2226">
                  <c:v>0.105682512813352</c:v>
                </c:pt>
                <c:pt idx="2227">
                  <c:v>0.105682512813352</c:v>
                </c:pt>
                <c:pt idx="2228">
                  <c:v>0.105682512813352</c:v>
                </c:pt>
                <c:pt idx="2229">
                  <c:v>0.105682512813352</c:v>
                </c:pt>
                <c:pt idx="2230">
                  <c:v>0.105682512813352</c:v>
                </c:pt>
                <c:pt idx="2231">
                  <c:v>0.105682512813352</c:v>
                </c:pt>
                <c:pt idx="2232">
                  <c:v>0.105682512813352</c:v>
                </c:pt>
                <c:pt idx="2233">
                  <c:v>0.105682512813352</c:v>
                </c:pt>
                <c:pt idx="2234">
                  <c:v>0.105682512813352</c:v>
                </c:pt>
                <c:pt idx="2235">
                  <c:v>0.105682512813352</c:v>
                </c:pt>
                <c:pt idx="2236">
                  <c:v>0.105682512813352</c:v>
                </c:pt>
                <c:pt idx="2237">
                  <c:v>0.105682512813352</c:v>
                </c:pt>
                <c:pt idx="2238">
                  <c:v>0.105682512813352</c:v>
                </c:pt>
                <c:pt idx="2239">
                  <c:v>0.105682512813352</c:v>
                </c:pt>
                <c:pt idx="2240">
                  <c:v>0.105682512813352</c:v>
                </c:pt>
                <c:pt idx="2241">
                  <c:v>0.105682512813352</c:v>
                </c:pt>
                <c:pt idx="2242">
                  <c:v>0.105682512813352</c:v>
                </c:pt>
                <c:pt idx="2243">
                  <c:v>0.105682512813352</c:v>
                </c:pt>
                <c:pt idx="2244">
                  <c:v>0.105682512813352</c:v>
                </c:pt>
                <c:pt idx="2245">
                  <c:v>0.105682512813352</c:v>
                </c:pt>
                <c:pt idx="2246">
                  <c:v>0.105682512813352</c:v>
                </c:pt>
                <c:pt idx="2247">
                  <c:v>0.105682512813352</c:v>
                </c:pt>
                <c:pt idx="2248">
                  <c:v>0.105682512813352</c:v>
                </c:pt>
                <c:pt idx="2249">
                  <c:v>0.105682512813352</c:v>
                </c:pt>
                <c:pt idx="2250">
                  <c:v>0.105682512813352</c:v>
                </c:pt>
                <c:pt idx="2251">
                  <c:v>0.105682512813352</c:v>
                </c:pt>
                <c:pt idx="2252">
                  <c:v>0.105682512813352</c:v>
                </c:pt>
                <c:pt idx="2253">
                  <c:v>0.105682512813352</c:v>
                </c:pt>
                <c:pt idx="2254">
                  <c:v>0.105682512813352</c:v>
                </c:pt>
                <c:pt idx="2255">
                  <c:v>0.105682512813352</c:v>
                </c:pt>
                <c:pt idx="2256">
                  <c:v>0.105682512813352</c:v>
                </c:pt>
                <c:pt idx="2257">
                  <c:v>0.105682512813352</c:v>
                </c:pt>
                <c:pt idx="2258">
                  <c:v>0.105682512813352</c:v>
                </c:pt>
                <c:pt idx="2259">
                  <c:v>0.105682512813352</c:v>
                </c:pt>
                <c:pt idx="2260">
                  <c:v>0.105682512813352</c:v>
                </c:pt>
                <c:pt idx="2261">
                  <c:v>0.105682512813352</c:v>
                </c:pt>
                <c:pt idx="2262">
                  <c:v>0.105682512813352</c:v>
                </c:pt>
                <c:pt idx="2263">
                  <c:v>0.105682512813352</c:v>
                </c:pt>
                <c:pt idx="2264">
                  <c:v>0.105682512813352</c:v>
                </c:pt>
                <c:pt idx="2265">
                  <c:v>0.105682512813352</c:v>
                </c:pt>
                <c:pt idx="2266">
                  <c:v>0.105682512813352</c:v>
                </c:pt>
                <c:pt idx="2267">
                  <c:v>0.105682512813352</c:v>
                </c:pt>
                <c:pt idx="2268">
                  <c:v>0.105682512813352</c:v>
                </c:pt>
                <c:pt idx="2269">
                  <c:v>0.105682512813352</c:v>
                </c:pt>
                <c:pt idx="2270">
                  <c:v>0.105682512813352</c:v>
                </c:pt>
                <c:pt idx="2271">
                  <c:v>0.105682512813352</c:v>
                </c:pt>
                <c:pt idx="2272">
                  <c:v>0.105682512813352</c:v>
                </c:pt>
                <c:pt idx="2273">
                  <c:v>0.105682512813352</c:v>
                </c:pt>
                <c:pt idx="2274">
                  <c:v>0.105682512813352</c:v>
                </c:pt>
                <c:pt idx="2275">
                  <c:v>0.105682512813352</c:v>
                </c:pt>
                <c:pt idx="2276">
                  <c:v>0.105682512813352</c:v>
                </c:pt>
                <c:pt idx="2277">
                  <c:v>0.105682512813352</c:v>
                </c:pt>
                <c:pt idx="2278">
                  <c:v>0.105682512813352</c:v>
                </c:pt>
                <c:pt idx="2279">
                  <c:v>0.105682512813352</c:v>
                </c:pt>
                <c:pt idx="2280">
                  <c:v>0.105682512813352</c:v>
                </c:pt>
                <c:pt idx="2281">
                  <c:v>0.105682512813352</c:v>
                </c:pt>
                <c:pt idx="2282">
                  <c:v>0.105682512813352</c:v>
                </c:pt>
                <c:pt idx="2283">
                  <c:v>0.105682512813352</c:v>
                </c:pt>
                <c:pt idx="2284">
                  <c:v>0.105682512813352</c:v>
                </c:pt>
                <c:pt idx="2285">
                  <c:v>0.105682512813352</c:v>
                </c:pt>
                <c:pt idx="2286">
                  <c:v>0.105682512813352</c:v>
                </c:pt>
                <c:pt idx="2287">
                  <c:v>0.105682512813352</c:v>
                </c:pt>
                <c:pt idx="2288">
                  <c:v>0.105682512813352</c:v>
                </c:pt>
                <c:pt idx="2289">
                  <c:v>0.105682512813352</c:v>
                </c:pt>
                <c:pt idx="2290">
                  <c:v>0.105682512813352</c:v>
                </c:pt>
                <c:pt idx="2291">
                  <c:v>0.105682512813352</c:v>
                </c:pt>
                <c:pt idx="2292">
                  <c:v>0.105682512813352</c:v>
                </c:pt>
                <c:pt idx="2293">
                  <c:v>0.105682512813352</c:v>
                </c:pt>
                <c:pt idx="2294">
                  <c:v>0.105682512813352</c:v>
                </c:pt>
                <c:pt idx="2295">
                  <c:v>0.105682512813352</c:v>
                </c:pt>
                <c:pt idx="2296">
                  <c:v>0.105682512813352</c:v>
                </c:pt>
                <c:pt idx="2297">
                  <c:v>0.105682512813352</c:v>
                </c:pt>
                <c:pt idx="2298">
                  <c:v>0.105682512813352</c:v>
                </c:pt>
                <c:pt idx="2299">
                  <c:v>0.105682512813352</c:v>
                </c:pt>
                <c:pt idx="2300">
                  <c:v>0.105682512813352</c:v>
                </c:pt>
                <c:pt idx="2301">
                  <c:v>0.105682512813352</c:v>
                </c:pt>
                <c:pt idx="2302">
                  <c:v>0.105682512813352</c:v>
                </c:pt>
                <c:pt idx="2303">
                  <c:v>0.105682512813352</c:v>
                </c:pt>
                <c:pt idx="2304">
                  <c:v>0.105682512813352</c:v>
                </c:pt>
                <c:pt idx="2305">
                  <c:v>0.105682512813352</c:v>
                </c:pt>
                <c:pt idx="2306">
                  <c:v>0.105682512813352</c:v>
                </c:pt>
                <c:pt idx="2307">
                  <c:v>0.105682512813352</c:v>
                </c:pt>
                <c:pt idx="2308">
                  <c:v>0.105682512813352</c:v>
                </c:pt>
                <c:pt idx="2309">
                  <c:v>0.105682512813352</c:v>
                </c:pt>
                <c:pt idx="2310">
                  <c:v>0.105682512813352</c:v>
                </c:pt>
                <c:pt idx="2311">
                  <c:v>0.105682512813352</c:v>
                </c:pt>
                <c:pt idx="2312">
                  <c:v>0.105682512813352</c:v>
                </c:pt>
                <c:pt idx="2313">
                  <c:v>0.105682512813352</c:v>
                </c:pt>
                <c:pt idx="2314">
                  <c:v>0.105682512813352</c:v>
                </c:pt>
                <c:pt idx="2315">
                  <c:v>0.105682512813352</c:v>
                </c:pt>
                <c:pt idx="2316">
                  <c:v>0.105682512813352</c:v>
                </c:pt>
                <c:pt idx="2317">
                  <c:v>0.105682512813352</c:v>
                </c:pt>
                <c:pt idx="2318">
                  <c:v>0.105682512813352</c:v>
                </c:pt>
                <c:pt idx="2319">
                  <c:v>0.105682512813352</c:v>
                </c:pt>
                <c:pt idx="2320">
                  <c:v>0.105682512813352</c:v>
                </c:pt>
                <c:pt idx="2321">
                  <c:v>0.105682512813352</c:v>
                </c:pt>
                <c:pt idx="2322">
                  <c:v>0.105682512813352</c:v>
                </c:pt>
                <c:pt idx="2323">
                  <c:v>0.105682512813352</c:v>
                </c:pt>
                <c:pt idx="2324">
                  <c:v>0.105682512813352</c:v>
                </c:pt>
                <c:pt idx="2325">
                  <c:v>0.105682512813352</c:v>
                </c:pt>
                <c:pt idx="2326">
                  <c:v>0.105682512813352</c:v>
                </c:pt>
                <c:pt idx="2327">
                  <c:v>0.105682512813352</c:v>
                </c:pt>
                <c:pt idx="2328">
                  <c:v>0.105682512813352</c:v>
                </c:pt>
                <c:pt idx="2329">
                  <c:v>0.105682512813352</c:v>
                </c:pt>
                <c:pt idx="2330">
                  <c:v>0.105682512813352</c:v>
                </c:pt>
                <c:pt idx="2331">
                  <c:v>0.105682512813352</c:v>
                </c:pt>
                <c:pt idx="2332">
                  <c:v>0.105682512813352</c:v>
                </c:pt>
                <c:pt idx="2333">
                  <c:v>0.105682512813352</c:v>
                </c:pt>
                <c:pt idx="2334">
                  <c:v>0.105682512813352</c:v>
                </c:pt>
                <c:pt idx="2335">
                  <c:v>0.105682512813352</c:v>
                </c:pt>
                <c:pt idx="2336">
                  <c:v>0.105682512813352</c:v>
                </c:pt>
                <c:pt idx="2337">
                  <c:v>0.105682512813352</c:v>
                </c:pt>
                <c:pt idx="2338">
                  <c:v>0.105682512813352</c:v>
                </c:pt>
                <c:pt idx="2339">
                  <c:v>0.105682512813352</c:v>
                </c:pt>
                <c:pt idx="2340">
                  <c:v>0.105682512813352</c:v>
                </c:pt>
                <c:pt idx="2341">
                  <c:v>0.105682512813352</c:v>
                </c:pt>
                <c:pt idx="2342">
                  <c:v>0.105682512813352</c:v>
                </c:pt>
                <c:pt idx="2343">
                  <c:v>0.105682512813352</c:v>
                </c:pt>
                <c:pt idx="2344">
                  <c:v>0.105682512813352</c:v>
                </c:pt>
                <c:pt idx="2345">
                  <c:v>0.105682512813352</c:v>
                </c:pt>
                <c:pt idx="2346">
                  <c:v>0.105682512813352</c:v>
                </c:pt>
                <c:pt idx="2347">
                  <c:v>0.105682512813352</c:v>
                </c:pt>
                <c:pt idx="2348">
                  <c:v>0.105682512813352</c:v>
                </c:pt>
                <c:pt idx="2349">
                  <c:v>0.105682512813352</c:v>
                </c:pt>
                <c:pt idx="2350">
                  <c:v>0.105682512813352</c:v>
                </c:pt>
                <c:pt idx="2351">
                  <c:v>0.105682512813352</c:v>
                </c:pt>
                <c:pt idx="2352">
                  <c:v>0.105682512813352</c:v>
                </c:pt>
                <c:pt idx="2353">
                  <c:v>0.105682512813352</c:v>
                </c:pt>
                <c:pt idx="2354">
                  <c:v>0.105682512813352</c:v>
                </c:pt>
                <c:pt idx="2355">
                  <c:v>0.105682512813352</c:v>
                </c:pt>
                <c:pt idx="2356">
                  <c:v>0.105682512813352</c:v>
                </c:pt>
                <c:pt idx="2357">
                  <c:v>0.105682512813352</c:v>
                </c:pt>
                <c:pt idx="2358">
                  <c:v>0.105682512813352</c:v>
                </c:pt>
                <c:pt idx="2359">
                  <c:v>0.105682512813352</c:v>
                </c:pt>
                <c:pt idx="2360">
                  <c:v>0.105682512813352</c:v>
                </c:pt>
                <c:pt idx="2361">
                  <c:v>0.105682512813352</c:v>
                </c:pt>
                <c:pt idx="2362">
                  <c:v>0.105682512813352</c:v>
                </c:pt>
                <c:pt idx="2363">
                  <c:v>0.105682512813352</c:v>
                </c:pt>
                <c:pt idx="2364">
                  <c:v>0.105682512813352</c:v>
                </c:pt>
                <c:pt idx="2365">
                  <c:v>0.105682512813352</c:v>
                </c:pt>
                <c:pt idx="2366">
                  <c:v>0.105682512813352</c:v>
                </c:pt>
                <c:pt idx="2367">
                  <c:v>0.105682512813352</c:v>
                </c:pt>
                <c:pt idx="2368">
                  <c:v>0.105682512813352</c:v>
                </c:pt>
                <c:pt idx="2369">
                  <c:v>0.105682512813352</c:v>
                </c:pt>
                <c:pt idx="2370">
                  <c:v>0.105682512813352</c:v>
                </c:pt>
                <c:pt idx="2371">
                  <c:v>0.105682512813352</c:v>
                </c:pt>
                <c:pt idx="2372">
                  <c:v>0.105682512813352</c:v>
                </c:pt>
                <c:pt idx="2373">
                  <c:v>0.105682512813352</c:v>
                </c:pt>
                <c:pt idx="2374">
                  <c:v>0.105682512813352</c:v>
                </c:pt>
                <c:pt idx="2375">
                  <c:v>0.105682512813352</c:v>
                </c:pt>
                <c:pt idx="2376">
                  <c:v>0.105682512813352</c:v>
                </c:pt>
                <c:pt idx="2377">
                  <c:v>0.105682512813352</c:v>
                </c:pt>
                <c:pt idx="2378">
                  <c:v>0.105682512813352</c:v>
                </c:pt>
                <c:pt idx="2379">
                  <c:v>0.105682512813352</c:v>
                </c:pt>
                <c:pt idx="2380">
                  <c:v>0.105682512813352</c:v>
                </c:pt>
                <c:pt idx="2381">
                  <c:v>0.105682512813352</c:v>
                </c:pt>
                <c:pt idx="2382">
                  <c:v>0.105682512813352</c:v>
                </c:pt>
                <c:pt idx="2383">
                  <c:v>0.105682512813352</c:v>
                </c:pt>
                <c:pt idx="2384">
                  <c:v>0.105682512813352</c:v>
                </c:pt>
                <c:pt idx="2385">
                  <c:v>0.105682512813352</c:v>
                </c:pt>
                <c:pt idx="2386">
                  <c:v>0.105682512813352</c:v>
                </c:pt>
                <c:pt idx="2387">
                  <c:v>0.105682512813352</c:v>
                </c:pt>
                <c:pt idx="2388">
                  <c:v>0.105682512813352</c:v>
                </c:pt>
                <c:pt idx="2389">
                  <c:v>0.105682512813352</c:v>
                </c:pt>
                <c:pt idx="2390">
                  <c:v>0.105682512813352</c:v>
                </c:pt>
                <c:pt idx="2391">
                  <c:v>0.105682512813352</c:v>
                </c:pt>
                <c:pt idx="2392">
                  <c:v>0.105682512813352</c:v>
                </c:pt>
                <c:pt idx="2393">
                  <c:v>0.105682512813352</c:v>
                </c:pt>
                <c:pt idx="2394">
                  <c:v>0.105682512813352</c:v>
                </c:pt>
                <c:pt idx="2395">
                  <c:v>0.105682512813352</c:v>
                </c:pt>
                <c:pt idx="2396">
                  <c:v>0.105682512813352</c:v>
                </c:pt>
                <c:pt idx="2397">
                  <c:v>0.105682512813352</c:v>
                </c:pt>
                <c:pt idx="2398">
                  <c:v>0.105682512813352</c:v>
                </c:pt>
                <c:pt idx="2399">
                  <c:v>0.105682512813352</c:v>
                </c:pt>
                <c:pt idx="2400">
                  <c:v>0.105682512813352</c:v>
                </c:pt>
                <c:pt idx="2401">
                  <c:v>0.105682512813352</c:v>
                </c:pt>
                <c:pt idx="2402">
                  <c:v>0.105682512813352</c:v>
                </c:pt>
                <c:pt idx="2403">
                  <c:v>0.105682512813352</c:v>
                </c:pt>
                <c:pt idx="2404">
                  <c:v>0.105682512813352</c:v>
                </c:pt>
                <c:pt idx="2405">
                  <c:v>0.105682512813352</c:v>
                </c:pt>
                <c:pt idx="2406">
                  <c:v>0.105682512813352</c:v>
                </c:pt>
                <c:pt idx="2407">
                  <c:v>0.105682512813352</c:v>
                </c:pt>
                <c:pt idx="2408">
                  <c:v>0.105682512813352</c:v>
                </c:pt>
                <c:pt idx="2409">
                  <c:v>0.105682512813352</c:v>
                </c:pt>
                <c:pt idx="2410">
                  <c:v>0.105682512813352</c:v>
                </c:pt>
                <c:pt idx="2411">
                  <c:v>0.105682512813352</c:v>
                </c:pt>
                <c:pt idx="2412">
                  <c:v>0.105682512813352</c:v>
                </c:pt>
                <c:pt idx="2413">
                  <c:v>0.105682512813352</c:v>
                </c:pt>
                <c:pt idx="2414">
                  <c:v>0.105682512813352</c:v>
                </c:pt>
                <c:pt idx="2415">
                  <c:v>0.105682512813352</c:v>
                </c:pt>
                <c:pt idx="2416">
                  <c:v>0.105682512813352</c:v>
                </c:pt>
                <c:pt idx="2417">
                  <c:v>0.105682512813352</c:v>
                </c:pt>
                <c:pt idx="2418">
                  <c:v>0.105682512813352</c:v>
                </c:pt>
                <c:pt idx="2419">
                  <c:v>0.105682512813352</c:v>
                </c:pt>
                <c:pt idx="2420">
                  <c:v>0.105682512813352</c:v>
                </c:pt>
                <c:pt idx="2421">
                  <c:v>0.105682512813352</c:v>
                </c:pt>
                <c:pt idx="2422">
                  <c:v>0.105682512813352</c:v>
                </c:pt>
                <c:pt idx="2423">
                  <c:v>0.105682512813352</c:v>
                </c:pt>
                <c:pt idx="2424">
                  <c:v>0.105682512813352</c:v>
                </c:pt>
                <c:pt idx="2425">
                  <c:v>0.105682512813352</c:v>
                </c:pt>
                <c:pt idx="2426">
                  <c:v>0.105682512813352</c:v>
                </c:pt>
                <c:pt idx="2427">
                  <c:v>0.105682512813352</c:v>
                </c:pt>
                <c:pt idx="2428">
                  <c:v>0.105682512813352</c:v>
                </c:pt>
                <c:pt idx="2429">
                  <c:v>0.105682512813352</c:v>
                </c:pt>
                <c:pt idx="2430">
                  <c:v>0.105682512813352</c:v>
                </c:pt>
                <c:pt idx="2431">
                  <c:v>0.105682512813352</c:v>
                </c:pt>
                <c:pt idx="2432">
                  <c:v>0.105682512813352</c:v>
                </c:pt>
                <c:pt idx="2433">
                  <c:v>0.105682512813352</c:v>
                </c:pt>
                <c:pt idx="2434">
                  <c:v>0.105682512813352</c:v>
                </c:pt>
                <c:pt idx="2435">
                  <c:v>0.105682512813352</c:v>
                </c:pt>
                <c:pt idx="2436">
                  <c:v>0.105682512813352</c:v>
                </c:pt>
                <c:pt idx="2437">
                  <c:v>0.105682512813352</c:v>
                </c:pt>
                <c:pt idx="2438">
                  <c:v>0.105682512813352</c:v>
                </c:pt>
                <c:pt idx="2439">
                  <c:v>0.105682512813352</c:v>
                </c:pt>
                <c:pt idx="2440">
                  <c:v>0.105682512813352</c:v>
                </c:pt>
                <c:pt idx="2441">
                  <c:v>0.105682512813352</c:v>
                </c:pt>
                <c:pt idx="2442">
                  <c:v>0.105682512813352</c:v>
                </c:pt>
                <c:pt idx="2443">
                  <c:v>0.105682512813352</c:v>
                </c:pt>
                <c:pt idx="2444">
                  <c:v>0.105682512813352</c:v>
                </c:pt>
                <c:pt idx="2445">
                  <c:v>0.105682512813352</c:v>
                </c:pt>
                <c:pt idx="2446">
                  <c:v>0.105682512813352</c:v>
                </c:pt>
                <c:pt idx="2447">
                  <c:v>0.105682512813352</c:v>
                </c:pt>
                <c:pt idx="2448">
                  <c:v>0.105682512813352</c:v>
                </c:pt>
                <c:pt idx="2449">
                  <c:v>0.105682512813352</c:v>
                </c:pt>
                <c:pt idx="2450">
                  <c:v>0.105682512813352</c:v>
                </c:pt>
                <c:pt idx="2451">
                  <c:v>0.105682512813352</c:v>
                </c:pt>
                <c:pt idx="2452">
                  <c:v>0.105682512813352</c:v>
                </c:pt>
                <c:pt idx="2453">
                  <c:v>0.105682512813352</c:v>
                </c:pt>
                <c:pt idx="2454">
                  <c:v>0.105682512813352</c:v>
                </c:pt>
                <c:pt idx="2455">
                  <c:v>0.105682512813352</c:v>
                </c:pt>
                <c:pt idx="2456">
                  <c:v>0.105682512813352</c:v>
                </c:pt>
                <c:pt idx="2457">
                  <c:v>0.105682512813352</c:v>
                </c:pt>
                <c:pt idx="2458">
                  <c:v>0.105682512813352</c:v>
                </c:pt>
                <c:pt idx="2459">
                  <c:v>0.105682512813352</c:v>
                </c:pt>
                <c:pt idx="2460">
                  <c:v>0.105682512813352</c:v>
                </c:pt>
                <c:pt idx="2461">
                  <c:v>0.105682512813352</c:v>
                </c:pt>
                <c:pt idx="2462">
                  <c:v>0.105682512813352</c:v>
                </c:pt>
                <c:pt idx="2463">
                  <c:v>0.105682512813352</c:v>
                </c:pt>
                <c:pt idx="2464">
                  <c:v>0.105682512813352</c:v>
                </c:pt>
                <c:pt idx="2465">
                  <c:v>0.105682512813352</c:v>
                </c:pt>
                <c:pt idx="2466">
                  <c:v>0.105682512813352</c:v>
                </c:pt>
                <c:pt idx="2467">
                  <c:v>0.105682512813352</c:v>
                </c:pt>
                <c:pt idx="2468">
                  <c:v>0.105682512813352</c:v>
                </c:pt>
                <c:pt idx="2469">
                  <c:v>0.105682512813352</c:v>
                </c:pt>
                <c:pt idx="2470">
                  <c:v>0.105682512813352</c:v>
                </c:pt>
                <c:pt idx="2471">
                  <c:v>0.105682512813352</c:v>
                </c:pt>
                <c:pt idx="2472">
                  <c:v>0.105682512813352</c:v>
                </c:pt>
                <c:pt idx="2473">
                  <c:v>0.105682512813352</c:v>
                </c:pt>
                <c:pt idx="2474">
                  <c:v>0.105682512813352</c:v>
                </c:pt>
                <c:pt idx="2475">
                  <c:v>0.105682512813352</c:v>
                </c:pt>
                <c:pt idx="2476">
                  <c:v>0.105682512813352</c:v>
                </c:pt>
                <c:pt idx="2477">
                  <c:v>0.105682512813352</c:v>
                </c:pt>
                <c:pt idx="2478">
                  <c:v>0.105682512813352</c:v>
                </c:pt>
                <c:pt idx="2479">
                  <c:v>0.105682512813352</c:v>
                </c:pt>
                <c:pt idx="2480">
                  <c:v>0.105682512813352</c:v>
                </c:pt>
                <c:pt idx="2481">
                  <c:v>0.105682512813352</c:v>
                </c:pt>
                <c:pt idx="2482">
                  <c:v>0.105682512813352</c:v>
                </c:pt>
                <c:pt idx="2483">
                  <c:v>0.105682512813352</c:v>
                </c:pt>
                <c:pt idx="2484">
                  <c:v>0.105682512813352</c:v>
                </c:pt>
                <c:pt idx="2485">
                  <c:v>0.105682512813352</c:v>
                </c:pt>
                <c:pt idx="2486">
                  <c:v>0.105682512813352</c:v>
                </c:pt>
                <c:pt idx="2487">
                  <c:v>0.105682512813352</c:v>
                </c:pt>
                <c:pt idx="2488">
                  <c:v>0.105682512813352</c:v>
                </c:pt>
                <c:pt idx="2489">
                  <c:v>0.105682512813352</c:v>
                </c:pt>
                <c:pt idx="2490">
                  <c:v>0.105682512813352</c:v>
                </c:pt>
                <c:pt idx="2491">
                  <c:v>0.105682512813352</c:v>
                </c:pt>
                <c:pt idx="2492">
                  <c:v>0.105682512813352</c:v>
                </c:pt>
                <c:pt idx="2493">
                  <c:v>0.105682512813352</c:v>
                </c:pt>
                <c:pt idx="2494">
                  <c:v>0.105682512813352</c:v>
                </c:pt>
                <c:pt idx="2495">
                  <c:v>0.105682512813352</c:v>
                </c:pt>
                <c:pt idx="2496">
                  <c:v>0.105682512813352</c:v>
                </c:pt>
                <c:pt idx="2497">
                  <c:v>0.105682512813352</c:v>
                </c:pt>
                <c:pt idx="2498">
                  <c:v>0.105682512813352</c:v>
                </c:pt>
                <c:pt idx="2499">
                  <c:v>0.105682512813352</c:v>
                </c:pt>
                <c:pt idx="2500">
                  <c:v>0.105682512813352</c:v>
                </c:pt>
                <c:pt idx="2501">
                  <c:v>0.105682512813352</c:v>
                </c:pt>
                <c:pt idx="2502">
                  <c:v>0.105682512813352</c:v>
                </c:pt>
                <c:pt idx="2503">
                  <c:v>0.105682512813352</c:v>
                </c:pt>
                <c:pt idx="2504">
                  <c:v>0.105682512813352</c:v>
                </c:pt>
                <c:pt idx="2505">
                  <c:v>0.105682512813352</c:v>
                </c:pt>
                <c:pt idx="2506">
                  <c:v>0.105682512813352</c:v>
                </c:pt>
                <c:pt idx="2507">
                  <c:v>0.105682512813352</c:v>
                </c:pt>
                <c:pt idx="2508">
                  <c:v>0.105682512813352</c:v>
                </c:pt>
                <c:pt idx="2509">
                  <c:v>0.105682512813352</c:v>
                </c:pt>
                <c:pt idx="2510">
                  <c:v>0.105682512813352</c:v>
                </c:pt>
                <c:pt idx="2511">
                  <c:v>0.105682512813352</c:v>
                </c:pt>
                <c:pt idx="2512">
                  <c:v>0.105682512813352</c:v>
                </c:pt>
                <c:pt idx="2513">
                  <c:v>0.105682512813352</c:v>
                </c:pt>
                <c:pt idx="2514">
                  <c:v>0.105682512813352</c:v>
                </c:pt>
                <c:pt idx="2515">
                  <c:v>0.105682512813352</c:v>
                </c:pt>
                <c:pt idx="2516">
                  <c:v>0.105682512813352</c:v>
                </c:pt>
                <c:pt idx="2517">
                  <c:v>0.105682512813352</c:v>
                </c:pt>
                <c:pt idx="2518">
                  <c:v>0.105682512813352</c:v>
                </c:pt>
                <c:pt idx="2519">
                  <c:v>0.105682512813352</c:v>
                </c:pt>
                <c:pt idx="2520">
                  <c:v>0.105682512813352</c:v>
                </c:pt>
                <c:pt idx="2521">
                  <c:v>0.105682512813352</c:v>
                </c:pt>
                <c:pt idx="2522">
                  <c:v>0.105682512813352</c:v>
                </c:pt>
                <c:pt idx="2523">
                  <c:v>0.105682512813352</c:v>
                </c:pt>
                <c:pt idx="2524">
                  <c:v>0.105682512813352</c:v>
                </c:pt>
                <c:pt idx="2525">
                  <c:v>0.105682512813352</c:v>
                </c:pt>
                <c:pt idx="2526">
                  <c:v>0.105682512813352</c:v>
                </c:pt>
                <c:pt idx="2527">
                  <c:v>0.105682512813352</c:v>
                </c:pt>
                <c:pt idx="2528">
                  <c:v>0.105682512813352</c:v>
                </c:pt>
                <c:pt idx="2529">
                  <c:v>0.105682512813352</c:v>
                </c:pt>
                <c:pt idx="2530">
                  <c:v>0.105684136201049</c:v>
                </c:pt>
                <c:pt idx="2531">
                  <c:v>0.10568433340241</c:v>
                </c:pt>
                <c:pt idx="2532">
                  <c:v>0.105684551540748</c:v>
                </c:pt>
                <c:pt idx="2533">
                  <c:v>0.105684792441138</c:v>
                </c:pt>
                <c:pt idx="2534">
                  <c:v>0.105685058038922</c:v>
                </c:pt>
                <c:pt idx="2535">
                  <c:v>0.10568535038062</c:v>
                </c:pt>
                <c:pt idx="2536">
                  <c:v>0.105685671624096</c:v>
                </c:pt>
                <c:pt idx="2537">
                  <c:v>0.105686024037865</c:v>
                </c:pt>
                <c:pt idx="2538">
                  <c:v>0.105686409999459</c:v>
                </c:pt>
                <c:pt idx="2539">
                  <c:v>0.10568683199276</c:v>
                </c:pt>
                <c:pt idx="2540">
                  <c:v>0.105687292604217</c:v>
                </c:pt>
                <c:pt idx="2541">
                  <c:v>0.105687794517835</c:v>
                </c:pt>
                <c:pt idx="2542">
                  <c:v>0.105688340508889</c:v>
                </c:pt>
                <c:pt idx="2543">
                  <c:v>0.105688933436244</c:v>
                </c:pt>
                <c:pt idx="2544">
                  <c:v>0.105689576233241</c:v>
                </c:pt>
                <c:pt idx="2545">
                  <c:v>0.105690271897065</c:v>
                </c:pt>
                <c:pt idx="2546">
                  <c:v>0.105691023476543</c:v>
                </c:pt>
                <c:pt idx="2547">
                  <c:v>0.105691834058335</c:v>
                </c:pt>
                <c:pt idx="2548">
                  <c:v>0.105692706751487</c:v>
                </c:pt>
                <c:pt idx="2549">
                  <c:v>0.105693644670317</c:v>
                </c:pt>
                <c:pt idx="2550">
                  <c:v>0.10569465091566</c:v>
                </c:pt>
                <c:pt idx="2551">
                  <c:v>0.105695728554465</c:v>
                </c:pt>
                <c:pt idx="2552">
                  <c:v>0.105696880597802</c:v>
                </c:pt>
                <c:pt idx="2553">
                  <c:v>0.105698109977324</c:v>
                </c:pt>
                <c:pt idx="2554">
                  <c:v>0.10569941952028</c:v>
                </c:pt>
                <c:pt idx="2555">
                  <c:v>0.105700811923167</c:v>
                </c:pt>
                <c:pt idx="2556">
                  <c:v>0.105702289724163</c:v>
                </c:pt>
                <c:pt idx="2557">
                  <c:v>0.10570385527448</c:v>
                </c:pt>
                <c:pt idx="2558">
                  <c:v>0.105705510708825</c:v>
                </c:pt>
                <c:pt idx="2559">
                  <c:v>0.105707257915159</c:v>
                </c:pt>
                <c:pt idx="2560">
                  <c:v>0.105709098503981</c:v>
                </c:pt>
                <c:pt idx="2561">
                  <c:v>0.105711033777384</c:v>
                </c:pt>
                <c:pt idx="2562">
                  <c:v>0.105713064698149</c:v>
                </c:pt>
                <c:pt idx="2563">
                  <c:v>0.105715191859159</c:v>
                </c:pt>
                <c:pt idx="2564">
                  <c:v>0.10571741545345</c:v>
                </c:pt>
                <c:pt idx="2565">
                  <c:v>0.105719735245203</c:v>
                </c:pt>
                <c:pt idx="2566">
                  <c:v>0.105722150542018</c:v>
                </c:pt>
                <c:pt idx="2567">
                  <c:v>0.105724660168812</c:v>
                </c:pt>
                <c:pt idx="2568">
                  <c:v>0.105727262443683</c:v>
                </c:pt>
                <c:pt idx="2569">
                  <c:v>0.105729955156087</c:v>
                </c:pt>
                <c:pt idx="2570">
                  <c:v>0.105732735547683</c:v>
                </c:pt>
                <c:pt idx="2571">
                  <c:v>0.105735600296175</c:v>
                </c:pt>
                <c:pt idx="2572">
                  <c:v>0.105738545502484</c:v>
                </c:pt>
                <c:pt idx="2573">
                  <c:v>0.10574156668156</c:v>
                </c:pt>
                <c:pt idx="2574">
                  <c:v>0.10574465875713</c:v>
                </c:pt>
                <c:pt idx="2575">
                  <c:v>0.10574781606064</c:v>
                </c:pt>
                <c:pt idx="2576">
                  <c:v>0.105751032334633</c:v>
                </c:pt>
                <c:pt idx="2577">
                  <c:v>0.105754300740763</c:v>
                </c:pt>
                <c:pt idx="2578">
                  <c:v>0.105757613872603</c:v>
                </c:pt>
                <c:pt idx="2579">
                  <c:v>0.105760963773373</c:v>
                </c:pt>
                <c:pt idx="2580">
                  <c:v>0.105764341958662</c:v>
                </c:pt>
                <c:pt idx="2581">
                  <c:v>0.105767739444159</c:v>
                </c:pt>
                <c:pt idx="2582">
                  <c:v>0.105771146778377</c:v>
                </c:pt>
                <c:pt idx="2583">
                  <c:v>0.105774554080283</c:v>
                </c:pt>
                <c:pt idx="2584">
                  <c:v>0.105777951081688</c:v>
                </c:pt>
                <c:pt idx="2585">
                  <c:v>0.105781327174233</c:v>
                </c:pt>
                <c:pt idx="2586">
                  <c:v>0.105784671460678</c:v>
                </c:pt>
                <c:pt idx="2587">
                  <c:v>0.105787972810244</c:v>
                </c:pt>
                <c:pt idx="2588">
                  <c:v>0.105791219917595</c:v>
                </c:pt>
                <c:pt idx="2589">
                  <c:v>0.105794401365107</c:v>
                </c:pt>
                <c:pt idx="2590">
                  <c:v>0.10579750568792</c:v>
                </c:pt>
                <c:pt idx="2591">
                  <c:v>0.105800521441316</c:v>
                </c:pt>
                <c:pt idx="2592">
                  <c:v>0.105803437269849</c:v>
                </c:pt>
                <c:pt idx="2593">
                  <c:v>0.105806241977684</c:v>
                </c:pt>
                <c:pt idx="2594">
                  <c:v>0.105808924599522</c:v>
                </c:pt>
                <c:pt idx="2595">
                  <c:v>0.105811474471508</c:v>
                </c:pt>
                <c:pt idx="2596">
                  <c:v>0.105813881301471</c:v>
                </c:pt>
                <c:pt idx="2597">
                  <c:v>0.105816135237864</c:v>
                </c:pt>
                <c:pt idx="2598">
                  <c:v>0.105818226936752</c:v>
                </c:pt>
                <c:pt idx="2599">
                  <c:v>0.105820147626218</c:v>
                </c:pt>
                <c:pt idx="2600">
                  <c:v>0.105821889167562</c:v>
                </c:pt>
                <c:pt idx="2601">
                  <c:v>0.105823444112708</c:v>
                </c:pt>
                <c:pt idx="2602">
                  <c:v>0.105824805757233</c:v>
                </c:pt>
                <c:pt idx="2603">
                  <c:v>0.105825968188509</c:v>
                </c:pt>
                <c:pt idx="2604">
                  <c:v>0.105826926328467</c:v>
                </c:pt>
                <c:pt idx="2605">
                  <c:v>0.105827675970544</c:v>
                </c:pt>
                <c:pt idx="2606">
                  <c:v>0.105828213810453</c:v>
                </c:pt>
                <c:pt idx="2607">
                  <c:v>0.10582853747044</c:v>
                </c:pt>
                <c:pt idx="2608">
                  <c:v>0.105828645516796</c:v>
                </c:pt>
                <c:pt idx="2609">
                  <c:v>0.10582853747044</c:v>
                </c:pt>
                <c:pt idx="2610">
                  <c:v>0.105828213810453</c:v>
                </c:pt>
                <c:pt idx="2611">
                  <c:v>0.105827675970544</c:v>
                </c:pt>
                <c:pt idx="2612">
                  <c:v>0.105826926328467</c:v>
                </c:pt>
                <c:pt idx="2613">
                  <c:v>0.105825968188509</c:v>
                </c:pt>
                <c:pt idx="2614">
                  <c:v>0.105824805757233</c:v>
                </c:pt>
                <c:pt idx="2615">
                  <c:v>0.105823444112708</c:v>
                </c:pt>
                <c:pt idx="2616">
                  <c:v>0.105821889167562</c:v>
                </c:pt>
                <c:pt idx="2617">
                  <c:v>0.105820147626218</c:v>
                </c:pt>
                <c:pt idx="2618">
                  <c:v>0.105818226936752</c:v>
                </c:pt>
                <c:pt idx="2619">
                  <c:v>0.105816135237864</c:v>
                </c:pt>
                <c:pt idx="2620">
                  <c:v>0.105813881301471</c:v>
                </c:pt>
                <c:pt idx="2621">
                  <c:v>0.105811474471508</c:v>
                </c:pt>
                <c:pt idx="2622">
                  <c:v>0.105808924599522</c:v>
                </c:pt>
                <c:pt idx="2623">
                  <c:v>0.105806241977684</c:v>
                </c:pt>
                <c:pt idx="2624">
                  <c:v>0.105803437269849</c:v>
                </c:pt>
                <c:pt idx="2625">
                  <c:v>0.105800521441316</c:v>
                </c:pt>
                <c:pt idx="2626">
                  <c:v>0.10579750568792</c:v>
                </c:pt>
                <c:pt idx="2627">
                  <c:v>0.105794401365107</c:v>
                </c:pt>
                <c:pt idx="2628">
                  <c:v>0.105791219917595</c:v>
                </c:pt>
                <c:pt idx="2629">
                  <c:v>0.105787972810244</c:v>
                </c:pt>
                <c:pt idx="2630">
                  <c:v>0.105784671460678</c:v>
                </c:pt>
                <c:pt idx="2631">
                  <c:v>0.105781327174233</c:v>
                </c:pt>
                <c:pt idx="2632">
                  <c:v>0.105777951081688</c:v>
                </c:pt>
                <c:pt idx="2633">
                  <c:v>0.105774554080283</c:v>
                </c:pt>
                <c:pt idx="2634">
                  <c:v>0.105771146778377</c:v>
                </c:pt>
                <c:pt idx="2635">
                  <c:v>0.105767739444159</c:v>
                </c:pt>
                <c:pt idx="2636">
                  <c:v>0.105764341958662</c:v>
                </c:pt>
                <c:pt idx="2637">
                  <c:v>0.105760963773373</c:v>
                </c:pt>
                <c:pt idx="2638">
                  <c:v>0.105757613872603</c:v>
                </c:pt>
                <c:pt idx="2639">
                  <c:v>0.105754300740763</c:v>
                </c:pt>
                <c:pt idx="2640">
                  <c:v>0.105751032334633</c:v>
                </c:pt>
                <c:pt idx="2641">
                  <c:v>0.10574781606064</c:v>
                </c:pt>
                <c:pt idx="2642">
                  <c:v>0.10574465875713</c:v>
                </c:pt>
                <c:pt idx="2643">
                  <c:v>0.10574156668156</c:v>
                </c:pt>
                <c:pt idx="2644">
                  <c:v>0.105738545502484</c:v>
                </c:pt>
                <c:pt idx="2645">
                  <c:v>0.105735600296175</c:v>
                </c:pt>
                <c:pt idx="2646">
                  <c:v>0.105732735547683</c:v>
                </c:pt>
                <c:pt idx="2647">
                  <c:v>0.105729955156087</c:v>
                </c:pt>
                <c:pt idx="2648">
                  <c:v>0.105727262443683</c:v>
                </c:pt>
                <c:pt idx="2649">
                  <c:v>0.105724660168812</c:v>
                </c:pt>
                <c:pt idx="2650">
                  <c:v>0.105722150542018</c:v>
                </c:pt>
                <c:pt idx="2651">
                  <c:v>0.105719735245203</c:v>
                </c:pt>
                <c:pt idx="2652">
                  <c:v>0.10571741545345</c:v>
                </c:pt>
                <c:pt idx="2653">
                  <c:v>0.105715191859159</c:v>
                </c:pt>
                <c:pt idx="2654">
                  <c:v>0.105713064698149</c:v>
                </c:pt>
                <c:pt idx="2655">
                  <c:v>0.105711033777384</c:v>
                </c:pt>
                <c:pt idx="2656">
                  <c:v>0.105709098503981</c:v>
                </c:pt>
                <c:pt idx="2657">
                  <c:v>0.105707257915159</c:v>
                </c:pt>
                <c:pt idx="2658">
                  <c:v>0.105705510708825</c:v>
                </c:pt>
                <c:pt idx="2659">
                  <c:v>0.10570385527448</c:v>
                </c:pt>
                <c:pt idx="2660">
                  <c:v>0.105702289724163</c:v>
                </c:pt>
                <c:pt idx="2661">
                  <c:v>0.105700811923167</c:v>
                </c:pt>
                <c:pt idx="2662">
                  <c:v>0.10569941952028</c:v>
                </c:pt>
                <c:pt idx="2663">
                  <c:v>0.105698109977324</c:v>
                </c:pt>
                <c:pt idx="2664">
                  <c:v>0.105696880597802</c:v>
                </c:pt>
                <c:pt idx="2665">
                  <c:v>0.105695728554465</c:v>
                </c:pt>
                <c:pt idx="2666">
                  <c:v>0.10569465091566</c:v>
                </c:pt>
                <c:pt idx="2667">
                  <c:v>0.105693644670317</c:v>
                </c:pt>
                <c:pt idx="2668">
                  <c:v>0.105692706751487</c:v>
                </c:pt>
                <c:pt idx="2669">
                  <c:v>0.105691834058335</c:v>
                </c:pt>
                <c:pt idx="2670">
                  <c:v>0.105691023476543</c:v>
                </c:pt>
                <c:pt idx="2671">
                  <c:v>0.105690271897065</c:v>
                </c:pt>
                <c:pt idx="2672">
                  <c:v>0.105689576233241</c:v>
                </c:pt>
                <c:pt idx="2673">
                  <c:v>0.105688933436244</c:v>
                </c:pt>
                <c:pt idx="2674">
                  <c:v>0.105688340508889</c:v>
                </c:pt>
                <c:pt idx="2675">
                  <c:v>0.105687794517835</c:v>
                </c:pt>
                <c:pt idx="2676">
                  <c:v>0.105687292604217</c:v>
                </c:pt>
                <c:pt idx="2677">
                  <c:v>0.10568683199276</c:v>
                </c:pt>
                <c:pt idx="2678">
                  <c:v>0.105686409999459</c:v>
                </c:pt>
                <c:pt idx="2679">
                  <c:v>0.105686024037865</c:v>
                </c:pt>
                <c:pt idx="2680">
                  <c:v>0.105685671624096</c:v>
                </c:pt>
                <c:pt idx="2681">
                  <c:v>0.10568535038062</c:v>
                </c:pt>
                <c:pt idx="2682">
                  <c:v>0.105685058038922</c:v>
                </c:pt>
                <c:pt idx="2683">
                  <c:v>0.105684792441138</c:v>
                </c:pt>
                <c:pt idx="2684">
                  <c:v>0.105684551540748</c:v>
                </c:pt>
                <c:pt idx="2685">
                  <c:v>0.10568433340241</c:v>
                </c:pt>
                <c:pt idx="2686">
                  <c:v>0.105684136201049</c:v>
                </c:pt>
                <c:pt idx="2687">
                  <c:v>0.105682512813352</c:v>
                </c:pt>
                <c:pt idx="2688">
                  <c:v>0.105682512813352</c:v>
                </c:pt>
                <c:pt idx="2689">
                  <c:v>0.105682512813352</c:v>
                </c:pt>
                <c:pt idx="2690">
                  <c:v>0.105682512813352</c:v>
                </c:pt>
                <c:pt idx="2691">
                  <c:v>0.105682512813352</c:v>
                </c:pt>
                <c:pt idx="2692">
                  <c:v>0.105682512813352</c:v>
                </c:pt>
                <c:pt idx="2693">
                  <c:v>0.105682512813352</c:v>
                </c:pt>
                <c:pt idx="2694">
                  <c:v>0.105682512813352</c:v>
                </c:pt>
                <c:pt idx="2695">
                  <c:v>0.105682512813352</c:v>
                </c:pt>
                <c:pt idx="2696">
                  <c:v>0.105682512813352</c:v>
                </c:pt>
                <c:pt idx="2697">
                  <c:v>0.105682512813352</c:v>
                </c:pt>
                <c:pt idx="2698">
                  <c:v>0.105682512813352</c:v>
                </c:pt>
                <c:pt idx="2699">
                  <c:v>0.105682512813352</c:v>
                </c:pt>
                <c:pt idx="2700">
                  <c:v>0.105682512813352</c:v>
                </c:pt>
                <c:pt idx="2701">
                  <c:v>0.105682512813352</c:v>
                </c:pt>
                <c:pt idx="2702">
                  <c:v>0.105682512813352</c:v>
                </c:pt>
                <c:pt idx="2703">
                  <c:v>0.105682512813352</c:v>
                </c:pt>
                <c:pt idx="2704">
                  <c:v>0.105682512813352</c:v>
                </c:pt>
                <c:pt idx="2705">
                  <c:v>0.105682512813352</c:v>
                </c:pt>
                <c:pt idx="2706">
                  <c:v>0.105682512813352</c:v>
                </c:pt>
                <c:pt idx="2707">
                  <c:v>0.105682512813352</c:v>
                </c:pt>
                <c:pt idx="2708">
                  <c:v>0.105682512813352</c:v>
                </c:pt>
                <c:pt idx="2709">
                  <c:v>0.105682512813352</c:v>
                </c:pt>
                <c:pt idx="2710">
                  <c:v>0.105682512813352</c:v>
                </c:pt>
                <c:pt idx="2711">
                  <c:v>0.105682512813352</c:v>
                </c:pt>
                <c:pt idx="2712">
                  <c:v>0.105682512813352</c:v>
                </c:pt>
                <c:pt idx="2713">
                  <c:v>0.105682512813352</c:v>
                </c:pt>
                <c:pt idx="2714">
                  <c:v>0.105682512813352</c:v>
                </c:pt>
                <c:pt idx="2715">
                  <c:v>0.105682512813352</c:v>
                </c:pt>
                <c:pt idx="2716">
                  <c:v>0.105682512813352</c:v>
                </c:pt>
                <c:pt idx="2717">
                  <c:v>0.105682512813352</c:v>
                </c:pt>
                <c:pt idx="2718">
                  <c:v>0.105682512813352</c:v>
                </c:pt>
                <c:pt idx="2719">
                  <c:v>0.105682512813352</c:v>
                </c:pt>
                <c:pt idx="2720">
                  <c:v>0.105682512813352</c:v>
                </c:pt>
                <c:pt idx="2721">
                  <c:v>0.105682512813352</c:v>
                </c:pt>
                <c:pt idx="2722">
                  <c:v>0.105682512813352</c:v>
                </c:pt>
                <c:pt idx="2723">
                  <c:v>0.105682512813352</c:v>
                </c:pt>
                <c:pt idx="2724">
                  <c:v>0.105682512813352</c:v>
                </c:pt>
                <c:pt idx="2725">
                  <c:v>0.105682512813352</c:v>
                </c:pt>
                <c:pt idx="2726">
                  <c:v>0.105682512813352</c:v>
                </c:pt>
                <c:pt idx="2727">
                  <c:v>0.105682512813352</c:v>
                </c:pt>
                <c:pt idx="2728">
                  <c:v>0.105682512813352</c:v>
                </c:pt>
                <c:pt idx="2729">
                  <c:v>0.105682512813352</c:v>
                </c:pt>
                <c:pt idx="2730">
                  <c:v>0.105682512813352</c:v>
                </c:pt>
                <c:pt idx="2731">
                  <c:v>0.105682512813352</c:v>
                </c:pt>
                <c:pt idx="2732">
                  <c:v>0.105682512813352</c:v>
                </c:pt>
                <c:pt idx="2733">
                  <c:v>0.105682512813352</c:v>
                </c:pt>
                <c:pt idx="2734">
                  <c:v>0.105682512813352</c:v>
                </c:pt>
                <c:pt idx="2735">
                  <c:v>0.105682512813352</c:v>
                </c:pt>
                <c:pt idx="2736">
                  <c:v>0.105682512813352</c:v>
                </c:pt>
                <c:pt idx="2737">
                  <c:v>0.105682512813352</c:v>
                </c:pt>
                <c:pt idx="2738">
                  <c:v>0.105682512813352</c:v>
                </c:pt>
                <c:pt idx="2739">
                  <c:v>0.105682512813352</c:v>
                </c:pt>
                <c:pt idx="2740">
                  <c:v>0.105682512813352</c:v>
                </c:pt>
                <c:pt idx="2741">
                  <c:v>0.105682512813352</c:v>
                </c:pt>
                <c:pt idx="2742">
                  <c:v>0.105682512813352</c:v>
                </c:pt>
                <c:pt idx="2743">
                  <c:v>0.105682512813352</c:v>
                </c:pt>
                <c:pt idx="2744">
                  <c:v>0.105682512813352</c:v>
                </c:pt>
                <c:pt idx="2745">
                  <c:v>0.105682512813352</c:v>
                </c:pt>
                <c:pt idx="2746">
                  <c:v>0.105682512813352</c:v>
                </c:pt>
                <c:pt idx="2747">
                  <c:v>0.105682512813352</c:v>
                </c:pt>
                <c:pt idx="2748">
                  <c:v>0.105682512813352</c:v>
                </c:pt>
                <c:pt idx="2749">
                  <c:v>0.105682512813352</c:v>
                </c:pt>
                <c:pt idx="2750">
                  <c:v>0.105682512813352</c:v>
                </c:pt>
                <c:pt idx="2751">
                  <c:v>0.105682512813352</c:v>
                </c:pt>
                <c:pt idx="2752">
                  <c:v>0.105682512813352</c:v>
                </c:pt>
                <c:pt idx="2753">
                  <c:v>0.105682512813352</c:v>
                </c:pt>
                <c:pt idx="2754">
                  <c:v>0.105682512813352</c:v>
                </c:pt>
                <c:pt idx="2755">
                  <c:v>0.105682512813352</c:v>
                </c:pt>
                <c:pt idx="2756">
                  <c:v>0.105682512813352</c:v>
                </c:pt>
                <c:pt idx="2757">
                  <c:v>0.105682512813352</c:v>
                </c:pt>
                <c:pt idx="2758">
                  <c:v>0.105682512813352</c:v>
                </c:pt>
                <c:pt idx="2759">
                  <c:v>0.105682512813352</c:v>
                </c:pt>
                <c:pt idx="2760">
                  <c:v>0.105682512813352</c:v>
                </c:pt>
                <c:pt idx="2761">
                  <c:v>0.105682512813352</c:v>
                </c:pt>
                <c:pt idx="2762">
                  <c:v>0.105682512813352</c:v>
                </c:pt>
                <c:pt idx="2763">
                  <c:v>0.105682512813352</c:v>
                </c:pt>
                <c:pt idx="2764">
                  <c:v>0.105682512813352</c:v>
                </c:pt>
                <c:pt idx="2765">
                  <c:v>0.105682512813352</c:v>
                </c:pt>
                <c:pt idx="2766">
                  <c:v>0.105682512813352</c:v>
                </c:pt>
                <c:pt idx="2767">
                  <c:v>0.105682512813352</c:v>
                </c:pt>
                <c:pt idx="2768">
                  <c:v>0.105682512813352</c:v>
                </c:pt>
                <c:pt idx="2769">
                  <c:v>0.105682512813352</c:v>
                </c:pt>
                <c:pt idx="2770">
                  <c:v>0.105682512813352</c:v>
                </c:pt>
                <c:pt idx="2771">
                  <c:v>0.105682512813352</c:v>
                </c:pt>
                <c:pt idx="2772">
                  <c:v>0.105682512813352</c:v>
                </c:pt>
                <c:pt idx="2773">
                  <c:v>0.105682512813352</c:v>
                </c:pt>
                <c:pt idx="2774">
                  <c:v>0.105682512813352</c:v>
                </c:pt>
                <c:pt idx="2775">
                  <c:v>0.105682512813352</c:v>
                </c:pt>
                <c:pt idx="2776">
                  <c:v>0.105682512813352</c:v>
                </c:pt>
                <c:pt idx="2777">
                  <c:v>0.105682512813352</c:v>
                </c:pt>
                <c:pt idx="2778">
                  <c:v>0.105682512813352</c:v>
                </c:pt>
                <c:pt idx="2779">
                  <c:v>0.105682512813352</c:v>
                </c:pt>
                <c:pt idx="2780">
                  <c:v>0.105682512813352</c:v>
                </c:pt>
                <c:pt idx="2781">
                  <c:v>0.105682512813352</c:v>
                </c:pt>
                <c:pt idx="2782">
                  <c:v>0.105682512813352</c:v>
                </c:pt>
                <c:pt idx="2783">
                  <c:v>0.105682512813352</c:v>
                </c:pt>
                <c:pt idx="2784">
                  <c:v>0.105682512813352</c:v>
                </c:pt>
                <c:pt idx="2785">
                  <c:v>0.105682512813352</c:v>
                </c:pt>
                <c:pt idx="2786">
                  <c:v>0.105682512813352</c:v>
                </c:pt>
                <c:pt idx="2787">
                  <c:v>0.105682512813352</c:v>
                </c:pt>
                <c:pt idx="2788">
                  <c:v>0.105682512813352</c:v>
                </c:pt>
                <c:pt idx="2789">
                  <c:v>0.105682512813352</c:v>
                </c:pt>
                <c:pt idx="2790">
                  <c:v>0.105682512813352</c:v>
                </c:pt>
                <c:pt idx="2791">
                  <c:v>0.105682512813352</c:v>
                </c:pt>
                <c:pt idx="2792">
                  <c:v>0.105682512813352</c:v>
                </c:pt>
                <c:pt idx="2793">
                  <c:v>0.105682512813352</c:v>
                </c:pt>
                <c:pt idx="2794">
                  <c:v>0.105682512813352</c:v>
                </c:pt>
                <c:pt idx="2795">
                  <c:v>0.105682512813352</c:v>
                </c:pt>
                <c:pt idx="2796">
                  <c:v>0.105682512813352</c:v>
                </c:pt>
                <c:pt idx="2797">
                  <c:v>0.105682512813352</c:v>
                </c:pt>
                <c:pt idx="2798">
                  <c:v>0.105682512813352</c:v>
                </c:pt>
                <c:pt idx="2799">
                  <c:v>0.105682512813352</c:v>
                </c:pt>
                <c:pt idx="2800">
                  <c:v>0.105682512813352</c:v>
                </c:pt>
                <c:pt idx="2801">
                  <c:v>0.105682512813352</c:v>
                </c:pt>
                <c:pt idx="2802">
                  <c:v>0.105682512813352</c:v>
                </c:pt>
                <c:pt idx="2803">
                  <c:v>0.105682512813352</c:v>
                </c:pt>
                <c:pt idx="2804">
                  <c:v>0.105682512813352</c:v>
                </c:pt>
                <c:pt idx="2805">
                  <c:v>0.105682512813352</c:v>
                </c:pt>
                <c:pt idx="2806">
                  <c:v>0.105682512813352</c:v>
                </c:pt>
                <c:pt idx="2807">
                  <c:v>0.105682512813352</c:v>
                </c:pt>
                <c:pt idx="2808">
                  <c:v>0.105682512813352</c:v>
                </c:pt>
                <c:pt idx="2809">
                  <c:v>0.105682512813352</c:v>
                </c:pt>
                <c:pt idx="2810">
                  <c:v>0.105682512813352</c:v>
                </c:pt>
                <c:pt idx="2811">
                  <c:v>0.105682512813352</c:v>
                </c:pt>
                <c:pt idx="2812">
                  <c:v>0.105682512813352</c:v>
                </c:pt>
                <c:pt idx="2813">
                  <c:v>0.105682512813352</c:v>
                </c:pt>
                <c:pt idx="2814">
                  <c:v>0.105682512813352</c:v>
                </c:pt>
                <c:pt idx="2815">
                  <c:v>0.105682512813352</c:v>
                </c:pt>
                <c:pt idx="2816">
                  <c:v>0.105682512813352</c:v>
                </c:pt>
                <c:pt idx="2817">
                  <c:v>0.105682512813352</c:v>
                </c:pt>
                <c:pt idx="2818">
                  <c:v>0.105682512813352</c:v>
                </c:pt>
                <c:pt idx="2819">
                  <c:v>0.105682512813352</c:v>
                </c:pt>
                <c:pt idx="2820">
                  <c:v>0.105682512813352</c:v>
                </c:pt>
                <c:pt idx="2821">
                  <c:v>0.105682512813352</c:v>
                </c:pt>
                <c:pt idx="2822">
                  <c:v>0.105682512813352</c:v>
                </c:pt>
                <c:pt idx="2823">
                  <c:v>0.105682512813352</c:v>
                </c:pt>
                <c:pt idx="2824">
                  <c:v>0.105682512813352</c:v>
                </c:pt>
                <c:pt idx="2825">
                  <c:v>0.105682512813352</c:v>
                </c:pt>
                <c:pt idx="2826">
                  <c:v>0.105682512813352</c:v>
                </c:pt>
                <c:pt idx="2827">
                  <c:v>0.105682512813352</c:v>
                </c:pt>
                <c:pt idx="2828">
                  <c:v>0.105682512813352</c:v>
                </c:pt>
                <c:pt idx="2829">
                  <c:v>0.105682512813352</c:v>
                </c:pt>
                <c:pt idx="2830">
                  <c:v>0.105682512813352</c:v>
                </c:pt>
                <c:pt idx="2831">
                  <c:v>0.105682512813352</c:v>
                </c:pt>
                <c:pt idx="2832">
                  <c:v>0.105682512813352</c:v>
                </c:pt>
                <c:pt idx="2833">
                  <c:v>0.105682512813352</c:v>
                </c:pt>
                <c:pt idx="2834">
                  <c:v>0.105682512813352</c:v>
                </c:pt>
                <c:pt idx="2835">
                  <c:v>0.105682512813352</c:v>
                </c:pt>
                <c:pt idx="2836">
                  <c:v>0.105682512813352</c:v>
                </c:pt>
                <c:pt idx="2837">
                  <c:v>0.105682512813352</c:v>
                </c:pt>
                <c:pt idx="2838">
                  <c:v>0.105682512813352</c:v>
                </c:pt>
                <c:pt idx="2839">
                  <c:v>0.105682512813352</c:v>
                </c:pt>
                <c:pt idx="2840">
                  <c:v>0.105682512813352</c:v>
                </c:pt>
                <c:pt idx="2841">
                  <c:v>0.105682512813352</c:v>
                </c:pt>
                <c:pt idx="2842">
                  <c:v>0.105682512813352</c:v>
                </c:pt>
                <c:pt idx="2843">
                  <c:v>0.105682512813352</c:v>
                </c:pt>
                <c:pt idx="2844">
                  <c:v>0.105682512813352</c:v>
                </c:pt>
                <c:pt idx="2845">
                  <c:v>0.105682512813352</c:v>
                </c:pt>
                <c:pt idx="2846">
                  <c:v>0.105682512813352</c:v>
                </c:pt>
                <c:pt idx="2847">
                  <c:v>0.105682512813352</c:v>
                </c:pt>
                <c:pt idx="2848">
                  <c:v>0.105682512813352</c:v>
                </c:pt>
                <c:pt idx="2849">
                  <c:v>0.105682512813352</c:v>
                </c:pt>
                <c:pt idx="2850">
                  <c:v>0.105682512813352</c:v>
                </c:pt>
                <c:pt idx="2851">
                  <c:v>0.105682512813352</c:v>
                </c:pt>
                <c:pt idx="2852">
                  <c:v>0.105682512813352</c:v>
                </c:pt>
                <c:pt idx="2853">
                  <c:v>0.105682512813352</c:v>
                </c:pt>
                <c:pt idx="2854">
                  <c:v>0.105682512813352</c:v>
                </c:pt>
                <c:pt idx="2855">
                  <c:v>0.105682512813352</c:v>
                </c:pt>
                <c:pt idx="2856">
                  <c:v>0.105682512813352</c:v>
                </c:pt>
                <c:pt idx="2857">
                  <c:v>0.105682512813352</c:v>
                </c:pt>
                <c:pt idx="2858">
                  <c:v>0.105682512813352</c:v>
                </c:pt>
                <c:pt idx="2859">
                  <c:v>0.105682512813352</c:v>
                </c:pt>
                <c:pt idx="2860">
                  <c:v>0.105682512813352</c:v>
                </c:pt>
                <c:pt idx="2861">
                  <c:v>0.105682512813352</c:v>
                </c:pt>
                <c:pt idx="2862">
                  <c:v>0.105682512813352</c:v>
                </c:pt>
                <c:pt idx="2863">
                  <c:v>0.105682512813352</c:v>
                </c:pt>
                <c:pt idx="2864">
                  <c:v>0.105682512813352</c:v>
                </c:pt>
                <c:pt idx="2865">
                  <c:v>0.105682512813352</c:v>
                </c:pt>
                <c:pt idx="2866">
                  <c:v>0.105682512813352</c:v>
                </c:pt>
                <c:pt idx="2867">
                  <c:v>0.105682512813352</c:v>
                </c:pt>
                <c:pt idx="2868">
                  <c:v>0.105682512813352</c:v>
                </c:pt>
                <c:pt idx="2869">
                  <c:v>0.105682512813352</c:v>
                </c:pt>
                <c:pt idx="2870">
                  <c:v>0.105682512813352</c:v>
                </c:pt>
                <c:pt idx="2871">
                  <c:v>0.105682512813352</c:v>
                </c:pt>
                <c:pt idx="2872">
                  <c:v>0.105682512813352</c:v>
                </c:pt>
                <c:pt idx="2873">
                  <c:v>0.105682512813352</c:v>
                </c:pt>
                <c:pt idx="2874">
                  <c:v>0.105682512813352</c:v>
                </c:pt>
                <c:pt idx="2875">
                  <c:v>0.105682512813352</c:v>
                </c:pt>
                <c:pt idx="2876">
                  <c:v>0.105682512813352</c:v>
                </c:pt>
                <c:pt idx="2877">
                  <c:v>0.105682512813352</c:v>
                </c:pt>
                <c:pt idx="2878">
                  <c:v>0.105682512813352</c:v>
                </c:pt>
                <c:pt idx="2879">
                  <c:v>0.105682512813352</c:v>
                </c:pt>
                <c:pt idx="2880">
                  <c:v>0.105682512813352</c:v>
                </c:pt>
                <c:pt idx="2881">
                  <c:v>0.105682512813352</c:v>
                </c:pt>
                <c:pt idx="2882">
                  <c:v>0.105682512813352</c:v>
                </c:pt>
                <c:pt idx="2883">
                  <c:v>0.105682512813352</c:v>
                </c:pt>
                <c:pt idx="2884">
                  <c:v>0.105682512813352</c:v>
                </c:pt>
                <c:pt idx="2885">
                  <c:v>0.105682512813352</c:v>
                </c:pt>
                <c:pt idx="2886">
                  <c:v>0.105682512813352</c:v>
                </c:pt>
                <c:pt idx="2887">
                  <c:v>0.105682512813352</c:v>
                </c:pt>
                <c:pt idx="2888">
                  <c:v>0.105682512813352</c:v>
                </c:pt>
                <c:pt idx="2889">
                  <c:v>0.105682512813352</c:v>
                </c:pt>
                <c:pt idx="2890">
                  <c:v>0.105682512813352</c:v>
                </c:pt>
                <c:pt idx="2891">
                  <c:v>0.105682512813352</c:v>
                </c:pt>
                <c:pt idx="2892">
                  <c:v>0.105682512813352</c:v>
                </c:pt>
                <c:pt idx="2893">
                  <c:v>0.105682512813352</c:v>
                </c:pt>
                <c:pt idx="2894">
                  <c:v>0.105682512813352</c:v>
                </c:pt>
                <c:pt idx="2895">
                  <c:v>0.105682512813352</c:v>
                </c:pt>
                <c:pt idx="2896">
                  <c:v>0.105682512813352</c:v>
                </c:pt>
                <c:pt idx="2897">
                  <c:v>0.105682512813352</c:v>
                </c:pt>
                <c:pt idx="2898">
                  <c:v>0.105682512813352</c:v>
                </c:pt>
                <c:pt idx="2899">
                  <c:v>0.105682512813352</c:v>
                </c:pt>
                <c:pt idx="2900">
                  <c:v>0.105682512813352</c:v>
                </c:pt>
                <c:pt idx="2901">
                  <c:v>0.105682512813352</c:v>
                </c:pt>
                <c:pt idx="2902">
                  <c:v>0.105682512813352</c:v>
                </c:pt>
                <c:pt idx="2903">
                  <c:v>0.105682512813352</c:v>
                </c:pt>
                <c:pt idx="2904">
                  <c:v>0.105682512813352</c:v>
                </c:pt>
                <c:pt idx="2905">
                  <c:v>0.105682512813352</c:v>
                </c:pt>
                <c:pt idx="2906">
                  <c:v>0.105682512813352</c:v>
                </c:pt>
                <c:pt idx="2907">
                  <c:v>0.105682512813352</c:v>
                </c:pt>
                <c:pt idx="2908">
                  <c:v>0.105682512813352</c:v>
                </c:pt>
                <c:pt idx="2909">
                  <c:v>0.105682512813352</c:v>
                </c:pt>
                <c:pt idx="2910">
                  <c:v>0.105682512813352</c:v>
                </c:pt>
                <c:pt idx="2911">
                  <c:v>0.105682512813352</c:v>
                </c:pt>
                <c:pt idx="2912">
                  <c:v>0.105682512813352</c:v>
                </c:pt>
                <c:pt idx="2913">
                  <c:v>0.105682512813352</c:v>
                </c:pt>
                <c:pt idx="2914">
                  <c:v>0.105682512813352</c:v>
                </c:pt>
                <c:pt idx="2915">
                  <c:v>0.105682512813352</c:v>
                </c:pt>
                <c:pt idx="2916">
                  <c:v>0.105682512813352</c:v>
                </c:pt>
                <c:pt idx="2917">
                  <c:v>0.105682512813352</c:v>
                </c:pt>
                <c:pt idx="2918">
                  <c:v>0.105682512813352</c:v>
                </c:pt>
                <c:pt idx="2919">
                  <c:v>0.105682512813352</c:v>
                </c:pt>
                <c:pt idx="2920">
                  <c:v>0.105682512813352</c:v>
                </c:pt>
                <c:pt idx="2921">
                  <c:v>0.105682512813352</c:v>
                </c:pt>
                <c:pt idx="2922">
                  <c:v>0.105682512813352</c:v>
                </c:pt>
                <c:pt idx="2923">
                  <c:v>0.105682512813352</c:v>
                </c:pt>
                <c:pt idx="2924">
                  <c:v>0.105682512813352</c:v>
                </c:pt>
                <c:pt idx="2925">
                  <c:v>0.105682512813352</c:v>
                </c:pt>
                <c:pt idx="2926">
                  <c:v>0.105682512813352</c:v>
                </c:pt>
                <c:pt idx="2927">
                  <c:v>0.105682512813352</c:v>
                </c:pt>
                <c:pt idx="2928">
                  <c:v>0.105682512813352</c:v>
                </c:pt>
                <c:pt idx="2929">
                  <c:v>0.105682512813352</c:v>
                </c:pt>
                <c:pt idx="2930">
                  <c:v>0.105682512813352</c:v>
                </c:pt>
                <c:pt idx="2931">
                  <c:v>0.105682512813352</c:v>
                </c:pt>
                <c:pt idx="2932">
                  <c:v>0.105682512813352</c:v>
                </c:pt>
                <c:pt idx="2933">
                  <c:v>0.105682512813352</c:v>
                </c:pt>
                <c:pt idx="2934">
                  <c:v>0.105682512813352</c:v>
                </c:pt>
                <c:pt idx="2935">
                  <c:v>0.105682512813352</c:v>
                </c:pt>
                <c:pt idx="2936">
                  <c:v>0.105682512813352</c:v>
                </c:pt>
                <c:pt idx="2937">
                  <c:v>0.105682512813352</c:v>
                </c:pt>
                <c:pt idx="2938">
                  <c:v>0.105682512813352</c:v>
                </c:pt>
                <c:pt idx="2939">
                  <c:v>0.105682512813352</c:v>
                </c:pt>
                <c:pt idx="2940">
                  <c:v>0.105682512813352</c:v>
                </c:pt>
                <c:pt idx="2941">
                  <c:v>0.105682512813352</c:v>
                </c:pt>
                <c:pt idx="2942">
                  <c:v>0.105682512813352</c:v>
                </c:pt>
                <c:pt idx="2943">
                  <c:v>0.105682512813352</c:v>
                </c:pt>
                <c:pt idx="2944">
                  <c:v>0.105682512813352</c:v>
                </c:pt>
                <c:pt idx="2945">
                  <c:v>0.105682512813352</c:v>
                </c:pt>
                <c:pt idx="2946">
                  <c:v>0.105682512813352</c:v>
                </c:pt>
                <c:pt idx="2947">
                  <c:v>0.105682512813352</c:v>
                </c:pt>
                <c:pt idx="2948">
                  <c:v>0.105682512813352</c:v>
                </c:pt>
                <c:pt idx="2949">
                  <c:v>0.105682512813352</c:v>
                </c:pt>
                <c:pt idx="2950">
                  <c:v>0.105682512813352</c:v>
                </c:pt>
                <c:pt idx="2951">
                  <c:v>0.105682512813352</c:v>
                </c:pt>
                <c:pt idx="2952">
                  <c:v>0.105682512813352</c:v>
                </c:pt>
                <c:pt idx="2953">
                  <c:v>0.105682512813352</c:v>
                </c:pt>
                <c:pt idx="2954">
                  <c:v>0.105682512813352</c:v>
                </c:pt>
                <c:pt idx="2955">
                  <c:v>0.105682512813352</c:v>
                </c:pt>
                <c:pt idx="2956">
                  <c:v>0.105682512813352</c:v>
                </c:pt>
                <c:pt idx="2957">
                  <c:v>0.105682512813352</c:v>
                </c:pt>
                <c:pt idx="2958">
                  <c:v>0.105682512813352</c:v>
                </c:pt>
                <c:pt idx="2959">
                  <c:v>0.105682512813352</c:v>
                </c:pt>
                <c:pt idx="2960">
                  <c:v>0.105682512813352</c:v>
                </c:pt>
                <c:pt idx="2961">
                  <c:v>0.105682512813352</c:v>
                </c:pt>
                <c:pt idx="2962">
                  <c:v>0.105682512813352</c:v>
                </c:pt>
                <c:pt idx="2963">
                  <c:v>0.105682512813352</c:v>
                </c:pt>
                <c:pt idx="2964">
                  <c:v>0.105682512813352</c:v>
                </c:pt>
                <c:pt idx="2965">
                  <c:v>0.105682512813352</c:v>
                </c:pt>
                <c:pt idx="2966">
                  <c:v>0.105682512813352</c:v>
                </c:pt>
                <c:pt idx="2967">
                  <c:v>0.105682512813352</c:v>
                </c:pt>
                <c:pt idx="2968">
                  <c:v>0.105682512813352</c:v>
                </c:pt>
                <c:pt idx="2969">
                  <c:v>0.105682512813352</c:v>
                </c:pt>
                <c:pt idx="2970">
                  <c:v>0.105682512813352</c:v>
                </c:pt>
                <c:pt idx="2971">
                  <c:v>0.105682512813352</c:v>
                </c:pt>
                <c:pt idx="2972">
                  <c:v>0.105682512813352</c:v>
                </c:pt>
                <c:pt idx="2973">
                  <c:v>0.105682512813352</c:v>
                </c:pt>
                <c:pt idx="2974">
                  <c:v>0.105682512813352</c:v>
                </c:pt>
                <c:pt idx="2975">
                  <c:v>0.105682512813352</c:v>
                </c:pt>
                <c:pt idx="2976">
                  <c:v>0.105682512813352</c:v>
                </c:pt>
                <c:pt idx="2977">
                  <c:v>0.105682512813352</c:v>
                </c:pt>
                <c:pt idx="2978">
                  <c:v>0.105682512813352</c:v>
                </c:pt>
                <c:pt idx="2979">
                  <c:v>0.105682512813352</c:v>
                </c:pt>
                <c:pt idx="2980">
                  <c:v>0.105682512813352</c:v>
                </c:pt>
                <c:pt idx="2981">
                  <c:v>0.105682512813352</c:v>
                </c:pt>
                <c:pt idx="2982">
                  <c:v>0.105682512813352</c:v>
                </c:pt>
                <c:pt idx="2983">
                  <c:v>0.105682512813352</c:v>
                </c:pt>
                <c:pt idx="2984">
                  <c:v>0.105682512813352</c:v>
                </c:pt>
                <c:pt idx="2985">
                  <c:v>0.105682512813352</c:v>
                </c:pt>
                <c:pt idx="2986">
                  <c:v>0.105682512813352</c:v>
                </c:pt>
                <c:pt idx="2987">
                  <c:v>0.105682512813352</c:v>
                </c:pt>
                <c:pt idx="2988">
                  <c:v>0.105682512813352</c:v>
                </c:pt>
                <c:pt idx="2989">
                  <c:v>0.105682512813352</c:v>
                </c:pt>
                <c:pt idx="2990">
                  <c:v>0.105682512813352</c:v>
                </c:pt>
                <c:pt idx="2991">
                  <c:v>0.105682512813352</c:v>
                </c:pt>
                <c:pt idx="2992">
                  <c:v>0.105682512813352</c:v>
                </c:pt>
                <c:pt idx="2993">
                  <c:v>0.105682512813352</c:v>
                </c:pt>
                <c:pt idx="2994">
                  <c:v>0.105682512813352</c:v>
                </c:pt>
                <c:pt idx="2995">
                  <c:v>0.105682512813352</c:v>
                </c:pt>
                <c:pt idx="2996">
                  <c:v>0.105682512813352</c:v>
                </c:pt>
                <c:pt idx="2997">
                  <c:v>0.105682512813352</c:v>
                </c:pt>
                <c:pt idx="2998">
                  <c:v>0.105682512813352</c:v>
                </c:pt>
                <c:pt idx="2999">
                  <c:v>0.105682512813352</c:v>
                </c:pt>
                <c:pt idx="3000">
                  <c:v>0.105682512813352</c:v>
                </c:pt>
                <c:pt idx="3001">
                  <c:v>0.105682512813352</c:v>
                </c:pt>
                <c:pt idx="3002">
                  <c:v>0.105682512813352</c:v>
                </c:pt>
                <c:pt idx="3003">
                  <c:v>0.105682512813352</c:v>
                </c:pt>
                <c:pt idx="3004">
                  <c:v>0.105682512813352</c:v>
                </c:pt>
                <c:pt idx="3005">
                  <c:v>0.105682512813352</c:v>
                </c:pt>
                <c:pt idx="3006">
                  <c:v>0.105682512813352</c:v>
                </c:pt>
                <c:pt idx="3007">
                  <c:v>0.105682512813352</c:v>
                </c:pt>
                <c:pt idx="3008">
                  <c:v>0.105682512813352</c:v>
                </c:pt>
                <c:pt idx="3009">
                  <c:v>0.105682512813352</c:v>
                </c:pt>
                <c:pt idx="3010">
                  <c:v>0.105682512813352</c:v>
                </c:pt>
                <c:pt idx="3011">
                  <c:v>0.105682512813352</c:v>
                </c:pt>
                <c:pt idx="3012">
                  <c:v>0.105682512813352</c:v>
                </c:pt>
                <c:pt idx="3013">
                  <c:v>0.105682512813352</c:v>
                </c:pt>
                <c:pt idx="3014">
                  <c:v>0.105682512813352</c:v>
                </c:pt>
                <c:pt idx="3015">
                  <c:v>0.105682512813352</c:v>
                </c:pt>
                <c:pt idx="3016">
                  <c:v>0.105682512813352</c:v>
                </c:pt>
                <c:pt idx="3017">
                  <c:v>0.105682512813352</c:v>
                </c:pt>
                <c:pt idx="3018">
                  <c:v>0.105682512813352</c:v>
                </c:pt>
                <c:pt idx="3019">
                  <c:v>0.105682512813352</c:v>
                </c:pt>
                <c:pt idx="3020">
                  <c:v>0.105682512813352</c:v>
                </c:pt>
                <c:pt idx="3021">
                  <c:v>0.105682512813352</c:v>
                </c:pt>
                <c:pt idx="3022">
                  <c:v>0.105682512813352</c:v>
                </c:pt>
                <c:pt idx="3023">
                  <c:v>0.105682512813352</c:v>
                </c:pt>
                <c:pt idx="3024">
                  <c:v>0.105682512813352</c:v>
                </c:pt>
                <c:pt idx="3025">
                  <c:v>0.105682512813352</c:v>
                </c:pt>
                <c:pt idx="3026">
                  <c:v>0.105682512813352</c:v>
                </c:pt>
                <c:pt idx="3027">
                  <c:v>0.105682512813352</c:v>
                </c:pt>
                <c:pt idx="3028">
                  <c:v>0.105682512813352</c:v>
                </c:pt>
                <c:pt idx="3029">
                  <c:v>0.105682512813352</c:v>
                </c:pt>
                <c:pt idx="3030">
                  <c:v>0.105682512813352</c:v>
                </c:pt>
                <c:pt idx="3031">
                  <c:v>0.105682512813352</c:v>
                </c:pt>
                <c:pt idx="3032">
                  <c:v>0.105682512813352</c:v>
                </c:pt>
                <c:pt idx="3033">
                  <c:v>0.105682512813352</c:v>
                </c:pt>
                <c:pt idx="3034">
                  <c:v>0.105682512813352</c:v>
                </c:pt>
                <c:pt idx="3035">
                  <c:v>0.105682512813352</c:v>
                </c:pt>
                <c:pt idx="3036">
                  <c:v>0.105682512813352</c:v>
                </c:pt>
                <c:pt idx="3037">
                  <c:v>0.105682512813352</c:v>
                </c:pt>
                <c:pt idx="3038">
                  <c:v>0.105682512813352</c:v>
                </c:pt>
                <c:pt idx="3039">
                  <c:v>0.105682512813352</c:v>
                </c:pt>
                <c:pt idx="3040">
                  <c:v>0.105682512813352</c:v>
                </c:pt>
                <c:pt idx="3041">
                  <c:v>0.105682512813352</c:v>
                </c:pt>
                <c:pt idx="3042">
                  <c:v>0.105682512813352</c:v>
                </c:pt>
                <c:pt idx="3043">
                  <c:v>0.105682512813352</c:v>
                </c:pt>
                <c:pt idx="3044">
                  <c:v>0.105682512813352</c:v>
                </c:pt>
                <c:pt idx="3045">
                  <c:v>0.105682512813352</c:v>
                </c:pt>
                <c:pt idx="3046">
                  <c:v>0.105682512813352</c:v>
                </c:pt>
                <c:pt idx="3047">
                  <c:v>0.105682512813352</c:v>
                </c:pt>
                <c:pt idx="3048">
                  <c:v>0.105682512813352</c:v>
                </c:pt>
                <c:pt idx="3049">
                  <c:v>0.105682512813352</c:v>
                </c:pt>
                <c:pt idx="3050">
                  <c:v>0.105682512813352</c:v>
                </c:pt>
                <c:pt idx="3051">
                  <c:v>0.105682512813352</c:v>
                </c:pt>
                <c:pt idx="3052">
                  <c:v>0.105682512813352</c:v>
                </c:pt>
                <c:pt idx="3053">
                  <c:v>0.105682512813352</c:v>
                </c:pt>
                <c:pt idx="3054">
                  <c:v>0.105682512813352</c:v>
                </c:pt>
                <c:pt idx="3055">
                  <c:v>0.105682512813352</c:v>
                </c:pt>
                <c:pt idx="3056">
                  <c:v>0.105682512813352</c:v>
                </c:pt>
                <c:pt idx="3057">
                  <c:v>0.105682512813352</c:v>
                </c:pt>
                <c:pt idx="3058">
                  <c:v>0.105682512813352</c:v>
                </c:pt>
                <c:pt idx="3059">
                  <c:v>0.105682512813352</c:v>
                </c:pt>
                <c:pt idx="3060">
                  <c:v>0.105682512813352</c:v>
                </c:pt>
                <c:pt idx="3061">
                  <c:v>0.105682512813352</c:v>
                </c:pt>
                <c:pt idx="3062">
                  <c:v>0.105682512813352</c:v>
                </c:pt>
                <c:pt idx="3063">
                  <c:v>0.105682512813352</c:v>
                </c:pt>
                <c:pt idx="3064">
                  <c:v>0.105682512813352</c:v>
                </c:pt>
                <c:pt idx="3065">
                  <c:v>0.105682512813352</c:v>
                </c:pt>
                <c:pt idx="3066">
                  <c:v>0.105682512813352</c:v>
                </c:pt>
                <c:pt idx="3067">
                  <c:v>0.105682512813352</c:v>
                </c:pt>
                <c:pt idx="3068">
                  <c:v>0.105682512813352</c:v>
                </c:pt>
                <c:pt idx="3069">
                  <c:v>0.105682512813352</c:v>
                </c:pt>
                <c:pt idx="3070">
                  <c:v>0.105682512813352</c:v>
                </c:pt>
                <c:pt idx="3071">
                  <c:v>0.105682512813352</c:v>
                </c:pt>
                <c:pt idx="3072">
                  <c:v>0.105682512813352</c:v>
                </c:pt>
                <c:pt idx="3073">
                  <c:v>0.105682512813352</c:v>
                </c:pt>
                <c:pt idx="3074">
                  <c:v>0.105682512813352</c:v>
                </c:pt>
                <c:pt idx="3075">
                  <c:v>0.105682512813352</c:v>
                </c:pt>
                <c:pt idx="3076">
                  <c:v>0.105682512813352</c:v>
                </c:pt>
                <c:pt idx="3077">
                  <c:v>0.105682512813352</c:v>
                </c:pt>
                <c:pt idx="3078">
                  <c:v>0.105682512813352</c:v>
                </c:pt>
                <c:pt idx="3079">
                  <c:v>0.105682512813352</c:v>
                </c:pt>
                <c:pt idx="3080">
                  <c:v>0.105682512813352</c:v>
                </c:pt>
                <c:pt idx="3081">
                  <c:v>0.105682512813352</c:v>
                </c:pt>
                <c:pt idx="3082">
                  <c:v>0.105682512813352</c:v>
                </c:pt>
                <c:pt idx="3083">
                  <c:v>0.105682512813352</c:v>
                </c:pt>
                <c:pt idx="3084">
                  <c:v>0.105682512813352</c:v>
                </c:pt>
                <c:pt idx="3085">
                  <c:v>0.105682512813352</c:v>
                </c:pt>
                <c:pt idx="3086">
                  <c:v>0.105682512813352</c:v>
                </c:pt>
                <c:pt idx="3087">
                  <c:v>0.105682512813352</c:v>
                </c:pt>
                <c:pt idx="3088">
                  <c:v>0.105682512813352</c:v>
                </c:pt>
                <c:pt idx="3089">
                  <c:v>0.105682512813352</c:v>
                </c:pt>
                <c:pt idx="3090">
                  <c:v>0.105682512813352</c:v>
                </c:pt>
                <c:pt idx="3091">
                  <c:v>0.105682512813352</c:v>
                </c:pt>
                <c:pt idx="3092">
                  <c:v>0.105682512813352</c:v>
                </c:pt>
                <c:pt idx="3093">
                  <c:v>0.105682512813352</c:v>
                </c:pt>
                <c:pt idx="3094">
                  <c:v>0.105682512813352</c:v>
                </c:pt>
                <c:pt idx="3095">
                  <c:v>0.105682512813352</c:v>
                </c:pt>
                <c:pt idx="3096">
                  <c:v>0.105682512813352</c:v>
                </c:pt>
                <c:pt idx="3097">
                  <c:v>0.105682512813352</c:v>
                </c:pt>
                <c:pt idx="3098">
                  <c:v>0.105682512813352</c:v>
                </c:pt>
                <c:pt idx="3099">
                  <c:v>0.105682512813352</c:v>
                </c:pt>
                <c:pt idx="3100">
                  <c:v>0.105682512813352</c:v>
                </c:pt>
                <c:pt idx="3101">
                  <c:v>0.105682512813352</c:v>
                </c:pt>
                <c:pt idx="3102">
                  <c:v>0.105682512813352</c:v>
                </c:pt>
                <c:pt idx="3103">
                  <c:v>0.105682512813352</c:v>
                </c:pt>
                <c:pt idx="3104">
                  <c:v>0.105682512813352</c:v>
                </c:pt>
                <c:pt idx="3105">
                  <c:v>0.105682512813352</c:v>
                </c:pt>
                <c:pt idx="3106">
                  <c:v>0.105682512813352</c:v>
                </c:pt>
                <c:pt idx="3107">
                  <c:v>0.105682512813352</c:v>
                </c:pt>
                <c:pt idx="3108">
                  <c:v>0.105682512813352</c:v>
                </c:pt>
                <c:pt idx="3109">
                  <c:v>0.105682512813352</c:v>
                </c:pt>
                <c:pt idx="3110">
                  <c:v>0.105682512813352</c:v>
                </c:pt>
                <c:pt idx="3111">
                  <c:v>0.105682512813352</c:v>
                </c:pt>
                <c:pt idx="3112">
                  <c:v>0.105682512813352</c:v>
                </c:pt>
                <c:pt idx="3113">
                  <c:v>0.105682512813352</c:v>
                </c:pt>
                <c:pt idx="3114">
                  <c:v>0.105682512813352</c:v>
                </c:pt>
                <c:pt idx="3115">
                  <c:v>0.105682512813352</c:v>
                </c:pt>
                <c:pt idx="3116">
                  <c:v>0.105682512813352</c:v>
                </c:pt>
                <c:pt idx="3117">
                  <c:v>0.105682512813352</c:v>
                </c:pt>
                <c:pt idx="3118">
                  <c:v>0.105682512813352</c:v>
                </c:pt>
                <c:pt idx="3119">
                  <c:v>0.105682512813352</c:v>
                </c:pt>
                <c:pt idx="3120">
                  <c:v>0.105682512813352</c:v>
                </c:pt>
                <c:pt idx="3121">
                  <c:v>0.105682512813352</c:v>
                </c:pt>
                <c:pt idx="3122">
                  <c:v>0.105682512813352</c:v>
                </c:pt>
                <c:pt idx="3123">
                  <c:v>0.105682512813352</c:v>
                </c:pt>
                <c:pt idx="3124">
                  <c:v>0.105682512813352</c:v>
                </c:pt>
                <c:pt idx="3125">
                  <c:v>0.105682512813352</c:v>
                </c:pt>
                <c:pt idx="3126">
                  <c:v>0.105682512813352</c:v>
                </c:pt>
                <c:pt idx="3127">
                  <c:v>0.105682512813352</c:v>
                </c:pt>
                <c:pt idx="3128">
                  <c:v>0.105682512813352</c:v>
                </c:pt>
                <c:pt idx="3129">
                  <c:v>0.105682512813352</c:v>
                </c:pt>
                <c:pt idx="3130">
                  <c:v>0.105682512813352</c:v>
                </c:pt>
                <c:pt idx="3131">
                  <c:v>0.105682512813352</c:v>
                </c:pt>
                <c:pt idx="3132">
                  <c:v>0.105682512813352</c:v>
                </c:pt>
                <c:pt idx="3133">
                  <c:v>0.105682512813352</c:v>
                </c:pt>
                <c:pt idx="3134">
                  <c:v>0.105682512813352</c:v>
                </c:pt>
                <c:pt idx="3135">
                  <c:v>0.105682512813352</c:v>
                </c:pt>
                <c:pt idx="3136">
                  <c:v>0.105682512813352</c:v>
                </c:pt>
                <c:pt idx="3137">
                  <c:v>0.105682512813352</c:v>
                </c:pt>
                <c:pt idx="3138">
                  <c:v>0.105682512813352</c:v>
                </c:pt>
                <c:pt idx="3139">
                  <c:v>0.105682512813352</c:v>
                </c:pt>
                <c:pt idx="3140">
                  <c:v>0.105682512813352</c:v>
                </c:pt>
                <c:pt idx="3141">
                  <c:v>0.105682512813352</c:v>
                </c:pt>
                <c:pt idx="3142">
                  <c:v>0.105682512813352</c:v>
                </c:pt>
                <c:pt idx="3143">
                  <c:v>0.105682512813352</c:v>
                </c:pt>
                <c:pt idx="3144">
                  <c:v>0.105682512813352</c:v>
                </c:pt>
                <c:pt idx="3145">
                  <c:v>0.105682512813352</c:v>
                </c:pt>
                <c:pt idx="3146">
                  <c:v>0.105682512813352</c:v>
                </c:pt>
                <c:pt idx="3147">
                  <c:v>0.105682512813352</c:v>
                </c:pt>
                <c:pt idx="3148">
                  <c:v>0.105682512813352</c:v>
                </c:pt>
                <c:pt idx="3149">
                  <c:v>0.105682512813352</c:v>
                </c:pt>
                <c:pt idx="3150">
                  <c:v>0.105682512813352</c:v>
                </c:pt>
                <c:pt idx="3151">
                  <c:v>0.105682512813352</c:v>
                </c:pt>
                <c:pt idx="3152">
                  <c:v>0.105682512813352</c:v>
                </c:pt>
                <c:pt idx="3153">
                  <c:v>0.105682512813352</c:v>
                </c:pt>
                <c:pt idx="3154">
                  <c:v>0.105682512813352</c:v>
                </c:pt>
                <c:pt idx="3155">
                  <c:v>0.105682512813352</c:v>
                </c:pt>
                <c:pt idx="3156">
                  <c:v>0.105682512813352</c:v>
                </c:pt>
                <c:pt idx="3157">
                  <c:v>0.105682512813352</c:v>
                </c:pt>
                <c:pt idx="3158">
                  <c:v>0.105682512813352</c:v>
                </c:pt>
                <c:pt idx="3159">
                  <c:v>0.105682512813352</c:v>
                </c:pt>
                <c:pt idx="3160">
                  <c:v>0.105682512813352</c:v>
                </c:pt>
                <c:pt idx="3161">
                  <c:v>0.105682512813352</c:v>
                </c:pt>
                <c:pt idx="3162">
                  <c:v>0.105682512813352</c:v>
                </c:pt>
                <c:pt idx="3163">
                  <c:v>0.105682512813352</c:v>
                </c:pt>
                <c:pt idx="3164">
                  <c:v>0.105682512813352</c:v>
                </c:pt>
                <c:pt idx="3165">
                  <c:v>0.105682512813352</c:v>
                </c:pt>
                <c:pt idx="3166">
                  <c:v>0.105682512813352</c:v>
                </c:pt>
                <c:pt idx="3167">
                  <c:v>0.105682512813352</c:v>
                </c:pt>
                <c:pt idx="3168">
                  <c:v>0.105682512813352</c:v>
                </c:pt>
                <c:pt idx="3169">
                  <c:v>0.105682512813352</c:v>
                </c:pt>
                <c:pt idx="3170">
                  <c:v>0.105682512813352</c:v>
                </c:pt>
                <c:pt idx="3171">
                  <c:v>0.105682512813352</c:v>
                </c:pt>
                <c:pt idx="3172">
                  <c:v>0.105682512813352</c:v>
                </c:pt>
                <c:pt idx="3173">
                  <c:v>0.105682512813352</c:v>
                </c:pt>
                <c:pt idx="3174">
                  <c:v>0.105682512813352</c:v>
                </c:pt>
                <c:pt idx="3175">
                  <c:v>0.105682512813352</c:v>
                </c:pt>
                <c:pt idx="3176">
                  <c:v>0.105682512813352</c:v>
                </c:pt>
                <c:pt idx="3177">
                  <c:v>0.105682512813352</c:v>
                </c:pt>
                <c:pt idx="3178">
                  <c:v>0.105682512813352</c:v>
                </c:pt>
                <c:pt idx="3179">
                  <c:v>0.105682512813352</c:v>
                </c:pt>
                <c:pt idx="3180">
                  <c:v>0.105682512813352</c:v>
                </c:pt>
                <c:pt idx="3181">
                  <c:v>0.105682512813352</c:v>
                </c:pt>
                <c:pt idx="3182">
                  <c:v>0.105682512813352</c:v>
                </c:pt>
                <c:pt idx="3183">
                  <c:v>0.105682512813352</c:v>
                </c:pt>
                <c:pt idx="3184">
                  <c:v>0.105682512813352</c:v>
                </c:pt>
                <c:pt idx="3185">
                  <c:v>0.105682512813352</c:v>
                </c:pt>
                <c:pt idx="3186">
                  <c:v>0.105682512813352</c:v>
                </c:pt>
                <c:pt idx="3187">
                  <c:v>0.105682512813352</c:v>
                </c:pt>
                <c:pt idx="3188">
                  <c:v>0.105682512813352</c:v>
                </c:pt>
                <c:pt idx="3189">
                  <c:v>0.105682512813352</c:v>
                </c:pt>
                <c:pt idx="3190">
                  <c:v>0.105682512813352</c:v>
                </c:pt>
                <c:pt idx="3191">
                  <c:v>0.105682512813352</c:v>
                </c:pt>
                <c:pt idx="3192">
                  <c:v>0.105682512813352</c:v>
                </c:pt>
                <c:pt idx="3193">
                  <c:v>0.105682512813352</c:v>
                </c:pt>
                <c:pt idx="3194">
                  <c:v>0.105682512813352</c:v>
                </c:pt>
                <c:pt idx="3195">
                  <c:v>0.105682512813352</c:v>
                </c:pt>
                <c:pt idx="3196">
                  <c:v>0.105682512813352</c:v>
                </c:pt>
                <c:pt idx="3197">
                  <c:v>0.105682512813352</c:v>
                </c:pt>
                <c:pt idx="3198">
                  <c:v>0.105682512813352</c:v>
                </c:pt>
                <c:pt idx="3199">
                  <c:v>0.105682512813352</c:v>
                </c:pt>
                <c:pt idx="3200">
                  <c:v>0.105682512813352</c:v>
                </c:pt>
                <c:pt idx="3201">
                  <c:v>0.105682512813352</c:v>
                </c:pt>
                <c:pt idx="3202">
                  <c:v>0.105682512813352</c:v>
                </c:pt>
                <c:pt idx="3203">
                  <c:v>0.105682512813352</c:v>
                </c:pt>
                <c:pt idx="3204">
                  <c:v>0.105682512813352</c:v>
                </c:pt>
                <c:pt idx="3205">
                  <c:v>0.105682512813352</c:v>
                </c:pt>
                <c:pt idx="3206">
                  <c:v>0.105682512813352</c:v>
                </c:pt>
                <c:pt idx="3207">
                  <c:v>0.105682512813352</c:v>
                </c:pt>
                <c:pt idx="3208">
                  <c:v>0.105682512813352</c:v>
                </c:pt>
                <c:pt idx="3209">
                  <c:v>0.105682512813352</c:v>
                </c:pt>
                <c:pt idx="3210">
                  <c:v>0.105682512813352</c:v>
                </c:pt>
                <c:pt idx="3211">
                  <c:v>0.105682512813352</c:v>
                </c:pt>
                <c:pt idx="3212">
                  <c:v>0.105682512813352</c:v>
                </c:pt>
                <c:pt idx="3213">
                  <c:v>0.105682512813352</c:v>
                </c:pt>
                <c:pt idx="3214">
                  <c:v>0.105682512813352</c:v>
                </c:pt>
                <c:pt idx="3215">
                  <c:v>0.105682512813352</c:v>
                </c:pt>
                <c:pt idx="3216">
                  <c:v>0.105682512813352</c:v>
                </c:pt>
                <c:pt idx="3217">
                  <c:v>0.105682512813352</c:v>
                </c:pt>
                <c:pt idx="3218">
                  <c:v>0.105682512813352</c:v>
                </c:pt>
                <c:pt idx="3219">
                  <c:v>0.105682512813352</c:v>
                </c:pt>
                <c:pt idx="3220">
                  <c:v>0.105682512813352</c:v>
                </c:pt>
                <c:pt idx="3221">
                  <c:v>0.105682512813352</c:v>
                </c:pt>
                <c:pt idx="3222">
                  <c:v>0.105682512813352</c:v>
                </c:pt>
                <c:pt idx="3223">
                  <c:v>0.105682512813352</c:v>
                </c:pt>
                <c:pt idx="3224">
                  <c:v>0.105682512813352</c:v>
                </c:pt>
                <c:pt idx="3225">
                  <c:v>0.105682512813352</c:v>
                </c:pt>
                <c:pt idx="3226">
                  <c:v>0.105682512813352</c:v>
                </c:pt>
                <c:pt idx="3227">
                  <c:v>0.105682512813352</c:v>
                </c:pt>
                <c:pt idx="3228">
                  <c:v>0.105682512813352</c:v>
                </c:pt>
                <c:pt idx="3229">
                  <c:v>0.105682512813352</c:v>
                </c:pt>
                <c:pt idx="3230">
                  <c:v>0.105682512813352</c:v>
                </c:pt>
                <c:pt idx="3231">
                  <c:v>0.105682512813352</c:v>
                </c:pt>
                <c:pt idx="3232">
                  <c:v>0.105682512813352</c:v>
                </c:pt>
                <c:pt idx="3233">
                  <c:v>0.105682512813352</c:v>
                </c:pt>
                <c:pt idx="3234">
                  <c:v>0.105682512813352</c:v>
                </c:pt>
                <c:pt idx="3235">
                  <c:v>0.105682512813352</c:v>
                </c:pt>
                <c:pt idx="3236">
                  <c:v>0.105682512813352</c:v>
                </c:pt>
                <c:pt idx="3237">
                  <c:v>0.105682512813352</c:v>
                </c:pt>
                <c:pt idx="3238">
                  <c:v>0.105682512813352</c:v>
                </c:pt>
                <c:pt idx="3239">
                  <c:v>0.105682512813352</c:v>
                </c:pt>
                <c:pt idx="3240">
                  <c:v>0.105682512813352</c:v>
                </c:pt>
                <c:pt idx="3241">
                  <c:v>0.105682512813352</c:v>
                </c:pt>
                <c:pt idx="3242">
                  <c:v>0.105682512813352</c:v>
                </c:pt>
                <c:pt idx="3243">
                  <c:v>0.105682512813352</c:v>
                </c:pt>
                <c:pt idx="3244">
                  <c:v>0.105682512813352</c:v>
                </c:pt>
                <c:pt idx="3245">
                  <c:v>0.105682512813352</c:v>
                </c:pt>
                <c:pt idx="3246">
                  <c:v>0.105682512813352</c:v>
                </c:pt>
                <c:pt idx="3247">
                  <c:v>0.105682512813352</c:v>
                </c:pt>
                <c:pt idx="3248">
                  <c:v>0.105682512813352</c:v>
                </c:pt>
                <c:pt idx="3249">
                  <c:v>0.105682512813352</c:v>
                </c:pt>
                <c:pt idx="3250">
                  <c:v>0.105682512813352</c:v>
                </c:pt>
                <c:pt idx="3251">
                  <c:v>0.105682512813352</c:v>
                </c:pt>
                <c:pt idx="3252">
                  <c:v>0.105682512813352</c:v>
                </c:pt>
                <c:pt idx="3253">
                  <c:v>0.105682512813352</c:v>
                </c:pt>
                <c:pt idx="3254">
                  <c:v>0.105682512813352</c:v>
                </c:pt>
                <c:pt idx="3255">
                  <c:v>0.105682512813352</c:v>
                </c:pt>
                <c:pt idx="3256">
                  <c:v>0.105682512813352</c:v>
                </c:pt>
                <c:pt idx="3257">
                  <c:v>0.105682512813352</c:v>
                </c:pt>
                <c:pt idx="3258">
                  <c:v>0.105682512813352</c:v>
                </c:pt>
                <c:pt idx="3259">
                  <c:v>0.105682512813352</c:v>
                </c:pt>
                <c:pt idx="3260">
                  <c:v>0.105682512813352</c:v>
                </c:pt>
                <c:pt idx="3261">
                  <c:v>0.105682512813352</c:v>
                </c:pt>
                <c:pt idx="3262">
                  <c:v>0.105682512813352</c:v>
                </c:pt>
                <c:pt idx="3263">
                  <c:v>0.105682512813352</c:v>
                </c:pt>
                <c:pt idx="3264">
                  <c:v>0.105682512813352</c:v>
                </c:pt>
                <c:pt idx="3265">
                  <c:v>0.105682512813352</c:v>
                </c:pt>
                <c:pt idx="3266">
                  <c:v>0.105682512813352</c:v>
                </c:pt>
                <c:pt idx="3267">
                  <c:v>0.105682512813352</c:v>
                </c:pt>
                <c:pt idx="3268">
                  <c:v>0.105682512813352</c:v>
                </c:pt>
                <c:pt idx="3269">
                  <c:v>0.105682512813352</c:v>
                </c:pt>
                <c:pt idx="3270">
                  <c:v>0.105682512813352</c:v>
                </c:pt>
                <c:pt idx="3271">
                  <c:v>0.105682512813352</c:v>
                </c:pt>
                <c:pt idx="3272">
                  <c:v>0.105682512813352</c:v>
                </c:pt>
                <c:pt idx="3273">
                  <c:v>0.105682512813352</c:v>
                </c:pt>
                <c:pt idx="3274">
                  <c:v>0.105682512813352</c:v>
                </c:pt>
                <c:pt idx="3275">
                  <c:v>0.105682512813352</c:v>
                </c:pt>
                <c:pt idx="3276">
                  <c:v>0.105682512813352</c:v>
                </c:pt>
                <c:pt idx="3277">
                  <c:v>0.105682512813352</c:v>
                </c:pt>
                <c:pt idx="3278">
                  <c:v>0.105682512813352</c:v>
                </c:pt>
                <c:pt idx="3279">
                  <c:v>0.105682512813352</c:v>
                </c:pt>
                <c:pt idx="3280">
                  <c:v>0.105682512813352</c:v>
                </c:pt>
                <c:pt idx="3281">
                  <c:v>0.105682512813352</c:v>
                </c:pt>
                <c:pt idx="3282">
                  <c:v>0.105682512813352</c:v>
                </c:pt>
                <c:pt idx="3283">
                  <c:v>0.105682512813352</c:v>
                </c:pt>
                <c:pt idx="3284">
                  <c:v>0.105682512813352</c:v>
                </c:pt>
                <c:pt idx="3285">
                  <c:v>0.105682512813352</c:v>
                </c:pt>
                <c:pt idx="3286">
                  <c:v>0.105682512813352</c:v>
                </c:pt>
                <c:pt idx="3287">
                  <c:v>0.105682512813352</c:v>
                </c:pt>
                <c:pt idx="3288">
                  <c:v>0.105682512813352</c:v>
                </c:pt>
                <c:pt idx="3289">
                  <c:v>0.105682512813352</c:v>
                </c:pt>
                <c:pt idx="3290">
                  <c:v>0.105682512813352</c:v>
                </c:pt>
                <c:pt idx="3291">
                  <c:v>0.105682512813352</c:v>
                </c:pt>
                <c:pt idx="3292">
                  <c:v>0.105682512813352</c:v>
                </c:pt>
                <c:pt idx="3293">
                  <c:v>0.105682512813352</c:v>
                </c:pt>
                <c:pt idx="3294">
                  <c:v>0.105682512813352</c:v>
                </c:pt>
                <c:pt idx="3295">
                  <c:v>0.105682512813352</c:v>
                </c:pt>
                <c:pt idx="3296">
                  <c:v>0.105682512813352</c:v>
                </c:pt>
                <c:pt idx="3297">
                  <c:v>0.105682512813352</c:v>
                </c:pt>
                <c:pt idx="3298">
                  <c:v>0.105682512813352</c:v>
                </c:pt>
                <c:pt idx="3299">
                  <c:v>0.105682512813352</c:v>
                </c:pt>
                <c:pt idx="3300">
                  <c:v>0.105682512813352</c:v>
                </c:pt>
                <c:pt idx="3301">
                  <c:v>0.105682512813352</c:v>
                </c:pt>
                <c:pt idx="3302">
                  <c:v>0.105682512813352</c:v>
                </c:pt>
                <c:pt idx="3303">
                  <c:v>0.105682512813352</c:v>
                </c:pt>
                <c:pt idx="3304">
                  <c:v>0.105682512813352</c:v>
                </c:pt>
                <c:pt idx="3305">
                  <c:v>0.105682512813352</c:v>
                </c:pt>
                <c:pt idx="3306">
                  <c:v>0.105682512813352</c:v>
                </c:pt>
                <c:pt idx="3307">
                  <c:v>0.105682512813352</c:v>
                </c:pt>
                <c:pt idx="3308">
                  <c:v>0.105682512813352</c:v>
                </c:pt>
                <c:pt idx="3309">
                  <c:v>0.105682512813352</c:v>
                </c:pt>
                <c:pt idx="3310">
                  <c:v>0.105682512813352</c:v>
                </c:pt>
                <c:pt idx="3311">
                  <c:v>0.105682512813352</c:v>
                </c:pt>
                <c:pt idx="3312">
                  <c:v>0.105682512813352</c:v>
                </c:pt>
                <c:pt idx="3313">
                  <c:v>0.105682512813352</c:v>
                </c:pt>
                <c:pt idx="3314">
                  <c:v>0.105682512813352</c:v>
                </c:pt>
                <c:pt idx="3315">
                  <c:v>0.105682512813352</c:v>
                </c:pt>
                <c:pt idx="3316">
                  <c:v>0.105682512813352</c:v>
                </c:pt>
                <c:pt idx="3317">
                  <c:v>0.105682512813352</c:v>
                </c:pt>
                <c:pt idx="3318">
                  <c:v>0.105682512813352</c:v>
                </c:pt>
                <c:pt idx="3319">
                  <c:v>0.105682512813352</c:v>
                </c:pt>
                <c:pt idx="3320">
                  <c:v>0.105682512813352</c:v>
                </c:pt>
                <c:pt idx="3321">
                  <c:v>0.105682512813352</c:v>
                </c:pt>
                <c:pt idx="3322">
                  <c:v>0.105682512813352</c:v>
                </c:pt>
                <c:pt idx="3323">
                  <c:v>0.105682512813352</c:v>
                </c:pt>
                <c:pt idx="3324">
                  <c:v>0.105682512813352</c:v>
                </c:pt>
                <c:pt idx="3325">
                  <c:v>0.105682512813352</c:v>
                </c:pt>
                <c:pt idx="3326">
                  <c:v>0.105682512813352</c:v>
                </c:pt>
                <c:pt idx="3327">
                  <c:v>0.105682512813352</c:v>
                </c:pt>
                <c:pt idx="3328">
                  <c:v>0.105682512813352</c:v>
                </c:pt>
                <c:pt idx="3329">
                  <c:v>0.105682512813352</c:v>
                </c:pt>
                <c:pt idx="3330">
                  <c:v>0.105682512813352</c:v>
                </c:pt>
                <c:pt idx="3331">
                  <c:v>0.105682512813352</c:v>
                </c:pt>
                <c:pt idx="3332">
                  <c:v>0.105682512813352</c:v>
                </c:pt>
                <c:pt idx="3333">
                  <c:v>0.105682512813352</c:v>
                </c:pt>
                <c:pt idx="3334">
                  <c:v>0.105682512813352</c:v>
                </c:pt>
                <c:pt idx="3335">
                  <c:v>0.105682512813352</c:v>
                </c:pt>
                <c:pt idx="3336">
                  <c:v>0.105682512813352</c:v>
                </c:pt>
                <c:pt idx="3337">
                  <c:v>0.105682512813352</c:v>
                </c:pt>
                <c:pt idx="3338">
                  <c:v>0.105682512813352</c:v>
                </c:pt>
                <c:pt idx="3339">
                  <c:v>0.105682512813352</c:v>
                </c:pt>
                <c:pt idx="3340">
                  <c:v>0.105682512813352</c:v>
                </c:pt>
                <c:pt idx="3341">
                  <c:v>0.105682512813352</c:v>
                </c:pt>
                <c:pt idx="3342">
                  <c:v>0.105682512813352</c:v>
                </c:pt>
                <c:pt idx="3343">
                  <c:v>0.105682512813352</c:v>
                </c:pt>
                <c:pt idx="3344">
                  <c:v>0.105682512813352</c:v>
                </c:pt>
                <c:pt idx="3345">
                  <c:v>0.105682512813352</c:v>
                </c:pt>
                <c:pt idx="3346">
                  <c:v>0.105682512813352</c:v>
                </c:pt>
                <c:pt idx="3347">
                  <c:v>0.105682512813352</c:v>
                </c:pt>
                <c:pt idx="3348">
                  <c:v>0.105682512813352</c:v>
                </c:pt>
                <c:pt idx="3349">
                  <c:v>0.105682512813352</c:v>
                </c:pt>
                <c:pt idx="3350">
                  <c:v>0.105682512813352</c:v>
                </c:pt>
                <c:pt idx="3351">
                  <c:v>0.105682512813352</c:v>
                </c:pt>
                <c:pt idx="3352">
                  <c:v>0.105682512813352</c:v>
                </c:pt>
                <c:pt idx="3353">
                  <c:v>0.105682512813352</c:v>
                </c:pt>
                <c:pt idx="3354">
                  <c:v>0.105682512813352</c:v>
                </c:pt>
                <c:pt idx="3355">
                  <c:v>0.105682512813352</c:v>
                </c:pt>
                <c:pt idx="3356">
                  <c:v>0.105682512813352</c:v>
                </c:pt>
                <c:pt idx="3357">
                  <c:v>0.105682512813352</c:v>
                </c:pt>
                <c:pt idx="3358">
                  <c:v>0.105682512813352</c:v>
                </c:pt>
                <c:pt idx="3359">
                  <c:v>0.105682512813352</c:v>
                </c:pt>
                <c:pt idx="3360">
                  <c:v>0.105682512813352</c:v>
                </c:pt>
                <c:pt idx="3361">
                  <c:v>0.105682512813352</c:v>
                </c:pt>
                <c:pt idx="3362">
                  <c:v>0.105682512813352</c:v>
                </c:pt>
                <c:pt idx="3363">
                  <c:v>0.105682512813352</c:v>
                </c:pt>
                <c:pt idx="3364">
                  <c:v>0.105682512813352</c:v>
                </c:pt>
                <c:pt idx="3365">
                  <c:v>0.105682512813352</c:v>
                </c:pt>
                <c:pt idx="3366">
                  <c:v>0.105682512813352</c:v>
                </c:pt>
                <c:pt idx="3367">
                  <c:v>0.105682512813352</c:v>
                </c:pt>
                <c:pt idx="3368">
                  <c:v>0.105682512813352</c:v>
                </c:pt>
                <c:pt idx="3369">
                  <c:v>0.105682512813352</c:v>
                </c:pt>
                <c:pt idx="3370">
                  <c:v>0.105682512813352</c:v>
                </c:pt>
                <c:pt idx="3371">
                  <c:v>0.105682512813352</c:v>
                </c:pt>
                <c:pt idx="3372">
                  <c:v>0.105682512813352</c:v>
                </c:pt>
                <c:pt idx="3373">
                  <c:v>0.105682512813352</c:v>
                </c:pt>
                <c:pt idx="3374">
                  <c:v>0.105682512813352</c:v>
                </c:pt>
                <c:pt idx="3375">
                  <c:v>0.105682512813352</c:v>
                </c:pt>
                <c:pt idx="3376">
                  <c:v>0.105682512813352</c:v>
                </c:pt>
                <c:pt idx="3377">
                  <c:v>0.105682512813352</c:v>
                </c:pt>
                <c:pt idx="3378">
                  <c:v>0.105682512813352</c:v>
                </c:pt>
                <c:pt idx="3379">
                  <c:v>0.105682512813352</c:v>
                </c:pt>
                <c:pt idx="3380">
                  <c:v>0.105682512813352</c:v>
                </c:pt>
                <c:pt idx="3381">
                  <c:v>0.105682512813352</c:v>
                </c:pt>
                <c:pt idx="3382">
                  <c:v>0.105682512813352</c:v>
                </c:pt>
                <c:pt idx="3383">
                  <c:v>0.105682512813352</c:v>
                </c:pt>
                <c:pt idx="3384">
                  <c:v>0.105682512813352</c:v>
                </c:pt>
                <c:pt idx="3385">
                  <c:v>0.105682512813352</c:v>
                </c:pt>
                <c:pt idx="3386">
                  <c:v>0.105682512813352</c:v>
                </c:pt>
                <c:pt idx="3387">
                  <c:v>0.105682512813352</c:v>
                </c:pt>
                <c:pt idx="3388">
                  <c:v>0.105682512813352</c:v>
                </c:pt>
                <c:pt idx="3389">
                  <c:v>0.105682512813352</c:v>
                </c:pt>
                <c:pt idx="3390">
                  <c:v>0.105682512813352</c:v>
                </c:pt>
                <c:pt idx="3391">
                  <c:v>0.105682512813352</c:v>
                </c:pt>
                <c:pt idx="3392">
                  <c:v>0.105682512813352</c:v>
                </c:pt>
                <c:pt idx="3393">
                  <c:v>0.105682512813352</c:v>
                </c:pt>
                <c:pt idx="3394">
                  <c:v>0.105682512813352</c:v>
                </c:pt>
                <c:pt idx="3395">
                  <c:v>0.105682512813352</c:v>
                </c:pt>
                <c:pt idx="3396">
                  <c:v>0.105682512813352</c:v>
                </c:pt>
                <c:pt idx="3397">
                  <c:v>0.105682512813352</c:v>
                </c:pt>
                <c:pt idx="3398">
                  <c:v>0.105682512813352</c:v>
                </c:pt>
                <c:pt idx="3399">
                  <c:v>0.105682512813352</c:v>
                </c:pt>
                <c:pt idx="3400">
                  <c:v>0.105682512813352</c:v>
                </c:pt>
                <c:pt idx="3401">
                  <c:v>0.105682512813352</c:v>
                </c:pt>
                <c:pt idx="3402">
                  <c:v>0.105682512813352</c:v>
                </c:pt>
                <c:pt idx="3403">
                  <c:v>0.105682512813352</c:v>
                </c:pt>
                <c:pt idx="3404">
                  <c:v>0.105682512813352</c:v>
                </c:pt>
                <c:pt idx="3405">
                  <c:v>0.105682512813352</c:v>
                </c:pt>
                <c:pt idx="3406">
                  <c:v>0.105682512813352</c:v>
                </c:pt>
                <c:pt idx="3407">
                  <c:v>0.105682512813352</c:v>
                </c:pt>
                <c:pt idx="3408">
                  <c:v>0.105682512813352</c:v>
                </c:pt>
                <c:pt idx="3409">
                  <c:v>0.105682512813352</c:v>
                </c:pt>
                <c:pt idx="3410">
                  <c:v>0.105682512813352</c:v>
                </c:pt>
                <c:pt idx="3411">
                  <c:v>0.105682512813352</c:v>
                </c:pt>
                <c:pt idx="3412">
                  <c:v>0.105682512813352</c:v>
                </c:pt>
                <c:pt idx="3413">
                  <c:v>0.105682512813352</c:v>
                </c:pt>
                <c:pt idx="3414">
                  <c:v>0.105682512813352</c:v>
                </c:pt>
                <c:pt idx="3415">
                  <c:v>0.105682512813352</c:v>
                </c:pt>
                <c:pt idx="3416">
                  <c:v>0.105682512813352</c:v>
                </c:pt>
                <c:pt idx="3417">
                  <c:v>0.105682512813352</c:v>
                </c:pt>
                <c:pt idx="3418">
                  <c:v>0.105682512813352</c:v>
                </c:pt>
                <c:pt idx="3419">
                  <c:v>0.105682512813352</c:v>
                </c:pt>
                <c:pt idx="3420">
                  <c:v>0.105682512813352</c:v>
                </c:pt>
                <c:pt idx="3421">
                  <c:v>0.105682512813352</c:v>
                </c:pt>
                <c:pt idx="3422">
                  <c:v>0.105682512813352</c:v>
                </c:pt>
                <c:pt idx="3423">
                  <c:v>0.105682512813352</c:v>
                </c:pt>
                <c:pt idx="3424">
                  <c:v>0.105682512813352</c:v>
                </c:pt>
                <c:pt idx="3425">
                  <c:v>0.105682512813352</c:v>
                </c:pt>
                <c:pt idx="3426">
                  <c:v>0.105682512813352</c:v>
                </c:pt>
                <c:pt idx="3427">
                  <c:v>0.105682512813352</c:v>
                </c:pt>
                <c:pt idx="3428">
                  <c:v>0.105682512813352</c:v>
                </c:pt>
                <c:pt idx="3429">
                  <c:v>0.105682512813352</c:v>
                </c:pt>
                <c:pt idx="3430">
                  <c:v>0.105682512813352</c:v>
                </c:pt>
                <c:pt idx="3431">
                  <c:v>0.105682512813352</c:v>
                </c:pt>
                <c:pt idx="3432">
                  <c:v>0.105682512813352</c:v>
                </c:pt>
                <c:pt idx="3433">
                  <c:v>0.105682512813352</c:v>
                </c:pt>
                <c:pt idx="3434">
                  <c:v>0.105682512813352</c:v>
                </c:pt>
                <c:pt idx="3435">
                  <c:v>0.105682512813352</c:v>
                </c:pt>
                <c:pt idx="3436">
                  <c:v>0.105682512813352</c:v>
                </c:pt>
                <c:pt idx="3437">
                  <c:v>0.105682512813352</c:v>
                </c:pt>
                <c:pt idx="3438">
                  <c:v>0.105682512813352</c:v>
                </c:pt>
                <c:pt idx="3439">
                  <c:v>0.105682512813352</c:v>
                </c:pt>
                <c:pt idx="3440">
                  <c:v>0.105682512813352</c:v>
                </c:pt>
                <c:pt idx="3441">
                  <c:v>0.105682512813352</c:v>
                </c:pt>
                <c:pt idx="3442">
                  <c:v>0.105682512813352</c:v>
                </c:pt>
                <c:pt idx="3443">
                  <c:v>0.105682512813352</c:v>
                </c:pt>
                <c:pt idx="3444">
                  <c:v>0.105682512813352</c:v>
                </c:pt>
                <c:pt idx="3445">
                  <c:v>0.105682512813352</c:v>
                </c:pt>
                <c:pt idx="3446">
                  <c:v>0.105682512813352</c:v>
                </c:pt>
                <c:pt idx="3447">
                  <c:v>0.105682512813352</c:v>
                </c:pt>
                <c:pt idx="3448">
                  <c:v>0.105682512813352</c:v>
                </c:pt>
                <c:pt idx="3449">
                  <c:v>0.105682512813352</c:v>
                </c:pt>
                <c:pt idx="3450">
                  <c:v>0.105682512813352</c:v>
                </c:pt>
                <c:pt idx="3451">
                  <c:v>0.105682512813352</c:v>
                </c:pt>
                <c:pt idx="3452">
                  <c:v>0.105682512813352</c:v>
                </c:pt>
                <c:pt idx="3453">
                  <c:v>0.105682512813352</c:v>
                </c:pt>
                <c:pt idx="3454">
                  <c:v>0.105682512813352</c:v>
                </c:pt>
                <c:pt idx="3455">
                  <c:v>0.105682512813352</c:v>
                </c:pt>
                <c:pt idx="3456">
                  <c:v>0.105682512813352</c:v>
                </c:pt>
                <c:pt idx="3457">
                  <c:v>0.105682512813352</c:v>
                </c:pt>
                <c:pt idx="3458">
                  <c:v>0.105682512813352</c:v>
                </c:pt>
                <c:pt idx="3459">
                  <c:v>0.105682512813352</c:v>
                </c:pt>
                <c:pt idx="3460">
                  <c:v>0.105682512813352</c:v>
                </c:pt>
                <c:pt idx="3461">
                  <c:v>0.105682512813352</c:v>
                </c:pt>
                <c:pt idx="3462">
                  <c:v>0.105682512813352</c:v>
                </c:pt>
                <c:pt idx="3463">
                  <c:v>0.105682512813352</c:v>
                </c:pt>
                <c:pt idx="3464">
                  <c:v>0.105682512813352</c:v>
                </c:pt>
                <c:pt idx="3465">
                  <c:v>0.105682512813352</c:v>
                </c:pt>
                <c:pt idx="3466">
                  <c:v>0.105682512813352</c:v>
                </c:pt>
                <c:pt idx="3467">
                  <c:v>0.105682512813352</c:v>
                </c:pt>
                <c:pt idx="3468">
                  <c:v>0.105682512813352</c:v>
                </c:pt>
                <c:pt idx="3469">
                  <c:v>0.105682512813352</c:v>
                </c:pt>
                <c:pt idx="3470">
                  <c:v>0.105682512813352</c:v>
                </c:pt>
                <c:pt idx="3471">
                  <c:v>0.105682512813352</c:v>
                </c:pt>
                <c:pt idx="3472">
                  <c:v>0.105682512813352</c:v>
                </c:pt>
                <c:pt idx="3473">
                  <c:v>0.105682512813352</c:v>
                </c:pt>
                <c:pt idx="3474">
                  <c:v>0.105682512813352</c:v>
                </c:pt>
                <c:pt idx="3475">
                  <c:v>0.105682512813352</c:v>
                </c:pt>
                <c:pt idx="3476">
                  <c:v>0.105682512813352</c:v>
                </c:pt>
                <c:pt idx="3477">
                  <c:v>0.105682512813352</c:v>
                </c:pt>
                <c:pt idx="3478">
                  <c:v>0.105682512813352</c:v>
                </c:pt>
                <c:pt idx="3479">
                  <c:v>0.105682512813352</c:v>
                </c:pt>
                <c:pt idx="3480">
                  <c:v>0.105682512813352</c:v>
                </c:pt>
                <c:pt idx="3481">
                  <c:v>0.105682512813352</c:v>
                </c:pt>
                <c:pt idx="3482">
                  <c:v>0.105682512813352</c:v>
                </c:pt>
                <c:pt idx="3483">
                  <c:v>0.105682512813352</c:v>
                </c:pt>
                <c:pt idx="3484">
                  <c:v>0.105682512813352</c:v>
                </c:pt>
                <c:pt idx="3485">
                  <c:v>0.105682512813352</c:v>
                </c:pt>
                <c:pt idx="3486">
                  <c:v>0.105682512813352</c:v>
                </c:pt>
                <c:pt idx="3487">
                  <c:v>0.105682512813352</c:v>
                </c:pt>
                <c:pt idx="3488">
                  <c:v>0.105682512813352</c:v>
                </c:pt>
                <c:pt idx="3489">
                  <c:v>0.105682512813352</c:v>
                </c:pt>
                <c:pt idx="3490">
                  <c:v>0.105682512813352</c:v>
                </c:pt>
                <c:pt idx="3491">
                  <c:v>0.105682512813352</c:v>
                </c:pt>
                <c:pt idx="3492">
                  <c:v>0.105682512813352</c:v>
                </c:pt>
                <c:pt idx="3493">
                  <c:v>0.105682512813352</c:v>
                </c:pt>
                <c:pt idx="3494">
                  <c:v>0.105682512813352</c:v>
                </c:pt>
                <c:pt idx="3495">
                  <c:v>0.105682512813352</c:v>
                </c:pt>
                <c:pt idx="3496">
                  <c:v>0.105682512813352</c:v>
                </c:pt>
                <c:pt idx="3497">
                  <c:v>0.105682512813352</c:v>
                </c:pt>
                <c:pt idx="3498">
                  <c:v>0.105682512813352</c:v>
                </c:pt>
                <c:pt idx="3499">
                  <c:v>0.105682512813352</c:v>
                </c:pt>
                <c:pt idx="3500">
                  <c:v>0.105682512813352</c:v>
                </c:pt>
                <c:pt idx="3501">
                  <c:v>0.105682512813352</c:v>
                </c:pt>
                <c:pt idx="3502">
                  <c:v>0.105682512813352</c:v>
                </c:pt>
                <c:pt idx="3503">
                  <c:v>0.105682512813352</c:v>
                </c:pt>
                <c:pt idx="3504">
                  <c:v>0.105682512813352</c:v>
                </c:pt>
                <c:pt idx="3505">
                  <c:v>0.105682512813352</c:v>
                </c:pt>
                <c:pt idx="3506">
                  <c:v>0.105682512813352</c:v>
                </c:pt>
                <c:pt idx="3507">
                  <c:v>0.105682512813352</c:v>
                </c:pt>
                <c:pt idx="3508">
                  <c:v>0.105682512813352</c:v>
                </c:pt>
                <c:pt idx="3509">
                  <c:v>0.105682512813352</c:v>
                </c:pt>
                <c:pt idx="3510">
                  <c:v>0.105682512813352</c:v>
                </c:pt>
                <c:pt idx="3511">
                  <c:v>0.105682512813352</c:v>
                </c:pt>
                <c:pt idx="3512">
                  <c:v>0.105682512813352</c:v>
                </c:pt>
                <c:pt idx="3513">
                  <c:v>0.105682512813352</c:v>
                </c:pt>
                <c:pt idx="3514">
                  <c:v>0.105682512813352</c:v>
                </c:pt>
                <c:pt idx="3515">
                  <c:v>0.105682512813352</c:v>
                </c:pt>
                <c:pt idx="3516">
                  <c:v>0.105682512813352</c:v>
                </c:pt>
                <c:pt idx="3517">
                  <c:v>0.105682512813352</c:v>
                </c:pt>
                <c:pt idx="3518">
                  <c:v>0.105682512813352</c:v>
                </c:pt>
                <c:pt idx="3519">
                  <c:v>0.105682512813352</c:v>
                </c:pt>
                <c:pt idx="3520">
                  <c:v>0.105682512813352</c:v>
                </c:pt>
                <c:pt idx="3521">
                  <c:v>0.105682512813352</c:v>
                </c:pt>
                <c:pt idx="3522">
                  <c:v>0.105682512813352</c:v>
                </c:pt>
                <c:pt idx="3523">
                  <c:v>0.105682512813352</c:v>
                </c:pt>
                <c:pt idx="3524">
                  <c:v>0.105682512813352</c:v>
                </c:pt>
                <c:pt idx="3525">
                  <c:v>0.105682512813352</c:v>
                </c:pt>
                <c:pt idx="3526">
                  <c:v>0.105682512813352</c:v>
                </c:pt>
                <c:pt idx="3527">
                  <c:v>0.105682512813352</c:v>
                </c:pt>
                <c:pt idx="3528">
                  <c:v>0.105682512813352</c:v>
                </c:pt>
                <c:pt idx="3529">
                  <c:v>0.105682512813352</c:v>
                </c:pt>
                <c:pt idx="3530">
                  <c:v>0.105682512813352</c:v>
                </c:pt>
                <c:pt idx="3531">
                  <c:v>0.105682512813352</c:v>
                </c:pt>
                <c:pt idx="3532">
                  <c:v>0.105682512813352</c:v>
                </c:pt>
                <c:pt idx="3533">
                  <c:v>0.105682512813352</c:v>
                </c:pt>
                <c:pt idx="3534">
                  <c:v>0.105682512813352</c:v>
                </c:pt>
                <c:pt idx="3535">
                  <c:v>0.105682512813352</c:v>
                </c:pt>
                <c:pt idx="3536">
                  <c:v>0.105682512813352</c:v>
                </c:pt>
                <c:pt idx="3537">
                  <c:v>0.105682512813352</c:v>
                </c:pt>
                <c:pt idx="3538">
                  <c:v>0.105682512813352</c:v>
                </c:pt>
                <c:pt idx="3539">
                  <c:v>0.105682512813352</c:v>
                </c:pt>
                <c:pt idx="3540">
                  <c:v>0.105682512813352</c:v>
                </c:pt>
                <c:pt idx="3541">
                  <c:v>0.105682512813352</c:v>
                </c:pt>
                <c:pt idx="3542">
                  <c:v>0.105682512813352</c:v>
                </c:pt>
                <c:pt idx="3543">
                  <c:v>0.105682512813352</c:v>
                </c:pt>
                <c:pt idx="3544">
                  <c:v>0.105682512813352</c:v>
                </c:pt>
                <c:pt idx="3545">
                  <c:v>0.105682512813352</c:v>
                </c:pt>
                <c:pt idx="3546">
                  <c:v>0.105682512813352</c:v>
                </c:pt>
                <c:pt idx="3547">
                  <c:v>0.105682512813352</c:v>
                </c:pt>
                <c:pt idx="3548">
                  <c:v>0.105682512813352</c:v>
                </c:pt>
                <c:pt idx="3549">
                  <c:v>0.105682512813352</c:v>
                </c:pt>
                <c:pt idx="3550">
                  <c:v>0.105682512813352</c:v>
                </c:pt>
                <c:pt idx="3551">
                  <c:v>0.105682512813352</c:v>
                </c:pt>
                <c:pt idx="3552">
                  <c:v>0.105682512813352</c:v>
                </c:pt>
                <c:pt idx="3553">
                  <c:v>0.105682512813352</c:v>
                </c:pt>
                <c:pt idx="3554">
                  <c:v>0.105682512813352</c:v>
                </c:pt>
                <c:pt idx="3555">
                  <c:v>0.105682512813352</c:v>
                </c:pt>
                <c:pt idx="3556">
                  <c:v>0.105682512813352</c:v>
                </c:pt>
                <c:pt idx="3557">
                  <c:v>0.105682512813352</c:v>
                </c:pt>
                <c:pt idx="3558">
                  <c:v>0.105682512813352</c:v>
                </c:pt>
                <c:pt idx="3559">
                  <c:v>0.105682512813352</c:v>
                </c:pt>
                <c:pt idx="3560">
                  <c:v>0.105682512813352</c:v>
                </c:pt>
                <c:pt idx="3561">
                  <c:v>0.105682512813352</c:v>
                </c:pt>
                <c:pt idx="3562">
                  <c:v>0.105682512813352</c:v>
                </c:pt>
                <c:pt idx="3563">
                  <c:v>0.105682512813352</c:v>
                </c:pt>
                <c:pt idx="3564">
                  <c:v>0.105682512813352</c:v>
                </c:pt>
                <c:pt idx="3565">
                  <c:v>0.105682512813352</c:v>
                </c:pt>
                <c:pt idx="3566">
                  <c:v>0.105682512813352</c:v>
                </c:pt>
                <c:pt idx="3567">
                  <c:v>0.105682512813352</c:v>
                </c:pt>
                <c:pt idx="3568">
                  <c:v>0.105682512813352</c:v>
                </c:pt>
                <c:pt idx="3569">
                  <c:v>0.105682512813352</c:v>
                </c:pt>
                <c:pt idx="3570">
                  <c:v>0.105682512813352</c:v>
                </c:pt>
                <c:pt idx="3571">
                  <c:v>0.105682512813352</c:v>
                </c:pt>
                <c:pt idx="3572">
                  <c:v>0.105682512813352</c:v>
                </c:pt>
                <c:pt idx="3573">
                  <c:v>0.105682512813352</c:v>
                </c:pt>
                <c:pt idx="3574">
                  <c:v>0.105682512813352</c:v>
                </c:pt>
                <c:pt idx="3575">
                  <c:v>0.105682512813352</c:v>
                </c:pt>
                <c:pt idx="3576">
                  <c:v>0.105682512813352</c:v>
                </c:pt>
                <c:pt idx="3577">
                  <c:v>0.105682512813352</c:v>
                </c:pt>
                <c:pt idx="3578">
                  <c:v>0.105682512813352</c:v>
                </c:pt>
                <c:pt idx="3579">
                  <c:v>0.105682512813352</c:v>
                </c:pt>
                <c:pt idx="3580">
                  <c:v>0.105682512813352</c:v>
                </c:pt>
                <c:pt idx="3581">
                  <c:v>0.105682512813352</c:v>
                </c:pt>
                <c:pt idx="3582">
                  <c:v>0.105682512813352</c:v>
                </c:pt>
                <c:pt idx="3583">
                  <c:v>0.105682512813352</c:v>
                </c:pt>
                <c:pt idx="3584">
                  <c:v>0.105682512813352</c:v>
                </c:pt>
                <c:pt idx="3585">
                  <c:v>0.105682512813352</c:v>
                </c:pt>
                <c:pt idx="3586">
                  <c:v>0.105682512813352</c:v>
                </c:pt>
                <c:pt idx="3587">
                  <c:v>0.105682512813352</c:v>
                </c:pt>
                <c:pt idx="3588">
                  <c:v>0.105682512813352</c:v>
                </c:pt>
                <c:pt idx="3589">
                  <c:v>0.105682512813352</c:v>
                </c:pt>
                <c:pt idx="3590">
                  <c:v>0.105682512813352</c:v>
                </c:pt>
                <c:pt idx="3591">
                  <c:v>0.105682512813352</c:v>
                </c:pt>
                <c:pt idx="3592">
                  <c:v>0.105682512813352</c:v>
                </c:pt>
                <c:pt idx="3593">
                  <c:v>0.105682512813352</c:v>
                </c:pt>
                <c:pt idx="3594">
                  <c:v>0.105682512813352</c:v>
                </c:pt>
                <c:pt idx="3595">
                  <c:v>0.105682512813352</c:v>
                </c:pt>
                <c:pt idx="3596">
                  <c:v>0.105682512813352</c:v>
                </c:pt>
                <c:pt idx="3597">
                  <c:v>0.105682512813352</c:v>
                </c:pt>
                <c:pt idx="3598">
                  <c:v>0.105682512813352</c:v>
                </c:pt>
                <c:pt idx="3599">
                  <c:v>0.105682512813352</c:v>
                </c:pt>
                <c:pt idx="3600">
                  <c:v>0.105682512813352</c:v>
                </c:pt>
                <c:pt idx="3601">
                  <c:v>0.105682512813352</c:v>
                </c:pt>
                <c:pt idx="3602">
                  <c:v>0.105682512813352</c:v>
                </c:pt>
                <c:pt idx="3603">
                  <c:v>0.105682512813352</c:v>
                </c:pt>
                <c:pt idx="3604">
                  <c:v>0.105682512813352</c:v>
                </c:pt>
                <c:pt idx="3605">
                  <c:v>0.105682512813352</c:v>
                </c:pt>
                <c:pt idx="3606">
                  <c:v>0.105682512813352</c:v>
                </c:pt>
                <c:pt idx="3607">
                  <c:v>0.105682512813352</c:v>
                </c:pt>
                <c:pt idx="3608">
                  <c:v>0.105682512813352</c:v>
                </c:pt>
                <c:pt idx="3609">
                  <c:v>0.105682512813352</c:v>
                </c:pt>
                <c:pt idx="3610">
                  <c:v>0.105682512813352</c:v>
                </c:pt>
                <c:pt idx="3611">
                  <c:v>0.105682512813352</c:v>
                </c:pt>
                <c:pt idx="3612">
                  <c:v>0.105682512813352</c:v>
                </c:pt>
                <c:pt idx="3613">
                  <c:v>0.105682512813352</c:v>
                </c:pt>
                <c:pt idx="3614">
                  <c:v>0.105682512813352</c:v>
                </c:pt>
                <c:pt idx="3615">
                  <c:v>0.105682512813352</c:v>
                </c:pt>
                <c:pt idx="3616">
                  <c:v>0.105682512813352</c:v>
                </c:pt>
                <c:pt idx="3617">
                  <c:v>0.105682512813352</c:v>
                </c:pt>
                <c:pt idx="3618">
                  <c:v>0.105682512813352</c:v>
                </c:pt>
                <c:pt idx="3619">
                  <c:v>0.105682512813352</c:v>
                </c:pt>
                <c:pt idx="3620">
                  <c:v>0.105682512813352</c:v>
                </c:pt>
                <c:pt idx="3621">
                  <c:v>0.105682512813352</c:v>
                </c:pt>
                <c:pt idx="3622">
                  <c:v>0.105682512813352</c:v>
                </c:pt>
                <c:pt idx="3623">
                  <c:v>0.105682512813352</c:v>
                </c:pt>
                <c:pt idx="3624">
                  <c:v>0.105682512813352</c:v>
                </c:pt>
                <c:pt idx="3625">
                  <c:v>0.105682512813352</c:v>
                </c:pt>
                <c:pt idx="3626">
                  <c:v>0.105682512813352</c:v>
                </c:pt>
                <c:pt idx="3627">
                  <c:v>0.105682512813352</c:v>
                </c:pt>
                <c:pt idx="3628">
                  <c:v>0.105682512813352</c:v>
                </c:pt>
                <c:pt idx="3629">
                  <c:v>0.105682512813352</c:v>
                </c:pt>
                <c:pt idx="3630">
                  <c:v>0.105682512813352</c:v>
                </c:pt>
                <c:pt idx="3631">
                  <c:v>0.105682512813352</c:v>
                </c:pt>
                <c:pt idx="3632">
                  <c:v>0.105682512813352</c:v>
                </c:pt>
                <c:pt idx="3633">
                  <c:v>0.105682512813352</c:v>
                </c:pt>
                <c:pt idx="3634">
                  <c:v>0.105682512813352</c:v>
                </c:pt>
                <c:pt idx="3635">
                  <c:v>0.105682512813352</c:v>
                </c:pt>
                <c:pt idx="3636">
                  <c:v>0.105682512813352</c:v>
                </c:pt>
                <c:pt idx="3637">
                  <c:v>0.105682512813352</c:v>
                </c:pt>
                <c:pt idx="3638">
                  <c:v>0.105682512813352</c:v>
                </c:pt>
                <c:pt idx="3639">
                  <c:v>0.105682512813352</c:v>
                </c:pt>
                <c:pt idx="3640">
                  <c:v>0.105682512813352</c:v>
                </c:pt>
                <c:pt idx="3641">
                  <c:v>0.105682512813352</c:v>
                </c:pt>
                <c:pt idx="3642">
                  <c:v>0.105682512813352</c:v>
                </c:pt>
                <c:pt idx="3643">
                  <c:v>0.105682512813352</c:v>
                </c:pt>
                <c:pt idx="3644">
                  <c:v>0.105682512813352</c:v>
                </c:pt>
                <c:pt idx="3645">
                  <c:v>0.105682512813352</c:v>
                </c:pt>
                <c:pt idx="3646">
                  <c:v>0.105682512813352</c:v>
                </c:pt>
                <c:pt idx="3647">
                  <c:v>0.105682512813352</c:v>
                </c:pt>
                <c:pt idx="3648">
                  <c:v>0.105682512813352</c:v>
                </c:pt>
                <c:pt idx="3649">
                  <c:v>0.105682512813352</c:v>
                </c:pt>
                <c:pt idx="3650">
                  <c:v>0.105682512813352</c:v>
                </c:pt>
                <c:pt idx="3651">
                  <c:v>0.105682512813352</c:v>
                </c:pt>
                <c:pt idx="3652">
                  <c:v>0.105682512813352</c:v>
                </c:pt>
                <c:pt idx="3653">
                  <c:v>0.105682512813352</c:v>
                </c:pt>
                <c:pt idx="3654">
                  <c:v>0.105682512813352</c:v>
                </c:pt>
                <c:pt idx="3655">
                  <c:v>0.105682512813352</c:v>
                </c:pt>
                <c:pt idx="3656">
                  <c:v>0.105682512813352</c:v>
                </c:pt>
                <c:pt idx="3657">
                  <c:v>0.105682512813352</c:v>
                </c:pt>
                <c:pt idx="3658">
                  <c:v>0.105682512813352</c:v>
                </c:pt>
                <c:pt idx="3659">
                  <c:v>0.105682512813352</c:v>
                </c:pt>
                <c:pt idx="3660">
                  <c:v>0.105682512813352</c:v>
                </c:pt>
                <c:pt idx="3661">
                  <c:v>0.105682512813352</c:v>
                </c:pt>
                <c:pt idx="3662">
                  <c:v>0.105682512813352</c:v>
                </c:pt>
                <c:pt idx="3663">
                  <c:v>0.105682512813352</c:v>
                </c:pt>
                <c:pt idx="3664">
                  <c:v>0.105682512813352</c:v>
                </c:pt>
                <c:pt idx="3665">
                  <c:v>0.105682512813352</c:v>
                </c:pt>
                <c:pt idx="3666">
                  <c:v>0.105682512813352</c:v>
                </c:pt>
                <c:pt idx="3667">
                  <c:v>0.105682512813352</c:v>
                </c:pt>
                <c:pt idx="3668">
                  <c:v>0.105682512813352</c:v>
                </c:pt>
                <c:pt idx="3669">
                  <c:v>0.105682512813352</c:v>
                </c:pt>
                <c:pt idx="3670">
                  <c:v>0.105682512813352</c:v>
                </c:pt>
                <c:pt idx="3671">
                  <c:v>0.105682512813352</c:v>
                </c:pt>
                <c:pt idx="3672">
                  <c:v>0.105682512813352</c:v>
                </c:pt>
                <c:pt idx="3673">
                  <c:v>0.105682512813352</c:v>
                </c:pt>
                <c:pt idx="3674">
                  <c:v>0.105682512813352</c:v>
                </c:pt>
                <c:pt idx="3675">
                  <c:v>0.105682512813352</c:v>
                </c:pt>
                <c:pt idx="3676">
                  <c:v>0.105682512813352</c:v>
                </c:pt>
                <c:pt idx="3677">
                  <c:v>0.105682512813352</c:v>
                </c:pt>
                <c:pt idx="3678">
                  <c:v>0.105682512813352</c:v>
                </c:pt>
                <c:pt idx="3679">
                  <c:v>0.105682512813352</c:v>
                </c:pt>
                <c:pt idx="3680">
                  <c:v>0.105682512813352</c:v>
                </c:pt>
                <c:pt idx="3681">
                  <c:v>0.105682512813352</c:v>
                </c:pt>
                <c:pt idx="3682">
                  <c:v>0.105682512813352</c:v>
                </c:pt>
                <c:pt idx="3683">
                  <c:v>0.105682512813352</c:v>
                </c:pt>
                <c:pt idx="3684">
                  <c:v>0.105682512813352</c:v>
                </c:pt>
                <c:pt idx="3685">
                  <c:v>0.105682512813352</c:v>
                </c:pt>
                <c:pt idx="3686">
                  <c:v>0.105682512813352</c:v>
                </c:pt>
                <c:pt idx="3687">
                  <c:v>0.105682512813352</c:v>
                </c:pt>
                <c:pt idx="3688">
                  <c:v>0.105682512813352</c:v>
                </c:pt>
                <c:pt idx="3689">
                  <c:v>0.105682512813352</c:v>
                </c:pt>
                <c:pt idx="3690">
                  <c:v>0.105682512813352</c:v>
                </c:pt>
                <c:pt idx="3691">
                  <c:v>0.105682512813352</c:v>
                </c:pt>
                <c:pt idx="3692">
                  <c:v>0.105682512813352</c:v>
                </c:pt>
                <c:pt idx="3693">
                  <c:v>0.105682512813352</c:v>
                </c:pt>
                <c:pt idx="3694">
                  <c:v>0.105682512813352</c:v>
                </c:pt>
                <c:pt idx="3695">
                  <c:v>0.105682512813352</c:v>
                </c:pt>
                <c:pt idx="3696">
                  <c:v>0.105682512813352</c:v>
                </c:pt>
                <c:pt idx="3697">
                  <c:v>0.105682512813352</c:v>
                </c:pt>
                <c:pt idx="3698">
                  <c:v>0.105682512813352</c:v>
                </c:pt>
                <c:pt idx="3699">
                  <c:v>0.105682512813352</c:v>
                </c:pt>
                <c:pt idx="3700">
                  <c:v>0.105682512813352</c:v>
                </c:pt>
                <c:pt idx="3701">
                  <c:v>0.105682512813352</c:v>
                </c:pt>
                <c:pt idx="3702">
                  <c:v>0.105682512813352</c:v>
                </c:pt>
                <c:pt idx="3703">
                  <c:v>0.105682512813352</c:v>
                </c:pt>
                <c:pt idx="3704">
                  <c:v>0.105682512813352</c:v>
                </c:pt>
                <c:pt idx="3705">
                  <c:v>0.105682512813352</c:v>
                </c:pt>
                <c:pt idx="3706">
                  <c:v>0.105682512813352</c:v>
                </c:pt>
                <c:pt idx="3707">
                  <c:v>0.105682512813352</c:v>
                </c:pt>
                <c:pt idx="3708">
                  <c:v>0.105682512813352</c:v>
                </c:pt>
                <c:pt idx="3709">
                  <c:v>0.105682512813352</c:v>
                </c:pt>
                <c:pt idx="3710">
                  <c:v>0.105682512813352</c:v>
                </c:pt>
                <c:pt idx="3711">
                  <c:v>0.105682512813352</c:v>
                </c:pt>
                <c:pt idx="3712">
                  <c:v>0.105682512813352</c:v>
                </c:pt>
                <c:pt idx="3713">
                  <c:v>0.105682512813352</c:v>
                </c:pt>
                <c:pt idx="3714">
                  <c:v>0.105682512813352</c:v>
                </c:pt>
                <c:pt idx="3715">
                  <c:v>0.105682512813352</c:v>
                </c:pt>
                <c:pt idx="3716">
                  <c:v>0.105682512813352</c:v>
                </c:pt>
                <c:pt idx="3717">
                  <c:v>0.105682512813352</c:v>
                </c:pt>
                <c:pt idx="3718">
                  <c:v>0.105682512813352</c:v>
                </c:pt>
                <c:pt idx="3719">
                  <c:v>0.105682512813352</c:v>
                </c:pt>
                <c:pt idx="3720">
                  <c:v>0.105682512813352</c:v>
                </c:pt>
                <c:pt idx="3721">
                  <c:v>0.105682512813352</c:v>
                </c:pt>
                <c:pt idx="3722">
                  <c:v>0.105682512813352</c:v>
                </c:pt>
                <c:pt idx="3723">
                  <c:v>0.105682512813352</c:v>
                </c:pt>
                <c:pt idx="3724">
                  <c:v>0.105682512813352</c:v>
                </c:pt>
                <c:pt idx="3725">
                  <c:v>0.105682512813352</c:v>
                </c:pt>
                <c:pt idx="3726">
                  <c:v>0.105682512813352</c:v>
                </c:pt>
                <c:pt idx="3727">
                  <c:v>0.105682512813352</c:v>
                </c:pt>
                <c:pt idx="3728">
                  <c:v>0.105682512813352</c:v>
                </c:pt>
                <c:pt idx="3729">
                  <c:v>0.105682512813352</c:v>
                </c:pt>
                <c:pt idx="3730">
                  <c:v>0.105682512813352</c:v>
                </c:pt>
                <c:pt idx="3731">
                  <c:v>0.105682512813352</c:v>
                </c:pt>
                <c:pt idx="3732">
                  <c:v>0.105682512813352</c:v>
                </c:pt>
                <c:pt idx="3733">
                  <c:v>0.105682512813352</c:v>
                </c:pt>
                <c:pt idx="3734">
                  <c:v>0.105682512813352</c:v>
                </c:pt>
                <c:pt idx="3735">
                  <c:v>0.105682512813352</c:v>
                </c:pt>
                <c:pt idx="3736">
                  <c:v>0.105682512813352</c:v>
                </c:pt>
                <c:pt idx="3737">
                  <c:v>0.105682512813352</c:v>
                </c:pt>
                <c:pt idx="3738">
                  <c:v>0.105682512813352</c:v>
                </c:pt>
                <c:pt idx="3739">
                  <c:v>0.105682512813352</c:v>
                </c:pt>
                <c:pt idx="3740">
                  <c:v>0.105682512813352</c:v>
                </c:pt>
                <c:pt idx="3741">
                  <c:v>0.105682512813352</c:v>
                </c:pt>
                <c:pt idx="3742">
                  <c:v>0.105682512813352</c:v>
                </c:pt>
                <c:pt idx="3743">
                  <c:v>0.105682512813352</c:v>
                </c:pt>
                <c:pt idx="3744">
                  <c:v>0.105682512813352</c:v>
                </c:pt>
                <c:pt idx="3745">
                  <c:v>0.105682512813352</c:v>
                </c:pt>
                <c:pt idx="3746">
                  <c:v>0.105682512813352</c:v>
                </c:pt>
                <c:pt idx="3747">
                  <c:v>0.105682512813352</c:v>
                </c:pt>
                <c:pt idx="3748">
                  <c:v>0.105682512813352</c:v>
                </c:pt>
                <c:pt idx="3749">
                  <c:v>0.105682512813352</c:v>
                </c:pt>
                <c:pt idx="3750">
                  <c:v>0.105682512813352</c:v>
                </c:pt>
                <c:pt idx="3751">
                  <c:v>0.105682512813352</c:v>
                </c:pt>
                <c:pt idx="3752">
                  <c:v>0.105682512813352</c:v>
                </c:pt>
                <c:pt idx="3753">
                  <c:v>0.105682512813352</c:v>
                </c:pt>
                <c:pt idx="3754">
                  <c:v>0.105682512813352</c:v>
                </c:pt>
                <c:pt idx="3755">
                  <c:v>0.105682512813352</c:v>
                </c:pt>
                <c:pt idx="3756">
                  <c:v>0.105682512813352</c:v>
                </c:pt>
                <c:pt idx="3757">
                  <c:v>0.105682512813352</c:v>
                </c:pt>
                <c:pt idx="3758">
                  <c:v>0.105682512813352</c:v>
                </c:pt>
                <c:pt idx="3759">
                  <c:v>0.105682512813352</c:v>
                </c:pt>
                <c:pt idx="3760">
                  <c:v>0.105682512813352</c:v>
                </c:pt>
                <c:pt idx="3761">
                  <c:v>0.105682512813352</c:v>
                </c:pt>
                <c:pt idx="3762">
                  <c:v>0.105682512813352</c:v>
                </c:pt>
                <c:pt idx="3763">
                  <c:v>0.105682512813352</c:v>
                </c:pt>
                <c:pt idx="3764">
                  <c:v>0.105682512813352</c:v>
                </c:pt>
                <c:pt idx="3765">
                  <c:v>0.105682512813352</c:v>
                </c:pt>
                <c:pt idx="3766">
                  <c:v>0.105682512813352</c:v>
                </c:pt>
                <c:pt idx="3767">
                  <c:v>0.105682512813352</c:v>
                </c:pt>
                <c:pt idx="3768">
                  <c:v>0.105682512813352</c:v>
                </c:pt>
                <c:pt idx="3769">
                  <c:v>0.105682512813352</c:v>
                </c:pt>
                <c:pt idx="3770">
                  <c:v>0.105682512813352</c:v>
                </c:pt>
                <c:pt idx="3771">
                  <c:v>0.105682512813352</c:v>
                </c:pt>
                <c:pt idx="3772">
                  <c:v>0.105682512813352</c:v>
                </c:pt>
                <c:pt idx="3773">
                  <c:v>0.105682512813352</c:v>
                </c:pt>
                <c:pt idx="3774">
                  <c:v>0.105682512813352</c:v>
                </c:pt>
                <c:pt idx="3775">
                  <c:v>0.105682512813352</c:v>
                </c:pt>
                <c:pt idx="3776">
                  <c:v>0.105682512813352</c:v>
                </c:pt>
                <c:pt idx="3777">
                  <c:v>0.105682512813352</c:v>
                </c:pt>
                <c:pt idx="3778">
                  <c:v>0.105682512813352</c:v>
                </c:pt>
                <c:pt idx="3779">
                  <c:v>0.105682512813352</c:v>
                </c:pt>
                <c:pt idx="3780">
                  <c:v>0.105682512813352</c:v>
                </c:pt>
                <c:pt idx="3781">
                  <c:v>0.105682512813352</c:v>
                </c:pt>
                <c:pt idx="3782">
                  <c:v>0.105682512813352</c:v>
                </c:pt>
                <c:pt idx="3783">
                  <c:v>0.105682512813352</c:v>
                </c:pt>
                <c:pt idx="3784">
                  <c:v>0.105682512813352</c:v>
                </c:pt>
                <c:pt idx="3785">
                  <c:v>0.105682512813352</c:v>
                </c:pt>
                <c:pt idx="3786">
                  <c:v>0.105682512813352</c:v>
                </c:pt>
                <c:pt idx="3787">
                  <c:v>0.105682512813352</c:v>
                </c:pt>
                <c:pt idx="3788">
                  <c:v>0.105682512813352</c:v>
                </c:pt>
                <c:pt idx="3789">
                  <c:v>0.105682512813352</c:v>
                </c:pt>
                <c:pt idx="3790">
                  <c:v>0.105682512813352</c:v>
                </c:pt>
                <c:pt idx="3791">
                  <c:v>0.105682512813352</c:v>
                </c:pt>
                <c:pt idx="3792">
                  <c:v>0.105682512813352</c:v>
                </c:pt>
                <c:pt idx="3793">
                  <c:v>0.105682512813352</c:v>
                </c:pt>
                <c:pt idx="3794">
                  <c:v>0.105682512813352</c:v>
                </c:pt>
                <c:pt idx="3795">
                  <c:v>0.105682512813352</c:v>
                </c:pt>
                <c:pt idx="3796">
                  <c:v>0.105682512813352</c:v>
                </c:pt>
                <c:pt idx="3797">
                  <c:v>0.105682512813352</c:v>
                </c:pt>
                <c:pt idx="3798">
                  <c:v>0.105682512813352</c:v>
                </c:pt>
                <c:pt idx="3799">
                  <c:v>0.105682512813352</c:v>
                </c:pt>
                <c:pt idx="3800">
                  <c:v>0.105682512813352</c:v>
                </c:pt>
                <c:pt idx="3801">
                  <c:v>0.105682512813352</c:v>
                </c:pt>
                <c:pt idx="3802">
                  <c:v>0.105682512813352</c:v>
                </c:pt>
                <c:pt idx="3803">
                  <c:v>0.105682512813352</c:v>
                </c:pt>
                <c:pt idx="3804">
                  <c:v>0.105682512813352</c:v>
                </c:pt>
                <c:pt idx="3805">
                  <c:v>0.105682512813352</c:v>
                </c:pt>
                <c:pt idx="3806">
                  <c:v>0.105682512813352</c:v>
                </c:pt>
                <c:pt idx="3807">
                  <c:v>0.105682512813352</c:v>
                </c:pt>
                <c:pt idx="3808">
                  <c:v>0.105682512813352</c:v>
                </c:pt>
                <c:pt idx="3809">
                  <c:v>0.105682512813352</c:v>
                </c:pt>
                <c:pt idx="3810">
                  <c:v>0.105682512813352</c:v>
                </c:pt>
                <c:pt idx="3811">
                  <c:v>0.105682512813352</c:v>
                </c:pt>
                <c:pt idx="3812">
                  <c:v>0.105682512813352</c:v>
                </c:pt>
                <c:pt idx="3813">
                  <c:v>0.105682512813352</c:v>
                </c:pt>
                <c:pt idx="3814">
                  <c:v>0.105682512813352</c:v>
                </c:pt>
                <c:pt idx="3815">
                  <c:v>0.105682512813352</c:v>
                </c:pt>
                <c:pt idx="3816">
                  <c:v>0.105682512813352</c:v>
                </c:pt>
                <c:pt idx="3817">
                  <c:v>0.105682512813352</c:v>
                </c:pt>
                <c:pt idx="3818">
                  <c:v>0.105682512813352</c:v>
                </c:pt>
                <c:pt idx="3819">
                  <c:v>0.105682512813352</c:v>
                </c:pt>
                <c:pt idx="3820">
                  <c:v>0.105682512813352</c:v>
                </c:pt>
                <c:pt idx="3821">
                  <c:v>0.105682512813352</c:v>
                </c:pt>
                <c:pt idx="3822">
                  <c:v>0.105682512813352</c:v>
                </c:pt>
                <c:pt idx="3823">
                  <c:v>0.105682512813352</c:v>
                </c:pt>
                <c:pt idx="3824">
                  <c:v>0.105682512813352</c:v>
                </c:pt>
                <c:pt idx="3825">
                  <c:v>0.105682512813352</c:v>
                </c:pt>
                <c:pt idx="3826">
                  <c:v>0.105682512813352</c:v>
                </c:pt>
                <c:pt idx="3827">
                  <c:v>0.105682512813352</c:v>
                </c:pt>
                <c:pt idx="3828">
                  <c:v>0.105682512813352</c:v>
                </c:pt>
                <c:pt idx="3829">
                  <c:v>0.105682512813352</c:v>
                </c:pt>
                <c:pt idx="3830">
                  <c:v>0.105682512813352</c:v>
                </c:pt>
                <c:pt idx="3831">
                  <c:v>0.105682512813352</c:v>
                </c:pt>
                <c:pt idx="3832">
                  <c:v>0.105682512813352</c:v>
                </c:pt>
                <c:pt idx="3833">
                  <c:v>0.105682512813352</c:v>
                </c:pt>
                <c:pt idx="3834">
                  <c:v>0.105682512813352</c:v>
                </c:pt>
                <c:pt idx="3835">
                  <c:v>0.105682512813352</c:v>
                </c:pt>
                <c:pt idx="3836">
                  <c:v>0.105682512813352</c:v>
                </c:pt>
                <c:pt idx="3837">
                  <c:v>0.105682512813352</c:v>
                </c:pt>
                <c:pt idx="3838">
                  <c:v>0.105682512813352</c:v>
                </c:pt>
                <c:pt idx="3839">
                  <c:v>0.105682512813352</c:v>
                </c:pt>
                <c:pt idx="3840">
                  <c:v>0.105682512813352</c:v>
                </c:pt>
                <c:pt idx="3841">
                  <c:v>0.105682512813352</c:v>
                </c:pt>
                <c:pt idx="3842">
                  <c:v>0.105682512813352</c:v>
                </c:pt>
                <c:pt idx="3843">
                  <c:v>0.105682512813352</c:v>
                </c:pt>
                <c:pt idx="3844">
                  <c:v>0.105682512813352</c:v>
                </c:pt>
                <c:pt idx="3845">
                  <c:v>0.105682512813352</c:v>
                </c:pt>
                <c:pt idx="3846">
                  <c:v>0.105682512813352</c:v>
                </c:pt>
                <c:pt idx="3847">
                  <c:v>0.105682512813352</c:v>
                </c:pt>
                <c:pt idx="3848">
                  <c:v>0.105682512813352</c:v>
                </c:pt>
                <c:pt idx="3849">
                  <c:v>0.105682512813352</c:v>
                </c:pt>
                <c:pt idx="3850">
                  <c:v>0.105682512813352</c:v>
                </c:pt>
                <c:pt idx="3851">
                  <c:v>0.105682512813352</c:v>
                </c:pt>
                <c:pt idx="3852">
                  <c:v>0.105682512813352</c:v>
                </c:pt>
                <c:pt idx="3853">
                  <c:v>0.105682512813352</c:v>
                </c:pt>
                <c:pt idx="3854">
                  <c:v>0.105682512813352</c:v>
                </c:pt>
                <c:pt idx="3855">
                  <c:v>0.105682512813352</c:v>
                </c:pt>
                <c:pt idx="3856">
                  <c:v>0.105682512813352</c:v>
                </c:pt>
                <c:pt idx="3857">
                  <c:v>0.105682512813352</c:v>
                </c:pt>
                <c:pt idx="3858">
                  <c:v>0.105682512813352</c:v>
                </c:pt>
                <c:pt idx="3859">
                  <c:v>0.105682512813352</c:v>
                </c:pt>
                <c:pt idx="3860">
                  <c:v>0.105682512813352</c:v>
                </c:pt>
                <c:pt idx="3861">
                  <c:v>0.105682512813352</c:v>
                </c:pt>
                <c:pt idx="3862">
                  <c:v>0.105682512813352</c:v>
                </c:pt>
                <c:pt idx="3863">
                  <c:v>0.105682512813352</c:v>
                </c:pt>
                <c:pt idx="3864">
                  <c:v>0.105682512813352</c:v>
                </c:pt>
                <c:pt idx="3865">
                  <c:v>0.105682512813352</c:v>
                </c:pt>
                <c:pt idx="3866">
                  <c:v>0.105682512813352</c:v>
                </c:pt>
                <c:pt idx="3867">
                  <c:v>0.105682512813352</c:v>
                </c:pt>
                <c:pt idx="3868">
                  <c:v>0.105682512813352</c:v>
                </c:pt>
                <c:pt idx="3869">
                  <c:v>0.105682512813352</c:v>
                </c:pt>
                <c:pt idx="3870">
                  <c:v>0.105682512813352</c:v>
                </c:pt>
                <c:pt idx="3871">
                  <c:v>0.105682512813352</c:v>
                </c:pt>
                <c:pt idx="3872">
                  <c:v>0.105682512813352</c:v>
                </c:pt>
                <c:pt idx="3873">
                  <c:v>0.105682512813352</c:v>
                </c:pt>
                <c:pt idx="3874">
                  <c:v>0.105682512813352</c:v>
                </c:pt>
                <c:pt idx="3875">
                  <c:v>0.105682512813352</c:v>
                </c:pt>
                <c:pt idx="3876">
                  <c:v>0.105682512813352</c:v>
                </c:pt>
                <c:pt idx="3877">
                  <c:v>0.105682512813352</c:v>
                </c:pt>
                <c:pt idx="3878">
                  <c:v>0.105682512813352</c:v>
                </c:pt>
                <c:pt idx="3879">
                  <c:v>0.105682512813352</c:v>
                </c:pt>
                <c:pt idx="3880">
                  <c:v>0.105682512813352</c:v>
                </c:pt>
                <c:pt idx="3881">
                  <c:v>0.105682512813352</c:v>
                </c:pt>
                <c:pt idx="3882">
                  <c:v>0.105682512813352</c:v>
                </c:pt>
                <c:pt idx="3883">
                  <c:v>0.105682512813352</c:v>
                </c:pt>
                <c:pt idx="3884">
                  <c:v>0.105682512813352</c:v>
                </c:pt>
                <c:pt idx="3885">
                  <c:v>0.105682512813352</c:v>
                </c:pt>
                <c:pt idx="3886">
                  <c:v>0.105682512813352</c:v>
                </c:pt>
                <c:pt idx="3887">
                  <c:v>0.105682512813352</c:v>
                </c:pt>
                <c:pt idx="3888">
                  <c:v>0.105682512813352</c:v>
                </c:pt>
                <c:pt idx="3889">
                  <c:v>0.105682512813352</c:v>
                </c:pt>
                <c:pt idx="3890">
                  <c:v>0.105682512813352</c:v>
                </c:pt>
                <c:pt idx="3891">
                  <c:v>0.105682512813352</c:v>
                </c:pt>
                <c:pt idx="3892">
                  <c:v>0.105682512813352</c:v>
                </c:pt>
                <c:pt idx="3893">
                  <c:v>0.105682512813352</c:v>
                </c:pt>
                <c:pt idx="3894">
                  <c:v>0.105682512813352</c:v>
                </c:pt>
                <c:pt idx="3895">
                  <c:v>0.105682512813352</c:v>
                </c:pt>
                <c:pt idx="3896">
                  <c:v>0.105682512813352</c:v>
                </c:pt>
                <c:pt idx="3897">
                  <c:v>0.105682512813352</c:v>
                </c:pt>
                <c:pt idx="3898">
                  <c:v>0.105682512813352</c:v>
                </c:pt>
                <c:pt idx="3899">
                  <c:v>0.105682512813352</c:v>
                </c:pt>
                <c:pt idx="3900">
                  <c:v>0.105682512813352</c:v>
                </c:pt>
                <c:pt idx="3901">
                  <c:v>0.105682512813352</c:v>
                </c:pt>
                <c:pt idx="3902">
                  <c:v>0.105682512813352</c:v>
                </c:pt>
                <c:pt idx="3903">
                  <c:v>0.105682512813352</c:v>
                </c:pt>
                <c:pt idx="3904">
                  <c:v>0.105682512813352</c:v>
                </c:pt>
                <c:pt idx="3905">
                  <c:v>0.105682512813352</c:v>
                </c:pt>
                <c:pt idx="3906">
                  <c:v>0.105682512813352</c:v>
                </c:pt>
                <c:pt idx="3907">
                  <c:v>0.105682512813352</c:v>
                </c:pt>
                <c:pt idx="3908">
                  <c:v>0.105682512813352</c:v>
                </c:pt>
                <c:pt idx="3909">
                  <c:v>0.105682512813352</c:v>
                </c:pt>
                <c:pt idx="3910">
                  <c:v>0.105682512813352</c:v>
                </c:pt>
                <c:pt idx="3911">
                  <c:v>0.105682512813352</c:v>
                </c:pt>
                <c:pt idx="3912">
                  <c:v>0.105682512813352</c:v>
                </c:pt>
                <c:pt idx="3913">
                  <c:v>0.105682512813352</c:v>
                </c:pt>
                <c:pt idx="3914">
                  <c:v>0.105682512813352</c:v>
                </c:pt>
                <c:pt idx="3915">
                  <c:v>0.105682512813352</c:v>
                </c:pt>
                <c:pt idx="3916">
                  <c:v>0.105682512813352</c:v>
                </c:pt>
                <c:pt idx="3917">
                  <c:v>0.105682512813352</c:v>
                </c:pt>
                <c:pt idx="3918">
                  <c:v>0.105682512813352</c:v>
                </c:pt>
                <c:pt idx="3919">
                  <c:v>0.105682512813352</c:v>
                </c:pt>
                <c:pt idx="3920">
                  <c:v>0.105682512813352</c:v>
                </c:pt>
                <c:pt idx="3921">
                  <c:v>0.105682512813352</c:v>
                </c:pt>
                <c:pt idx="3922">
                  <c:v>0.105682512813352</c:v>
                </c:pt>
                <c:pt idx="3923">
                  <c:v>0.105682512813352</c:v>
                </c:pt>
                <c:pt idx="3924">
                  <c:v>0.105682512813352</c:v>
                </c:pt>
                <c:pt idx="3925">
                  <c:v>0.105682512813352</c:v>
                </c:pt>
                <c:pt idx="3926">
                  <c:v>0.105682512813352</c:v>
                </c:pt>
                <c:pt idx="3927">
                  <c:v>0.105682512813352</c:v>
                </c:pt>
                <c:pt idx="3928">
                  <c:v>0.105682512813352</c:v>
                </c:pt>
                <c:pt idx="3929">
                  <c:v>0.105682512813352</c:v>
                </c:pt>
                <c:pt idx="3930">
                  <c:v>0.105682512813352</c:v>
                </c:pt>
                <c:pt idx="3931">
                  <c:v>0.105682512813352</c:v>
                </c:pt>
                <c:pt idx="3932">
                  <c:v>0.105682512813352</c:v>
                </c:pt>
                <c:pt idx="3933">
                  <c:v>0.105682512813352</c:v>
                </c:pt>
                <c:pt idx="3934">
                  <c:v>0.105682512813352</c:v>
                </c:pt>
                <c:pt idx="3935">
                  <c:v>0.105682512813352</c:v>
                </c:pt>
                <c:pt idx="3936">
                  <c:v>0.105682512813352</c:v>
                </c:pt>
                <c:pt idx="3937">
                  <c:v>0.105682512813352</c:v>
                </c:pt>
                <c:pt idx="3938">
                  <c:v>0.105682512813352</c:v>
                </c:pt>
                <c:pt idx="3939">
                  <c:v>0.105682512813352</c:v>
                </c:pt>
                <c:pt idx="3940">
                  <c:v>0.105682512813352</c:v>
                </c:pt>
                <c:pt idx="3941">
                  <c:v>0.105682512813352</c:v>
                </c:pt>
                <c:pt idx="3942">
                  <c:v>0.105682512813352</c:v>
                </c:pt>
                <c:pt idx="3943">
                  <c:v>0.105682512813352</c:v>
                </c:pt>
                <c:pt idx="3944">
                  <c:v>0.105682512813352</c:v>
                </c:pt>
                <c:pt idx="3945">
                  <c:v>0.105682512813352</c:v>
                </c:pt>
                <c:pt idx="3946">
                  <c:v>0.105682512813352</c:v>
                </c:pt>
                <c:pt idx="3947">
                  <c:v>0.105682512813352</c:v>
                </c:pt>
                <c:pt idx="3948">
                  <c:v>0.105682512813352</c:v>
                </c:pt>
                <c:pt idx="3949">
                  <c:v>0.105682512813352</c:v>
                </c:pt>
                <c:pt idx="3950">
                  <c:v>0.105682512813352</c:v>
                </c:pt>
                <c:pt idx="3951">
                  <c:v>0.105682512813352</c:v>
                </c:pt>
                <c:pt idx="3952">
                  <c:v>0.105682512813352</c:v>
                </c:pt>
                <c:pt idx="3953">
                  <c:v>0.105682512813352</c:v>
                </c:pt>
                <c:pt idx="3954">
                  <c:v>0.105682512813352</c:v>
                </c:pt>
                <c:pt idx="3955">
                  <c:v>0.105682512813352</c:v>
                </c:pt>
                <c:pt idx="3956">
                  <c:v>0.105682512813352</c:v>
                </c:pt>
                <c:pt idx="3957">
                  <c:v>0.105682512813352</c:v>
                </c:pt>
                <c:pt idx="3958">
                  <c:v>0.105682512813352</c:v>
                </c:pt>
                <c:pt idx="3959">
                  <c:v>0.105682512813352</c:v>
                </c:pt>
                <c:pt idx="3960">
                  <c:v>0.105682512813352</c:v>
                </c:pt>
                <c:pt idx="3961">
                  <c:v>0.105682512813352</c:v>
                </c:pt>
                <c:pt idx="3962">
                  <c:v>0.105682512813352</c:v>
                </c:pt>
                <c:pt idx="3963">
                  <c:v>0.105682512813352</c:v>
                </c:pt>
                <c:pt idx="3964">
                  <c:v>0.105682512813352</c:v>
                </c:pt>
                <c:pt idx="3965">
                  <c:v>0.105682512813352</c:v>
                </c:pt>
                <c:pt idx="3966">
                  <c:v>0.105682512813352</c:v>
                </c:pt>
                <c:pt idx="3967">
                  <c:v>0.105682512813352</c:v>
                </c:pt>
                <c:pt idx="3968">
                  <c:v>0.105682512813352</c:v>
                </c:pt>
                <c:pt idx="3969">
                  <c:v>0.105682512813352</c:v>
                </c:pt>
                <c:pt idx="3970">
                  <c:v>0.105682512813352</c:v>
                </c:pt>
                <c:pt idx="3971">
                  <c:v>0.105682512813352</c:v>
                </c:pt>
                <c:pt idx="3972">
                  <c:v>0.105682512813352</c:v>
                </c:pt>
                <c:pt idx="3973">
                  <c:v>0.105682512813352</c:v>
                </c:pt>
                <c:pt idx="3974">
                  <c:v>0.105682512813352</c:v>
                </c:pt>
                <c:pt idx="3975">
                  <c:v>0.105682512813352</c:v>
                </c:pt>
                <c:pt idx="3976">
                  <c:v>0.105682512813352</c:v>
                </c:pt>
                <c:pt idx="3977">
                  <c:v>0.105682512813352</c:v>
                </c:pt>
                <c:pt idx="3978">
                  <c:v>0.105682512813352</c:v>
                </c:pt>
                <c:pt idx="3979">
                  <c:v>0.105682512813352</c:v>
                </c:pt>
                <c:pt idx="3980">
                  <c:v>0.105682512813352</c:v>
                </c:pt>
                <c:pt idx="3981">
                  <c:v>0.105682512813352</c:v>
                </c:pt>
                <c:pt idx="3982">
                  <c:v>0.105682512813352</c:v>
                </c:pt>
                <c:pt idx="3983">
                  <c:v>0.105682512813352</c:v>
                </c:pt>
                <c:pt idx="3984">
                  <c:v>0.105682512813352</c:v>
                </c:pt>
                <c:pt idx="3985">
                  <c:v>0.105682512813352</c:v>
                </c:pt>
                <c:pt idx="3986">
                  <c:v>0.105682512813352</c:v>
                </c:pt>
                <c:pt idx="3987">
                  <c:v>0.105682512813352</c:v>
                </c:pt>
                <c:pt idx="3988">
                  <c:v>0.105682512813352</c:v>
                </c:pt>
                <c:pt idx="3989">
                  <c:v>0.105682512813352</c:v>
                </c:pt>
                <c:pt idx="3990">
                  <c:v>0.105682512813352</c:v>
                </c:pt>
                <c:pt idx="3991">
                  <c:v>0.105682512813352</c:v>
                </c:pt>
                <c:pt idx="3992">
                  <c:v>0.105682512813352</c:v>
                </c:pt>
                <c:pt idx="3993">
                  <c:v>0.105682512813352</c:v>
                </c:pt>
                <c:pt idx="3994">
                  <c:v>0.105682512813352</c:v>
                </c:pt>
                <c:pt idx="3995">
                  <c:v>0.105682512813352</c:v>
                </c:pt>
                <c:pt idx="3996">
                  <c:v>0.105682512813352</c:v>
                </c:pt>
                <c:pt idx="3997">
                  <c:v>0.105682512813352</c:v>
                </c:pt>
                <c:pt idx="3998">
                  <c:v>0.105682512813352</c:v>
                </c:pt>
                <c:pt idx="3999">
                  <c:v>0.105682512813352</c:v>
                </c:pt>
              </c:numCache>
            </c:numRef>
          </c:yVal>
          <c:smooth val="1"/>
        </c:ser>
        <c:ser>
          <c:idx val="6"/>
          <c:order val="6"/>
          <c:spPr>
            <a:ln w="19050" cmpd="sng"/>
          </c:spPr>
          <c:marker>
            <c:symbol val="none"/>
          </c:marker>
          <c:xVal>
            <c:numRef>
              <c:f>AGES!$CF$1:$CF$4000</c:f>
              <c:numCache>
                <c:formatCode>General</c:formatCode>
                <c:ptCount val="40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2779.0</c:v>
                </c:pt>
                <c:pt idx="2779">
                  <c:v>2780.0</c:v>
                </c:pt>
                <c:pt idx="2780">
                  <c:v>2781.0</c:v>
                </c:pt>
                <c:pt idx="2781">
                  <c:v>2782.0</c:v>
                </c:pt>
                <c:pt idx="2782">
                  <c:v>2783.0</c:v>
                </c:pt>
                <c:pt idx="2783">
                  <c:v>2784.0</c:v>
                </c:pt>
                <c:pt idx="2784">
                  <c:v>2785.0</c:v>
                </c:pt>
                <c:pt idx="2785">
                  <c:v>2786.0</c:v>
                </c:pt>
                <c:pt idx="2786">
                  <c:v>2787.0</c:v>
                </c:pt>
                <c:pt idx="2787">
                  <c:v>2788.0</c:v>
                </c:pt>
                <c:pt idx="2788">
                  <c:v>2789.0</c:v>
                </c:pt>
                <c:pt idx="2789">
                  <c:v>2790.0</c:v>
                </c:pt>
                <c:pt idx="2790">
                  <c:v>2791.0</c:v>
                </c:pt>
                <c:pt idx="2791">
                  <c:v>2792.0</c:v>
                </c:pt>
                <c:pt idx="2792">
                  <c:v>2793.0</c:v>
                </c:pt>
                <c:pt idx="2793">
                  <c:v>2794.0</c:v>
                </c:pt>
                <c:pt idx="2794">
                  <c:v>2795.0</c:v>
                </c:pt>
                <c:pt idx="2795">
                  <c:v>2796.0</c:v>
                </c:pt>
                <c:pt idx="2796">
                  <c:v>2797.0</c:v>
                </c:pt>
                <c:pt idx="2797">
                  <c:v>2798.0</c:v>
                </c:pt>
                <c:pt idx="2798">
                  <c:v>2799.0</c:v>
                </c:pt>
                <c:pt idx="2799">
                  <c:v>2800.0</c:v>
                </c:pt>
                <c:pt idx="2800">
                  <c:v>2801.0</c:v>
                </c:pt>
                <c:pt idx="2801">
                  <c:v>2802.0</c:v>
                </c:pt>
                <c:pt idx="2802">
                  <c:v>2803.0</c:v>
                </c:pt>
                <c:pt idx="2803">
                  <c:v>2804.0</c:v>
                </c:pt>
                <c:pt idx="2804">
                  <c:v>2805.0</c:v>
                </c:pt>
                <c:pt idx="2805">
                  <c:v>2806.0</c:v>
                </c:pt>
                <c:pt idx="2806">
                  <c:v>2807.0</c:v>
                </c:pt>
                <c:pt idx="2807">
                  <c:v>2808.0</c:v>
                </c:pt>
                <c:pt idx="2808">
                  <c:v>2809.0</c:v>
                </c:pt>
                <c:pt idx="2809">
                  <c:v>2810.0</c:v>
                </c:pt>
                <c:pt idx="2810">
                  <c:v>2811.0</c:v>
                </c:pt>
                <c:pt idx="2811">
                  <c:v>2812.0</c:v>
                </c:pt>
                <c:pt idx="2812">
                  <c:v>2813.0</c:v>
                </c:pt>
                <c:pt idx="2813">
                  <c:v>2814.0</c:v>
                </c:pt>
                <c:pt idx="2814">
                  <c:v>2815.0</c:v>
                </c:pt>
                <c:pt idx="2815">
                  <c:v>2816.0</c:v>
                </c:pt>
                <c:pt idx="2816">
                  <c:v>2817.0</c:v>
                </c:pt>
                <c:pt idx="2817">
                  <c:v>2818.0</c:v>
                </c:pt>
                <c:pt idx="2818">
                  <c:v>2819.0</c:v>
                </c:pt>
                <c:pt idx="2819">
                  <c:v>2820.0</c:v>
                </c:pt>
                <c:pt idx="2820">
                  <c:v>2821.0</c:v>
                </c:pt>
                <c:pt idx="2821">
                  <c:v>2822.0</c:v>
                </c:pt>
                <c:pt idx="2822">
                  <c:v>2823.0</c:v>
                </c:pt>
                <c:pt idx="2823">
                  <c:v>2824.0</c:v>
                </c:pt>
                <c:pt idx="2824">
                  <c:v>2825.0</c:v>
                </c:pt>
                <c:pt idx="2825">
                  <c:v>2826.0</c:v>
                </c:pt>
                <c:pt idx="2826">
                  <c:v>2827.0</c:v>
                </c:pt>
                <c:pt idx="2827">
                  <c:v>2828.0</c:v>
                </c:pt>
                <c:pt idx="2828">
                  <c:v>2829.0</c:v>
                </c:pt>
                <c:pt idx="2829">
                  <c:v>2830.0</c:v>
                </c:pt>
                <c:pt idx="2830">
                  <c:v>2831.0</c:v>
                </c:pt>
                <c:pt idx="2831">
                  <c:v>2832.0</c:v>
                </c:pt>
                <c:pt idx="2832">
                  <c:v>2833.0</c:v>
                </c:pt>
                <c:pt idx="2833">
                  <c:v>2834.0</c:v>
                </c:pt>
                <c:pt idx="2834">
                  <c:v>2835.0</c:v>
                </c:pt>
                <c:pt idx="2835">
                  <c:v>2836.0</c:v>
                </c:pt>
                <c:pt idx="2836">
                  <c:v>2837.0</c:v>
                </c:pt>
                <c:pt idx="2837">
                  <c:v>2838.0</c:v>
                </c:pt>
                <c:pt idx="2838">
                  <c:v>2839.0</c:v>
                </c:pt>
                <c:pt idx="2839">
                  <c:v>2840.0</c:v>
                </c:pt>
                <c:pt idx="2840">
                  <c:v>2841.0</c:v>
                </c:pt>
                <c:pt idx="2841">
                  <c:v>2842.0</c:v>
                </c:pt>
                <c:pt idx="2842">
                  <c:v>2843.0</c:v>
                </c:pt>
                <c:pt idx="2843">
                  <c:v>2844.0</c:v>
                </c:pt>
                <c:pt idx="2844">
                  <c:v>2845.0</c:v>
                </c:pt>
                <c:pt idx="2845">
                  <c:v>2846.0</c:v>
                </c:pt>
                <c:pt idx="2846">
                  <c:v>2847.0</c:v>
                </c:pt>
                <c:pt idx="2847">
                  <c:v>2848.0</c:v>
                </c:pt>
                <c:pt idx="2848">
                  <c:v>2849.0</c:v>
                </c:pt>
                <c:pt idx="2849">
                  <c:v>2850.0</c:v>
                </c:pt>
                <c:pt idx="2850">
                  <c:v>2851.0</c:v>
                </c:pt>
                <c:pt idx="2851">
                  <c:v>2852.0</c:v>
                </c:pt>
                <c:pt idx="2852">
                  <c:v>2853.0</c:v>
                </c:pt>
                <c:pt idx="2853">
                  <c:v>2854.0</c:v>
                </c:pt>
                <c:pt idx="2854">
                  <c:v>2855.0</c:v>
                </c:pt>
                <c:pt idx="2855">
                  <c:v>2856.0</c:v>
                </c:pt>
                <c:pt idx="2856">
                  <c:v>2857.0</c:v>
                </c:pt>
                <c:pt idx="2857">
                  <c:v>2858.0</c:v>
                </c:pt>
                <c:pt idx="2858">
                  <c:v>2859.0</c:v>
                </c:pt>
                <c:pt idx="2859">
                  <c:v>2860.0</c:v>
                </c:pt>
                <c:pt idx="2860">
                  <c:v>2861.0</c:v>
                </c:pt>
                <c:pt idx="2861">
                  <c:v>2862.0</c:v>
                </c:pt>
                <c:pt idx="2862">
                  <c:v>2863.0</c:v>
                </c:pt>
                <c:pt idx="2863">
                  <c:v>2864.0</c:v>
                </c:pt>
                <c:pt idx="2864">
                  <c:v>2865.0</c:v>
                </c:pt>
                <c:pt idx="2865">
                  <c:v>2866.0</c:v>
                </c:pt>
                <c:pt idx="2866">
                  <c:v>2867.0</c:v>
                </c:pt>
                <c:pt idx="2867">
                  <c:v>2868.0</c:v>
                </c:pt>
                <c:pt idx="2868">
                  <c:v>2869.0</c:v>
                </c:pt>
                <c:pt idx="2869">
                  <c:v>2870.0</c:v>
                </c:pt>
                <c:pt idx="2870">
                  <c:v>2871.0</c:v>
                </c:pt>
                <c:pt idx="2871">
                  <c:v>2872.0</c:v>
                </c:pt>
                <c:pt idx="2872">
                  <c:v>2873.0</c:v>
                </c:pt>
                <c:pt idx="2873">
                  <c:v>2874.0</c:v>
                </c:pt>
                <c:pt idx="2874">
                  <c:v>2875.0</c:v>
                </c:pt>
                <c:pt idx="2875">
                  <c:v>2876.0</c:v>
                </c:pt>
                <c:pt idx="2876">
                  <c:v>2877.0</c:v>
                </c:pt>
                <c:pt idx="2877">
                  <c:v>2878.0</c:v>
                </c:pt>
                <c:pt idx="2878">
                  <c:v>2879.0</c:v>
                </c:pt>
                <c:pt idx="2879">
                  <c:v>2880.0</c:v>
                </c:pt>
                <c:pt idx="2880">
                  <c:v>2881.0</c:v>
                </c:pt>
                <c:pt idx="2881">
                  <c:v>2882.0</c:v>
                </c:pt>
                <c:pt idx="2882">
                  <c:v>2883.0</c:v>
                </c:pt>
                <c:pt idx="2883">
                  <c:v>2884.0</c:v>
                </c:pt>
                <c:pt idx="2884">
                  <c:v>2885.0</c:v>
                </c:pt>
                <c:pt idx="2885">
                  <c:v>2886.0</c:v>
                </c:pt>
                <c:pt idx="2886">
                  <c:v>2887.0</c:v>
                </c:pt>
                <c:pt idx="2887">
                  <c:v>2888.0</c:v>
                </c:pt>
                <c:pt idx="2888">
                  <c:v>2889.0</c:v>
                </c:pt>
                <c:pt idx="2889">
                  <c:v>2890.0</c:v>
                </c:pt>
                <c:pt idx="2890">
                  <c:v>2891.0</c:v>
                </c:pt>
                <c:pt idx="2891">
                  <c:v>2892.0</c:v>
                </c:pt>
                <c:pt idx="2892">
                  <c:v>2893.0</c:v>
                </c:pt>
                <c:pt idx="2893">
                  <c:v>2894.0</c:v>
                </c:pt>
                <c:pt idx="2894">
                  <c:v>2895.0</c:v>
                </c:pt>
                <c:pt idx="2895">
                  <c:v>2896.0</c:v>
                </c:pt>
                <c:pt idx="2896">
                  <c:v>2897.0</c:v>
                </c:pt>
                <c:pt idx="2897">
                  <c:v>2898.0</c:v>
                </c:pt>
                <c:pt idx="2898">
                  <c:v>2899.0</c:v>
                </c:pt>
                <c:pt idx="2899">
                  <c:v>2900.0</c:v>
                </c:pt>
                <c:pt idx="2900">
                  <c:v>2901.0</c:v>
                </c:pt>
                <c:pt idx="2901">
                  <c:v>2902.0</c:v>
                </c:pt>
                <c:pt idx="2902">
                  <c:v>2903.0</c:v>
                </c:pt>
                <c:pt idx="2903">
                  <c:v>2904.0</c:v>
                </c:pt>
                <c:pt idx="2904">
                  <c:v>2905.0</c:v>
                </c:pt>
                <c:pt idx="2905">
                  <c:v>2906.0</c:v>
                </c:pt>
                <c:pt idx="2906">
                  <c:v>2907.0</c:v>
                </c:pt>
                <c:pt idx="2907">
                  <c:v>2908.0</c:v>
                </c:pt>
                <c:pt idx="2908">
                  <c:v>2909.0</c:v>
                </c:pt>
                <c:pt idx="2909">
                  <c:v>2910.0</c:v>
                </c:pt>
                <c:pt idx="2910">
                  <c:v>2911.0</c:v>
                </c:pt>
                <c:pt idx="2911">
                  <c:v>2912.0</c:v>
                </c:pt>
                <c:pt idx="2912">
                  <c:v>2913.0</c:v>
                </c:pt>
                <c:pt idx="2913">
                  <c:v>2914.0</c:v>
                </c:pt>
                <c:pt idx="2914">
                  <c:v>2915.0</c:v>
                </c:pt>
                <c:pt idx="2915">
                  <c:v>2916.0</c:v>
                </c:pt>
                <c:pt idx="2916">
                  <c:v>2917.0</c:v>
                </c:pt>
                <c:pt idx="2917">
                  <c:v>2918.0</c:v>
                </c:pt>
                <c:pt idx="2918">
                  <c:v>2919.0</c:v>
                </c:pt>
                <c:pt idx="2919">
                  <c:v>2920.0</c:v>
                </c:pt>
                <c:pt idx="2920">
                  <c:v>2921.0</c:v>
                </c:pt>
                <c:pt idx="2921">
                  <c:v>2922.0</c:v>
                </c:pt>
                <c:pt idx="2922">
                  <c:v>2923.0</c:v>
                </c:pt>
                <c:pt idx="2923">
                  <c:v>2924.0</c:v>
                </c:pt>
                <c:pt idx="2924">
                  <c:v>2925.0</c:v>
                </c:pt>
                <c:pt idx="2925">
                  <c:v>2926.0</c:v>
                </c:pt>
                <c:pt idx="2926">
                  <c:v>2927.0</c:v>
                </c:pt>
                <c:pt idx="2927">
                  <c:v>2928.0</c:v>
                </c:pt>
                <c:pt idx="2928">
                  <c:v>2929.0</c:v>
                </c:pt>
                <c:pt idx="2929">
                  <c:v>2930.0</c:v>
                </c:pt>
                <c:pt idx="2930">
                  <c:v>2931.0</c:v>
                </c:pt>
                <c:pt idx="2931">
                  <c:v>2932.0</c:v>
                </c:pt>
                <c:pt idx="2932">
                  <c:v>2933.0</c:v>
                </c:pt>
                <c:pt idx="2933">
                  <c:v>2934.0</c:v>
                </c:pt>
                <c:pt idx="2934">
                  <c:v>2935.0</c:v>
                </c:pt>
                <c:pt idx="2935">
                  <c:v>2936.0</c:v>
                </c:pt>
                <c:pt idx="2936">
                  <c:v>2937.0</c:v>
                </c:pt>
                <c:pt idx="2937">
                  <c:v>2938.0</c:v>
                </c:pt>
                <c:pt idx="2938">
                  <c:v>2939.0</c:v>
                </c:pt>
                <c:pt idx="2939">
                  <c:v>2940.0</c:v>
                </c:pt>
                <c:pt idx="2940">
                  <c:v>2941.0</c:v>
                </c:pt>
                <c:pt idx="2941">
                  <c:v>2942.0</c:v>
                </c:pt>
                <c:pt idx="2942">
                  <c:v>2943.0</c:v>
                </c:pt>
                <c:pt idx="2943">
                  <c:v>2944.0</c:v>
                </c:pt>
                <c:pt idx="2944">
                  <c:v>2945.0</c:v>
                </c:pt>
                <c:pt idx="2945">
                  <c:v>2946.0</c:v>
                </c:pt>
                <c:pt idx="2946">
                  <c:v>2947.0</c:v>
                </c:pt>
                <c:pt idx="2947">
                  <c:v>2948.0</c:v>
                </c:pt>
                <c:pt idx="2948">
                  <c:v>2949.0</c:v>
                </c:pt>
                <c:pt idx="2949">
                  <c:v>2950.0</c:v>
                </c:pt>
                <c:pt idx="2950">
                  <c:v>2951.0</c:v>
                </c:pt>
                <c:pt idx="2951">
                  <c:v>2952.0</c:v>
                </c:pt>
                <c:pt idx="2952">
                  <c:v>2953.0</c:v>
                </c:pt>
                <c:pt idx="2953">
                  <c:v>2954.0</c:v>
                </c:pt>
                <c:pt idx="2954">
                  <c:v>2955.0</c:v>
                </c:pt>
                <c:pt idx="2955">
                  <c:v>2956.0</c:v>
                </c:pt>
                <c:pt idx="2956">
                  <c:v>2957.0</c:v>
                </c:pt>
                <c:pt idx="2957">
                  <c:v>2958.0</c:v>
                </c:pt>
                <c:pt idx="2958">
                  <c:v>2959.0</c:v>
                </c:pt>
                <c:pt idx="2959">
                  <c:v>2960.0</c:v>
                </c:pt>
                <c:pt idx="2960">
                  <c:v>2961.0</c:v>
                </c:pt>
                <c:pt idx="2961">
                  <c:v>2962.0</c:v>
                </c:pt>
                <c:pt idx="2962">
                  <c:v>2963.0</c:v>
                </c:pt>
                <c:pt idx="2963">
                  <c:v>2964.0</c:v>
                </c:pt>
                <c:pt idx="2964">
                  <c:v>2965.0</c:v>
                </c:pt>
                <c:pt idx="2965">
                  <c:v>2966.0</c:v>
                </c:pt>
                <c:pt idx="2966">
                  <c:v>2967.0</c:v>
                </c:pt>
                <c:pt idx="2967">
                  <c:v>2968.0</c:v>
                </c:pt>
                <c:pt idx="2968">
                  <c:v>2969.0</c:v>
                </c:pt>
                <c:pt idx="2969">
                  <c:v>2970.0</c:v>
                </c:pt>
                <c:pt idx="2970">
                  <c:v>2971.0</c:v>
                </c:pt>
                <c:pt idx="2971">
                  <c:v>2972.0</c:v>
                </c:pt>
                <c:pt idx="2972">
                  <c:v>2973.0</c:v>
                </c:pt>
                <c:pt idx="2973">
                  <c:v>2974.0</c:v>
                </c:pt>
                <c:pt idx="2974">
                  <c:v>2975.0</c:v>
                </c:pt>
                <c:pt idx="2975">
                  <c:v>2976.0</c:v>
                </c:pt>
                <c:pt idx="2976">
                  <c:v>2977.0</c:v>
                </c:pt>
                <c:pt idx="2977">
                  <c:v>2978.0</c:v>
                </c:pt>
                <c:pt idx="2978">
                  <c:v>2979.0</c:v>
                </c:pt>
                <c:pt idx="2979">
                  <c:v>2980.0</c:v>
                </c:pt>
                <c:pt idx="2980">
                  <c:v>2981.0</c:v>
                </c:pt>
                <c:pt idx="2981">
                  <c:v>2982.0</c:v>
                </c:pt>
                <c:pt idx="2982">
                  <c:v>2983.0</c:v>
                </c:pt>
                <c:pt idx="2983">
                  <c:v>2984.0</c:v>
                </c:pt>
                <c:pt idx="2984">
                  <c:v>2985.0</c:v>
                </c:pt>
                <c:pt idx="2985">
                  <c:v>2986.0</c:v>
                </c:pt>
                <c:pt idx="2986">
                  <c:v>2987.0</c:v>
                </c:pt>
                <c:pt idx="2987">
                  <c:v>2988.0</c:v>
                </c:pt>
                <c:pt idx="2988">
                  <c:v>2989.0</c:v>
                </c:pt>
                <c:pt idx="2989">
                  <c:v>2990.0</c:v>
                </c:pt>
                <c:pt idx="2990">
                  <c:v>2991.0</c:v>
                </c:pt>
                <c:pt idx="2991">
                  <c:v>2992.0</c:v>
                </c:pt>
                <c:pt idx="2992">
                  <c:v>2993.0</c:v>
                </c:pt>
                <c:pt idx="2993">
                  <c:v>2994.0</c:v>
                </c:pt>
                <c:pt idx="2994">
                  <c:v>2995.0</c:v>
                </c:pt>
                <c:pt idx="2995">
                  <c:v>2996.0</c:v>
                </c:pt>
                <c:pt idx="2996">
                  <c:v>2997.0</c:v>
                </c:pt>
                <c:pt idx="2997">
                  <c:v>2998.0</c:v>
                </c:pt>
                <c:pt idx="2998">
                  <c:v>2999.0</c:v>
                </c:pt>
                <c:pt idx="2999">
                  <c:v>3000.0</c:v>
                </c:pt>
                <c:pt idx="3000">
                  <c:v>3001.0</c:v>
                </c:pt>
                <c:pt idx="3001">
                  <c:v>3002.0</c:v>
                </c:pt>
                <c:pt idx="3002">
                  <c:v>3003.0</c:v>
                </c:pt>
                <c:pt idx="3003">
                  <c:v>3004.0</c:v>
                </c:pt>
                <c:pt idx="3004">
                  <c:v>3005.0</c:v>
                </c:pt>
                <c:pt idx="3005">
                  <c:v>3006.0</c:v>
                </c:pt>
                <c:pt idx="3006">
                  <c:v>3007.0</c:v>
                </c:pt>
                <c:pt idx="3007">
                  <c:v>3008.0</c:v>
                </c:pt>
                <c:pt idx="3008">
                  <c:v>3009.0</c:v>
                </c:pt>
                <c:pt idx="3009">
                  <c:v>3010.0</c:v>
                </c:pt>
                <c:pt idx="3010">
                  <c:v>3011.0</c:v>
                </c:pt>
                <c:pt idx="3011">
                  <c:v>3012.0</c:v>
                </c:pt>
                <c:pt idx="3012">
                  <c:v>3013.0</c:v>
                </c:pt>
                <c:pt idx="3013">
                  <c:v>3014.0</c:v>
                </c:pt>
                <c:pt idx="3014">
                  <c:v>3015.0</c:v>
                </c:pt>
                <c:pt idx="3015">
                  <c:v>3016.0</c:v>
                </c:pt>
                <c:pt idx="3016">
                  <c:v>3017.0</c:v>
                </c:pt>
                <c:pt idx="3017">
                  <c:v>3018.0</c:v>
                </c:pt>
                <c:pt idx="3018">
                  <c:v>3019.0</c:v>
                </c:pt>
                <c:pt idx="3019">
                  <c:v>3020.0</c:v>
                </c:pt>
                <c:pt idx="3020">
                  <c:v>3021.0</c:v>
                </c:pt>
                <c:pt idx="3021">
                  <c:v>3022.0</c:v>
                </c:pt>
                <c:pt idx="3022">
                  <c:v>3023.0</c:v>
                </c:pt>
                <c:pt idx="3023">
                  <c:v>3024.0</c:v>
                </c:pt>
                <c:pt idx="3024">
                  <c:v>3025.0</c:v>
                </c:pt>
                <c:pt idx="3025">
                  <c:v>3026.0</c:v>
                </c:pt>
                <c:pt idx="3026">
                  <c:v>3027.0</c:v>
                </c:pt>
                <c:pt idx="3027">
                  <c:v>3028.0</c:v>
                </c:pt>
                <c:pt idx="3028">
                  <c:v>3029.0</c:v>
                </c:pt>
                <c:pt idx="3029">
                  <c:v>3030.0</c:v>
                </c:pt>
                <c:pt idx="3030">
                  <c:v>3031.0</c:v>
                </c:pt>
                <c:pt idx="3031">
                  <c:v>3032.0</c:v>
                </c:pt>
                <c:pt idx="3032">
                  <c:v>3033.0</c:v>
                </c:pt>
                <c:pt idx="3033">
                  <c:v>3034.0</c:v>
                </c:pt>
                <c:pt idx="3034">
                  <c:v>3035.0</c:v>
                </c:pt>
                <c:pt idx="3035">
                  <c:v>3036.0</c:v>
                </c:pt>
                <c:pt idx="3036">
                  <c:v>3037.0</c:v>
                </c:pt>
                <c:pt idx="3037">
                  <c:v>3038.0</c:v>
                </c:pt>
                <c:pt idx="3038">
                  <c:v>3039.0</c:v>
                </c:pt>
                <c:pt idx="3039">
                  <c:v>3040.0</c:v>
                </c:pt>
                <c:pt idx="3040">
                  <c:v>3041.0</c:v>
                </c:pt>
                <c:pt idx="3041">
                  <c:v>3042.0</c:v>
                </c:pt>
                <c:pt idx="3042">
                  <c:v>3043.0</c:v>
                </c:pt>
                <c:pt idx="3043">
                  <c:v>3044.0</c:v>
                </c:pt>
                <c:pt idx="3044">
                  <c:v>3045.0</c:v>
                </c:pt>
                <c:pt idx="3045">
                  <c:v>3046.0</c:v>
                </c:pt>
                <c:pt idx="3046">
                  <c:v>3047.0</c:v>
                </c:pt>
                <c:pt idx="3047">
                  <c:v>3048.0</c:v>
                </c:pt>
                <c:pt idx="3048">
                  <c:v>3049.0</c:v>
                </c:pt>
                <c:pt idx="3049">
                  <c:v>3050.0</c:v>
                </c:pt>
                <c:pt idx="3050">
                  <c:v>3051.0</c:v>
                </c:pt>
                <c:pt idx="3051">
                  <c:v>3052.0</c:v>
                </c:pt>
                <c:pt idx="3052">
                  <c:v>3053.0</c:v>
                </c:pt>
                <c:pt idx="3053">
                  <c:v>3054.0</c:v>
                </c:pt>
                <c:pt idx="3054">
                  <c:v>3055.0</c:v>
                </c:pt>
                <c:pt idx="3055">
                  <c:v>3056.0</c:v>
                </c:pt>
                <c:pt idx="3056">
                  <c:v>3057.0</c:v>
                </c:pt>
                <c:pt idx="3057">
                  <c:v>3058.0</c:v>
                </c:pt>
                <c:pt idx="3058">
                  <c:v>3059.0</c:v>
                </c:pt>
                <c:pt idx="3059">
                  <c:v>3060.0</c:v>
                </c:pt>
                <c:pt idx="3060">
                  <c:v>3061.0</c:v>
                </c:pt>
                <c:pt idx="3061">
                  <c:v>3062.0</c:v>
                </c:pt>
                <c:pt idx="3062">
                  <c:v>3063.0</c:v>
                </c:pt>
                <c:pt idx="3063">
                  <c:v>3064.0</c:v>
                </c:pt>
                <c:pt idx="3064">
                  <c:v>3065.0</c:v>
                </c:pt>
                <c:pt idx="3065">
                  <c:v>3066.0</c:v>
                </c:pt>
                <c:pt idx="3066">
                  <c:v>3067.0</c:v>
                </c:pt>
                <c:pt idx="3067">
                  <c:v>3068.0</c:v>
                </c:pt>
                <c:pt idx="3068">
                  <c:v>3069.0</c:v>
                </c:pt>
                <c:pt idx="3069">
                  <c:v>3070.0</c:v>
                </c:pt>
                <c:pt idx="3070">
                  <c:v>3071.0</c:v>
                </c:pt>
                <c:pt idx="3071">
                  <c:v>3072.0</c:v>
                </c:pt>
                <c:pt idx="3072">
                  <c:v>3073.0</c:v>
                </c:pt>
                <c:pt idx="3073">
                  <c:v>3074.0</c:v>
                </c:pt>
                <c:pt idx="3074">
                  <c:v>3075.0</c:v>
                </c:pt>
                <c:pt idx="3075">
                  <c:v>3076.0</c:v>
                </c:pt>
                <c:pt idx="3076">
                  <c:v>3077.0</c:v>
                </c:pt>
                <c:pt idx="3077">
                  <c:v>3078.0</c:v>
                </c:pt>
                <c:pt idx="3078">
                  <c:v>3079.0</c:v>
                </c:pt>
                <c:pt idx="3079">
                  <c:v>3080.0</c:v>
                </c:pt>
                <c:pt idx="3080">
                  <c:v>3081.0</c:v>
                </c:pt>
                <c:pt idx="3081">
                  <c:v>3082.0</c:v>
                </c:pt>
                <c:pt idx="3082">
                  <c:v>3083.0</c:v>
                </c:pt>
                <c:pt idx="3083">
                  <c:v>3084.0</c:v>
                </c:pt>
                <c:pt idx="3084">
                  <c:v>3085.0</c:v>
                </c:pt>
                <c:pt idx="3085">
                  <c:v>3086.0</c:v>
                </c:pt>
                <c:pt idx="3086">
                  <c:v>3087.0</c:v>
                </c:pt>
                <c:pt idx="3087">
                  <c:v>3088.0</c:v>
                </c:pt>
                <c:pt idx="3088">
                  <c:v>3089.0</c:v>
                </c:pt>
                <c:pt idx="3089">
                  <c:v>3090.0</c:v>
                </c:pt>
                <c:pt idx="3090">
                  <c:v>3091.0</c:v>
                </c:pt>
                <c:pt idx="3091">
                  <c:v>3092.0</c:v>
                </c:pt>
                <c:pt idx="3092">
                  <c:v>3093.0</c:v>
                </c:pt>
                <c:pt idx="3093">
                  <c:v>3094.0</c:v>
                </c:pt>
                <c:pt idx="3094">
                  <c:v>3095.0</c:v>
                </c:pt>
                <c:pt idx="3095">
                  <c:v>3096.0</c:v>
                </c:pt>
                <c:pt idx="3096">
                  <c:v>3097.0</c:v>
                </c:pt>
                <c:pt idx="3097">
                  <c:v>3098.0</c:v>
                </c:pt>
                <c:pt idx="3098">
                  <c:v>3099.0</c:v>
                </c:pt>
                <c:pt idx="3099">
                  <c:v>3100.0</c:v>
                </c:pt>
                <c:pt idx="3100">
                  <c:v>3101.0</c:v>
                </c:pt>
                <c:pt idx="3101">
                  <c:v>3102.0</c:v>
                </c:pt>
                <c:pt idx="3102">
                  <c:v>3103.0</c:v>
                </c:pt>
                <c:pt idx="3103">
                  <c:v>3104.0</c:v>
                </c:pt>
                <c:pt idx="3104">
                  <c:v>3105.0</c:v>
                </c:pt>
                <c:pt idx="3105">
                  <c:v>3106.0</c:v>
                </c:pt>
                <c:pt idx="3106">
                  <c:v>3107.0</c:v>
                </c:pt>
                <c:pt idx="3107">
                  <c:v>3108.0</c:v>
                </c:pt>
                <c:pt idx="3108">
                  <c:v>3109.0</c:v>
                </c:pt>
                <c:pt idx="3109">
                  <c:v>3110.0</c:v>
                </c:pt>
                <c:pt idx="3110">
                  <c:v>3111.0</c:v>
                </c:pt>
                <c:pt idx="3111">
                  <c:v>3112.0</c:v>
                </c:pt>
                <c:pt idx="3112">
                  <c:v>3113.0</c:v>
                </c:pt>
                <c:pt idx="3113">
                  <c:v>3114.0</c:v>
                </c:pt>
                <c:pt idx="3114">
                  <c:v>3115.0</c:v>
                </c:pt>
                <c:pt idx="3115">
                  <c:v>3116.0</c:v>
                </c:pt>
                <c:pt idx="3116">
                  <c:v>3117.0</c:v>
                </c:pt>
                <c:pt idx="3117">
                  <c:v>3118.0</c:v>
                </c:pt>
                <c:pt idx="3118">
                  <c:v>3119.0</c:v>
                </c:pt>
                <c:pt idx="3119">
                  <c:v>3120.0</c:v>
                </c:pt>
                <c:pt idx="3120">
                  <c:v>3121.0</c:v>
                </c:pt>
                <c:pt idx="3121">
                  <c:v>3122.0</c:v>
                </c:pt>
                <c:pt idx="3122">
                  <c:v>3123.0</c:v>
                </c:pt>
                <c:pt idx="3123">
                  <c:v>3124.0</c:v>
                </c:pt>
                <c:pt idx="3124">
                  <c:v>3125.0</c:v>
                </c:pt>
                <c:pt idx="3125">
                  <c:v>3126.0</c:v>
                </c:pt>
                <c:pt idx="3126">
                  <c:v>3127.0</c:v>
                </c:pt>
                <c:pt idx="3127">
                  <c:v>3128.0</c:v>
                </c:pt>
                <c:pt idx="3128">
                  <c:v>3129.0</c:v>
                </c:pt>
                <c:pt idx="3129">
                  <c:v>3130.0</c:v>
                </c:pt>
                <c:pt idx="3130">
                  <c:v>3131.0</c:v>
                </c:pt>
                <c:pt idx="3131">
                  <c:v>3132.0</c:v>
                </c:pt>
                <c:pt idx="3132">
                  <c:v>3133.0</c:v>
                </c:pt>
                <c:pt idx="3133">
                  <c:v>3134.0</c:v>
                </c:pt>
                <c:pt idx="3134">
                  <c:v>3135.0</c:v>
                </c:pt>
                <c:pt idx="3135">
                  <c:v>3136.0</c:v>
                </c:pt>
                <c:pt idx="3136">
                  <c:v>3137.0</c:v>
                </c:pt>
                <c:pt idx="3137">
                  <c:v>3138.0</c:v>
                </c:pt>
                <c:pt idx="3138">
                  <c:v>3139.0</c:v>
                </c:pt>
                <c:pt idx="3139">
                  <c:v>3140.0</c:v>
                </c:pt>
                <c:pt idx="3140">
                  <c:v>3141.0</c:v>
                </c:pt>
                <c:pt idx="3141">
                  <c:v>3142.0</c:v>
                </c:pt>
                <c:pt idx="3142">
                  <c:v>3143.0</c:v>
                </c:pt>
                <c:pt idx="3143">
                  <c:v>3144.0</c:v>
                </c:pt>
                <c:pt idx="3144">
                  <c:v>3145.0</c:v>
                </c:pt>
                <c:pt idx="3145">
                  <c:v>3146.0</c:v>
                </c:pt>
                <c:pt idx="3146">
                  <c:v>3147.0</c:v>
                </c:pt>
                <c:pt idx="3147">
                  <c:v>3148.0</c:v>
                </c:pt>
                <c:pt idx="3148">
                  <c:v>3149.0</c:v>
                </c:pt>
                <c:pt idx="3149">
                  <c:v>3150.0</c:v>
                </c:pt>
                <c:pt idx="3150">
                  <c:v>3151.0</c:v>
                </c:pt>
                <c:pt idx="3151">
                  <c:v>3152.0</c:v>
                </c:pt>
                <c:pt idx="3152">
                  <c:v>3153.0</c:v>
                </c:pt>
                <c:pt idx="3153">
                  <c:v>3154.0</c:v>
                </c:pt>
                <c:pt idx="3154">
                  <c:v>3155.0</c:v>
                </c:pt>
                <c:pt idx="3155">
                  <c:v>3156.0</c:v>
                </c:pt>
                <c:pt idx="3156">
                  <c:v>3157.0</c:v>
                </c:pt>
                <c:pt idx="3157">
                  <c:v>3158.0</c:v>
                </c:pt>
                <c:pt idx="3158">
                  <c:v>3159.0</c:v>
                </c:pt>
                <c:pt idx="3159">
                  <c:v>3160.0</c:v>
                </c:pt>
                <c:pt idx="3160">
                  <c:v>3161.0</c:v>
                </c:pt>
                <c:pt idx="3161">
                  <c:v>3162.0</c:v>
                </c:pt>
                <c:pt idx="3162">
                  <c:v>3163.0</c:v>
                </c:pt>
                <c:pt idx="3163">
                  <c:v>3164.0</c:v>
                </c:pt>
                <c:pt idx="3164">
                  <c:v>3165.0</c:v>
                </c:pt>
                <c:pt idx="3165">
                  <c:v>3166.0</c:v>
                </c:pt>
                <c:pt idx="3166">
                  <c:v>3167.0</c:v>
                </c:pt>
                <c:pt idx="3167">
                  <c:v>3168.0</c:v>
                </c:pt>
                <c:pt idx="3168">
                  <c:v>3169.0</c:v>
                </c:pt>
                <c:pt idx="3169">
                  <c:v>3170.0</c:v>
                </c:pt>
                <c:pt idx="3170">
                  <c:v>3171.0</c:v>
                </c:pt>
                <c:pt idx="3171">
                  <c:v>3172.0</c:v>
                </c:pt>
                <c:pt idx="3172">
                  <c:v>3173.0</c:v>
                </c:pt>
                <c:pt idx="3173">
                  <c:v>3174.0</c:v>
                </c:pt>
                <c:pt idx="3174">
                  <c:v>3175.0</c:v>
                </c:pt>
                <c:pt idx="3175">
                  <c:v>3176.0</c:v>
                </c:pt>
                <c:pt idx="3176">
                  <c:v>3177.0</c:v>
                </c:pt>
                <c:pt idx="3177">
                  <c:v>3178.0</c:v>
                </c:pt>
                <c:pt idx="3178">
                  <c:v>3179.0</c:v>
                </c:pt>
                <c:pt idx="3179">
                  <c:v>3180.0</c:v>
                </c:pt>
                <c:pt idx="3180">
                  <c:v>3181.0</c:v>
                </c:pt>
                <c:pt idx="3181">
                  <c:v>3182.0</c:v>
                </c:pt>
                <c:pt idx="3182">
                  <c:v>3183.0</c:v>
                </c:pt>
                <c:pt idx="3183">
                  <c:v>3184.0</c:v>
                </c:pt>
                <c:pt idx="3184">
                  <c:v>3185.0</c:v>
                </c:pt>
                <c:pt idx="3185">
                  <c:v>3186.0</c:v>
                </c:pt>
                <c:pt idx="3186">
                  <c:v>3187.0</c:v>
                </c:pt>
                <c:pt idx="3187">
                  <c:v>3188.0</c:v>
                </c:pt>
                <c:pt idx="3188">
                  <c:v>3189.0</c:v>
                </c:pt>
                <c:pt idx="3189">
                  <c:v>3190.0</c:v>
                </c:pt>
                <c:pt idx="3190">
                  <c:v>3191.0</c:v>
                </c:pt>
                <c:pt idx="3191">
                  <c:v>3192.0</c:v>
                </c:pt>
                <c:pt idx="3192">
                  <c:v>3193.0</c:v>
                </c:pt>
                <c:pt idx="3193">
                  <c:v>3194.0</c:v>
                </c:pt>
                <c:pt idx="3194">
                  <c:v>3195.0</c:v>
                </c:pt>
                <c:pt idx="3195">
                  <c:v>3196.0</c:v>
                </c:pt>
                <c:pt idx="3196">
                  <c:v>3197.0</c:v>
                </c:pt>
                <c:pt idx="3197">
                  <c:v>3198.0</c:v>
                </c:pt>
                <c:pt idx="3198">
                  <c:v>3199.0</c:v>
                </c:pt>
                <c:pt idx="3199">
                  <c:v>3200.0</c:v>
                </c:pt>
                <c:pt idx="3200">
                  <c:v>3201.0</c:v>
                </c:pt>
                <c:pt idx="3201">
                  <c:v>3202.0</c:v>
                </c:pt>
                <c:pt idx="3202">
                  <c:v>3203.0</c:v>
                </c:pt>
                <c:pt idx="3203">
                  <c:v>3204.0</c:v>
                </c:pt>
                <c:pt idx="3204">
                  <c:v>3205.0</c:v>
                </c:pt>
                <c:pt idx="3205">
                  <c:v>3206.0</c:v>
                </c:pt>
                <c:pt idx="3206">
                  <c:v>3207.0</c:v>
                </c:pt>
                <c:pt idx="3207">
                  <c:v>3208.0</c:v>
                </c:pt>
                <c:pt idx="3208">
                  <c:v>3209.0</c:v>
                </c:pt>
                <c:pt idx="3209">
                  <c:v>3210.0</c:v>
                </c:pt>
                <c:pt idx="3210">
                  <c:v>3211.0</c:v>
                </c:pt>
                <c:pt idx="3211">
                  <c:v>3212.0</c:v>
                </c:pt>
                <c:pt idx="3212">
                  <c:v>3213.0</c:v>
                </c:pt>
                <c:pt idx="3213">
                  <c:v>3214.0</c:v>
                </c:pt>
                <c:pt idx="3214">
                  <c:v>3215.0</c:v>
                </c:pt>
                <c:pt idx="3215">
                  <c:v>3216.0</c:v>
                </c:pt>
                <c:pt idx="3216">
                  <c:v>3217.0</c:v>
                </c:pt>
                <c:pt idx="3217">
                  <c:v>3218.0</c:v>
                </c:pt>
                <c:pt idx="3218">
                  <c:v>3219.0</c:v>
                </c:pt>
                <c:pt idx="3219">
                  <c:v>3220.0</c:v>
                </c:pt>
                <c:pt idx="3220">
                  <c:v>3221.0</c:v>
                </c:pt>
                <c:pt idx="3221">
                  <c:v>3222.0</c:v>
                </c:pt>
                <c:pt idx="3222">
                  <c:v>3223.0</c:v>
                </c:pt>
                <c:pt idx="3223">
                  <c:v>3224.0</c:v>
                </c:pt>
                <c:pt idx="3224">
                  <c:v>3225.0</c:v>
                </c:pt>
                <c:pt idx="3225">
                  <c:v>3226.0</c:v>
                </c:pt>
                <c:pt idx="3226">
                  <c:v>3227.0</c:v>
                </c:pt>
                <c:pt idx="3227">
                  <c:v>3228.0</c:v>
                </c:pt>
                <c:pt idx="3228">
                  <c:v>3229.0</c:v>
                </c:pt>
                <c:pt idx="3229">
                  <c:v>3230.0</c:v>
                </c:pt>
                <c:pt idx="3230">
                  <c:v>3231.0</c:v>
                </c:pt>
                <c:pt idx="3231">
                  <c:v>3232.0</c:v>
                </c:pt>
                <c:pt idx="3232">
                  <c:v>3233.0</c:v>
                </c:pt>
                <c:pt idx="3233">
                  <c:v>3234.0</c:v>
                </c:pt>
                <c:pt idx="3234">
                  <c:v>3235.0</c:v>
                </c:pt>
                <c:pt idx="3235">
                  <c:v>3236.0</c:v>
                </c:pt>
                <c:pt idx="3236">
                  <c:v>3237.0</c:v>
                </c:pt>
                <c:pt idx="3237">
                  <c:v>3238.0</c:v>
                </c:pt>
                <c:pt idx="3238">
                  <c:v>3239.0</c:v>
                </c:pt>
                <c:pt idx="3239">
                  <c:v>3240.0</c:v>
                </c:pt>
                <c:pt idx="3240">
                  <c:v>3241.0</c:v>
                </c:pt>
                <c:pt idx="3241">
                  <c:v>3242.0</c:v>
                </c:pt>
                <c:pt idx="3242">
                  <c:v>3243.0</c:v>
                </c:pt>
                <c:pt idx="3243">
                  <c:v>3244.0</c:v>
                </c:pt>
                <c:pt idx="3244">
                  <c:v>3245.0</c:v>
                </c:pt>
                <c:pt idx="3245">
                  <c:v>3246.0</c:v>
                </c:pt>
                <c:pt idx="3246">
                  <c:v>3247.0</c:v>
                </c:pt>
                <c:pt idx="3247">
                  <c:v>3248.0</c:v>
                </c:pt>
                <c:pt idx="3248">
                  <c:v>3249.0</c:v>
                </c:pt>
                <c:pt idx="3249">
                  <c:v>3250.0</c:v>
                </c:pt>
                <c:pt idx="3250">
                  <c:v>3251.0</c:v>
                </c:pt>
                <c:pt idx="3251">
                  <c:v>3252.0</c:v>
                </c:pt>
                <c:pt idx="3252">
                  <c:v>3253.0</c:v>
                </c:pt>
                <c:pt idx="3253">
                  <c:v>3254.0</c:v>
                </c:pt>
                <c:pt idx="3254">
                  <c:v>3255.0</c:v>
                </c:pt>
                <c:pt idx="3255">
                  <c:v>3256.0</c:v>
                </c:pt>
                <c:pt idx="3256">
                  <c:v>3257.0</c:v>
                </c:pt>
                <c:pt idx="3257">
                  <c:v>3258.0</c:v>
                </c:pt>
                <c:pt idx="3258">
                  <c:v>3259.0</c:v>
                </c:pt>
                <c:pt idx="3259">
                  <c:v>3260.0</c:v>
                </c:pt>
                <c:pt idx="3260">
                  <c:v>3261.0</c:v>
                </c:pt>
                <c:pt idx="3261">
                  <c:v>3262.0</c:v>
                </c:pt>
                <c:pt idx="3262">
                  <c:v>3263.0</c:v>
                </c:pt>
                <c:pt idx="3263">
                  <c:v>3264.0</c:v>
                </c:pt>
                <c:pt idx="3264">
                  <c:v>3265.0</c:v>
                </c:pt>
                <c:pt idx="3265">
                  <c:v>3266.0</c:v>
                </c:pt>
                <c:pt idx="3266">
                  <c:v>3267.0</c:v>
                </c:pt>
                <c:pt idx="3267">
                  <c:v>3268.0</c:v>
                </c:pt>
                <c:pt idx="3268">
                  <c:v>3269.0</c:v>
                </c:pt>
                <c:pt idx="3269">
                  <c:v>3270.0</c:v>
                </c:pt>
                <c:pt idx="3270">
                  <c:v>3271.0</c:v>
                </c:pt>
                <c:pt idx="3271">
                  <c:v>3272.0</c:v>
                </c:pt>
                <c:pt idx="3272">
                  <c:v>3273.0</c:v>
                </c:pt>
                <c:pt idx="3273">
                  <c:v>3274.0</c:v>
                </c:pt>
                <c:pt idx="3274">
                  <c:v>3275.0</c:v>
                </c:pt>
                <c:pt idx="3275">
                  <c:v>3276.0</c:v>
                </c:pt>
                <c:pt idx="3276">
                  <c:v>3277.0</c:v>
                </c:pt>
                <c:pt idx="3277">
                  <c:v>3278.0</c:v>
                </c:pt>
                <c:pt idx="3278">
                  <c:v>3279.0</c:v>
                </c:pt>
                <c:pt idx="3279">
                  <c:v>3280.0</c:v>
                </c:pt>
                <c:pt idx="3280">
                  <c:v>3281.0</c:v>
                </c:pt>
                <c:pt idx="3281">
                  <c:v>3282.0</c:v>
                </c:pt>
                <c:pt idx="3282">
                  <c:v>3283.0</c:v>
                </c:pt>
                <c:pt idx="3283">
                  <c:v>3284.0</c:v>
                </c:pt>
                <c:pt idx="3284">
                  <c:v>3285.0</c:v>
                </c:pt>
                <c:pt idx="3285">
                  <c:v>3286.0</c:v>
                </c:pt>
                <c:pt idx="3286">
                  <c:v>3287.0</c:v>
                </c:pt>
                <c:pt idx="3287">
                  <c:v>3288.0</c:v>
                </c:pt>
                <c:pt idx="3288">
                  <c:v>3289.0</c:v>
                </c:pt>
                <c:pt idx="3289">
                  <c:v>3290.0</c:v>
                </c:pt>
                <c:pt idx="3290">
                  <c:v>3291.0</c:v>
                </c:pt>
                <c:pt idx="3291">
                  <c:v>3292.0</c:v>
                </c:pt>
                <c:pt idx="3292">
                  <c:v>3293.0</c:v>
                </c:pt>
                <c:pt idx="3293">
                  <c:v>3294.0</c:v>
                </c:pt>
                <c:pt idx="3294">
                  <c:v>3295.0</c:v>
                </c:pt>
                <c:pt idx="3295">
                  <c:v>3296.0</c:v>
                </c:pt>
                <c:pt idx="3296">
                  <c:v>3297.0</c:v>
                </c:pt>
                <c:pt idx="3297">
                  <c:v>3298.0</c:v>
                </c:pt>
                <c:pt idx="3298">
                  <c:v>3299.0</c:v>
                </c:pt>
                <c:pt idx="3299">
                  <c:v>3300.0</c:v>
                </c:pt>
                <c:pt idx="3300">
                  <c:v>3301.0</c:v>
                </c:pt>
                <c:pt idx="3301">
                  <c:v>3302.0</c:v>
                </c:pt>
                <c:pt idx="3302">
                  <c:v>3303.0</c:v>
                </c:pt>
                <c:pt idx="3303">
                  <c:v>3304.0</c:v>
                </c:pt>
                <c:pt idx="3304">
                  <c:v>3305.0</c:v>
                </c:pt>
                <c:pt idx="3305">
                  <c:v>3306.0</c:v>
                </c:pt>
                <c:pt idx="3306">
                  <c:v>3307.0</c:v>
                </c:pt>
                <c:pt idx="3307">
                  <c:v>3308.0</c:v>
                </c:pt>
                <c:pt idx="3308">
                  <c:v>3309.0</c:v>
                </c:pt>
                <c:pt idx="3309">
                  <c:v>3310.0</c:v>
                </c:pt>
                <c:pt idx="3310">
                  <c:v>3311.0</c:v>
                </c:pt>
                <c:pt idx="3311">
                  <c:v>3312.0</c:v>
                </c:pt>
                <c:pt idx="3312">
                  <c:v>3313.0</c:v>
                </c:pt>
                <c:pt idx="3313">
                  <c:v>3314.0</c:v>
                </c:pt>
                <c:pt idx="3314">
                  <c:v>3315.0</c:v>
                </c:pt>
                <c:pt idx="3315">
                  <c:v>3316.0</c:v>
                </c:pt>
                <c:pt idx="3316">
                  <c:v>3317.0</c:v>
                </c:pt>
                <c:pt idx="3317">
                  <c:v>3318.0</c:v>
                </c:pt>
                <c:pt idx="3318">
                  <c:v>3319.0</c:v>
                </c:pt>
                <c:pt idx="3319">
                  <c:v>3320.0</c:v>
                </c:pt>
                <c:pt idx="3320">
                  <c:v>3321.0</c:v>
                </c:pt>
                <c:pt idx="3321">
                  <c:v>3322.0</c:v>
                </c:pt>
                <c:pt idx="3322">
                  <c:v>3323.0</c:v>
                </c:pt>
                <c:pt idx="3323">
                  <c:v>3324.0</c:v>
                </c:pt>
                <c:pt idx="3324">
                  <c:v>3325.0</c:v>
                </c:pt>
                <c:pt idx="3325">
                  <c:v>3326.0</c:v>
                </c:pt>
                <c:pt idx="3326">
                  <c:v>3327.0</c:v>
                </c:pt>
                <c:pt idx="3327">
                  <c:v>3328.0</c:v>
                </c:pt>
                <c:pt idx="3328">
                  <c:v>3329.0</c:v>
                </c:pt>
                <c:pt idx="3329">
                  <c:v>3330.0</c:v>
                </c:pt>
                <c:pt idx="3330">
                  <c:v>3331.0</c:v>
                </c:pt>
                <c:pt idx="3331">
                  <c:v>3332.0</c:v>
                </c:pt>
                <c:pt idx="3332">
                  <c:v>3333.0</c:v>
                </c:pt>
                <c:pt idx="3333">
                  <c:v>3334.0</c:v>
                </c:pt>
                <c:pt idx="3334">
                  <c:v>3335.0</c:v>
                </c:pt>
                <c:pt idx="3335">
                  <c:v>3336.0</c:v>
                </c:pt>
                <c:pt idx="3336">
                  <c:v>3337.0</c:v>
                </c:pt>
                <c:pt idx="3337">
                  <c:v>3338.0</c:v>
                </c:pt>
                <c:pt idx="3338">
                  <c:v>3339.0</c:v>
                </c:pt>
                <c:pt idx="3339">
                  <c:v>3340.0</c:v>
                </c:pt>
                <c:pt idx="3340">
                  <c:v>3341.0</c:v>
                </c:pt>
                <c:pt idx="3341">
                  <c:v>3342.0</c:v>
                </c:pt>
                <c:pt idx="3342">
                  <c:v>3343.0</c:v>
                </c:pt>
                <c:pt idx="3343">
                  <c:v>3344.0</c:v>
                </c:pt>
                <c:pt idx="3344">
                  <c:v>3345.0</c:v>
                </c:pt>
                <c:pt idx="3345">
                  <c:v>3346.0</c:v>
                </c:pt>
                <c:pt idx="3346">
                  <c:v>3347.0</c:v>
                </c:pt>
                <c:pt idx="3347">
                  <c:v>3348.0</c:v>
                </c:pt>
                <c:pt idx="3348">
                  <c:v>3349.0</c:v>
                </c:pt>
                <c:pt idx="3349">
                  <c:v>3350.0</c:v>
                </c:pt>
                <c:pt idx="3350">
                  <c:v>3351.0</c:v>
                </c:pt>
                <c:pt idx="3351">
                  <c:v>3352.0</c:v>
                </c:pt>
                <c:pt idx="3352">
                  <c:v>3353.0</c:v>
                </c:pt>
                <c:pt idx="3353">
                  <c:v>3354.0</c:v>
                </c:pt>
                <c:pt idx="3354">
                  <c:v>3355.0</c:v>
                </c:pt>
                <c:pt idx="3355">
                  <c:v>3356.0</c:v>
                </c:pt>
                <c:pt idx="3356">
                  <c:v>3357.0</c:v>
                </c:pt>
                <c:pt idx="3357">
                  <c:v>3358.0</c:v>
                </c:pt>
                <c:pt idx="3358">
                  <c:v>3359.0</c:v>
                </c:pt>
                <c:pt idx="3359">
                  <c:v>3360.0</c:v>
                </c:pt>
                <c:pt idx="3360">
                  <c:v>3361.0</c:v>
                </c:pt>
                <c:pt idx="3361">
                  <c:v>3362.0</c:v>
                </c:pt>
                <c:pt idx="3362">
                  <c:v>3363.0</c:v>
                </c:pt>
                <c:pt idx="3363">
                  <c:v>3364.0</c:v>
                </c:pt>
                <c:pt idx="3364">
                  <c:v>3365.0</c:v>
                </c:pt>
                <c:pt idx="3365">
                  <c:v>3366.0</c:v>
                </c:pt>
                <c:pt idx="3366">
                  <c:v>3367.0</c:v>
                </c:pt>
                <c:pt idx="3367">
                  <c:v>3368.0</c:v>
                </c:pt>
                <c:pt idx="3368">
                  <c:v>3369.0</c:v>
                </c:pt>
                <c:pt idx="3369">
                  <c:v>3370.0</c:v>
                </c:pt>
                <c:pt idx="3370">
                  <c:v>3371.0</c:v>
                </c:pt>
                <c:pt idx="3371">
                  <c:v>3372.0</c:v>
                </c:pt>
                <c:pt idx="3372">
                  <c:v>3373.0</c:v>
                </c:pt>
                <c:pt idx="3373">
                  <c:v>3374.0</c:v>
                </c:pt>
                <c:pt idx="3374">
                  <c:v>3375.0</c:v>
                </c:pt>
                <c:pt idx="3375">
                  <c:v>3376.0</c:v>
                </c:pt>
                <c:pt idx="3376">
                  <c:v>3377.0</c:v>
                </c:pt>
                <c:pt idx="3377">
                  <c:v>3378.0</c:v>
                </c:pt>
                <c:pt idx="3378">
                  <c:v>3379.0</c:v>
                </c:pt>
                <c:pt idx="3379">
                  <c:v>3380.0</c:v>
                </c:pt>
                <c:pt idx="3380">
                  <c:v>3381.0</c:v>
                </c:pt>
                <c:pt idx="3381">
                  <c:v>3382.0</c:v>
                </c:pt>
                <c:pt idx="3382">
                  <c:v>3383.0</c:v>
                </c:pt>
                <c:pt idx="3383">
                  <c:v>3384.0</c:v>
                </c:pt>
                <c:pt idx="3384">
                  <c:v>3385.0</c:v>
                </c:pt>
                <c:pt idx="3385">
                  <c:v>3386.0</c:v>
                </c:pt>
                <c:pt idx="3386">
                  <c:v>3387.0</c:v>
                </c:pt>
                <c:pt idx="3387">
                  <c:v>3388.0</c:v>
                </c:pt>
                <c:pt idx="3388">
                  <c:v>3389.0</c:v>
                </c:pt>
                <c:pt idx="3389">
                  <c:v>3390.0</c:v>
                </c:pt>
                <c:pt idx="3390">
                  <c:v>3391.0</c:v>
                </c:pt>
                <c:pt idx="3391">
                  <c:v>3392.0</c:v>
                </c:pt>
                <c:pt idx="3392">
                  <c:v>3393.0</c:v>
                </c:pt>
                <c:pt idx="3393">
                  <c:v>3394.0</c:v>
                </c:pt>
                <c:pt idx="3394">
                  <c:v>3395.0</c:v>
                </c:pt>
                <c:pt idx="3395">
                  <c:v>3396.0</c:v>
                </c:pt>
                <c:pt idx="3396">
                  <c:v>3397.0</c:v>
                </c:pt>
                <c:pt idx="3397">
                  <c:v>3398.0</c:v>
                </c:pt>
                <c:pt idx="3398">
                  <c:v>3399.0</c:v>
                </c:pt>
                <c:pt idx="3399">
                  <c:v>3400.0</c:v>
                </c:pt>
                <c:pt idx="3400">
                  <c:v>3401.0</c:v>
                </c:pt>
                <c:pt idx="3401">
                  <c:v>3402.0</c:v>
                </c:pt>
                <c:pt idx="3402">
                  <c:v>3403.0</c:v>
                </c:pt>
                <c:pt idx="3403">
                  <c:v>3404.0</c:v>
                </c:pt>
                <c:pt idx="3404">
                  <c:v>3405.0</c:v>
                </c:pt>
                <c:pt idx="3405">
                  <c:v>3406.0</c:v>
                </c:pt>
                <c:pt idx="3406">
                  <c:v>3407.0</c:v>
                </c:pt>
                <c:pt idx="3407">
                  <c:v>3408.0</c:v>
                </c:pt>
                <c:pt idx="3408">
                  <c:v>3409.0</c:v>
                </c:pt>
                <c:pt idx="3409">
                  <c:v>3410.0</c:v>
                </c:pt>
                <c:pt idx="3410">
                  <c:v>3411.0</c:v>
                </c:pt>
                <c:pt idx="3411">
                  <c:v>3412.0</c:v>
                </c:pt>
                <c:pt idx="3412">
                  <c:v>3413.0</c:v>
                </c:pt>
                <c:pt idx="3413">
                  <c:v>3414.0</c:v>
                </c:pt>
                <c:pt idx="3414">
                  <c:v>3415.0</c:v>
                </c:pt>
                <c:pt idx="3415">
                  <c:v>3416.0</c:v>
                </c:pt>
                <c:pt idx="3416">
                  <c:v>3417.0</c:v>
                </c:pt>
                <c:pt idx="3417">
                  <c:v>3418.0</c:v>
                </c:pt>
                <c:pt idx="3418">
                  <c:v>3419.0</c:v>
                </c:pt>
                <c:pt idx="3419">
                  <c:v>3420.0</c:v>
                </c:pt>
                <c:pt idx="3420">
                  <c:v>3421.0</c:v>
                </c:pt>
                <c:pt idx="3421">
                  <c:v>3422.0</c:v>
                </c:pt>
                <c:pt idx="3422">
                  <c:v>3423.0</c:v>
                </c:pt>
                <c:pt idx="3423">
                  <c:v>3424.0</c:v>
                </c:pt>
                <c:pt idx="3424">
                  <c:v>3425.0</c:v>
                </c:pt>
                <c:pt idx="3425">
                  <c:v>3426.0</c:v>
                </c:pt>
                <c:pt idx="3426">
                  <c:v>3427.0</c:v>
                </c:pt>
                <c:pt idx="3427">
                  <c:v>3428.0</c:v>
                </c:pt>
                <c:pt idx="3428">
                  <c:v>3429.0</c:v>
                </c:pt>
                <c:pt idx="3429">
                  <c:v>3430.0</c:v>
                </c:pt>
                <c:pt idx="3430">
                  <c:v>3431.0</c:v>
                </c:pt>
                <c:pt idx="3431">
                  <c:v>3432.0</c:v>
                </c:pt>
                <c:pt idx="3432">
                  <c:v>3433.0</c:v>
                </c:pt>
                <c:pt idx="3433">
                  <c:v>3434.0</c:v>
                </c:pt>
                <c:pt idx="3434">
                  <c:v>3435.0</c:v>
                </c:pt>
                <c:pt idx="3435">
                  <c:v>3436.0</c:v>
                </c:pt>
                <c:pt idx="3436">
                  <c:v>3437.0</c:v>
                </c:pt>
                <c:pt idx="3437">
                  <c:v>3438.0</c:v>
                </c:pt>
                <c:pt idx="3438">
                  <c:v>3439.0</c:v>
                </c:pt>
                <c:pt idx="3439">
                  <c:v>3440.0</c:v>
                </c:pt>
                <c:pt idx="3440">
                  <c:v>3441.0</c:v>
                </c:pt>
                <c:pt idx="3441">
                  <c:v>3442.0</c:v>
                </c:pt>
                <c:pt idx="3442">
                  <c:v>3443.0</c:v>
                </c:pt>
                <c:pt idx="3443">
                  <c:v>3444.0</c:v>
                </c:pt>
                <c:pt idx="3444">
                  <c:v>3445.0</c:v>
                </c:pt>
                <c:pt idx="3445">
                  <c:v>3446.0</c:v>
                </c:pt>
                <c:pt idx="3446">
                  <c:v>3447.0</c:v>
                </c:pt>
                <c:pt idx="3447">
                  <c:v>3448.0</c:v>
                </c:pt>
                <c:pt idx="3448">
                  <c:v>3449.0</c:v>
                </c:pt>
                <c:pt idx="3449">
                  <c:v>3450.0</c:v>
                </c:pt>
                <c:pt idx="3450">
                  <c:v>3451.0</c:v>
                </c:pt>
                <c:pt idx="3451">
                  <c:v>3452.0</c:v>
                </c:pt>
                <c:pt idx="3452">
                  <c:v>3453.0</c:v>
                </c:pt>
                <c:pt idx="3453">
                  <c:v>3454.0</c:v>
                </c:pt>
                <c:pt idx="3454">
                  <c:v>3455.0</c:v>
                </c:pt>
                <c:pt idx="3455">
                  <c:v>3456.0</c:v>
                </c:pt>
                <c:pt idx="3456">
                  <c:v>3457.0</c:v>
                </c:pt>
                <c:pt idx="3457">
                  <c:v>3458.0</c:v>
                </c:pt>
                <c:pt idx="3458">
                  <c:v>3459.0</c:v>
                </c:pt>
                <c:pt idx="3459">
                  <c:v>3460.0</c:v>
                </c:pt>
                <c:pt idx="3460">
                  <c:v>3461.0</c:v>
                </c:pt>
                <c:pt idx="3461">
                  <c:v>3462.0</c:v>
                </c:pt>
                <c:pt idx="3462">
                  <c:v>3463.0</c:v>
                </c:pt>
                <c:pt idx="3463">
                  <c:v>3464.0</c:v>
                </c:pt>
                <c:pt idx="3464">
                  <c:v>3465.0</c:v>
                </c:pt>
                <c:pt idx="3465">
                  <c:v>3466.0</c:v>
                </c:pt>
                <c:pt idx="3466">
                  <c:v>3467.0</c:v>
                </c:pt>
                <c:pt idx="3467">
                  <c:v>3468.0</c:v>
                </c:pt>
                <c:pt idx="3468">
                  <c:v>3469.0</c:v>
                </c:pt>
                <c:pt idx="3469">
                  <c:v>3470.0</c:v>
                </c:pt>
                <c:pt idx="3470">
                  <c:v>3471.0</c:v>
                </c:pt>
                <c:pt idx="3471">
                  <c:v>3472.0</c:v>
                </c:pt>
                <c:pt idx="3472">
                  <c:v>3473.0</c:v>
                </c:pt>
                <c:pt idx="3473">
                  <c:v>3474.0</c:v>
                </c:pt>
                <c:pt idx="3474">
                  <c:v>3475.0</c:v>
                </c:pt>
                <c:pt idx="3475">
                  <c:v>3476.0</c:v>
                </c:pt>
                <c:pt idx="3476">
                  <c:v>3477.0</c:v>
                </c:pt>
                <c:pt idx="3477">
                  <c:v>3478.0</c:v>
                </c:pt>
                <c:pt idx="3478">
                  <c:v>3479.0</c:v>
                </c:pt>
                <c:pt idx="3479">
                  <c:v>3480.0</c:v>
                </c:pt>
                <c:pt idx="3480">
                  <c:v>3481.0</c:v>
                </c:pt>
                <c:pt idx="3481">
                  <c:v>3482.0</c:v>
                </c:pt>
                <c:pt idx="3482">
                  <c:v>3483.0</c:v>
                </c:pt>
                <c:pt idx="3483">
                  <c:v>3484.0</c:v>
                </c:pt>
                <c:pt idx="3484">
                  <c:v>3485.0</c:v>
                </c:pt>
                <c:pt idx="3485">
                  <c:v>3486.0</c:v>
                </c:pt>
                <c:pt idx="3486">
                  <c:v>3487.0</c:v>
                </c:pt>
                <c:pt idx="3487">
                  <c:v>3488.0</c:v>
                </c:pt>
                <c:pt idx="3488">
                  <c:v>3489.0</c:v>
                </c:pt>
                <c:pt idx="3489">
                  <c:v>3490.0</c:v>
                </c:pt>
                <c:pt idx="3490">
                  <c:v>3491.0</c:v>
                </c:pt>
                <c:pt idx="3491">
                  <c:v>3492.0</c:v>
                </c:pt>
                <c:pt idx="3492">
                  <c:v>3493.0</c:v>
                </c:pt>
                <c:pt idx="3493">
                  <c:v>3494.0</c:v>
                </c:pt>
                <c:pt idx="3494">
                  <c:v>3495.0</c:v>
                </c:pt>
                <c:pt idx="3495">
                  <c:v>3496.0</c:v>
                </c:pt>
                <c:pt idx="3496">
                  <c:v>3497.0</c:v>
                </c:pt>
                <c:pt idx="3497">
                  <c:v>3498.0</c:v>
                </c:pt>
                <c:pt idx="3498">
                  <c:v>3499.0</c:v>
                </c:pt>
                <c:pt idx="3499">
                  <c:v>3500.0</c:v>
                </c:pt>
                <c:pt idx="3500">
                  <c:v>3501.0</c:v>
                </c:pt>
                <c:pt idx="3501">
                  <c:v>3502.0</c:v>
                </c:pt>
                <c:pt idx="3502">
                  <c:v>3503.0</c:v>
                </c:pt>
                <c:pt idx="3503">
                  <c:v>3504.0</c:v>
                </c:pt>
                <c:pt idx="3504">
                  <c:v>3505.0</c:v>
                </c:pt>
                <c:pt idx="3505">
                  <c:v>3506.0</c:v>
                </c:pt>
                <c:pt idx="3506">
                  <c:v>3507.0</c:v>
                </c:pt>
                <c:pt idx="3507">
                  <c:v>3508.0</c:v>
                </c:pt>
                <c:pt idx="3508">
                  <c:v>3509.0</c:v>
                </c:pt>
                <c:pt idx="3509">
                  <c:v>3510.0</c:v>
                </c:pt>
                <c:pt idx="3510">
                  <c:v>3511.0</c:v>
                </c:pt>
                <c:pt idx="3511">
                  <c:v>3512.0</c:v>
                </c:pt>
                <c:pt idx="3512">
                  <c:v>3513.0</c:v>
                </c:pt>
                <c:pt idx="3513">
                  <c:v>3514.0</c:v>
                </c:pt>
                <c:pt idx="3514">
                  <c:v>3515.0</c:v>
                </c:pt>
                <c:pt idx="3515">
                  <c:v>3516.0</c:v>
                </c:pt>
                <c:pt idx="3516">
                  <c:v>3517.0</c:v>
                </c:pt>
                <c:pt idx="3517">
                  <c:v>3518.0</c:v>
                </c:pt>
                <c:pt idx="3518">
                  <c:v>3519.0</c:v>
                </c:pt>
                <c:pt idx="3519">
                  <c:v>3520.0</c:v>
                </c:pt>
                <c:pt idx="3520">
                  <c:v>3521.0</c:v>
                </c:pt>
                <c:pt idx="3521">
                  <c:v>3522.0</c:v>
                </c:pt>
                <c:pt idx="3522">
                  <c:v>3523.0</c:v>
                </c:pt>
                <c:pt idx="3523">
                  <c:v>3524.0</c:v>
                </c:pt>
                <c:pt idx="3524">
                  <c:v>3525.0</c:v>
                </c:pt>
                <c:pt idx="3525">
                  <c:v>3526.0</c:v>
                </c:pt>
                <c:pt idx="3526">
                  <c:v>3527.0</c:v>
                </c:pt>
                <c:pt idx="3527">
                  <c:v>3528.0</c:v>
                </c:pt>
                <c:pt idx="3528">
                  <c:v>3529.0</c:v>
                </c:pt>
                <c:pt idx="3529">
                  <c:v>3530.0</c:v>
                </c:pt>
                <c:pt idx="3530">
                  <c:v>3531.0</c:v>
                </c:pt>
                <c:pt idx="3531">
                  <c:v>3532.0</c:v>
                </c:pt>
                <c:pt idx="3532">
                  <c:v>3533.0</c:v>
                </c:pt>
                <c:pt idx="3533">
                  <c:v>3534.0</c:v>
                </c:pt>
                <c:pt idx="3534">
                  <c:v>3535.0</c:v>
                </c:pt>
                <c:pt idx="3535">
                  <c:v>3536.0</c:v>
                </c:pt>
                <c:pt idx="3536">
                  <c:v>3537.0</c:v>
                </c:pt>
                <c:pt idx="3537">
                  <c:v>3538.0</c:v>
                </c:pt>
                <c:pt idx="3538">
                  <c:v>3539.0</c:v>
                </c:pt>
                <c:pt idx="3539">
                  <c:v>3540.0</c:v>
                </c:pt>
                <c:pt idx="3540">
                  <c:v>3541.0</c:v>
                </c:pt>
                <c:pt idx="3541">
                  <c:v>3542.0</c:v>
                </c:pt>
                <c:pt idx="3542">
                  <c:v>3543.0</c:v>
                </c:pt>
                <c:pt idx="3543">
                  <c:v>3544.0</c:v>
                </c:pt>
                <c:pt idx="3544">
                  <c:v>3545.0</c:v>
                </c:pt>
                <c:pt idx="3545">
                  <c:v>3546.0</c:v>
                </c:pt>
                <c:pt idx="3546">
                  <c:v>3547.0</c:v>
                </c:pt>
                <c:pt idx="3547">
                  <c:v>3548.0</c:v>
                </c:pt>
                <c:pt idx="3548">
                  <c:v>3549.0</c:v>
                </c:pt>
                <c:pt idx="3549">
                  <c:v>3550.0</c:v>
                </c:pt>
                <c:pt idx="3550">
                  <c:v>3551.0</c:v>
                </c:pt>
                <c:pt idx="3551">
                  <c:v>3552.0</c:v>
                </c:pt>
                <c:pt idx="3552">
                  <c:v>3553.0</c:v>
                </c:pt>
                <c:pt idx="3553">
                  <c:v>3554.0</c:v>
                </c:pt>
                <c:pt idx="3554">
                  <c:v>3555.0</c:v>
                </c:pt>
                <c:pt idx="3555">
                  <c:v>3556.0</c:v>
                </c:pt>
                <c:pt idx="3556">
                  <c:v>3557.0</c:v>
                </c:pt>
                <c:pt idx="3557">
                  <c:v>3558.0</c:v>
                </c:pt>
                <c:pt idx="3558">
                  <c:v>3559.0</c:v>
                </c:pt>
                <c:pt idx="3559">
                  <c:v>3560.0</c:v>
                </c:pt>
                <c:pt idx="3560">
                  <c:v>3561.0</c:v>
                </c:pt>
                <c:pt idx="3561">
                  <c:v>3562.0</c:v>
                </c:pt>
                <c:pt idx="3562">
                  <c:v>3563.0</c:v>
                </c:pt>
                <c:pt idx="3563">
                  <c:v>3564.0</c:v>
                </c:pt>
                <c:pt idx="3564">
                  <c:v>3565.0</c:v>
                </c:pt>
                <c:pt idx="3565">
                  <c:v>3566.0</c:v>
                </c:pt>
                <c:pt idx="3566">
                  <c:v>3567.0</c:v>
                </c:pt>
                <c:pt idx="3567">
                  <c:v>3568.0</c:v>
                </c:pt>
                <c:pt idx="3568">
                  <c:v>3569.0</c:v>
                </c:pt>
                <c:pt idx="3569">
                  <c:v>3570.0</c:v>
                </c:pt>
                <c:pt idx="3570">
                  <c:v>3571.0</c:v>
                </c:pt>
                <c:pt idx="3571">
                  <c:v>3572.0</c:v>
                </c:pt>
                <c:pt idx="3572">
                  <c:v>3573.0</c:v>
                </c:pt>
                <c:pt idx="3573">
                  <c:v>3574.0</c:v>
                </c:pt>
                <c:pt idx="3574">
                  <c:v>3575.0</c:v>
                </c:pt>
                <c:pt idx="3575">
                  <c:v>3576.0</c:v>
                </c:pt>
                <c:pt idx="3576">
                  <c:v>3577.0</c:v>
                </c:pt>
                <c:pt idx="3577">
                  <c:v>3578.0</c:v>
                </c:pt>
                <c:pt idx="3578">
                  <c:v>3579.0</c:v>
                </c:pt>
                <c:pt idx="3579">
                  <c:v>3580.0</c:v>
                </c:pt>
                <c:pt idx="3580">
                  <c:v>3581.0</c:v>
                </c:pt>
                <c:pt idx="3581">
                  <c:v>3582.0</c:v>
                </c:pt>
                <c:pt idx="3582">
                  <c:v>3583.0</c:v>
                </c:pt>
                <c:pt idx="3583">
                  <c:v>3584.0</c:v>
                </c:pt>
                <c:pt idx="3584">
                  <c:v>3585.0</c:v>
                </c:pt>
                <c:pt idx="3585">
                  <c:v>3586.0</c:v>
                </c:pt>
                <c:pt idx="3586">
                  <c:v>3587.0</c:v>
                </c:pt>
                <c:pt idx="3587">
                  <c:v>3588.0</c:v>
                </c:pt>
                <c:pt idx="3588">
                  <c:v>3589.0</c:v>
                </c:pt>
                <c:pt idx="3589">
                  <c:v>3590.0</c:v>
                </c:pt>
                <c:pt idx="3590">
                  <c:v>3591.0</c:v>
                </c:pt>
                <c:pt idx="3591">
                  <c:v>3592.0</c:v>
                </c:pt>
                <c:pt idx="3592">
                  <c:v>3593.0</c:v>
                </c:pt>
                <c:pt idx="3593">
                  <c:v>3594.0</c:v>
                </c:pt>
                <c:pt idx="3594">
                  <c:v>3595.0</c:v>
                </c:pt>
                <c:pt idx="3595">
                  <c:v>3596.0</c:v>
                </c:pt>
                <c:pt idx="3596">
                  <c:v>3597.0</c:v>
                </c:pt>
                <c:pt idx="3597">
                  <c:v>3598.0</c:v>
                </c:pt>
                <c:pt idx="3598">
                  <c:v>3599.0</c:v>
                </c:pt>
                <c:pt idx="3599">
                  <c:v>3600.0</c:v>
                </c:pt>
                <c:pt idx="3600">
                  <c:v>3601.0</c:v>
                </c:pt>
                <c:pt idx="3601">
                  <c:v>3602.0</c:v>
                </c:pt>
                <c:pt idx="3602">
                  <c:v>3603.0</c:v>
                </c:pt>
                <c:pt idx="3603">
                  <c:v>3604.0</c:v>
                </c:pt>
                <c:pt idx="3604">
                  <c:v>3605.0</c:v>
                </c:pt>
                <c:pt idx="3605">
                  <c:v>3606.0</c:v>
                </c:pt>
                <c:pt idx="3606">
                  <c:v>3607.0</c:v>
                </c:pt>
                <c:pt idx="3607">
                  <c:v>3608.0</c:v>
                </c:pt>
                <c:pt idx="3608">
                  <c:v>3609.0</c:v>
                </c:pt>
                <c:pt idx="3609">
                  <c:v>3610.0</c:v>
                </c:pt>
                <c:pt idx="3610">
                  <c:v>3611.0</c:v>
                </c:pt>
                <c:pt idx="3611">
                  <c:v>3612.0</c:v>
                </c:pt>
                <c:pt idx="3612">
                  <c:v>3613.0</c:v>
                </c:pt>
                <c:pt idx="3613">
                  <c:v>3614.0</c:v>
                </c:pt>
                <c:pt idx="3614">
                  <c:v>3615.0</c:v>
                </c:pt>
                <c:pt idx="3615">
                  <c:v>3616.0</c:v>
                </c:pt>
                <c:pt idx="3616">
                  <c:v>3617.0</c:v>
                </c:pt>
                <c:pt idx="3617">
                  <c:v>3618.0</c:v>
                </c:pt>
                <c:pt idx="3618">
                  <c:v>3619.0</c:v>
                </c:pt>
                <c:pt idx="3619">
                  <c:v>3620.0</c:v>
                </c:pt>
                <c:pt idx="3620">
                  <c:v>3621.0</c:v>
                </c:pt>
                <c:pt idx="3621">
                  <c:v>3622.0</c:v>
                </c:pt>
                <c:pt idx="3622">
                  <c:v>3623.0</c:v>
                </c:pt>
                <c:pt idx="3623">
                  <c:v>3624.0</c:v>
                </c:pt>
                <c:pt idx="3624">
                  <c:v>3625.0</c:v>
                </c:pt>
                <c:pt idx="3625">
                  <c:v>3626.0</c:v>
                </c:pt>
                <c:pt idx="3626">
                  <c:v>3627.0</c:v>
                </c:pt>
                <c:pt idx="3627">
                  <c:v>3628.0</c:v>
                </c:pt>
                <c:pt idx="3628">
                  <c:v>3629.0</c:v>
                </c:pt>
                <c:pt idx="3629">
                  <c:v>3630.0</c:v>
                </c:pt>
                <c:pt idx="3630">
                  <c:v>3631.0</c:v>
                </c:pt>
                <c:pt idx="3631">
                  <c:v>3632.0</c:v>
                </c:pt>
                <c:pt idx="3632">
                  <c:v>3633.0</c:v>
                </c:pt>
                <c:pt idx="3633">
                  <c:v>3634.0</c:v>
                </c:pt>
                <c:pt idx="3634">
                  <c:v>3635.0</c:v>
                </c:pt>
                <c:pt idx="3635">
                  <c:v>3636.0</c:v>
                </c:pt>
                <c:pt idx="3636">
                  <c:v>3637.0</c:v>
                </c:pt>
                <c:pt idx="3637">
                  <c:v>3638.0</c:v>
                </c:pt>
                <c:pt idx="3638">
                  <c:v>3639.0</c:v>
                </c:pt>
                <c:pt idx="3639">
                  <c:v>3640.0</c:v>
                </c:pt>
                <c:pt idx="3640">
                  <c:v>3641.0</c:v>
                </c:pt>
                <c:pt idx="3641">
                  <c:v>3642.0</c:v>
                </c:pt>
                <c:pt idx="3642">
                  <c:v>3643.0</c:v>
                </c:pt>
                <c:pt idx="3643">
                  <c:v>3644.0</c:v>
                </c:pt>
                <c:pt idx="3644">
                  <c:v>3645.0</c:v>
                </c:pt>
                <c:pt idx="3645">
                  <c:v>3646.0</c:v>
                </c:pt>
                <c:pt idx="3646">
                  <c:v>3647.0</c:v>
                </c:pt>
                <c:pt idx="3647">
                  <c:v>3648.0</c:v>
                </c:pt>
                <c:pt idx="3648">
                  <c:v>3649.0</c:v>
                </c:pt>
                <c:pt idx="3649">
                  <c:v>3650.0</c:v>
                </c:pt>
                <c:pt idx="3650">
                  <c:v>3651.0</c:v>
                </c:pt>
                <c:pt idx="3651">
                  <c:v>3652.0</c:v>
                </c:pt>
                <c:pt idx="3652">
                  <c:v>3653.0</c:v>
                </c:pt>
                <c:pt idx="3653">
                  <c:v>3654.0</c:v>
                </c:pt>
                <c:pt idx="3654">
                  <c:v>3655.0</c:v>
                </c:pt>
                <c:pt idx="3655">
                  <c:v>3656.0</c:v>
                </c:pt>
                <c:pt idx="3656">
                  <c:v>3657.0</c:v>
                </c:pt>
                <c:pt idx="3657">
                  <c:v>3658.0</c:v>
                </c:pt>
                <c:pt idx="3658">
                  <c:v>3659.0</c:v>
                </c:pt>
                <c:pt idx="3659">
                  <c:v>3660.0</c:v>
                </c:pt>
                <c:pt idx="3660">
                  <c:v>3661.0</c:v>
                </c:pt>
                <c:pt idx="3661">
                  <c:v>3662.0</c:v>
                </c:pt>
                <c:pt idx="3662">
                  <c:v>3663.0</c:v>
                </c:pt>
                <c:pt idx="3663">
                  <c:v>3664.0</c:v>
                </c:pt>
                <c:pt idx="3664">
                  <c:v>3665.0</c:v>
                </c:pt>
                <c:pt idx="3665">
                  <c:v>3666.0</c:v>
                </c:pt>
                <c:pt idx="3666">
                  <c:v>3667.0</c:v>
                </c:pt>
                <c:pt idx="3667">
                  <c:v>3668.0</c:v>
                </c:pt>
                <c:pt idx="3668">
                  <c:v>3669.0</c:v>
                </c:pt>
                <c:pt idx="3669">
                  <c:v>3670.0</c:v>
                </c:pt>
                <c:pt idx="3670">
                  <c:v>3671.0</c:v>
                </c:pt>
                <c:pt idx="3671">
                  <c:v>3672.0</c:v>
                </c:pt>
                <c:pt idx="3672">
                  <c:v>3673.0</c:v>
                </c:pt>
                <c:pt idx="3673">
                  <c:v>3674.0</c:v>
                </c:pt>
                <c:pt idx="3674">
                  <c:v>3675.0</c:v>
                </c:pt>
                <c:pt idx="3675">
                  <c:v>3676.0</c:v>
                </c:pt>
                <c:pt idx="3676">
                  <c:v>3677.0</c:v>
                </c:pt>
                <c:pt idx="3677">
                  <c:v>3678.0</c:v>
                </c:pt>
                <c:pt idx="3678">
                  <c:v>3679.0</c:v>
                </c:pt>
                <c:pt idx="3679">
                  <c:v>3680.0</c:v>
                </c:pt>
                <c:pt idx="3680">
                  <c:v>3681.0</c:v>
                </c:pt>
                <c:pt idx="3681">
                  <c:v>3682.0</c:v>
                </c:pt>
                <c:pt idx="3682">
                  <c:v>3683.0</c:v>
                </c:pt>
                <c:pt idx="3683">
                  <c:v>3684.0</c:v>
                </c:pt>
                <c:pt idx="3684">
                  <c:v>3685.0</c:v>
                </c:pt>
                <c:pt idx="3685">
                  <c:v>3686.0</c:v>
                </c:pt>
                <c:pt idx="3686">
                  <c:v>3687.0</c:v>
                </c:pt>
                <c:pt idx="3687">
                  <c:v>3688.0</c:v>
                </c:pt>
                <c:pt idx="3688">
                  <c:v>3689.0</c:v>
                </c:pt>
                <c:pt idx="3689">
                  <c:v>3690.0</c:v>
                </c:pt>
                <c:pt idx="3690">
                  <c:v>3691.0</c:v>
                </c:pt>
                <c:pt idx="3691">
                  <c:v>3692.0</c:v>
                </c:pt>
                <c:pt idx="3692">
                  <c:v>3693.0</c:v>
                </c:pt>
                <c:pt idx="3693">
                  <c:v>3694.0</c:v>
                </c:pt>
                <c:pt idx="3694">
                  <c:v>3695.0</c:v>
                </c:pt>
                <c:pt idx="3695">
                  <c:v>3696.0</c:v>
                </c:pt>
                <c:pt idx="3696">
                  <c:v>3697.0</c:v>
                </c:pt>
                <c:pt idx="3697">
                  <c:v>3698.0</c:v>
                </c:pt>
                <c:pt idx="3698">
                  <c:v>3699.0</c:v>
                </c:pt>
                <c:pt idx="3699">
                  <c:v>3700.0</c:v>
                </c:pt>
                <c:pt idx="3700">
                  <c:v>3701.0</c:v>
                </c:pt>
                <c:pt idx="3701">
                  <c:v>3702.0</c:v>
                </c:pt>
                <c:pt idx="3702">
                  <c:v>3703.0</c:v>
                </c:pt>
                <c:pt idx="3703">
                  <c:v>3704.0</c:v>
                </c:pt>
                <c:pt idx="3704">
                  <c:v>3705.0</c:v>
                </c:pt>
                <c:pt idx="3705">
                  <c:v>3706.0</c:v>
                </c:pt>
                <c:pt idx="3706">
                  <c:v>3707.0</c:v>
                </c:pt>
                <c:pt idx="3707">
                  <c:v>3708.0</c:v>
                </c:pt>
                <c:pt idx="3708">
                  <c:v>3709.0</c:v>
                </c:pt>
                <c:pt idx="3709">
                  <c:v>3710.0</c:v>
                </c:pt>
                <c:pt idx="3710">
                  <c:v>3711.0</c:v>
                </c:pt>
                <c:pt idx="3711">
                  <c:v>3712.0</c:v>
                </c:pt>
                <c:pt idx="3712">
                  <c:v>3713.0</c:v>
                </c:pt>
                <c:pt idx="3713">
                  <c:v>3714.0</c:v>
                </c:pt>
                <c:pt idx="3714">
                  <c:v>3715.0</c:v>
                </c:pt>
                <c:pt idx="3715">
                  <c:v>3716.0</c:v>
                </c:pt>
                <c:pt idx="3716">
                  <c:v>3717.0</c:v>
                </c:pt>
                <c:pt idx="3717">
                  <c:v>3718.0</c:v>
                </c:pt>
                <c:pt idx="3718">
                  <c:v>3719.0</c:v>
                </c:pt>
                <c:pt idx="3719">
                  <c:v>3720.0</c:v>
                </c:pt>
                <c:pt idx="3720">
                  <c:v>3721.0</c:v>
                </c:pt>
                <c:pt idx="3721">
                  <c:v>3722.0</c:v>
                </c:pt>
                <c:pt idx="3722">
                  <c:v>3723.0</c:v>
                </c:pt>
                <c:pt idx="3723">
                  <c:v>3724.0</c:v>
                </c:pt>
                <c:pt idx="3724">
                  <c:v>3725.0</c:v>
                </c:pt>
                <c:pt idx="3725">
                  <c:v>3726.0</c:v>
                </c:pt>
                <c:pt idx="3726">
                  <c:v>3727.0</c:v>
                </c:pt>
                <c:pt idx="3727">
                  <c:v>3728.0</c:v>
                </c:pt>
                <c:pt idx="3728">
                  <c:v>3729.0</c:v>
                </c:pt>
                <c:pt idx="3729">
                  <c:v>3730.0</c:v>
                </c:pt>
                <c:pt idx="3730">
                  <c:v>3731.0</c:v>
                </c:pt>
                <c:pt idx="3731">
                  <c:v>3732.0</c:v>
                </c:pt>
                <c:pt idx="3732">
                  <c:v>3733.0</c:v>
                </c:pt>
                <c:pt idx="3733">
                  <c:v>3734.0</c:v>
                </c:pt>
                <c:pt idx="3734">
                  <c:v>3735.0</c:v>
                </c:pt>
                <c:pt idx="3735">
                  <c:v>3736.0</c:v>
                </c:pt>
                <c:pt idx="3736">
                  <c:v>3737.0</c:v>
                </c:pt>
                <c:pt idx="3737">
                  <c:v>3738.0</c:v>
                </c:pt>
                <c:pt idx="3738">
                  <c:v>3739.0</c:v>
                </c:pt>
                <c:pt idx="3739">
                  <c:v>3740.0</c:v>
                </c:pt>
                <c:pt idx="3740">
                  <c:v>3741.0</c:v>
                </c:pt>
                <c:pt idx="3741">
                  <c:v>3742.0</c:v>
                </c:pt>
                <c:pt idx="3742">
                  <c:v>3743.0</c:v>
                </c:pt>
                <c:pt idx="3743">
                  <c:v>3744.0</c:v>
                </c:pt>
                <c:pt idx="3744">
                  <c:v>3745.0</c:v>
                </c:pt>
                <c:pt idx="3745">
                  <c:v>3746.0</c:v>
                </c:pt>
                <c:pt idx="3746">
                  <c:v>3747.0</c:v>
                </c:pt>
                <c:pt idx="3747">
                  <c:v>3748.0</c:v>
                </c:pt>
                <c:pt idx="3748">
                  <c:v>3749.0</c:v>
                </c:pt>
                <c:pt idx="3749">
                  <c:v>3750.0</c:v>
                </c:pt>
                <c:pt idx="3750">
                  <c:v>3751.0</c:v>
                </c:pt>
                <c:pt idx="3751">
                  <c:v>3752.0</c:v>
                </c:pt>
                <c:pt idx="3752">
                  <c:v>3753.0</c:v>
                </c:pt>
                <c:pt idx="3753">
                  <c:v>3754.0</c:v>
                </c:pt>
                <c:pt idx="3754">
                  <c:v>3755.0</c:v>
                </c:pt>
                <c:pt idx="3755">
                  <c:v>3756.0</c:v>
                </c:pt>
                <c:pt idx="3756">
                  <c:v>3757.0</c:v>
                </c:pt>
                <c:pt idx="3757">
                  <c:v>3758.0</c:v>
                </c:pt>
                <c:pt idx="3758">
                  <c:v>3759.0</c:v>
                </c:pt>
                <c:pt idx="3759">
                  <c:v>3760.0</c:v>
                </c:pt>
                <c:pt idx="3760">
                  <c:v>3761.0</c:v>
                </c:pt>
                <c:pt idx="3761">
                  <c:v>3762.0</c:v>
                </c:pt>
                <c:pt idx="3762">
                  <c:v>3763.0</c:v>
                </c:pt>
                <c:pt idx="3763">
                  <c:v>3764.0</c:v>
                </c:pt>
                <c:pt idx="3764">
                  <c:v>3765.0</c:v>
                </c:pt>
                <c:pt idx="3765">
                  <c:v>3766.0</c:v>
                </c:pt>
                <c:pt idx="3766">
                  <c:v>3767.0</c:v>
                </c:pt>
                <c:pt idx="3767">
                  <c:v>3768.0</c:v>
                </c:pt>
                <c:pt idx="3768">
                  <c:v>3769.0</c:v>
                </c:pt>
                <c:pt idx="3769">
                  <c:v>3770.0</c:v>
                </c:pt>
                <c:pt idx="3770">
                  <c:v>3771.0</c:v>
                </c:pt>
                <c:pt idx="3771">
                  <c:v>3772.0</c:v>
                </c:pt>
                <c:pt idx="3772">
                  <c:v>3773.0</c:v>
                </c:pt>
                <c:pt idx="3773">
                  <c:v>3774.0</c:v>
                </c:pt>
                <c:pt idx="3774">
                  <c:v>3775.0</c:v>
                </c:pt>
                <c:pt idx="3775">
                  <c:v>3776.0</c:v>
                </c:pt>
                <c:pt idx="3776">
                  <c:v>3777.0</c:v>
                </c:pt>
                <c:pt idx="3777">
                  <c:v>3778.0</c:v>
                </c:pt>
                <c:pt idx="3778">
                  <c:v>3779.0</c:v>
                </c:pt>
                <c:pt idx="3779">
                  <c:v>3780.0</c:v>
                </c:pt>
                <c:pt idx="3780">
                  <c:v>3781.0</c:v>
                </c:pt>
                <c:pt idx="3781">
                  <c:v>3782.0</c:v>
                </c:pt>
                <c:pt idx="3782">
                  <c:v>3783.0</c:v>
                </c:pt>
                <c:pt idx="3783">
                  <c:v>3784.0</c:v>
                </c:pt>
                <c:pt idx="3784">
                  <c:v>3785.0</c:v>
                </c:pt>
                <c:pt idx="3785">
                  <c:v>3786.0</c:v>
                </c:pt>
                <c:pt idx="3786">
                  <c:v>3787.0</c:v>
                </c:pt>
                <c:pt idx="3787">
                  <c:v>3788.0</c:v>
                </c:pt>
                <c:pt idx="3788">
                  <c:v>3789.0</c:v>
                </c:pt>
                <c:pt idx="3789">
                  <c:v>3790.0</c:v>
                </c:pt>
                <c:pt idx="3790">
                  <c:v>3791.0</c:v>
                </c:pt>
                <c:pt idx="3791">
                  <c:v>3792.0</c:v>
                </c:pt>
                <c:pt idx="3792">
                  <c:v>3793.0</c:v>
                </c:pt>
                <c:pt idx="3793">
                  <c:v>3794.0</c:v>
                </c:pt>
                <c:pt idx="3794">
                  <c:v>3795.0</c:v>
                </c:pt>
                <c:pt idx="3795">
                  <c:v>3796.0</c:v>
                </c:pt>
                <c:pt idx="3796">
                  <c:v>3797.0</c:v>
                </c:pt>
                <c:pt idx="3797">
                  <c:v>3798.0</c:v>
                </c:pt>
                <c:pt idx="3798">
                  <c:v>3799.0</c:v>
                </c:pt>
                <c:pt idx="3799">
                  <c:v>3800.0</c:v>
                </c:pt>
                <c:pt idx="3800">
                  <c:v>3801.0</c:v>
                </c:pt>
                <c:pt idx="3801">
                  <c:v>3802.0</c:v>
                </c:pt>
                <c:pt idx="3802">
                  <c:v>3803.0</c:v>
                </c:pt>
                <c:pt idx="3803">
                  <c:v>3804.0</c:v>
                </c:pt>
                <c:pt idx="3804">
                  <c:v>3805.0</c:v>
                </c:pt>
                <c:pt idx="3805">
                  <c:v>3806.0</c:v>
                </c:pt>
                <c:pt idx="3806">
                  <c:v>3807.0</c:v>
                </c:pt>
                <c:pt idx="3807">
                  <c:v>3808.0</c:v>
                </c:pt>
                <c:pt idx="3808">
                  <c:v>3809.0</c:v>
                </c:pt>
                <c:pt idx="3809">
                  <c:v>3810.0</c:v>
                </c:pt>
                <c:pt idx="3810">
                  <c:v>3811.0</c:v>
                </c:pt>
                <c:pt idx="3811">
                  <c:v>3812.0</c:v>
                </c:pt>
                <c:pt idx="3812">
                  <c:v>3813.0</c:v>
                </c:pt>
                <c:pt idx="3813">
                  <c:v>3814.0</c:v>
                </c:pt>
                <c:pt idx="3814">
                  <c:v>3815.0</c:v>
                </c:pt>
                <c:pt idx="3815">
                  <c:v>3816.0</c:v>
                </c:pt>
                <c:pt idx="3816">
                  <c:v>3817.0</c:v>
                </c:pt>
                <c:pt idx="3817">
                  <c:v>3818.0</c:v>
                </c:pt>
                <c:pt idx="3818">
                  <c:v>3819.0</c:v>
                </c:pt>
                <c:pt idx="3819">
                  <c:v>3820.0</c:v>
                </c:pt>
                <c:pt idx="3820">
                  <c:v>3821.0</c:v>
                </c:pt>
                <c:pt idx="3821">
                  <c:v>3822.0</c:v>
                </c:pt>
                <c:pt idx="3822">
                  <c:v>3823.0</c:v>
                </c:pt>
                <c:pt idx="3823">
                  <c:v>3824.0</c:v>
                </c:pt>
                <c:pt idx="3824">
                  <c:v>3825.0</c:v>
                </c:pt>
                <c:pt idx="3825">
                  <c:v>3826.0</c:v>
                </c:pt>
                <c:pt idx="3826">
                  <c:v>3827.0</c:v>
                </c:pt>
                <c:pt idx="3827">
                  <c:v>3828.0</c:v>
                </c:pt>
                <c:pt idx="3828">
                  <c:v>3829.0</c:v>
                </c:pt>
                <c:pt idx="3829">
                  <c:v>3830.0</c:v>
                </c:pt>
                <c:pt idx="3830">
                  <c:v>3831.0</c:v>
                </c:pt>
                <c:pt idx="3831">
                  <c:v>3832.0</c:v>
                </c:pt>
                <c:pt idx="3832">
                  <c:v>3833.0</c:v>
                </c:pt>
                <c:pt idx="3833">
                  <c:v>3834.0</c:v>
                </c:pt>
                <c:pt idx="3834">
                  <c:v>3835.0</c:v>
                </c:pt>
                <c:pt idx="3835">
                  <c:v>3836.0</c:v>
                </c:pt>
                <c:pt idx="3836">
                  <c:v>3837.0</c:v>
                </c:pt>
                <c:pt idx="3837">
                  <c:v>3838.0</c:v>
                </c:pt>
                <c:pt idx="3838">
                  <c:v>3839.0</c:v>
                </c:pt>
                <c:pt idx="3839">
                  <c:v>3840.0</c:v>
                </c:pt>
                <c:pt idx="3840">
                  <c:v>3841.0</c:v>
                </c:pt>
                <c:pt idx="3841">
                  <c:v>3842.0</c:v>
                </c:pt>
                <c:pt idx="3842">
                  <c:v>3843.0</c:v>
                </c:pt>
                <c:pt idx="3843">
                  <c:v>3844.0</c:v>
                </c:pt>
                <c:pt idx="3844">
                  <c:v>3845.0</c:v>
                </c:pt>
                <c:pt idx="3845">
                  <c:v>3846.0</c:v>
                </c:pt>
                <c:pt idx="3846">
                  <c:v>3847.0</c:v>
                </c:pt>
                <c:pt idx="3847">
                  <c:v>3848.0</c:v>
                </c:pt>
                <c:pt idx="3848">
                  <c:v>3849.0</c:v>
                </c:pt>
                <c:pt idx="3849">
                  <c:v>3850.0</c:v>
                </c:pt>
                <c:pt idx="3850">
                  <c:v>3851.0</c:v>
                </c:pt>
                <c:pt idx="3851">
                  <c:v>3852.0</c:v>
                </c:pt>
                <c:pt idx="3852">
                  <c:v>3853.0</c:v>
                </c:pt>
                <c:pt idx="3853">
                  <c:v>3854.0</c:v>
                </c:pt>
                <c:pt idx="3854">
                  <c:v>3855.0</c:v>
                </c:pt>
                <c:pt idx="3855">
                  <c:v>3856.0</c:v>
                </c:pt>
                <c:pt idx="3856">
                  <c:v>3857.0</c:v>
                </c:pt>
                <c:pt idx="3857">
                  <c:v>3858.0</c:v>
                </c:pt>
                <c:pt idx="3858">
                  <c:v>3859.0</c:v>
                </c:pt>
                <c:pt idx="3859">
                  <c:v>3860.0</c:v>
                </c:pt>
                <c:pt idx="3860">
                  <c:v>3861.0</c:v>
                </c:pt>
                <c:pt idx="3861">
                  <c:v>3862.0</c:v>
                </c:pt>
                <c:pt idx="3862">
                  <c:v>3863.0</c:v>
                </c:pt>
                <c:pt idx="3863">
                  <c:v>3864.0</c:v>
                </c:pt>
                <c:pt idx="3864">
                  <c:v>3865.0</c:v>
                </c:pt>
                <c:pt idx="3865">
                  <c:v>3866.0</c:v>
                </c:pt>
                <c:pt idx="3866">
                  <c:v>3867.0</c:v>
                </c:pt>
                <c:pt idx="3867">
                  <c:v>3868.0</c:v>
                </c:pt>
                <c:pt idx="3868">
                  <c:v>3869.0</c:v>
                </c:pt>
                <c:pt idx="3869">
                  <c:v>3870.0</c:v>
                </c:pt>
                <c:pt idx="3870">
                  <c:v>3871.0</c:v>
                </c:pt>
                <c:pt idx="3871">
                  <c:v>3872.0</c:v>
                </c:pt>
                <c:pt idx="3872">
                  <c:v>3873.0</c:v>
                </c:pt>
                <c:pt idx="3873">
                  <c:v>3874.0</c:v>
                </c:pt>
                <c:pt idx="3874">
                  <c:v>3875.0</c:v>
                </c:pt>
                <c:pt idx="3875">
                  <c:v>3876.0</c:v>
                </c:pt>
                <c:pt idx="3876">
                  <c:v>3877.0</c:v>
                </c:pt>
                <c:pt idx="3877">
                  <c:v>3878.0</c:v>
                </c:pt>
                <c:pt idx="3878">
                  <c:v>3879.0</c:v>
                </c:pt>
                <c:pt idx="3879">
                  <c:v>3880.0</c:v>
                </c:pt>
                <c:pt idx="3880">
                  <c:v>3881.0</c:v>
                </c:pt>
                <c:pt idx="3881">
                  <c:v>3882.0</c:v>
                </c:pt>
                <c:pt idx="3882">
                  <c:v>3883.0</c:v>
                </c:pt>
                <c:pt idx="3883">
                  <c:v>3884.0</c:v>
                </c:pt>
                <c:pt idx="3884">
                  <c:v>3885.0</c:v>
                </c:pt>
                <c:pt idx="3885">
                  <c:v>3886.0</c:v>
                </c:pt>
                <c:pt idx="3886">
                  <c:v>3887.0</c:v>
                </c:pt>
                <c:pt idx="3887">
                  <c:v>3888.0</c:v>
                </c:pt>
                <c:pt idx="3888">
                  <c:v>3889.0</c:v>
                </c:pt>
                <c:pt idx="3889">
                  <c:v>3890.0</c:v>
                </c:pt>
                <c:pt idx="3890">
                  <c:v>3891.0</c:v>
                </c:pt>
                <c:pt idx="3891">
                  <c:v>3892.0</c:v>
                </c:pt>
                <c:pt idx="3892">
                  <c:v>3893.0</c:v>
                </c:pt>
                <c:pt idx="3893">
                  <c:v>3894.0</c:v>
                </c:pt>
                <c:pt idx="3894">
                  <c:v>3895.0</c:v>
                </c:pt>
                <c:pt idx="3895">
                  <c:v>3896.0</c:v>
                </c:pt>
                <c:pt idx="3896">
                  <c:v>3897.0</c:v>
                </c:pt>
                <c:pt idx="3897">
                  <c:v>3898.0</c:v>
                </c:pt>
                <c:pt idx="3898">
                  <c:v>3899.0</c:v>
                </c:pt>
                <c:pt idx="3899">
                  <c:v>3900.0</c:v>
                </c:pt>
                <c:pt idx="3900">
                  <c:v>3901.0</c:v>
                </c:pt>
                <c:pt idx="3901">
                  <c:v>3902.0</c:v>
                </c:pt>
                <c:pt idx="3902">
                  <c:v>3903.0</c:v>
                </c:pt>
                <c:pt idx="3903">
                  <c:v>3904.0</c:v>
                </c:pt>
                <c:pt idx="3904">
                  <c:v>3905.0</c:v>
                </c:pt>
                <c:pt idx="3905">
                  <c:v>3906.0</c:v>
                </c:pt>
                <c:pt idx="3906">
                  <c:v>3907.0</c:v>
                </c:pt>
                <c:pt idx="3907">
                  <c:v>3908.0</c:v>
                </c:pt>
                <c:pt idx="3908">
                  <c:v>3909.0</c:v>
                </c:pt>
                <c:pt idx="3909">
                  <c:v>3910.0</c:v>
                </c:pt>
                <c:pt idx="3910">
                  <c:v>3911.0</c:v>
                </c:pt>
                <c:pt idx="3911">
                  <c:v>3912.0</c:v>
                </c:pt>
                <c:pt idx="3912">
                  <c:v>3913.0</c:v>
                </c:pt>
                <c:pt idx="3913">
                  <c:v>3914.0</c:v>
                </c:pt>
                <c:pt idx="3914">
                  <c:v>3915.0</c:v>
                </c:pt>
                <c:pt idx="3915">
                  <c:v>3916.0</c:v>
                </c:pt>
                <c:pt idx="3916">
                  <c:v>3917.0</c:v>
                </c:pt>
                <c:pt idx="3917">
                  <c:v>3918.0</c:v>
                </c:pt>
                <c:pt idx="3918">
                  <c:v>3919.0</c:v>
                </c:pt>
                <c:pt idx="3919">
                  <c:v>3920.0</c:v>
                </c:pt>
                <c:pt idx="3920">
                  <c:v>3921.0</c:v>
                </c:pt>
                <c:pt idx="3921">
                  <c:v>3922.0</c:v>
                </c:pt>
                <c:pt idx="3922">
                  <c:v>3923.0</c:v>
                </c:pt>
                <c:pt idx="3923">
                  <c:v>3924.0</c:v>
                </c:pt>
                <c:pt idx="3924">
                  <c:v>3925.0</c:v>
                </c:pt>
                <c:pt idx="3925">
                  <c:v>3926.0</c:v>
                </c:pt>
                <c:pt idx="3926">
                  <c:v>3927.0</c:v>
                </c:pt>
                <c:pt idx="3927">
                  <c:v>3928.0</c:v>
                </c:pt>
                <c:pt idx="3928">
                  <c:v>3929.0</c:v>
                </c:pt>
                <c:pt idx="3929">
                  <c:v>3930.0</c:v>
                </c:pt>
                <c:pt idx="3930">
                  <c:v>3931.0</c:v>
                </c:pt>
                <c:pt idx="3931">
                  <c:v>3932.0</c:v>
                </c:pt>
                <c:pt idx="3932">
                  <c:v>3933.0</c:v>
                </c:pt>
                <c:pt idx="3933">
                  <c:v>3934.0</c:v>
                </c:pt>
                <c:pt idx="3934">
                  <c:v>3935.0</c:v>
                </c:pt>
                <c:pt idx="3935">
                  <c:v>3936.0</c:v>
                </c:pt>
                <c:pt idx="3936">
                  <c:v>3937.0</c:v>
                </c:pt>
                <c:pt idx="3937">
                  <c:v>3938.0</c:v>
                </c:pt>
                <c:pt idx="3938">
                  <c:v>3939.0</c:v>
                </c:pt>
                <c:pt idx="3939">
                  <c:v>3940.0</c:v>
                </c:pt>
                <c:pt idx="3940">
                  <c:v>3941.0</c:v>
                </c:pt>
                <c:pt idx="3941">
                  <c:v>3942.0</c:v>
                </c:pt>
                <c:pt idx="3942">
                  <c:v>3943.0</c:v>
                </c:pt>
                <c:pt idx="3943">
                  <c:v>3944.0</c:v>
                </c:pt>
                <c:pt idx="3944">
                  <c:v>3945.0</c:v>
                </c:pt>
                <c:pt idx="3945">
                  <c:v>3946.0</c:v>
                </c:pt>
                <c:pt idx="3946">
                  <c:v>3947.0</c:v>
                </c:pt>
                <c:pt idx="3947">
                  <c:v>3948.0</c:v>
                </c:pt>
                <c:pt idx="3948">
                  <c:v>3949.0</c:v>
                </c:pt>
                <c:pt idx="3949">
                  <c:v>3950.0</c:v>
                </c:pt>
                <c:pt idx="3950">
                  <c:v>3951.0</c:v>
                </c:pt>
                <c:pt idx="3951">
                  <c:v>3952.0</c:v>
                </c:pt>
                <c:pt idx="3952">
                  <c:v>3953.0</c:v>
                </c:pt>
                <c:pt idx="3953">
                  <c:v>3954.0</c:v>
                </c:pt>
                <c:pt idx="3954">
                  <c:v>3955.0</c:v>
                </c:pt>
                <c:pt idx="3955">
                  <c:v>3956.0</c:v>
                </c:pt>
                <c:pt idx="3956">
                  <c:v>3957.0</c:v>
                </c:pt>
                <c:pt idx="3957">
                  <c:v>3958.0</c:v>
                </c:pt>
                <c:pt idx="3958">
                  <c:v>3959.0</c:v>
                </c:pt>
                <c:pt idx="3959">
                  <c:v>3960.0</c:v>
                </c:pt>
                <c:pt idx="3960">
                  <c:v>3961.0</c:v>
                </c:pt>
                <c:pt idx="3961">
                  <c:v>3962.0</c:v>
                </c:pt>
                <c:pt idx="3962">
                  <c:v>3963.0</c:v>
                </c:pt>
                <c:pt idx="3963">
                  <c:v>3964.0</c:v>
                </c:pt>
                <c:pt idx="3964">
                  <c:v>3965.0</c:v>
                </c:pt>
                <c:pt idx="3965">
                  <c:v>3966.0</c:v>
                </c:pt>
                <c:pt idx="3966">
                  <c:v>3967.0</c:v>
                </c:pt>
                <c:pt idx="3967">
                  <c:v>3968.0</c:v>
                </c:pt>
                <c:pt idx="3968">
                  <c:v>3969.0</c:v>
                </c:pt>
                <c:pt idx="3969">
                  <c:v>3970.0</c:v>
                </c:pt>
                <c:pt idx="3970">
                  <c:v>3971.0</c:v>
                </c:pt>
                <c:pt idx="3971">
                  <c:v>3972.0</c:v>
                </c:pt>
                <c:pt idx="3972">
                  <c:v>3973.0</c:v>
                </c:pt>
                <c:pt idx="3973">
                  <c:v>3974.0</c:v>
                </c:pt>
                <c:pt idx="3974">
                  <c:v>3975.0</c:v>
                </c:pt>
                <c:pt idx="3975">
                  <c:v>3976.0</c:v>
                </c:pt>
                <c:pt idx="3976">
                  <c:v>3977.0</c:v>
                </c:pt>
                <c:pt idx="3977">
                  <c:v>3978.0</c:v>
                </c:pt>
                <c:pt idx="3978">
                  <c:v>3979.0</c:v>
                </c:pt>
                <c:pt idx="3979">
                  <c:v>3980.0</c:v>
                </c:pt>
                <c:pt idx="3980">
                  <c:v>3981.0</c:v>
                </c:pt>
                <c:pt idx="3981">
                  <c:v>3982.0</c:v>
                </c:pt>
                <c:pt idx="3982">
                  <c:v>3983.0</c:v>
                </c:pt>
                <c:pt idx="3983">
                  <c:v>3984.0</c:v>
                </c:pt>
                <c:pt idx="3984">
                  <c:v>3985.0</c:v>
                </c:pt>
                <c:pt idx="3985">
                  <c:v>3986.0</c:v>
                </c:pt>
                <c:pt idx="3986">
                  <c:v>3987.0</c:v>
                </c:pt>
                <c:pt idx="3987">
                  <c:v>3988.0</c:v>
                </c:pt>
                <c:pt idx="3988">
                  <c:v>3989.0</c:v>
                </c:pt>
                <c:pt idx="3989">
                  <c:v>3990.0</c:v>
                </c:pt>
                <c:pt idx="3990">
                  <c:v>3991.0</c:v>
                </c:pt>
                <c:pt idx="3991">
                  <c:v>3992.0</c:v>
                </c:pt>
                <c:pt idx="3992">
                  <c:v>3993.0</c:v>
                </c:pt>
                <c:pt idx="3993">
                  <c:v>3994.0</c:v>
                </c:pt>
                <c:pt idx="3994">
                  <c:v>3995.0</c:v>
                </c:pt>
                <c:pt idx="3995">
                  <c:v>3996.0</c:v>
                </c:pt>
                <c:pt idx="3996">
                  <c:v>3997.0</c:v>
                </c:pt>
                <c:pt idx="3997">
                  <c:v>3998.0</c:v>
                </c:pt>
                <c:pt idx="3998">
                  <c:v>3999.0</c:v>
                </c:pt>
                <c:pt idx="3999">
                  <c:v>4000.0</c:v>
                </c:pt>
              </c:numCache>
            </c:numRef>
          </c:xVal>
          <c:yVal>
            <c:numRef>
              <c:f>AGES!$CM$1:$CM$4000</c:f>
              <c:numCache>
                <c:formatCode>General</c:formatCode>
                <c:ptCount val="4000"/>
                <c:pt idx="1">
                  <c:v>0.131625432911934</c:v>
                </c:pt>
                <c:pt idx="2">
                  <c:v>0.131625432911934</c:v>
                </c:pt>
                <c:pt idx="3">
                  <c:v>0.131625432911934</c:v>
                </c:pt>
                <c:pt idx="4">
                  <c:v>0.131625432911934</c:v>
                </c:pt>
                <c:pt idx="5">
                  <c:v>0.131625432911934</c:v>
                </c:pt>
                <c:pt idx="6">
                  <c:v>0.131625432911934</c:v>
                </c:pt>
                <c:pt idx="7">
                  <c:v>0.131625432911934</c:v>
                </c:pt>
                <c:pt idx="8">
                  <c:v>0.131625432911934</c:v>
                </c:pt>
                <c:pt idx="9">
                  <c:v>0.131625432911934</c:v>
                </c:pt>
                <c:pt idx="10">
                  <c:v>0.131625432911934</c:v>
                </c:pt>
                <c:pt idx="11">
                  <c:v>0.131625432911934</c:v>
                </c:pt>
                <c:pt idx="12">
                  <c:v>0.131625432911934</c:v>
                </c:pt>
                <c:pt idx="13">
                  <c:v>0.131625432911934</c:v>
                </c:pt>
                <c:pt idx="14">
                  <c:v>0.131625432911934</c:v>
                </c:pt>
                <c:pt idx="15">
                  <c:v>0.131625432911934</c:v>
                </c:pt>
                <c:pt idx="16">
                  <c:v>0.131625432911934</c:v>
                </c:pt>
                <c:pt idx="17">
                  <c:v>0.131625432911934</c:v>
                </c:pt>
                <c:pt idx="18">
                  <c:v>0.131625432911934</c:v>
                </c:pt>
                <c:pt idx="19">
                  <c:v>0.131625432911934</c:v>
                </c:pt>
                <c:pt idx="20">
                  <c:v>0.131625432911934</c:v>
                </c:pt>
                <c:pt idx="21">
                  <c:v>0.131625432911934</c:v>
                </c:pt>
                <c:pt idx="22">
                  <c:v>0.131625432911934</c:v>
                </c:pt>
                <c:pt idx="23">
                  <c:v>0.131625432911934</c:v>
                </c:pt>
                <c:pt idx="24">
                  <c:v>0.131625432911934</c:v>
                </c:pt>
                <c:pt idx="25">
                  <c:v>0.131625432911934</c:v>
                </c:pt>
                <c:pt idx="26">
                  <c:v>0.131625432911934</c:v>
                </c:pt>
                <c:pt idx="27">
                  <c:v>0.131625432911934</c:v>
                </c:pt>
                <c:pt idx="28">
                  <c:v>0.131625432911934</c:v>
                </c:pt>
                <c:pt idx="29">
                  <c:v>0.131625432911934</c:v>
                </c:pt>
                <c:pt idx="30">
                  <c:v>0.131625432911934</c:v>
                </c:pt>
                <c:pt idx="31">
                  <c:v>0.131625432911934</c:v>
                </c:pt>
                <c:pt idx="32">
                  <c:v>0.131625432911934</c:v>
                </c:pt>
                <c:pt idx="33">
                  <c:v>0.131625432911934</c:v>
                </c:pt>
                <c:pt idx="34">
                  <c:v>0.131625432911934</c:v>
                </c:pt>
                <c:pt idx="35">
                  <c:v>0.131625432911934</c:v>
                </c:pt>
                <c:pt idx="36">
                  <c:v>0.131625432911934</c:v>
                </c:pt>
                <c:pt idx="37">
                  <c:v>0.131625432911934</c:v>
                </c:pt>
                <c:pt idx="38">
                  <c:v>0.131625432911934</c:v>
                </c:pt>
                <c:pt idx="39">
                  <c:v>0.131625432911934</c:v>
                </c:pt>
                <c:pt idx="40">
                  <c:v>0.131625432911934</c:v>
                </c:pt>
                <c:pt idx="41">
                  <c:v>0.131625432911934</c:v>
                </c:pt>
                <c:pt idx="42">
                  <c:v>0.131625432911934</c:v>
                </c:pt>
                <c:pt idx="43">
                  <c:v>0.131625432911934</c:v>
                </c:pt>
                <c:pt idx="44">
                  <c:v>0.131625432911934</c:v>
                </c:pt>
                <c:pt idx="45">
                  <c:v>0.131625432911934</c:v>
                </c:pt>
                <c:pt idx="46">
                  <c:v>0.131625432911934</c:v>
                </c:pt>
                <c:pt idx="47">
                  <c:v>0.131625432911934</c:v>
                </c:pt>
                <c:pt idx="48">
                  <c:v>0.131625432911934</c:v>
                </c:pt>
                <c:pt idx="49">
                  <c:v>0.131625432911934</c:v>
                </c:pt>
                <c:pt idx="50">
                  <c:v>0.131625432911934</c:v>
                </c:pt>
                <c:pt idx="51">
                  <c:v>0.131625432911934</c:v>
                </c:pt>
                <c:pt idx="52">
                  <c:v>0.131625432911934</c:v>
                </c:pt>
                <c:pt idx="53">
                  <c:v>0.131625432911934</c:v>
                </c:pt>
                <c:pt idx="54">
                  <c:v>0.131625432911934</c:v>
                </c:pt>
                <c:pt idx="55">
                  <c:v>0.131625432911934</c:v>
                </c:pt>
                <c:pt idx="56">
                  <c:v>0.131625432911934</c:v>
                </c:pt>
                <c:pt idx="57">
                  <c:v>0.131625432911934</c:v>
                </c:pt>
                <c:pt idx="58">
                  <c:v>0.131625432911934</c:v>
                </c:pt>
                <c:pt idx="59">
                  <c:v>0.131625432911934</c:v>
                </c:pt>
                <c:pt idx="60">
                  <c:v>0.131625432911934</c:v>
                </c:pt>
                <c:pt idx="61">
                  <c:v>0.131625432911934</c:v>
                </c:pt>
                <c:pt idx="62">
                  <c:v>0.131625432911934</c:v>
                </c:pt>
                <c:pt idx="63">
                  <c:v>0.131625432911934</c:v>
                </c:pt>
                <c:pt idx="64">
                  <c:v>0.131625432911934</c:v>
                </c:pt>
                <c:pt idx="65">
                  <c:v>0.131625432911934</c:v>
                </c:pt>
                <c:pt idx="66">
                  <c:v>0.131625432911934</c:v>
                </c:pt>
                <c:pt idx="67">
                  <c:v>0.131625432911934</c:v>
                </c:pt>
                <c:pt idx="68">
                  <c:v>0.131625432911934</c:v>
                </c:pt>
                <c:pt idx="69">
                  <c:v>0.131625432911934</c:v>
                </c:pt>
                <c:pt idx="70">
                  <c:v>0.131625432911934</c:v>
                </c:pt>
                <c:pt idx="71">
                  <c:v>0.131625432911934</c:v>
                </c:pt>
                <c:pt idx="72">
                  <c:v>0.131625432911934</c:v>
                </c:pt>
                <c:pt idx="73">
                  <c:v>0.131625432911934</c:v>
                </c:pt>
                <c:pt idx="74">
                  <c:v>0.131625432911934</c:v>
                </c:pt>
                <c:pt idx="75">
                  <c:v>0.131625432911934</c:v>
                </c:pt>
                <c:pt idx="76">
                  <c:v>0.131625432911934</c:v>
                </c:pt>
                <c:pt idx="77">
                  <c:v>0.131625432911934</c:v>
                </c:pt>
                <c:pt idx="78">
                  <c:v>0.131625432911934</c:v>
                </c:pt>
                <c:pt idx="79">
                  <c:v>0.131625432911934</c:v>
                </c:pt>
                <c:pt idx="80">
                  <c:v>0.131625432911934</c:v>
                </c:pt>
                <c:pt idx="81">
                  <c:v>0.131625432911934</c:v>
                </c:pt>
                <c:pt idx="82">
                  <c:v>0.131625432911934</c:v>
                </c:pt>
                <c:pt idx="83">
                  <c:v>0.131625432911934</c:v>
                </c:pt>
                <c:pt idx="84">
                  <c:v>0.131625432911934</c:v>
                </c:pt>
                <c:pt idx="85">
                  <c:v>0.131625432911934</c:v>
                </c:pt>
                <c:pt idx="86">
                  <c:v>0.131625432911934</c:v>
                </c:pt>
                <c:pt idx="87">
                  <c:v>0.131625432911934</c:v>
                </c:pt>
                <c:pt idx="88">
                  <c:v>0.131625432911934</c:v>
                </c:pt>
                <c:pt idx="89">
                  <c:v>0.131625432911934</c:v>
                </c:pt>
                <c:pt idx="90">
                  <c:v>0.131625432911934</c:v>
                </c:pt>
                <c:pt idx="91">
                  <c:v>0.131625432911934</c:v>
                </c:pt>
                <c:pt idx="92">
                  <c:v>0.131625432911934</c:v>
                </c:pt>
                <c:pt idx="93">
                  <c:v>0.131625432911934</c:v>
                </c:pt>
                <c:pt idx="94">
                  <c:v>0.131625432911934</c:v>
                </c:pt>
                <c:pt idx="95">
                  <c:v>0.131625432911934</c:v>
                </c:pt>
                <c:pt idx="96">
                  <c:v>0.131625432911934</c:v>
                </c:pt>
                <c:pt idx="97">
                  <c:v>0.131625432911934</c:v>
                </c:pt>
                <c:pt idx="98">
                  <c:v>0.131625432911934</c:v>
                </c:pt>
                <c:pt idx="99">
                  <c:v>0.131625432911934</c:v>
                </c:pt>
                <c:pt idx="100">
                  <c:v>0.131625432911934</c:v>
                </c:pt>
                <c:pt idx="101">
                  <c:v>0.131625432911934</c:v>
                </c:pt>
                <c:pt idx="102">
                  <c:v>0.131625432911934</c:v>
                </c:pt>
                <c:pt idx="103">
                  <c:v>0.131625432911934</c:v>
                </c:pt>
                <c:pt idx="104">
                  <c:v>0.131625432911934</c:v>
                </c:pt>
                <c:pt idx="105">
                  <c:v>0.131625432911934</c:v>
                </c:pt>
                <c:pt idx="106">
                  <c:v>0.131625432911934</c:v>
                </c:pt>
                <c:pt idx="107">
                  <c:v>0.131625432911934</c:v>
                </c:pt>
                <c:pt idx="108">
                  <c:v>0.131625432911934</c:v>
                </c:pt>
                <c:pt idx="109">
                  <c:v>0.131625432911934</c:v>
                </c:pt>
                <c:pt idx="110">
                  <c:v>0.131625432911934</c:v>
                </c:pt>
                <c:pt idx="111">
                  <c:v>0.131625432911934</c:v>
                </c:pt>
                <c:pt idx="112">
                  <c:v>0.131625432911934</c:v>
                </c:pt>
                <c:pt idx="113">
                  <c:v>0.131625432911934</c:v>
                </c:pt>
                <c:pt idx="114">
                  <c:v>0.131625432911934</c:v>
                </c:pt>
                <c:pt idx="115">
                  <c:v>0.131625432911934</c:v>
                </c:pt>
                <c:pt idx="116">
                  <c:v>0.131625432911934</c:v>
                </c:pt>
                <c:pt idx="117">
                  <c:v>0.131625432911934</c:v>
                </c:pt>
                <c:pt idx="118">
                  <c:v>0.131625432911934</c:v>
                </c:pt>
                <c:pt idx="119">
                  <c:v>0.131625432911934</c:v>
                </c:pt>
                <c:pt idx="120">
                  <c:v>0.131625432911934</c:v>
                </c:pt>
                <c:pt idx="121">
                  <c:v>0.131625432911934</c:v>
                </c:pt>
                <c:pt idx="122">
                  <c:v>0.131625432911934</c:v>
                </c:pt>
                <c:pt idx="123">
                  <c:v>0.131625432911934</c:v>
                </c:pt>
                <c:pt idx="124">
                  <c:v>0.131625432911934</c:v>
                </c:pt>
                <c:pt idx="125">
                  <c:v>0.131625432911934</c:v>
                </c:pt>
                <c:pt idx="126">
                  <c:v>0.131625432911934</c:v>
                </c:pt>
                <c:pt idx="127">
                  <c:v>0.131625432911934</c:v>
                </c:pt>
                <c:pt idx="128">
                  <c:v>0.131625432911934</c:v>
                </c:pt>
                <c:pt idx="129">
                  <c:v>0.131625432911934</c:v>
                </c:pt>
                <c:pt idx="130">
                  <c:v>0.131625432911934</c:v>
                </c:pt>
                <c:pt idx="131">
                  <c:v>0.131625432911934</c:v>
                </c:pt>
                <c:pt idx="132">
                  <c:v>0.131625432911934</c:v>
                </c:pt>
                <c:pt idx="133">
                  <c:v>0.131625432911934</c:v>
                </c:pt>
                <c:pt idx="134">
                  <c:v>0.131625432911934</c:v>
                </c:pt>
                <c:pt idx="135">
                  <c:v>0.131625432911934</c:v>
                </c:pt>
                <c:pt idx="136">
                  <c:v>0.131625432911934</c:v>
                </c:pt>
                <c:pt idx="137">
                  <c:v>0.131625432911934</c:v>
                </c:pt>
                <c:pt idx="138">
                  <c:v>0.131625432911934</c:v>
                </c:pt>
                <c:pt idx="139">
                  <c:v>0.131625432911934</c:v>
                </c:pt>
                <c:pt idx="140">
                  <c:v>0.131625432911934</c:v>
                </c:pt>
                <c:pt idx="141">
                  <c:v>0.131625432911934</c:v>
                </c:pt>
                <c:pt idx="142">
                  <c:v>0.131625432911934</c:v>
                </c:pt>
                <c:pt idx="143">
                  <c:v>0.131625432911934</c:v>
                </c:pt>
                <c:pt idx="144">
                  <c:v>0.131625432911934</c:v>
                </c:pt>
                <c:pt idx="145">
                  <c:v>0.131625432911934</c:v>
                </c:pt>
                <c:pt idx="146">
                  <c:v>0.131625432911934</c:v>
                </c:pt>
                <c:pt idx="147">
                  <c:v>0.131625432911934</c:v>
                </c:pt>
                <c:pt idx="148">
                  <c:v>0.131625432911934</c:v>
                </c:pt>
                <c:pt idx="149">
                  <c:v>0.131625432911934</c:v>
                </c:pt>
                <c:pt idx="150">
                  <c:v>0.131625432911934</c:v>
                </c:pt>
                <c:pt idx="151">
                  <c:v>0.131625432911934</c:v>
                </c:pt>
                <c:pt idx="152">
                  <c:v>0.131625432911934</c:v>
                </c:pt>
                <c:pt idx="153">
                  <c:v>0.131625432911934</c:v>
                </c:pt>
                <c:pt idx="154">
                  <c:v>0.131625432911934</c:v>
                </c:pt>
                <c:pt idx="155">
                  <c:v>0.131625432911934</c:v>
                </c:pt>
                <c:pt idx="156">
                  <c:v>0.131625432911934</c:v>
                </c:pt>
                <c:pt idx="157">
                  <c:v>0.131625432911934</c:v>
                </c:pt>
                <c:pt idx="158">
                  <c:v>0.131625432911934</c:v>
                </c:pt>
                <c:pt idx="159">
                  <c:v>0.131625432911934</c:v>
                </c:pt>
                <c:pt idx="160">
                  <c:v>0.131625432911934</c:v>
                </c:pt>
                <c:pt idx="161">
                  <c:v>0.131625432911934</c:v>
                </c:pt>
                <c:pt idx="162">
                  <c:v>0.131625432911934</c:v>
                </c:pt>
                <c:pt idx="163">
                  <c:v>0.131625432911934</c:v>
                </c:pt>
                <c:pt idx="164">
                  <c:v>0.131625432911934</c:v>
                </c:pt>
                <c:pt idx="165">
                  <c:v>0.131625432911934</c:v>
                </c:pt>
                <c:pt idx="166">
                  <c:v>0.131625432911934</c:v>
                </c:pt>
                <c:pt idx="167">
                  <c:v>0.131625432911934</c:v>
                </c:pt>
                <c:pt idx="168">
                  <c:v>0.131625432911934</c:v>
                </c:pt>
                <c:pt idx="169">
                  <c:v>0.131625432911934</c:v>
                </c:pt>
                <c:pt idx="170">
                  <c:v>0.131625432911934</c:v>
                </c:pt>
                <c:pt idx="171">
                  <c:v>0.131625432911934</c:v>
                </c:pt>
                <c:pt idx="172">
                  <c:v>0.131625432911934</c:v>
                </c:pt>
                <c:pt idx="173">
                  <c:v>0.131625432911934</c:v>
                </c:pt>
                <c:pt idx="174">
                  <c:v>0.131625432911934</c:v>
                </c:pt>
                <c:pt idx="175">
                  <c:v>0.131625432911934</c:v>
                </c:pt>
                <c:pt idx="176">
                  <c:v>0.131625432911934</c:v>
                </c:pt>
                <c:pt idx="177">
                  <c:v>0.131625432911934</c:v>
                </c:pt>
                <c:pt idx="178">
                  <c:v>0.131625432911934</c:v>
                </c:pt>
                <c:pt idx="179">
                  <c:v>0.131625432911934</c:v>
                </c:pt>
                <c:pt idx="180">
                  <c:v>0.131625432911934</c:v>
                </c:pt>
                <c:pt idx="181">
                  <c:v>0.131625432911934</c:v>
                </c:pt>
                <c:pt idx="182">
                  <c:v>0.131625432911934</c:v>
                </c:pt>
                <c:pt idx="183">
                  <c:v>0.131625432911934</c:v>
                </c:pt>
                <c:pt idx="184">
                  <c:v>0.131625432911934</c:v>
                </c:pt>
                <c:pt idx="185">
                  <c:v>0.131625432911934</c:v>
                </c:pt>
                <c:pt idx="186">
                  <c:v>0.131625432911934</c:v>
                </c:pt>
                <c:pt idx="187">
                  <c:v>0.131625432911934</c:v>
                </c:pt>
                <c:pt idx="188">
                  <c:v>0.131625432911934</c:v>
                </c:pt>
                <c:pt idx="189">
                  <c:v>0.131625432911934</c:v>
                </c:pt>
                <c:pt idx="190">
                  <c:v>0.131625432911934</c:v>
                </c:pt>
                <c:pt idx="191">
                  <c:v>0.131625432911934</c:v>
                </c:pt>
                <c:pt idx="192">
                  <c:v>0.131625432911934</c:v>
                </c:pt>
                <c:pt idx="193">
                  <c:v>0.131625432911934</c:v>
                </c:pt>
                <c:pt idx="194">
                  <c:v>0.131625432911934</c:v>
                </c:pt>
                <c:pt idx="195">
                  <c:v>0.131625432911934</c:v>
                </c:pt>
                <c:pt idx="196">
                  <c:v>0.131625432911934</c:v>
                </c:pt>
                <c:pt idx="197">
                  <c:v>0.131625432911934</c:v>
                </c:pt>
                <c:pt idx="198">
                  <c:v>0.131625432911934</c:v>
                </c:pt>
                <c:pt idx="199">
                  <c:v>0.131625432911934</c:v>
                </c:pt>
                <c:pt idx="200">
                  <c:v>0.131625432911934</c:v>
                </c:pt>
                <c:pt idx="201">
                  <c:v>0.131625432911934</c:v>
                </c:pt>
                <c:pt idx="202">
                  <c:v>0.131625432911934</c:v>
                </c:pt>
                <c:pt idx="203">
                  <c:v>0.131625432911934</c:v>
                </c:pt>
                <c:pt idx="204">
                  <c:v>0.131625432911934</c:v>
                </c:pt>
                <c:pt idx="205">
                  <c:v>0.131625432911934</c:v>
                </c:pt>
                <c:pt idx="206">
                  <c:v>0.131625432911934</c:v>
                </c:pt>
                <c:pt idx="207">
                  <c:v>0.131625432911934</c:v>
                </c:pt>
                <c:pt idx="208">
                  <c:v>0.131625432911934</c:v>
                </c:pt>
                <c:pt idx="209">
                  <c:v>0.131625432911934</c:v>
                </c:pt>
                <c:pt idx="210">
                  <c:v>0.131625432911934</c:v>
                </c:pt>
                <c:pt idx="211">
                  <c:v>0.131625432911934</c:v>
                </c:pt>
                <c:pt idx="212">
                  <c:v>0.131625432911934</c:v>
                </c:pt>
                <c:pt idx="213">
                  <c:v>0.131625432911934</c:v>
                </c:pt>
                <c:pt idx="214">
                  <c:v>0.131625432911934</c:v>
                </c:pt>
                <c:pt idx="215">
                  <c:v>0.131625432911934</c:v>
                </c:pt>
                <c:pt idx="216">
                  <c:v>0.131625432911934</c:v>
                </c:pt>
                <c:pt idx="217">
                  <c:v>0.131625432911934</c:v>
                </c:pt>
                <c:pt idx="218">
                  <c:v>0.131625432911934</c:v>
                </c:pt>
                <c:pt idx="219">
                  <c:v>0.131625432911934</c:v>
                </c:pt>
                <c:pt idx="220">
                  <c:v>0.131625432911934</c:v>
                </c:pt>
                <c:pt idx="221">
                  <c:v>0.131625432911934</c:v>
                </c:pt>
                <c:pt idx="222">
                  <c:v>0.131625432911934</c:v>
                </c:pt>
                <c:pt idx="223">
                  <c:v>0.131625432911934</c:v>
                </c:pt>
                <c:pt idx="224">
                  <c:v>0.131625432911934</c:v>
                </c:pt>
                <c:pt idx="225">
                  <c:v>0.131625432911934</c:v>
                </c:pt>
                <c:pt idx="226">
                  <c:v>0.131625432911934</c:v>
                </c:pt>
                <c:pt idx="227">
                  <c:v>0.131625432911934</c:v>
                </c:pt>
                <c:pt idx="228">
                  <c:v>0.131625432911934</c:v>
                </c:pt>
                <c:pt idx="229">
                  <c:v>0.131625432911934</c:v>
                </c:pt>
                <c:pt idx="230">
                  <c:v>0.131625432911934</c:v>
                </c:pt>
                <c:pt idx="231">
                  <c:v>0.131625432911934</c:v>
                </c:pt>
                <c:pt idx="232">
                  <c:v>0.131625432911934</c:v>
                </c:pt>
                <c:pt idx="233">
                  <c:v>0.131625432911934</c:v>
                </c:pt>
                <c:pt idx="234">
                  <c:v>0.131625432911934</c:v>
                </c:pt>
                <c:pt idx="235">
                  <c:v>0.131625432911934</c:v>
                </c:pt>
                <c:pt idx="236">
                  <c:v>0.131625432911934</c:v>
                </c:pt>
                <c:pt idx="237">
                  <c:v>0.131625432911934</c:v>
                </c:pt>
                <c:pt idx="238">
                  <c:v>0.131625432911934</c:v>
                </c:pt>
                <c:pt idx="239">
                  <c:v>0.131625432911934</c:v>
                </c:pt>
                <c:pt idx="240">
                  <c:v>0.131625432911934</c:v>
                </c:pt>
                <c:pt idx="241">
                  <c:v>0.131625432911934</c:v>
                </c:pt>
                <c:pt idx="242">
                  <c:v>0.131625432911934</c:v>
                </c:pt>
                <c:pt idx="243">
                  <c:v>0.131625432911934</c:v>
                </c:pt>
                <c:pt idx="244">
                  <c:v>0.131625432911934</c:v>
                </c:pt>
                <c:pt idx="245">
                  <c:v>0.131625432911934</c:v>
                </c:pt>
                <c:pt idx="246">
                  <c:v>0.131625432911934</c:v>
                </c:pt>
                <c:pt idx="247">
                  <c:v>0.131625432911934</c:v>
                </c:pt>
                <c:pt idx="248">
                  <c:v>0.131625432911934</c:v>
                </c:pt>
                <c:pt idx="249">
                  <c:v>0.131625432911934</c:v>
                </c:pt>
                <c:pt idx="250">
                  <c:v>0.131625432911934</c:v>
                </c:pt>
                <c:pt idx="251">
                  <c:v>0.131625432911934</c:v>
                </c:pt>
                <c:pt idx="252">
                  <c:v>0.131625432911934</c:v>
                </c:pt>
                <c:pt idx="253">
                  <c:v>0.131625432911934</c:v>
                </c:pt>
                <c:pt idx="254">
                  <c:v>0.131625432911934</c:v>
                </c:pt>
                <c:pt idx="255">
                  <c:v>0.131625432911934</c:v>
                </c:pt>
                <c:pt idx="256">
                  <c:v>0.131625432911934</c:v>
                </c:pt>
                <c:pt idx="257">
                  <c:v>0.131625432911934</c:v>
                </c:pt>
                <c:pt idx="258">
                  <c:v>0.131625432911934</c:v>
                </c:pt>
                <c:pt idx="259">
                  <c:v>0.131625432911934</c:v>
                </c:pt>
                <c:pt idx="260">
                  <c:v>0.131625432911934</c:v>
                </c:pt>
                <c:pt idx="261">
                  <c:v>0.131625432911934</c:v>
                </c:pt>
                <c:pt idx="262">
                  <c:v>0.131625432911934</c:v>
                </c:pt>
                <c:pt idx="263">
                  <c:v>0.131625432911934</c:v>
                </c:pt>
                <c:pt idx="264">
                  <c:v>0.131625432911934</c:v>
                </c:pt>
                <c:pt idx="265">
                  <c:v>0.131625432911934</c:v>
                </c:pt>
                <c:pt idx="266">
                  <c:v>0.131625432911934</c:v>
                </c:pt>
                <c:pt idx="267">
                  <c:v>0.131625432911934</c:v>
                </c:pt>
                <c:pt idx="268">
                  <c:v>0.131625432911934</c:v>
                </c:pt>
                <c:pt idx="269">
                  <c:v>0.131625432911934</c:v>
                </c:pt>
                <c:pt idx="270">
                  <c:v>0.131625432911934</c:v>
                </c:pt>
                <c:pt idx="271">
                  <c:v>0.131625432911934</c:v>
                </c:pt>
                <c:pt idx="272">
                  <c:v>0.131625432911934</c:v>
                </c:pt>
                <c:pt idx="273">
                  <c:v>0.131625432911934</c:v>
                </c:pt>
                <c:pt idx="274">
                  <c:v>0.131625432911934</c:v>
                </c:pt>
                <c:pt idx="275">
                  <c:v>0.131625432911934</c:v>
                </c:pt>
                <c:pt idx="276">
                  <c:v>0.131625432911934</c:v>
                </c:pt>
                <c:pt idx="277">
                  <c:v>0.131625432911934</c:v>
                </c:pt>
                <c:pt idx="278">
                  <c:v>0.131625432911934</c:v>
                </c:pt>
                <c:pt idx="279">
                  <c:v>0.131625432911934</c:v>
                </c:pt>
                <c:pt idx="280">
                  <c:v>0.131625432911934</c:v>
                </c:pt>
                <c:pt idx="281">
                  <c:v>0.131625432911934</c:v>
                </c:pt>
                <c:pt idx="282">
                  <c:v>0.131625432911934</c:v>
                </c:pt>
                <c:pt idx="283">
                  <c:v>0.131625432911934</c:v>
                </c:pt>
                <c:pt idx="284">
                  <c:v>0.131625432911934</c:v>
                </c:pt>
                <c:pt idx="285">
                  <c:v>0.131625432911934</c:v>
                </c:pt>
                <c:pt idx="286">
                  <c:v>0.131625432911934</c:v>
                </c:pt>
                <c:pt idx="287">
                  <c:v>0.131625432911934</c:v>
                </c:pt>
                <c:pt idx="288">
                  <c:v>0.131625432911934</c:v>
                </c:pt>
                <c:pt idx="289">
                  <c:v>0.131625432911934</c:v>
                </c:pt>
                <c:pt idx="290">
                  <c:v>0.131625432911934</c:v>
                </c:pt>
                <c:pt idx="291">
                  <c:v>0.131625432911934</c:v>
                </c:pt>
                <c:pt idx="292">
                  <c:v>0.131625432911934</c:v>
                </c:pt>
                <c:pt idx="293">
                  <c:v>0.131625432911934</c:v>
                </c:pt>
                <c:pt idx="294">
                  <c:v>0.131625432911934</c:v>
                </c:pt>
                <c:pt idx="295">
                  <c:v>0.131625432911934</c:v>
                </c:pt>
                <c:pt idx="296">
                  <c:v>0.131625432911934</c:v>
                </c:pt>
                <c:pt idx="297">
                  <c:v>0.131625432911934</c:v>
                </c:pt>
                <c:pt idx="298">
                  <c:v>0.131625432911934</c:v>
                </c:pt>
                <c:pt idx="299">
                  <c:v>0.131625432911934</c:v>
                </c:pt>
                <c:pt idx="300">
                  <c:v>0.131625432911934</c:v>
                </c:pt>
                <c:pt idx="301">
                  <c:v>0.131625432911934</c:v>
                </c:pt>
                <c:pt idx="302">
                  <c:v>0.131625432911934</c:v>
                </c:pt>
                <c:pt idx="303">
                  <c:v>0.131625432911934</c:v>
                </c:pt>
                <c:pt idx="304">
                  <c:v>0.131625432911934</c:v>
                </c:pt>
                <c:pt idx="305">
                  <c:v>0.131625432911934</c:v>
                </c:pt>
                <c:pt idx="306">
                  <c:v>0.131625432911934</c:v>
                </c:pt>
                <c:pt idx="307">
                  <c:v>0.131625432911934</c:v>
                </c:pt>
                <c:pt idx="308">
                  <c:v>0.131625432911934</c:v>
                </c:pt>
                <c:pt idx="309">
                  <c:v>0.131625432911934</c:v>
                </c:pt>
                <c:pt idx="310">
                  <c:v>0.131625432911934</c:v>
                </c:pt>
                <c:pt idx="311">
                  <c:v>0.131625432911934</c:v>
                </c:pt>
                <c:pt idx="312">
                  <c:v>0.131625432911934</c:v>
                </c:pt>
                <c:pt idx="313">
                  <c:v>0.131625432911934</c:v>
                </c:pt>
                <c:pt idx="314">
                  <c:v>0.131625432911934</c:v>
                </c:pt>
                <c:pt idx="315">
                  <c:v>0.131625432911934</c:v>
                </c:pt>
                <c:pt idx="316">
                  <c:v>0.131625432911934</c:v>
                </c:pt>
                <c:pt idx="317">
                  <c:v>0.131625432911934</c:v>
                </c:pt>
                <c:pt idx="318">
                  <c:v>0.131625432911934</c:v>
                </c:pt>
                <c:pt idx="319">
                  <c:v>0.131625432911934</c:v>
                </c:pt>
                <c:pt idx="320">
                  <c:v>0.131625432911934</c:v>
                </c:pt>
                <c:pt idx="321">
                  <c:v>0.131625432911934</c:v>
                </c:pt>
                <c:pt idx="322">
                  <c:v>0.131625432911934</c:v>
                </c:pt>
                <c:pt idx="323">
                  <c:v>0.131625432911934</c:v>
                </c:pt>
                <c:pt idx="324">
                  <c:v>0.131625432911934</c:v>
                </c:pt>
                <c:pt idx="325">
                  <c:v>0.131625432911934</c:v>
                </c:pt>
                <c:pt idx="326">
                  <c:v>0.131625432911934</c:v>
                </c:pt>
                <c:pt idx="327">
                  <c:v>0.131625432911934</c:v>
                </c:pt>
                <c:pt idx="328">
                  <c:v>0.131625432911934</c:v>
                </c:pt>
                <c:pt idx="329">
                  <c:v>0.131625432911934</c:v>
                </c:pt>
                <c:pt idx="330">
                  <c:v>0.131625432911934</c:v>
                </c:pt>
                <c:pt idx="331">
                  <c:v>0.131625432911934</c:v>
                </c:pt>
                <c:pt idx="332">
                  <c:v>0.131625432911934</c:v>
                </c:pt>
                <c:pt idx="333">
                  <c:v>0.131625432911934</c:v>
                </c:pt>
                <c:pt idx="334">
                  <c:v>0.131625432911934</c:v>
                </c:pt>
                <c:pt idx="335">
                  <c:v>0.131625432911934</c:v>
                </c:pt>
                <c:pt idx="336">
                  <c:v>0.131625432911934</c:v>
                </c:pt>
                <c:pt idx="337">
                  <c:v>0.131625432911934</c:v>
                </c:pt>
                <c:pt idx="338">
                  <c:v>0.131625432911934</c:v>
                </c:pt>
                <c:pt idx="339">
                  <c:v>0.131625432911934</c:v>
                </c:pt>
                <c:pt idx="340">
                  <c:v>0.131625432911934</c:v>
                </c:pt>
                <c:pt idx="341">
                  <c:v>0.131625432911934</c:v>
                </c:pt>
                <c:pt idx="342">
                  <c:v>0.131625432911934</c:v>
                </c:pt>
                <c:pt idx="343">
                  <c:v>0.131625432911934</c:v>
                </c:pt>
                <c:pt idx="344">
                  <c:v>0.131625432911934</c:v>
                </c:pt>
                <c:pt idx="345">
                  <c:v>0.131625432911934</c:v>
                </c:pt>
                <c:pt idx="346">
                  <c:v>0.131625432911934</c:v>
                </c:pt>
                <c:pt idx="347">
                  <c:v>0.131625432911934</c:v>
                </c:pt>
                <c:pt idx="348">
                  <c:v>0.131625432911934</c:v>
                </c:pt>
                <c:pt idx="349">
                  <c:v>0.131625432911934</c:v>
                </c:pt>
                <c:pt idx="350">
                  <c:v>0.131625432911934</c:v>
                </c:pt>
                <c:pt idx="351">
                  <c:v>0.131625432911934</c:v>
                </c:pt>
                <c:pt idx="352">
                  <c:v>0.131625432911934</c:v>
                </c:pt>
                <c:pt idx="353">
                  <c:v>0.131625432911934</c:v>
                </c:pt>
                <c:pt idx="354">
                  <c:v>0.131625432911934</c:v>
                </c:pt>
                <c:pt idx="355">
                  <c:v>0.131625432911934</c:v>
                </c:pt>
                <c:pt idx="356">
                  <c:v>0.131625432911934</c:v>
                </c:pt>
                <c:pt idx="357">
                  <c:v>0.131625432911934</c:v>
                </c:pt>
                <c:pt idx="358">
                  <c:v>0.131625432911934</c:v>
                </c:pt>
                <c:pt idx="359">
                  <c:v>0.131625432911934</c:v>
                </c:pt>
                <c:pt idx="360">
                  <c:v>0.131625432911934</c:v>
                </c:pt>
                <c:pt idx="361">
                  <c:v>0.131625432911934</c:v>
                </c:pt>
                <c:pt idx="362">
                  <c:v>0.131625432911934</c:v>
                </c:pt>
                <c:pt idx="363">
                  <c:v>0.131625432911934</c:v>
                </c:pt>
                <c:pt idx="364">
                  <c:v>0.131625432911934</c:v>
                </c:pt>
                <c:pt idx="365">
                  <c:v>0.131625432911934</c:v>
                </c:pt>
                <c:pt idx="366">
                  <c:v>0.131625432911934</c:v>
                </c:pt>
                <c:pt idx="367">
                  <c:v>0.131625432911934</c:v>
                </c:pt>
                <c:pt idx="368">
                  <c:v>0.131625432911934</c:v>
                </c:pt>
                <c:pt idx="369">
                  <c:v>0.131625432911934</c:v>
                </c:pt>
                <c:pt idx="370">
                  <c:v>0.131625432911934</c:v>
                </c:pt>
                <c:pt idx="371">
                  <c:v>0.131625432911934</c:v>
                </c:pt>
                <c:pt idx="372">
                  <c:v>0.131625432911934</c:v>
                </c:pt>
                <c:pt idx="373">
                  <c:v>0.131625432911934</c:v>
                </c:pt>
                <c:pt idx="374">
                  <c:v>0.131625432911934</c:v>
                </c:pt>
                <c:pt idx="375">
                  <c:v>0.131625432911934</c:v>
                </c:pt>
                <c:pt idx="376">
                  <c:v>0.131625432911934</c:v>
                </c:pt>
                <c:pt idx="377">
                  <c:v>0.131625432911934</c:v>
                </c:pt>
                <c:pt idx="378">
                  <c:v>0.131625432911934</c:v>
                </c:pt>
                <c:pt idx="379">
                  <c:v>0.131625432911934</c:v>
                </c:pt>
                <c:pt idx="380">
                  <c:v>0.131625432911934</c:v>
                </c:pt>
                <c:pt idx="381">
                  <c:v>0.131625432911934</c:v>
                </c:pt>
                <c:pt idx="382">
                  <c:v>0.131625432911934</c:v>
                </c:pt>
                <c:pt idx="383">
                  <c:v>0.131625432911934</c:v>
                </c:pt>
                <c:pt idx="384">
                  <c:v>0.131625432911934</c:v>
                </c:pt>
                <c:pt idx="385">
                  <c:v>0.131625432911934</c:v>
                </c:pt>
                <c:pt idx="386">
                  <c:v>0.131625432911934</c:v>
                </c:pt>
                <c:pt idx="387">
                  <c:v>0.131625432911934</c:v>
                </c:pt>
                <c:pt idx="388">
                  <c:v>0.131625432911934</c:v>
                </c:pt>
                <c:pt idx="389">
                  <c:v>0.131625432911934</c:v>
                </c:pt>
                <c:pt idx="390">
                  <c:v>0.131625432911934</c:v>
                </c:pt>
                <c:pt idx="391">
                  <c:v>0.131625432911934</c:v>
                </c:pt>
                <c:pt idx="392">
                  <c:v>0.131625432911934</c:v>
                </c:pt>
                <c:pt idx="393">
                  <c:v>0.131625432911934</c:v>
                </c:pt>
                <c:pt idx="394">
                  <c:v>0.131625432911934</c:v>
                </c:pt>
                <c:pt idx="395">
                  <c:v>0.131625432911934</c:v>
                </c:pt>
                <c:pt idx="396">
                  <c:v>0.131625432911934</c:v>
                </c:pt>
                <c:pt idx="397">
                  <c:v>0.131625432911934</c:v>
                </c:pt>
                <c:pt idx="398">
                  <c:v>0.131625432911934</c:v>
                </c:pt>
                <c:pt idx="399">
                  <c:v>0.131625432911934</c:v>
                </c:pt>
                <c:pt idx="400">
                  <c:v>0.131625432911934</c:v>
                </c:pt>
                <c:pt idx="401">
                  <c:v>0.131625432911934</c:v>
                </c:pt>
                <c:pt idx="402">
                  <c:v>0.131625432911934</c:v>
                </c:pt>
                <c:pt idx="403">
                  <c:v>0.131625432911934</c:v>
                </c:pt>
                <c:pt idx="404">
                  <c:v>0.131625432911934</c:v>
                </c:pt>
                <c:pt idx="405">
                  <c:v>0.131625432911934</c:v>
                </c:pt>
                <c:pt idx="406">
                  <c:v>0.131625432911934</c:v>
                </c:pt>
                <c:pt idx="407">
                  <c:v>0.131625432911934</c:v>
                </c:pt>
                <c:pt idx="408">
                  <c:v>0.131625432911934</c:v>
                </c:pt>
                <c:pt idx="409">
                  <c:v>0.131625432911934</c:v>
                </c:pt>
                <c:pt idx="410">
                  <c:v>0.131625432911934</c:v>
                </c:pt>
                <c:pt idx="411">
                  <c:v>0.131625432911934</c:v>
                </c:pt>
                <c:pt idx="412">
                  <c:v>0.131625432911934</c:v>
                </c:pt>
                <c:pt idx="413">
                  <c:v>0.131625432911934</c:v>
                </c:pt>
                <c:pt idx="414">
                  <c:v>0.131625432911934</c:v>
                </c:pt>
                <c:pt idx="415">
                  <c:v>0.131625432911934</c:v>
                </c:pt>
                <c:pt idx="416">
                  <c:v>0.131625432911934</c:v>
                </c:pt>
                <c:pt idx="417">
                  <c:v>0.131625432911934</c:v>
                </c:pt>
                <c:pt idx="418">
                  <c:v>0.131625432911934</c:v>
                </c:pt>
                <c:pt idx="419">
                  <c:v>0.131625432911934</c:v>
                </c:pt>
                <c:pt idx="420">
                  <c:v>0.131625432911934</c:v>
                </c:pt>
                <c:pt idx="421">
                  <c:v>0.131625432911934</c:v>
                </c:pt>
                <c:pt idx="422">
                  <c:v>0.131625432911934</c:v>
                </c:pt>
                <c:pt idx="423">
                  <c:v>0.131625432911934</c:v>
                </c:pt>
                <c:pt idx="424">
                  <c:v>0.131625432911934</c:v>
                </c:pt>
                <c:pt idx="425">
                  <c:v>0.131625432911934</c:v>
                </c:pt>
                <c:pt idx="426">
                  <c:v>0.131625432911934</c:v>
                </c:pt>
                <c:pt idx="427">
                  <c:v>0.131625432911934</c:v>
                </c:pt>
                <c:pt idx="428">
                  <c:v>0.131625432911934</c:v>
                </c:pt>
                <c:pt idx="429">
                  <c:v>0.131625432911934</c:v>
                </c:pt>
                <c:pt idx="430">
                  <c:v>0.131625432911934</c:v>
                </c:pt>
                <c:pt idx="431">
                  <c:v>0.131625432911934</c:v>
                </c:pt>
                <c:pt idx="432">
                  <c:v>0.131625432911934</c:v>
                </c:pt>
                <c:pt idx="433">
                  <c:v>0.131625432911934</c:v>
                </c:pt>
                <c:pt idx="434">
                  <c:v>0.131625432911934</c:v>
                </c:pt>
                <c:pt idx="435">
                  <c:v>0.131625432911934</c:v>
                </c:pt>
                <c:pt idx="436">
                  <c:v>0.131625432911934</c:v>
                </c:pt>
                <c:pt idx="437">
                  <c:v>0.131625432911934</c:v>
                </c:pt>
                <c:pt idx="438">
                  <c:v>0.131625432911934</c:v>
                </c:pt>
                <c:pt idx="439">
                  <c:v>0.131625432911934</c:v>
                </c:pt>
                <c:pt idx="440">
                  <c:v>0.131625432911934</c:v>
                </c:pt>
                <c:pt idx="441">
                  <c:v>0.131625432911934</c:v>
                </c:pt>
                <c:pt idx="442">
                  <c:v>0.131625432911934</c:v>
                </c:pt>
                <c:pt idx="443">
                  <c:v>0.131625432911934</c:v>
                </c:pt>
                <c:pt idx="444">
                  <c:v>0.131625432911934</c:v>
                </c:pt>
                <c:pt idx="445">
                  <c:v>0.131625432911934</c:v>
                </c:pt>
                <c:pt idx="446">
                  <c:v>0.131625432911934</c:v>
                </c:pt>
                <c:pt idx="447">
                  <c:v>0.131625432911934</c:v>
                </c:pt>
                <c:pt idx="448">
                  <c:v>0.131625432911934</c:v>
                </c:pt>
                <c:pt idx="449">
                  <c:v>0.131625432911934</c:v>
                </c:pt>
                <c:pt idx="450">
                  <c:v>0.131625432911934</c:v>
                </c:pt>
                <c:pt idx="451">
                  <c:v>0.131625432911934</c:v>
                </c:pt>
                <c:pt idx="452">
                  <c:v>0.131625432911934</c:v>
                </c:pt>
                <c:pt idx="453">
                  <c:v>0.131625432911934</c:v>
                </c:pt>
                <c:pt idx="454">
                  <c:v>0.131625432911934</c:v>
                </c:pt>
                <c:pt idx="455">
                  <c:v>0.131625432911934</c:v>
                </c:pt>
                <c:pt idx="456">
                  <c:v>0.131625432911934</c:v>
                </c:pt>
                <c:pt idx="457">
                  <c:v>0.131625432911934</c:v>
                </c:pt>
                <c:pt idx="458">
                  <c:v>0.131625432911934</c:v>
                </c:pt>
                <c:pt idx="459">
                  <c:v>0.131625432911934</c:v>
                </c:pt>
                <c:pt idx="460">
                  <c:v>0.131625432911934</c:v>
                </c:pt>
                <c:pt idx="461">
                  <c:v>0.131625432911934</c:v>
                </c:pt>
                <c:pt idx="462">
                  <c:v>0.131625432911934</c:v>
                </c:pt>
                <c:pt idx="463">
                  <c:v>0.131625432911934</c:v>
                </c:pt>
                <c:pt idx="464">
                  <c:v>0.131625432911934</c:v>
                </c:pt>
                <c:pt idx="465">
                  <c:v>0.131625432911934</c:v>
                </c:pt>
                <c:pt idx="466">
                  <c:v>0.131625432911934</c:v>
                </c:pt>
                <c:pt idx="467">
                  <c:v>0.131625432911934</c:v>
                </c:pt>
                <c:pt idx="468">
                  <c:v>0.131625432911934</c:v>
                </c:pt>
                <c:pt idx="469">
                  <c:v>0.131625432911934</c:v>
                </c:pt>
                <c:pt idx="470">
                  <c:v>0.131625432911934</c:v>
                </c:pt>
                <c:pt idx="471">
                  <c:v>0.131625432911934</c:v>
                </c:pt>
                <c:pt idx="472">
                  <c:v>0.131625432911934</c:v>
                </c:pt>
                <c:pt idx="473">
                  <c:v>0.131625432911934</c:v>
                </c:pt>
                <c:pt idx="474">
                  <c:v>0.131625432911934</c:v>
                </c:pt>
                <c:pt idx="475">
                  <c:v>0.131625432911934</c:v>
                </c:pt>
                <c:pt idx="476">
                  <c:v>0.131625432911934</c:v>
                </c:pt>
                <c:pt idx="477">
                  <c:v>0.131625432911934</c:v>
                </c:pt>
                <c:pt idx="478">
                  <c:v>0.131625432911934</c:v>
                </c:pt>
                <c:pt idx="479">
                  <c:v>0.131625432911934</c:v>
                </c:pt>
                <c:pt idx="480">
                  <c:v>0.131625432911934</c:v>
                </c:pt>
                <c:pt idx="481">
                  <c:v>0.131625432911934</c:v>
                </c:pt>
                <c:pt idx="482">
                  <c:v>0.131625432911934</c:v>
                </c:pt>
                <c:pt idx="483">
                  <c:v>0.131625432911934</c:v>
                </c:pt>
                <c:pt idx="484">
                  <c:v>0.131625432911934</c:v>
                </c:pt>
                <c:pt idx="485">
                  <c:v>0.131625432911934</c:v>
                </c:pt>
                <c:pt idx="486">
                  <c:v>0.131625432911934</c:v>
                </c:pt>
                <c:pt idx="487">
                  <c:v>0.131625432911934</c:v>
                </c:pt>
                <c:pt idx="488">
                  <c:v>0.131625432911934</c:v>
                </c:pt>
                <c:pt idx="489">
                  <c:v>0.131625432911934</c:v>
                </c:pt>
                <c:pt idx="490">
                  <c:v>0.131625432911934</c:v>
                </c:pt>
                <c:pt idx="491">
                  <c:v>0.131625432911934</c:v>
                </c:pt>
                <c:pt idx="492">
                  <c:v>0.131625432911934</c:v>
                </c:pt>
                <c:pt idx="493">
                  <c:v>0.131625432911934</c:v>
                </c:pt>
                <c:pt idx="494">
                  <c:v>0.131625432911934</c:v>
                </c:pt>
                <c:pt idx="495">
                  <c:v>0.131625432911934</c:v>
                </c:pt>
                <c:pt idx="496">
                  <c:v>0.131625432911934</c:v>
                </c:pt>
                <c:pt idx="497">
                  <c:v>0.131625432911934</c:v>
                </c:pt>
                <c:pt idx="498">
                  <c:v>0.131625432911934</c:v>
                </c:pt>
                <c:pt idx="499">
                  <c:v>0.131625432911934</c:v>
                </c:pt>
                <c:pt idx="500">
                  <c:v>0.131625432911934</c:v>
                </c:pt>
                <c:pt idx="501">
                  <c:v>0.131625432911934</c:v>
                </c:pt>
                <c:pt idx="502">
                  <c:v>0.131625432911934</c:v>
                </c:pt>
                <c:pt idx="503">
                  <c:v>0.131625432911934</c:v>
                </c:pt>
                <c:pt idx="504">
                  <c:v>0.131625432911934</c:v>
                </c:pt>
                <c:pt idx="505">
                  <c:v>0.131625432911934</c:v>
                </c:pt>
                <c:pt idx="506">
                  <c:v>0.131625432911934</c:v>
                </c:pt>
                <c:pt idx="507">
                  <c:v>0.131625432911934</c:v>
                </c:pt>
                <c:pt idx="508">
                  <c:v>0.131625432911934</c:v>
                </c:pt>
                <c:pt idx="509">
                  <c:v>0.131625432911934</c:v>
                </c:pt>
                <c:pt idx="510">
                  <c:v>0.131625432911934</c:v>
                </c:pt>
                <c:pt idx="511">
                  <c:v>0.131625432911934</c:v>
                </c:pt>
                <c:pt idx="512">
                  <c:v>0.131625432911934</c:v>
                </c:pt>
                <c:pt idx="513">
                  <c:v>0.131625432911934</c:v>
                </c:pt>
                <c:pt idx="514">
                  <c:v>0.131625432911934</c:v>
                </c:pt>
                <c:pt idx="515">
                  <c:v>0.131625432911934</c:v>
                </c:pt>
                <c:pt idx="516">
                  <c:v>0.131625432911934</c:v>
                </c:pt>
                <c:pt idx="517">
                  <c:v>0.131625432911934</c:v>
                </c:pt>
                <c:pt idx="518">
                  <c:v>0.131625432911934</c:v>
                </c:pt>
                <c:pt idx="519">
                  <c:v>0.131625432911934</c:v>
                </c:pt>
                <c:pt idx="520">
                  <c:v>0.131625432911934</c:v>
                </c:pt>
                <c:pt idx="521">
                  <c:v>0.131625432911934</c:v>
                </c:pt>
                <c:pt idx="522">
                  <c:v>0.131625432911934</c:v>
                </c:pt>
                <c:pt idx="523">
                  <c:v>0.131625432911934</c:v>
                </c:pt>
                <c:pt idx="524">
                  <c:v>0.131625432911934</c:v>
                </c:pt>
                <c:pt idx="525">
                  <c:v>0.131625432911934</c:v>
                </c:pt>
                <c:pt idx="526">
                  <c:v>0.131625432911934</c:v>
                </c:pt>
                <c:pt idx="527">
                  <c:v>0.131625432911934</c:v>
                </c:pt>
                <c:pt idx="528">
                  <c:v>0.131641327726914</c:v>
                </c:pt>
                <c:pt idx="529">
                  <c:v>0.13165145397208</c:v>
                </c:pt>
                <c:pt idx="530">
                  <c:v>0.131667421546877</c:v>
                </c:pt>
                <c:pt idx="531">
                  <c:v>0.131691720290847</c:v>
                </c:pt>
                <c:pt idx="532">
                  <c:v>0.131738482959448</c:v>
                </c:pt>
                <c:pt idx="533">
                  <c:v>0.131797118499682</c:v>
                </c:pt>
                <c:pt idx="534">
                  <c:v>0.131878183762753</c:v>
                </c:pt>
                <c:pt idx="535">
                  <c:v>0.131985633667161</c:v>
                </c:pt>
                <c:pt idx="536">
                  <c:v>0.132121959103338</c:v>
                </c:pt>
                <c:pt idx="537">
                  <c:v>0.132287209814283</c:v>
                </c:pt>
                <c:pt idx="538">
                  <c:v>0.13247813622657</c:v>
                </c:pt>
                <c:pt idx="539">
                  <c:v>0.132687683632115</c:v>
                </c:pt>
                <c:pt idx="540">
                  <c:v>0.132905048872883</c:v>
                </c:pt>
                <c:pt idx="541">
                  <c:v>0.133116420860462</c:v>
                </c:pt>
                <c:pt idx="542">
                  <c:v>0.133306385831708</c:v>
                </c:pt>
                <c:pt idx="543">
                  <c:v>0.133459819534737</c:v>
                </c:pt>
                <c:pt idx="544">
                  <c:v>0.133563954695979</c:v>
                </c:pt>
                <c:pt idx="545">
                  <c:v>0.133610242371403</c:v>
                </c:pt>
                <c:pt idx="546">
                  <c:v>0.133595642941625</c:v>
                </c:pt>
                <c:pt idx="547">
                  <c:v>0.133523086027831</c:v>
                </c:pt>
                <c:pt idx="548">
                  <c:v>0.133401004936262</c:v>
                </c:pt>
                <c:pt idx="549">
                  <c:v>0.133242040458429</c:v>
                </c:pt>
                <c:pt idx="550">
                  <c:v>0.133061175158791</c:v>
                </c:pt>
                <c:pt idx="551">
                  <c:v>0.132873662747972</c:v>
                </c:pt>
                <c:pt idx="552">
                  <c:v>0.132693134223419</c:v>
                </c:pt>
                <c:pt idx="553">
                  <c:v>0.132530192621501</c:v>
                </c:pt>
                <c:pt idx="554">
                  <c:v>0.132391674278777</c:v>
                </c:pt>
                <c:pt idx="555">
                  <c:v>0.132280595684184</c:v>
                </c:pt>
                <c:pt idx="556">
                  <c:v>0.13219666446426</c:v>
                </c:pt>
                <c:pt idx="557">
                  <c:v>0.13213714412098</c:v>
                </c:pt>
                <c:pt idx="558">
                  <c:v>0.132097838804111</c:v>
                </c:pt>
                <c:pt idx="559">
                  <c:v>0.132067963754889</c:v>
                </c:pt>
                <c:pt idx="560">
                  <c:v>0.132057903749333</c:v>
                </c:pt>
                <c:pt idx="561">
                  <c:v>0.132053349790206</c:v>
                </c:pt>
                <c:pt idx="562">
                  <c:v>0.132051673578907</c:v>
                </c:pt>
                <c:pt idx="563">
                  <c:v>0.132044799437523</c:v>
                </c:pt>
                <c:pt idx="564">
                  <c:v>0.132046258102231</c:v>
                </c:pt>
                <c:pt idx="565">
                  <c:v>0.132044799437523</c:v>
                </c:pt>
                <c:pt idx="566">
                  <c:v>0.13204045370951</c:v>
                </c:pt>
                <c:pt idx="567">
                  <c:v>0.132033310672275</c:v>
                </c:pt>
                <c:pt idx="568">
                  <c:v>0.13202351648545</c:v>
                </c:pt>
                <c:pt idx="569">
                  <c:v>0.132011268741485</c:v>
                </c:pt>
                <c:pt idx="570">
                  <c:v>0.131996809838901</c:v>
                </c:pt>
                <c:pt idx="571">
                  <c:v>0.131980419011876</c:v>
                </c:pt>
                <c:pt idx="572">
                  <c:v>0.131962403381894</c:v>
                </c:pt>
                <c:pt idx="573">
                  <c:v>0.131943088431085</c:v>
                </c:pt>
                <c:pt idx="574">
                  <c:v>0.131922808307937</c:v>
                </c:pt>
                <c:pt idx="575">
                  <c:v>0.131901896364548</c:v>
                </c:pt>
                <c:pt idx="576">
                  <c:v>0.131880676292229</c:v>
                </c:pt>
                <c:pt idx="577">
                  <c:v>0.131859454172172</c:v>
                </c:pt>
                <c:pt idx="578">
                  <c:v>0.131838511694164</c:v>
                </c:pt>
                <c:pt idx="579">
                  <c:v>0.131818100723526</c:v>
                </c:pt>
                <c:pt idx="580">
                  <c:v>0.13179843931982</c:v>
                </c:pt>
                <c:pt idx="581">
                  <c:v>0.131779709235014</c:v>
                </c:pt>
                <c:pt idx="582">
                  <c:v>0.13176205484829</c:v>
                </c:pt>
                <c:pt idx="583">
                  <c:v>0.131745583433158</c:v>
                </c:pt>
                <c:pt idx="584">
                  <c:v>0.131730366602644</c:v>
                </c:pt>
                <c:pt idx="585">
                  <c:v>0.13171644274192</c:v>
                </c:pt>
                <c:pt idx="586">
                  <c:v>0.131703820215266</c:v>
                </c:pt>
                <c:pt idx="587">
                  <c:v>0.13169248112556</c:v>
                </c:pt>
                <c:pt idx="588">
                  <c:v>0.131682385408256</c:v>
                </c:pt>
                <c:pt idx="589">
                  <c:v>0.131673475056315</c:v>
                </c:pt>
                <c:pt idx="590">
                  <c:v>0.13166567829538</c:v>
                </c:pt>
                <c:pt idx="591">
                  <c:v>0.13165891355733</c:v>
                </c:pt>
                <c:pt idx="592">
                  <c:v>0.131653093132497</c:v>
                </c:pt>
                <c:pt idx="593">
                  <c:v>0.131648126414061</c:v>
                </c:pt>
                <c:pt idx="594">
                  <c:v>0.131643922680387</c:v>
                </c:pt>
                <c:pt idx="595">
                  <c:v>0.131640393390578</c:v>
                </c:pt>
                <c:pt idx="596">
                  <c:v>0.131637453994238</c:v>
                </c:pt>
                <c:pt idx="597">
                  <c:v>0.131635025277442</c:v>
                </c:pt>
                <c:pt idx="598">
                  <c:v>0.131633034282994</c:v>
                </c:pt>
                <c:pt idx="599">
                  <c:v>0.131631414854149</c:v>
                </c:pt>
                <c:pt idx="600">
                  <c:v>0.131630107857516</c:v>
                </c:pt>
                <c:pt idx="601">
                  <c:v>0.131625432911934</c:v>
                </c:pt>
                <c:pt idx="602">
                  <c:v>0.131625432911934</c:v>
                </c:pt>
                <c:pt idx="603">
                  <c:v>0.131625432911934</c:v>
                </c:pt>
                <c:pt idx="604">
                  <c:v>0.131625432911934</c:v>
                </c:pt>
                <c:pt idx="605">
                  <c:v>0.131625432911934</c:v>
                </c:pt>
                <c:pt idx="606">
                  <c:v>0.131625432911934</c:v>
                </c:pt>
                <c:pt idx="607">
                  <c:v>0.131625432911934</c:v>
                </c:pt>
                <c:pt idx="608">
                  <c:v>0.131625432911934</c:v>
                </c:pt>
                <c:pt idx="609">
                  <c:v>0.131625432911934</c:v>
                </c:pt>
                <c:pt idx="610">
                  <c:v>0.131625432911934</c:v>
                </c:pt>
                <c:pt idx="611">
                  <c:v>0.131625432911934</c:v>
                </c:pt>
                <c:pt idx="612">
                  <c:v>0.131625432911934</c:v>
                </c:pt>
                <c:pt idx="613">
                  <c:v>0.131625432911934</c:v>
                </c:pt>
                <c:pt idx="614">
                  <c:v>0.131625432911934</c:v>
                </c:pt>
                <c:pt idx="615">
                  <c:v>0.131625432911934</c:v>
                </c:pt>
                <c:pt idx="616">
                  <c:v>0.131625432911934</c:v>
                </c:pt>
                <c:pt idx="617">
                  <c:v>0.131625432911934</c:v>
                </c:pt>
                <c:pt idx="618">
                  <c:v>0.131625432911934</c:v>
                </c:pt>
                <c:pt idx="619">
                  <c:v>0.131625432911934</c:v>
                </c:pt>
                <c:pt idx="620">
                  <c:v>0.131625432911934</c:v>
                </c:pt>
                <c:pt idx="621">
                  <c:v>0.131625432911934</c:v>
                </c:pt>
                <c:pt idx="622">
                  <c:v>0.131625432911934</c:v>
                </c:pt>
                <c:pt idx="623">
                  <c:v>0.131625432911934</c:v>
                </c:pt>
                <c:pt idx="624">
                  <c:v>0.131625432911934</c:v>
                </c:pt>
                <c:pt idx="625">
                  <c:v>0.131625432911934</c:v>
                </c:pt>
                <c:pt idx="626">
                  <c:v>0.131625432911934</c:v>
                </c:pt>
                <c:pt idx="627">
                  <c:v>0.131625432911934</c:v>
                </c:pt>
                <c:pt idx="628">
                  <c:v>0.131633447104361</c:v>
                </c:pt>
                <c:pt idx="629">
                  <c:v>0.131637610307007</c:v>
                </c:pt>
                <c:pt idx="630">
                  <c:v>0.131659924723431</c:v>
                </c:pt>
                <c:pt idx="631">
                  <c:v>0.13167720490925</c:v>
                </c:pt>
                <c:pt idx="632">
                  <c:v>0.131701660802336</c:v>
                </c:pt>
                <c:pt idx="633">
                  <c:v>0.131758071156453</c:v>
                </c:pt>
                <c:pt idx="634">
                  <c:v>0.131823098246356</c:v>
                </c:pt>
                <c:pt idx="635">
                  <c:v>0.131903623038333</c:v>
                </c:pt>
                <c:pt idx="636">
                  <c:v>0.13200943145966</c:v>
                </c:pt>
                <c:pt idx="637">
                  <c:v>0.132145118717594</c:v>
                </c:pt>
                <c:pt idx="638">
                  <c:v>0.132314789992319</c:v>
                </c:pt>
                <c:pt idx="639">
                  <c:v>0.132521484323604</c:v>
                </c:pt>
                <c:pt idx="640">
                  <c:v>0.132766540526133</c:v>
                </c:pt>
                <c:pt idx="641">
                  <c:v>0.133062229803333</c:v>
                </c:pt>
                <c:pt idx="642">
                  <c:v>0.133402503548857</c:v>
                </c:pt>
                <c:pt idx="643">
                  <c:v>0.1337911891233</c:v>
                </c:pt>
                <c:pt idx="644">
                  <c:v>0.134203684626287</c:v>
                </c:pt>
                <c:pt idx="645">
                  <c:v>0.134636076439209</c:v>
                </c:pt>
                <c:pt idx="646">
                  <c:v>0.135095940720289</c:v>
                </c:pt>
                <c:pt idx="647">
                  <c:v>0.135600696846724</c:v>
                </c:pt>
                <c:pt idx="648">
                  <c:v>0.136099305110323</c:v>
                </c:pt>
                <c:pt idx="649">
                  <c:v>0.136632839144819</c:v>
                </c:pt>
                <c:pt idx="650">
                  <c:v>0.137187496704948</c:v>
                </c:pt>
                <c:pt idx="651">
                  <c:v>0.137786453419551</c:v>
                </c:pt>
                <c:pt idx="652">
                  <c:v>0.13843612554561</c:v>
                </c:pt>
                <c:pt idx="653">
                  <c:v>0.139139857274833</c:v>
                </c:pt>
                <c:pt idx="654">
                  <c:v>0.139921812573789</c:v>
                </c:pt>
                <c:pt idx="655">
                  <c:v>0.140773978493747</c:v>
                </c:pt>
                <c:pt idx="656">
                  <c:v>0.141766705331773</c:v>
                </c:pt>
                <c:pt idx="657">
                  <c:v>0.142863589134231</c:v>
                </c:pt>
                <c:pt idx="658">
                  <c:v>0.144025431294053</c:v>
                </c:pt>
                <c:pt idx="659">
                  <c:v>0.145253685466368</c:v>
                </c:pt>
                <c:pt idx="660">
                  <c:v>0.146556534642098</c:v>
                </c:pt>
                <c:pt idx="661">
                  <c:v>0.147898076477413</c:v>
                </c:pt>
                <c:pt idx="662">
                  <c:v>0.149274533396248</c:v>
                </c:pt>
                <c:pt idx="663">
                  <c:v>0.150708194548818</c:v>
                </c:pt>
                <c:pt idx="664">
                  <c:v>0.152131743054818</c:v>
                </c:pt>
                <c:pt idx="665">
                  <c:v>0.15356200560611</c:v>
                </c:pt>
                <c:pt idx="666">
                  <c:v>0.154985870679996</c:v>
                </c:pt>
                <c:pt idx="667">
                  <c:v>0.156362226330124</c:v>
                </c:pt>
                <c:pt idx="668">
                  <c:v>0.157671370097052</c:v>
                </c:pt>
                <c:pt idx="669">
                  <c:v>0.158879732602234</c:v>
                </c:pt>
                <c:pt idx="670">
                  <c:v>0.159921756800102</c:v>
                </c:pt>
                <c:pt idx="671">
                  <c:v>0.160760175150324</c:v>
                </c:pt>
                <c:pt idx="672">
                  <c:v>0.161347077529278</c:v>
                </c:pt>
                <c:pt idx="673">
                  <c:v>0.161629453862732</c:v>
                </c:pt>
                <c:pt idx="674">
                  <c:v>0.161573585744984</c:v>
                </c:pt>
                <c:pt idx="675">
                  <c:v>0.161171212872809</c:v>
                </c:pt>
                <c:pt idx="676">
                  <c:v>0.160410886392572</c:v>
                </c:pt>
                <c:pt idx="677">
                  <c:v>0.159314765558473</c:v>
                </c:pt>
                <c:pt idx="678">
                  <c:v>0.15793443379752</c:v>
                </c:pt>
                <c:pt idx="679">
                  <c:v>0.156299043601795</c:v>
                </c:pt>
                <c:pt idx="680">
                  <c:v>0.154504822748311</c:v>
                </c:pt>
                <c:pt idx="681">
                  <c:v>0.152600489450458</c:v>
                </c:pt>
                <c:pt idx="682">
                  <c:v>0.150652676145026</c:v>
                </c:pt>
                <c:pt idx="683">
                  <c:v>0.148702810722374</c:v>
                </c:pt>
                <c:pt idx="684">
                  <c:v>0.146788822831852</c:v>
                </c:pt>
                <c:pt idx="685">
                  <c:v>0.144994735313137</c:v>
                </c:pt>
                <c:pt idx="686">
                  <c:v>0.143298314199976</c:v>
                </c:pt>
                <c:pt idx="687">
                  <c:v>0.141755359486746</c:v>
                </c:pt>
                <c:pt idx="688">
                  <c:v>0.140352291504091</c:v>
                </c:pt>
                <c:pt idx="689">
                  <c:v>0.139114245044066</c:v>
                </c:pt>
                <c:pt idx="690">
                  <c:v>0.138036159656221</c:v>
                </c:pt>
                <c:pt idx="691">
                  <c:v>0.137111323130714</c:v>
                </c:pt>
                <c:pt idx="692">
                  <c:v>0.13633898910279</c:v>
                </c:pt>
                <c:pt idx="693">
                  <c:v>0.135660160955089</c:v>
                </c:pt>
                <c:pt idx="694">
                  <c:v>0.135128059632461</c:v>
                </c:pt>
                <c:pt idx="695">
                  <c:v>0.134721606737676</c:v>
                </c:pt>
                <c:pt idx="696">
                  <c:v>0.134404947742094</c:v>
                </c:pt>
                <c:pt idx="697">
                  <c:v>0.134151549646911</c:v>
                </c:pt>
                <c:pt idx="698">
                  <c:v>0.133961164541277</c:v>
                </c:pt>
                <c:pt idx="699">
                  <c:v>0.133804087933727</c:v>
                </c:pt>
                <c:pt idx="700">
                  <c:v>0.133642165708437</c:v>
                </c:pt>
                <c:pt idx="701">
                  <c:v>0.133532274926343</c:v>
                </c:pt>
                <c:pt idx="702">
                  <c:v>0.133417873382634</c:v>
                </c:pt>
                <c:pt idx="703">
                  <c:v>0.133297057462207</c:v>
                </c:pt>
                <c:pt idx="704">
                  <c:v>0.13317973795858</c:v>
                </c:pt>
                <c:pt idx="705">
                  <c:v>0.133061007077951</c:v>
                </c:pt>
                <c:pt idx="706">
                  <c:v>0.132923016142721</c:v>
                </c:pt>
                <c:pt idx="707">
                  <c:v>0.132793127894274</c:v>
                </c:pt>
                <c:pt idx="708">
                  <c:v>0.132658951572418</c:v>
                </c:pt>
                <c:pt idx="709">
                  <c:v>0.132524565028892</c:v>
                </c:pt>
                <c:pt idx="710">
                  <c:v>0.132393861330004</c:v>
                </c:pt>
                <c:pt idx="711">
                  <c:v>0.132270275426722</c:v>
                </c:pt>
                <c:pt idx="712">
                  <c:v>0.132150975192743</c:v>
                </c:pt>
                <c:pt idx="713">
                  <c:v>0.132051438403278</c:v>
                </c:pt>
                <c:pt idx="714">
                  <c:v>0.131963911836952</c:v>
                </c:pt>
                <c:pt idx="715">
                  <c:v>0.13188903895258</c:v>
                </c:pt>
                <c:pt idx="716">
                  <c:v>0.131826659166853</c:v>
                </c:pt>
                <c:pt idx="717">
                  <c:v>0.131775995701342</c:v>
                </c:pt>
                <c:pt idx="718">
                  <c:v>0.131735854104731</c:v>
                </c:pt>
                <c:pt idx="719">
                  <c:v>0.131704808497614</c:v>
                </c:pt>
                <c:pt idx="720">
                  <c:v>0.131681359591426</c:v>
                </c:pt>
                <c:pt idx="721">
                  <c:v>0.131664055954117</c:v>
                </c:pt>
                <c:pt idx="722">
                  <c:v>0.13165157660632</c:v>
                </c:pt>
                <c:pt idx="723">
                  <c:v>0.131637610307007</c:v>
                </c:pt>
                <c:pt idx="724">
                  <c:v>0.131633447104361</c:v>
                </c:pt>
                <c:pt idx="725">
                  <c:v>0.131625432911934</c:v>
                </c:pt>
                <c:pt idx="726">
                  <c:v>0.131625432911934</c:v>
                </c:pt>
                <c:pt idx="727">
                  <c:v>0.131625432911934</c:v>
                </c:pt>
                <c:pt idx="728">
                  <c:v>0.131625432911934</c:v>
                </c:pt>
                <c:pt idx="729">
                  <c:v>0.131625432911934</c:v>
                </c:pt>
                <c:pt idx="730">
                  <c:v>0.131625432911934</c:v>
                </c:pt>
                <c:pt idx="731">
                  <c:v>0.131625432911934</c:v>
                </c:pt>
                <c:pt idx="732">
                  <c:v>0.131625432911934</c:v>
                </c:pt>
                <c:pt idx="733">
                  <c:v>0.131625432911934</c:v>
                </c:pt>
                <c:pt idx="734">
                  <c:v>0.131625432911934</c:v>
                </c:pt>
                <c:pt idx="735">
                  <c:v>0.131625432911934</c:v>
                </c:pt>
                <c:pt idx="736">
                  <c:v>0.131625432911934</c:v>
                </c:pt>
                <c:pt idx="737">
                  <c:v>0.131625432911934</c:v>
                </c:pt>
                <c:pt idx="738">
                  <c:v>0.131625432911934</c:v>
                </c:pt>
                <c:pt idx="739">
                  <c:v>0.131625432911934</c:v>
                </c:pt>
                <c:pt idx="740">
                  <c:v>0.131625432911934</c:v>
                </c:pt>
                <c:pt idx="741">
                  <c:v>0.131625432911934</c:v>
                </c:pt>
                <c:pt idx="742">
                  <c:v>0.131625432911934</c:v>
                </c:pt>
                <c:pt idx="743">
                  <c:v>0.131625432911934</c:v>
                </c:pt>
                <c:pt idx="744">
                  <c:v>0.131625432911934</c:v>
                </c:pt>
                <c:pt idx="745">
                  <c:v>0.131625432911934</c:v>
                </c:pt>
                <c:pt idx="746">
                  <c:v>0.131625432911934</c:v>
                </c:pt>
                <c:pt idx="747">
                  <c:v>0.131625432911934</c:v>
                </c:pt>
                <c:pt idx="748">
                  <c:v>0.131625432911934</c:v>
                </c:pt>
                <c:pt idx="749">
                  <c:v>0.131625432911934</c:v>
                </c:pt>
                <c:pt idx="750">
                  <c:v>0.131625432911934</c:v>
                </c:pt>
                <c:pt idx="751">
                  <c:v>0.131625432911934</c:v>
                </c:pt>
                <c:pt idx="752">
                  <c:v>0.131625432911934</c:v>
                </c:pt>
                <c:pt idx="753">
                  <c:v>0.131625432911934</c:v>
                </c:pt>
                <c:pt idx="754">
                  <c:v>0.131625432911934</c:v>
                </c:pt>
                <c:pt idx="755">
                  <c:v>0.131625432911934</c:v>
                </c:pt>
                <c:pt idx="756">
                  <c:v>0.131625432911934</c:v>
                </c:pt>
                <c:pt idx="757">
                  <c:v>0.131625432911934</c:v>
                </c:pt>
                <c:pt idx="758">
                  <c:v>0.131625432911934</c:v>
                </c:pt>
                <c:pt idx="759">
                  <c:v>0.131625432911934</c:v>
                </c:pt>
                <c:pt idx="760">
                  <c:v>0.131625432911934</c:v>
                </c:pt>
                <c:pt idx="761">
                  <c:v>0.131625432911934</c:v>
                </c:pt>
                <c:pt idx="762">
                  <c:v>0.131625432911934</c:v>
                </c:pt>
                <c:pt idx="763">
                  <c:v>0.131625432911934</c:v>
                </c:pt>
                <c:pt idx="764">
                  <c:v>0.131625432911934</c:v>
                </c:pt>
                <c:pt idx="765">
                  <c:v>0.131625432911934</c:v>
                </c:pt>
                <c:pt idx="766">
                  <c:v>0.131625432911934</c:v>
                </c:pt>
                <c:pt idx="767">
                  <c:v>0.131625432911934</c:v>
                </c:pt>
                <c:pt idx="768">
                  <c:v>0.131625432911934</c:v>
                </c:pt>
                <c:pt idx="769">
                  <c:v>0.131625432911934</c:v>
                </c:pt>
                <c:pt idx="770">
                  <c:v>0.131625432911934</c:v>
                </c:pt>
                <c:pt idx="771">
                  <c:v>0.131625432911934</c:v>
                </c:pt>
                <c:pt idx="772">
                  <c:v>0.131625432911934</c:v>
                </c:pt>
                <c:pt idx="773">
                  <c:v>0.131625432911934</c:v>
                </c:pt>
                <c:pt idx="774">
                  <c:v>0.131625432911934</c:v>
                </c:pt>
                <c:pt idx="775">
                  <c:v>0.131625432911934</c:v>
                </c:pt>
                <c:pt idx="776">
                  <c:v>0.131625432911934</c:v>
                </c:pt>
                <c:pt idx="777">
                  <c:v>0.131625432911934</c:v>
                </c:pt>
                <c:pt idx="778">
                  <c:v>0.131625432911934</c:v>
                </c:pt>
                <c:pt idx="779">
                  <c:v>0.131625432911934</c:v>
                </c:pt>
                <c:pt idx="780">
                  <c:v>0.131625432911934</c:v>
                </c:pt>
                <c:pt idx="781">
                  <c:v>0.131625432911934</c:v>
                </c:pt>
                <c:pt idx="782">
                  <c:v>0.131625432911934</c:v>
                </c:pt>
                <c:pt idx="783">
                  <c:v>0.131625432911934</c:v>
                </c:pt>
                <c:pt idx="784">
                  <c:v>0.131625432911934</c:v>
                </c:pt>
                <c:pt idx="785">
                  <c:v>0.131625432911934</c:v>
                </c:pt>
                <c:pt idx="786">
                  <c:v>0.131625432911934</c:v>
                </c:pt>
                <c:pt idx="787">
                  <c:v>0.131625432911934</c:v>
                </c:pt>
                <c:pt idx="788">
                  <c:v>0.131625432911934</c:v>
                </c:pt>
                <c:pt idx="789">
                  <c:v>0.131625432911934</c:v>
                </c:pt>
                <c:pt idx="790">
                  <c:v>0.131625432911934</c:v>
                </c:pt>
                <c:pt idx="791">
                  <c:v>0.131625432911934</c:v>
                </c:pt>
                <c:pt idx="792">
                  <c:v>0.131625432911934</c:v>
                </c:pt>
                <c:pt idx="793">
                  <c:v>0.131625432911934</c:v>
                </c:pt>
                <c:pt idx="794">
                  <c:v>0.131625432911934</c:v>
                </c:pt>
                <c:pt idx="795">
                  <c:v>0.131625432911934</c:v>
                </c:pt>
                <c:pt idx="796">
                  <c:v>0.131625432911934</c:v>
                </c:pt>
                <c:pt idx="797">
                  <c:v>0.131625432911934</c:v>
                </c:pt>
                <c:pt idx="798">
                  <c:v>0.131625432911934</c:v>
                </c:pt>
                <c:pt idx="799">
                  <c:v>0.131625432911934</c:v>
                </c:pt>
                <c:pt idx="800">
                  <c:v>0.131625432911934</c:v>
                </c:pt>
                <c:pt idx="801">
                  <c:v>0.131625432911934</c:v>
                </c:pt>
                <c:pt idx="802">
                  <c:v>0.131625432911934</c:v>
                </c:pt>
                <c:pt idx="803">
                  <c:v>0.131625432911934</c:v>
                </c:pt>
                <c:pt idx="804">
                  <c:v>0.131625432911934</c:v>
                </c:pt>
                <c:pt idx="805">
                  <c:v>0.131625432911934</c:v>
                </c:pt>
                <c:pt idx="806">
                  <c:v>0.131625432911934</c:v>
                </c:pt>
                <c:pt idx="807">
                  <c:v>0.131625432911934</c:v>
                </c:pt>
                <c:pt idx="808">
                  <c:v>0.131625432911934</c:v>
                </c:pt>
                <c:pt idx="809">
                  <c:v>0.131625432911934</c:v>
                </c:pt>
                <c:pt idx="810">
                  <c:v>0.131625432911934</c:v>
                </c:pt>
                <c:pt idx="811">
                  <c:v>0.131625432911934</c:v>
                </c:pt>
                <c:pt idx="812">
                  <c:v>0.131625432911934</c:v>
                </c:pt>
                <c:pt idx="813">
                  <c:v>0.131625432911934</c:v>
                </c:pt>
                <c:pt idx="814">
                  <c:v>0.131625432911934</c:v>
                </c:pt>
                <c:pt idx="815">
                  <c:v>0.131625432911934</c:v>
                </c:pt>
                <c:pt idx="816">
                  <c:v>0.131625432911934</c:v>
                </c:pt>
                <c:pt idx="817">
                  <c:v>0.131625432911934</c:v>
                </c:pt>
                <c:pt idx="818">
                  <c:v>0.131625432911934</c:v>
                </c:pt>
                <c:pt idx="819">
                  <c:v>0.131625432911934</c:v>
                </c:pt>
                <c:pt idx="820">
                  <c:v>0.131625432911934</c:v>
                </c:pt>
                <c:pt idx="821">
                  <c:v>0.131625432911934</c:v>
                </c:pt>
                <c:pt idx="822">
                  <c:v>0.131625432911934</c:v>
                </c:pt>
                <c:pt idx="823">
                  <c:v>0.131625432911934</c:v>
                </c:pt>
                <c:pt idx="824">
                  <c:v>0.131625432911934</c:v>
                </c:pt>
                <c:pt idx="825">
                  <c:v>0.131625432911934</c:v>
                </c:pt>
                <c:pt idx="826">
                  <c:v>0.131625432911934</c:v>
                </c:pt>
                <c:pt idx="827">
                  <c:v>0.131625432911934</c:v>
                </c:pt>
                <c:pt idx="828">
                  <c:v>0.131625432911934</c:v>
                </c:pt>
                <c:pt idx="829">
                  <c:v>0.131625432911934</c:v>
                </c:pt>
                <c:pt idx="830">
                  <c:v>0.131625432911934</c:v>
                </c:pt>
                <c:pt idx="831">
                  <c:v>0.131625432911934</c:v>
                </c:pt>
                <c:pt idx="832">
                  <c:v>0.131625432911934</c:v>
                </c:pt>
                <c:pt idx="833">
                  <c:v>0.131625432911934</c:v>
                </c:pt>
                <c:pt idx="834">
                  <c:v>0.131625432911934</c:v>
                </c:pt>
                <c:pt idx="835">
                  <c:v>0.131625432911934</c:v>
                </c:pt>
                <c:pt idx="836">
                  <c:v>0.131625432911934</c:v>
                </c:pt>
                <c:pt idx="837">
                  <c:v>0.131625432911934</c:v>
                </c:pt>
                <c:pt idx="838">
                  <c:v>0.131625432911934</c:v>
                </c:pt>
                <c:pt idx="839">
                  <c:v>0.131625432911934</c:v>
                </c:pt>
                <c:pt idx="840">
                  <c:v>0.131625432911934</c:v>
                </c:pt>
                <c:pt idx="841">
                  <c:v>0.131625432911934</c:v>
                </c:pt>
                <c:pt idx="842">
                  <c:v>0.131625432911934</c:v>
                </c:pt>
                <c:pt idx="843">
                  <c:v>0.131625432911934</c:v>
                </c:pt>
                <c:pt idx="844">
                  <c:v>0.131625432911934</c:v>
                </c:pt>
                <c:pt idx="845">
                  <c:v>0.131625432911934</c:v>
                </c:pt>
                <c:pt idx="846">
                  <c:v>0.131625432911934</c:v>
                </c:pt>
                <c:pt idx="847">
                  <c:v>0.131625432911934</c:v>
                </c:pt>
                <c:pt idx="848">
                  <c:v>0.131625432911934</c:v>
                </c:pt>
                <c:pt idx="849">
                  <c:v>0.131625432911934</c:v>
                </c:pt>
                <c:pt idx="850">
                  <c:v>0.131625432911934</c:v>
                </c:pt>
                <c:pt idx="851">
                  <c:v>0.131625432911934</c:v>
                </c:pt>
                <c:pt idx="852">
                  <c:v>0.131625432911934</c:v>
                </c:pt>
                <c:pt idx="853">
                  <c:v>0.131625432911934</c:v>
                </c:pt>
                <c:pt idx="854">
                  <c:v>0.131625432911934</c:v>
                </c:pt>
                <c:pt idx="855">
                  <c:v>0.131625432911934</c:v>
                </c:pt>
                <c:pt idx="856">
                  <c:v>0.131625432911934</c:v>
                </c:pt>
                <c:pt idx="857">
                  <c:v>0.131625432911934</c:v>
                </c:pt>
                <c:pt idx="858">
                  <c:v>0.131625432911934</c:v>
                </c:pt>
                <c:pt idx="859">
                  <c:v>0.131625432911934</c:v>
                </c:pt>
                <c:pt idx="860">
                  <c:v>0.131625432911934</c:v>
                </c:pt>
                <c:pt idx="861">
                  <c:v>0.131625432911934</c:v>
                </c:pt>
                <c:pt idx="862">
                  <c:v>0.131625432911934</c:v>
                </c:pt>
                <c:pt idx="863">
                  <c:v>0.131625432911934</c:v>
                </c:pt>
                <c:pt idx="864">
                  <c:v>0.131625432911934</c:v>
                </c:pt>
                <c:pt idx="865">
                  <c:v>0.131625432911934</c:v>
                </c:pt>
                <c:pt idx="866">
                  <c:v>0.131625432911934</c:v>
                </c:pt>
                <c:pt idx="867">
                  <c:v>0.131625432911934</c:v>
                </c:pt>
                <c:pt idx="868">
                  <c:v>0.131625432911934</c:v>
                </c:pt>
                <c:pt idx="869">
                  <c:v>0.131625432911934</c:v>
                </c:pt>
                <c:pt idx="870">
                  <c:v>0.131625432911934</c:v>
                </c:pt>
                <c:pt idx="871">
                  <c:v>0.131625432911934</c:v>
                </c:pt>
                <c:pt idx="872">
                  <c:v>0.131625432911934</c:v>
                </c:pt>
                <c:pt idx="873">
                  <c:v>0.131625432911934</c:v>
                </c:pt>
                <c:pt idx="874">
                  <c:v>0.131625432911934</c:v>
                </c:pt>
                <c:pt idx="875">
                  <c:v>0.131625432911934</c:v>
                </c:pt>
                <c:pt idx="876">
                  <c:v>0.131625432911934</c:v>
                </c:pt>
                <c:pt idx="877">
                  <c:v>0.131625432911934</c:v>
                </c:pt>
                <c:pt idx="878">
                  <c:v>0.131625432911934</c:v>
                </c:pt>
                <c:pt idx="879">
                  <c:v>0.131625432911934</c:v>
                </c:pt>
                <c:pt idx="880">
                  <c:v>0.131625432911934</c:v>
                </c:pt>
                <c:pt idx="881">
                  <c:v>0.131625432911934</c:v>
                </c:pt>
                <c:pt idx="882">
                  <c:v>0.131625432911934</c:v>
                </c:pt>
                <c:pt idx="883">
                  <c:v>0.131625432911934</c:v>
                </c:pt>
                <c:pt idx="884">
                  <c:v>0.131625432911934</c:v>
                </c:pt>
                <c:pt idx="885">
                  <c:v>0.131625432911934</c:v>
                </c:pt>
                <c:pt idx="886">
                  <c:v>0.131625432911934</c:v>
                </c:pt>
                <c:pt idx="887">
                  <c:v>0.131625432911934</c:v>
                </c:pt>
                <c:pt idx="888">
                  <c:v>0.131625432911934</c:v>
                </c:pt>
                <c:pt idx="889">
                  <c:v>0.131625432911934</c:v>
                </c:pt>
                <c:pt idx="890">
                  <c:v>0.131625432911934</c:v>
                </c:pt>
                <c:pt idx="891">
                  <c:v>0.131625432911934</c:v>
                </c:pt>
                <c:pt idx="892">
                  <c:v>0.131625432911934</c:v>
                </c:pt>
                <c:pt idx="893">
                  <c:v>0.131625432911934</c:v>
                </c:pt>
                <c:pt idx="894">
                  <c:v>0.131625432911934</c:v>
                </c:pt>
                <c:pt idx="895">
                  <c:v>0.131625432911934</c:v>
                </c:pt>
                <c:pt idx="896">
                  <c:v>0.131625432911934</c:v>
                </c:pt>
                <c:pt idx="897">
                  <c:v>0.131625432911934</c:v>
                </c:pt>
                <c:pt idx="898">
                  <c:v>0.131625432911934</c:v>
                </c:pt>
                <c:pt idx="899">
                  <c:v>0.131625432911934</c:v>
                </c:pt>
                <c:pt idx="900">
                  <c:v>0.131625432911934</c:v>
                </c:pt>
                <c:pt idx="901">
                  <c:v>0.131625432911934</c:v>
                </c:pt>
                <c:pt idx="902">
                  <c:v>0.131625432911934</c:v>
                </c:pt>
                <c:pt idx="903">
                  <c:v>0.131625432911934</c:v>
                </c:pt>
                <c:pt idx="904">
                  <c:v>0.131625432911934</c:v>
                </c:pt>
                <c:pt idx="905">
                  <c:v>0.131625432911934</c:v>
                </c:pt>
                <c:pt idx="906">
                  <c:v>0.131625432911934</c:v>
                </c:pt>
                <c:pt idx="907">
                  <c:v>0.131625432911934</c:v>
                </c:pt>
                <c:pt idx="908">
                  <c:v>0.131625432911934</c:v>
                </c:pt>
                <c:pt idx="909">
                  <c:v>0.131625432911934</c:v>
                </c:pt>
                <c:pt idx="910">
                  <c:v>0.131625432911934</c:v>
                </c:pt>
                <c:pt idx="911">
                  <c:v>0.131625432911934</c:v>
                </c:pt>
                <c:pt idx="912">
                  <c:v>0.131625432911934</c:v>
                </c:pt>
                <c:pt idx="913">
                  <c:v>0.131625432911934</c:v>
                </c:pt>
                <c:pt idx="914">
                  <c:v>0.131625432911934</c:v>
                </c:pt>
                <c:pt idx="915">
                  <c:v>0.131625432911934</c:v>
                </c:pt>
                <c:pt idx="916">
                  <c:v>0.131625432911934</c:v>
                </c:pt>
                <c:pt idx="917">
                  <c:v>0.131625432911934</c:v>
                </c:pt>
                <c:pt idx="918">
                  <c:v>0.131625432911934</c:v>
                </c:pt>
                <c:pt idx="919">
                  <c:v>0.131625432911934</c:v>
                </c:pt>
                <c:pt idx="920">
                  <c:v>0.131625432911934</c:v>
                </c:pt>
                <c:pt idx="921">
                  <c:v>0.131625432911934</c:v>
                </c:pt>
                <c:pt idx="922">
                  <c:v>0.131625432911934</c:v>
                </c:pt>
                <c:pt idx="923">
                  <c:v>0.131625432911934</c:v>
                </c:pt>
                <c:pt idx="924">
                  <c:v>0.131625432911934</c:v>
                </c:pt>
                <c:pt idx="925">
                  <c:v>0.131625432911934</c:v>
                </c:pt>
                <c:pt idx="926">
                  <c:v>0.131625432911934</c:v>
                </c:pt>
                <c:pt idx="927">
                  <c:v>0.131625432911934</c:v>
                </c:pt>
                <c:pt idx="928">
                  <c:v>0.131625432911934</c:v>
                </c:pt>
                <c:pt idx="929">
                  <c:v>0.131625432911934</c:v>
                </c:pt>
                <c:pt idx="930">
                  <c:v>0.131625432911934</c:v>
                </c:pt>
                <c:pt idx="931">
                  <c:v>0.131625432911934</c:v>
                </c:pt>
                <c:pt idx="932">
                  <c:v>0.131625432911934</c:v>
                </c:pt>
                <c:pt idx="933">
                  <c:v>0.131625432911934</c:v>
                </c:pt>
                <c:pt idx="934">
                  <c:v>0.131625432911934</c:v>
                </c:pt>
                <c:pt idx="935">
                  <c:v>0.131625432911934</c:v>
                </c:pt>
                <c:pt idx="936">
                  <c:v>0.131625432911934</c:v>
                </c:pt>
                <c:pt idx="937">
                  <c:v>0.131625432911934</c:v>
                </c:pt>
                <c:pt idx="938">
                  <c:v>0.131625432911934</c:v>
                </c:pt>
                <c:pt idx="939">
                  <c:v>0.131625432911934</c:v>
                </c:pt>
                <c:pt idx="940">
                  <c:v>0.131625432911934</c:v>
                </c:pt>
                <c:pt idx="941">
                  <c:v>0.131625432911934</c:v>
                </c:pt>
                <c:pt idx="942">
                  <c:v>0.131625432911934</c:v>
                </c:pt>
                <c:pt idx="943">
                  <c:v>0.131625432911934</c:v>
                </c:pt>
                <c:pt idx="944">
                  <c:v>0.131625432911934</c:v>
                </c:pt>
                <c:pt idx="945">
                  <c:v>0.131625432911934</c:v>
                </c:pt>
                <c:pt idx="946">
                  <c:v>0.131625432911934</c:v>
                </c:pt>
                <c:pt idx="947">
                  <c:v>0.131625432911934</c:v>
                </c:pt>
                <c:pt idx="948">
                  <c:v>0.131625432911934</c:v>
                </c:pt>
                <c:pt idx="949">
                  <c:v>0.131625432911934</c:v>
                </c:pt>
                <c:pt idx="950">
                  <c:v>0.131625432911934</c:v>
                </c:pt>
                <c:pt idx="951">
                  <c:v>0.131625432911934</c:v>
                </c:pt>
                <c:pt idx="952">
                  <c:v>0.131625432911934</c:v>
                </c:pt>
                <c:pt idx="953">
                  <c:v>0.131625432911934</c:v>
                </c:pt>
                <c:pt idx="954">
                  <c:v>0.131625432911934</c:v>
                </c:pt>
                <c:pt idx="955">
                  <c:v>0.131625432911934</c:v>
                </c:pt>
                <c:pt idx="956">
                  <c:v>0.131625432911934</c:v>
                </c:pt>
                <c:pt idx="957">
                  <c:v>0.131625432911934</c:v>
                </c:pt>
                <c:pt idx="958">
                  <c:v>0.131625432911934</c:v>
                </c:pt>
                <c:pt idx="959">
                  <c:v>0.131625432911934</c:v>
                </c:pt>
                <c:pt idx="960">
                  <c:v>0.131625432911934</c:v>
                </c:pt>
                <c:pt idx="961">
                  <c:v>0.131625432911934</c:v>
                </c:pt>
                <c:pt idx="962">
                  <c:v>0.131625432911934</c:v>
                </c:pt>
                <c:pt idx="963">
                  <c:v>0.131625432911934</c:v>
                </c:pt>
                <c:pt idx="964">
                  <c:v>0.131625432911934</c:v>
                </c:pt>
                <c:pt idx="965">
                  <c:v>0.131625432911934</c:v>
                </c:pt>
                <c:pt idx="966">
                  <c:v>0.131625432911934</c:v>
                </c:pt>
                <c:pt idx="967">
                  <c:v>0.131625432911934</c:v>
                </c:pt>
                <c:pt idx="968">
                  <c:v>0.131625432911934</c:v>
                </c:pt>
                <c:pt idx="969">
                  <c:v>0.131625432911934</c:v>
                </c:pt>
                <c:pt idx="970">
                  <c:v>0.131625432911934</c:v>
                </c:pt>
                <c:pt idx="971">
                  <c:v>0.131625432911934</c:v>
                </c:pt>
                <c:pt idx="972">
                  <c:v>0.131625432911934</c:v>
                </c:pt>
                <c:pt idx="973">
                  <c:v>0.131625432911934</c:v>
                </c:pt>
                <c:pt idx="974">
                  <c:v>0.131625432911934</c:v>
                </c:pt>
                <c:pt idx="975">
                  <c:v>0.131625432911934</c:v>
                </c:pt>
                <c:pt idx="976">
                  <c:v>0.131625432911934</c:v>
                </c:pt>
                <c:pt idx="977">
                  <c:v>0.131625432911934</c:v>
                </c:pt>
                <c:pt idx="978">
                  <c:v>0.131625432911934</c:v>
                </c:pt>
                <c:pt idx="979">
                  <c:v>0.131625432911934</c:v>
                </c:pt>
                <c:pt idx="980">
                  <c:v>0.131625432911934</c:v>
                </c:pt>
                <c:pt idx="981">
                  <c:v>0.131625432911934</c:v>
                </c:pt>
                <c:pt idx="982">
                  <c:v>0.131625432911934</c:v>
                </c:pt>
                <c:pt idx="983">
                  <c:v>0.131625432911934</c:v>
                </c:pt>
                <c:pt idx="984">
                  <c:v>0.131625432911934</c:v>
                </c:pt>
                <c:pt idx="985">
                  <c:v>0.131625432911934</c:v>
                </c:pt>
                <c:pt idx="986">
                  <c:v>0.131625432911934</c:v>
                </c:pt>
                <c:pt idx="987">
                  <c:v>0.131625432911934</c:v>
                </c:pt>
                <c:pt idx="988">
                  <c:v>0.131625432911934</c:v>
                </c:pt>
                <c:pt idx="989">
                  <c:v>0.131625432911934</c:v>
                </c:pt>
                <c:pt idx="990">
                  <c:v>0.131625432911934</c:v>
                </c:pt>
                <c:pt idx="991">
                  <c:v>0.131625432911934</c:v>
                </c:pt>
                <c:pt idx="992">
                  <c:v>0.131625432911934</c:v>
                </c:pt>
                <c:pt idx="993">
                  <c:v>0.131625432911934</c:v>
                </c:pt>
                <c:pt idx="994">
                  <c:v>0.131625432911934</c:v>
                </c:pt>
                <c:pt idx="995">
                  <c:v>0.131625432911934</c:v>
                </c:pt>
                <c:pt idx="996">
                  <c:v>0.131625432911934</c:v>
                </c:pt>
                <c:pt idx="997">
                  <c:v>0.131625432911934</c:v>
                </c:pt>
                <c:pt idx="998">
                  <c:v>0.131625432911934</c:v>
                </c:pt>
                <c:pt idx="999">
                  <c:v>0.131625432911934</c:v>
                </c:pt>
                <c:pt idx="1000">
                  <c:v>0.131625432911934</c:v>
                </c:pt>
                <c:pt idx="1001">
                  <c:v>0.131625432911934</c:v>
                </c:pt>
                <c:pt idx="1002">
                  <c:v>0.131625432911934</c:v>
                </c:pt>
                <c:pt idx="1003">
                  <c:v>0.131625432911934</c:v>
                </c:pt>
                <c:pt idx="1004">
                  <c:v>0.131625432911934</c:v>
                </c:pt>
                <c:pt idx="1005">
                  <c:v>0.131625432911934</c:v>
                </c:pt>
                <c:pt idx="1006">
                  <c:v>0.131625432911934</c:v>
                </c:pt>
                <c:pt idx="1007">
                  <c:v>0.131625432911934</c:v>
                </c:pt>
                <c:pt idx="1008">
                  <c:v>0.131625432911934</c:v>
                </c:pt>
                <c:pt idx="1009">
                  <c:v>0.131625432911934</c:v>
                </c:pt>
                <c:pt idx="1010">
                  <c:v>0.131625432911934</c:v>
                </c:pt>
                <c:pt idx="1011">
                  <c:v>0.131625432911934</c:v>
                </c:pt>
                <c:pt idx="1012">
                  <c:v>0.131625432911934</c:v>
                </c:pt>
                <c:pt idx="1013">
                  <c:v>0.131625432911934</c:v>
                </c:pt>
                <c:pt idx="1014">
                  <c:v>0.131625432911934</c:v>
                </c:pt>
                <c:pt idx="1015">
                  <c:v>0.131625432911934</c:v>
                </c:pt>
                <c:pt idx="1016">
                  <c:v>0.131625432911934</c:v>
                </c:pt>
                <c:pt idx="1017">
                  <c:v>0.131625432911934</c:v>
                </c:pt>
                <c:pt idx="1018">
                  <c:v>0.131625432911934</c:v>
                </c:pt>
                <c:pt idx="1019">
                  <c:v>0.131625432911934</c:v>
                </c:pt>
                <c:pt idx="1020">
                  <c:v>0.131625432911934</c:v>
                </c:pt>
                <c:pt idx="1021">
                  <c:v>0.131625432911934</c:v>
                </c:pt>
                <c:pt idx="1022">
                  <c:v>0.131625432911934</c:v>
                </c:pt>
                <c:pt idx="1023">
                  <c:v>0.131625432911934</c:v>
                </c:pt>
                <c:pt idx="1024">
                  <c:v>0.131625432911934</c:v>
                </c:pt>
                <c:pt idx="1025">
                  <c:v>0.131625432911934</c:v>
                </c:pt>
                <c:pt idx="1026">
                  <c:v>0.131625432911934</c:v>
                </c:pt>
                <c:pt idx="1027">
                  <c:v>0.131625432911934</c:v>
                </c:pt>
                <c:pt idx="1028">
                  <c:v>0.131625432911934</c:v>
                </c:pt>
                <c:pt idx="1029">
                  <c:v>0.131625432911934</c:v>
                </c:pt>
                <c:pt idx="1030">
                  <c:v>0.131625432911934</c:v>
                </c:pt>
                <c:pt idx="1031">
                  <c:v>0.131625432911934</c:v>
                </c:pt>
                <c:pt idx="1032">
                  <c:v>0.131625432911934</c:v>
                </c:pt>
                <c:pt idx="1033">
                  <c:v>0.131625432911934</c:v>
                </c:pt>
                <c:pt idx="1034">
                  <c:v>0.131625432911934</c:v>
                </c:pt>
                <c:pt idx="1035">
                  <c:v>0.131625432911934</c:v>
                </c:pt>
                <c:pt idx="1036">
                  <c:v>0.131625432911934</c:v>
                </c:pt>
                <c:pt idx="1037">
                  <c:v>0.131625432911934</c:v>
                </c:pt>
                <c:pt idx="1038">
                  <c:v>0.131625432911934</c:v>
                </c:pt>
                <c:pt idx="1039">
                  <c:v>0.131625432911934</c:v>
                </c:pt>
                <c:pt idx="1040">
                  <c:v>0.131625432911934</c:v>
                </c:pt>
                <c:pt idx="1041">
                  <c:v>0.131625432911934</c:v>
                </c:pt>
                <c:pt idx="1042">
                  <c:v>0.131625432911934</c:v>
                </c:pt>
                <c:pt idx="1043">
                  <c:v>0.131625432911934</c:v>
                </c:pt>
                <c:pt idx="1044">
                  <c:v>0.131625432911934</c:v>
                </c:pt>
                <c:pt idx="1045">
                  <c:v>0.131625432911934</c:v>
                </c:pt>
                <c:pt idx="1046">
                  <c:v>0.131625432911934</c:v>
                </c:pt>
                <c:pt idx="1047">
                  <c:v>0.131625432911934</c:v>
                </c:pt>
                <c:pt idx="1048">
                  <c:v>0.131625432911934</c:v>
                </c:pt>
                <c:pt idx="1049">
                  <c:v>0.131625432911934</c:v>
                </c:pt>
                <c:pt idx="1050">
                  <c:v>0.131625432911934</c:v>
                </c:pt>
                <c:pt idx="1051">
                  <c:v>0.131625432911934</c:v>
                </c:pt>
                <c:pt idx="1052">
                  <c:v>0.131625432911934</c:v>
                </c:pt>
                <c:pt idx="1053">
                  <c:v>0.131625432911934</c:v>
                </c:pt>
                <c:pt idx="1054">
                  <c:v>0.131625432911934</c:v>
                </c:pt>
                <c:pt idx="1055">
                  <c:v>0.131625432911934</c:v>
                </c:pt>
                <c:pt idx="1056">
                  <c:v>0.131625432911934</c:v>
                </c:pt>
                <c:pt idx="1057">
                  <c:v>0.131625432911934</c:v>
                </c:pt>
                <c:pt idx="1058">
                  <c:v>0.131625432911934</c:v>
                </c:pt>
                <c:pt idx="1059">
                  <c:v>0.131625432911934</c:v>
                </c:pt>
                <c:pt idx="1060">
                  <c:v>0.131625432911934</c:v>
                </c:pt>
                <c:pt idx="1061">
                  <c:v>0.131625432911934</c:v>
                </c:pt>
                <c:pt idx="1062">
                  <c:v>0.131625432911934</c:v>
                </c:pt>
                <c:pt idx="1063">
                  <c:v>0.131625432911934</c:v>
                </c:pt>
                <c:pt idx="1064">
                  <c:v>0.131625432911934</c:v>
                </c:pt>
                <c:pt idx="1065">
                  <c:v>0.131625432911934</c:v>
                </c:pt>
                <c:pt idx="1066">
                  <c:v>0.131625432911934</c:v>
                </c:pt>
                <c:pt idx="1067">
                  <c:v>0.131625432911934</c:v>
                </c:pt>
                <c:pt idx="1068">
                  <c:v>0.131625432911934</c:v>
                </c:pt>
                <c:pt idx="1069">
                  <c:v>0.131625432911934</c:v>
                </c:pt>
                <c:pt idx="1070">
                  <c:v>0.131625432911934</c:v>
                </c:pt>
                <c:pt idx="1071">
                  <c:v>0.131625432911934</c:v>
                </c:pt>
                <c:pt idx="1072">
                  <c:v>0.131625432911934</c:v>
                </c:pt>
                <c:pt idx="1073">
                  <c:v>0.131625432911934</c:v>
                </c:pt>
                <c:pt idx="1074">
                  <c:v>0.131625432911934</c:v>
                </c:pt>
                <c:pt idx="1075">
                  <c:v>0.131625432911934</c:v>
                </c:pt>
                <c:pt idx="1076">
                  <c:v>0.131625432911934</c:v>
                </c:pt>
                <c:pt idx="1077">
                  <c:v>0.131625432911934</c:v>
                </c:pt>
                <c:pt idx="1078">
                  <c:v>0.131625432911934</c:v>
                </c:pt>
                <c:pt idx="1079">
                  <c:v>0.131625432911934</c:v>
                </c:pt>
                <c:pt idx="1080">
                  <c:v>0.131625432911934</c:v>
                </c:pt>
                <c:pt idx="1081">
                  <c:v>0.131625432911934</c:v>
                </c:pt>
                <c:pt idx="1082">
                  <c:v>0.131625432911934</c:v>
                </c:pt>
                <c:pt idx="1083">
                  <c:v>0.131625432911934</c:v>
                </c:pt>
                <c:pt idx="1084">
                  <c:v>0.131625432911934</c:v>
                </c:pt>
                <c:pt idx="1085">
                  <c:v>0.131625432911934</c:v>
                </c:pt>
                <c:pt idx="1086">
                  <c:v>0.131625432911934</c:v>
                </c:pt>
                <c:pt idx="1087">
                  <c:v>0.131625432911934</c:v>
                </c:pt>
                <c:pt idx="1088">
                  <c:v>0.131625432911934</c:v>
                </c:pt>
                <c:pt idx="1089">
                  <c:v>0.131625432911934</c:v>
                </c:pt>
                <c:pt idx="1090">
                  <c:v>0.131625432911934</c:v>
                </c:pt>
                <c:pt idx="1091">
                  <c:v>0.131625432911934</c:v>
                </c:pt>
                <c:pt idx="1092">
                  <c:v>0.131625432911934</c:v>
                </c:pt>
                <c:pt idx="1093">
                  <c:v>0.131625432911934</c:v>
                </c:pt>
                <c:pt idx="1094">
                  <c:v>0.131625432911934</c:v>
                </c:pt>
                <c:pt idx="1095">
                  <c:v>0.131625432911934</c:v>
                </c:pt>
                <c:pt idx="1096">
                  <c:v>0.131625432911934</c:v>
                </c:pt>
                <c:pt idx="1097">
                  <c:v>0.131625432911934</c:v>
                </c:pt>
                <c:pt idx="1098">
                  <c:v>0.131625432911934</c:v>
                </c:pt>
                <c:pt idx="1099">
                  <c:v>0.131625432911934</c:v>
                </c:pt>
                <c:pt idx="1100">
                  <c:v>0.131625432911934</c:v>
                </c:pt>
                <c:pt idx="1101">
                  <c:v>0.131625432911934</c:v>
                </c:pt>
                <c:pt idx="1102">
                  <c:v>0.131625432911934</c:v>
                </c:pt>
                <c:pt idx="1103">
                  <c:v>0.131625432911934</c:v>
                </c:pt>
                <c:pt idx="1104">
                  <c:v>0.131625432911934</c:v>
                </c:pt>
                <c:pt idx="1105">
                  <c:v>0.131625432911934</c:v>
                </c:pt>
                <c:pt idx="1106">
                  <c:v>0.131625432911934</c:v>
                </c:pt>
                <c:pt idx="1107">
                  <c:v>0.131625432911934</c:v>
                </c:pt>
                <c:pt idx="1108">
                  <c:v>0.131625432911934</c:v>
                </c:pt>
                <c:pt idx="1109">
                  <c:v>0.131625432911934</c:v>
                </c:pt>
                <c:pt idx="1110">
                  <c:v>0.131625432911934</c:v>
                </c:pt>
                <c:pt idx="1111">
                  <c:v>0.131625432911934</c:v>
                </c:pt>
                <c:pt idx="1112">
                  <c:v>0.131625432911934</c:v>
                </c:pt>
                <c:pt idx="1113">
                  <c:v>0.131625432911934</c:v>
                </c:pt>
                <c:pt idx="1114">
                  <c:v>0.131625432911934</c:v>
                </c:pt>
                <c:pt idx="1115">
                  <c:v>0.131625432911934</c:v>
                </c:pt>
                <c:pt idx="1116">
                  <c:v>0.131625432911934</c:v>
                </c:pt>
                <c:pt idx="1117">
                  <c:v>0.131625432911934</c:v>
                </c:pt>
                <c:pt idx="1118">
                  <c:v>0.131625432911934</c:v>
                </c:pt>
                <c:pt idx="1119">
                  <c:v>0.131625432911934</c:v>
                </c:pt>
                <c:pt idx="1120">
                  <c:v>0.131625432911934</c:v>
                </c:pt>
                <c:pt idx="1121">
                  <c:v>0.131625432911934</c:v>
                </c:pt>
                <c:pt idx="1122">
                  <c:v>0.131625432911934</c:v>
                </c:pt>
                <c:pt idx="1123">
                  <c:v>0.131625432911934</c:v>
                </c:pt>
                <c:pt idx="1124">
                  <c:v>0.131625432911934</c:v>
                </c:pt>
                <c:pt idx="1125">
                  <c:v>0.131625432911934</c:v>
                </c:pt>
                <c:pt idx="1126">
                  <c:v>0.131625432911934</c:v>
                </c:pt>
                <c:pt idx="1127">
                  <c:v>0.131625432911934</c:v>
                </c:pt>
                <c:pt idx="1128">
                  <c:v>0.131625432911934</c:v>
                </c:pt>
                <c:pt idx="1129">
                  <c:v>0.131625432911934</c:v>
                </c:pt>
                <c:pt idx="1130">
                  <c:v>0.131625432911934</c:v>
                </c:pt>
                <c:pt idx="1131">
                  <c:v>0.131625432911934</c:v>
                </c:pt>
                <c:pt idx="1132">
                  <c:v>0.131625432911934</c:v>
                </c:pt>
                <c:pt idx="1133">
                  <c:v>0.131625432911934</c:v>
                </c:pt>
                <c:pt idx="1134">
                  <c:v>0.131625432911934</c:v>
                </c:pt>
                <c:pt idx="1135">
                  <c:v>0.131625432911934</c:v>
                </c:pt>
                <c:pt idx="1136">
                  <c:v>0.131625432911934</c:v>
                </c:pt>
                <c:pt idx="1137">
                  <c:v>0.131625432911934</c:v>
                </c:pt>
                <c:pt idx="1138">
                  <c:v>0.131625432911934</c:v>
                </c:pt>
                <c:pt idx="1139">
                  <c:v>0.131625432911934</c:v>
                </c:pt>
                <c:pt idx="1140">
                  <c:v>0.131625432911934</c:v>
                </c:pt>
                <c:pt idx="1141">
                  <c:v>0.131625432911934</c:v>
                </c:pt>
                <c:pt idx="1142">
                  <c:v>0.131625432911934</c:v>
                </c:pt>
                <c:pt idx="1143">
                  <c:v>0.131625432911934</c:v>
                </c:pt>
                <c:pt idx="1144">
                  <c:v>0.131625432911934</c:v>
                </c:pt>
                <c:pt idx="1145">
                  <c:v>0.131625432911934</c:v>
                </c:pt>
                <c:pt idx="1146">
                  <c:v>0.131625432911934</c:v>
                </c:pt>
                <c:pt idx="1147">
                  <c:v>0.131625432911934</c:v>
                </c:pt>
                <c:pt idx="1148">
                  <c:v>0.131625432911934</c:v>
                </c:pt>
                <c:pt idx="1149">
                  <c:v>0.131625432911934</c:v>
                </c:pt>
                <c:pt idx="1150">
                  <c:v>0.131625432911934</c:v>
                </c:pt>
                <c:pt idx="1151">
                  <c:v>0.131625432911934</c:v>
                </c:pt>
                <c:pt idx="1152">
                  <c:v>0.131625432911934</c:v>
                </c:pt>
                <c:pt idx="1153">
                  <c:v>0.131625432911934</c:v>
                </c:pt>
                <c:pt idx="1154">
                  <c:v>0.131625432911934</c:v>
                </c:pt>
                <c:pt idx="1155">
                  <c:v>0.131625432911934</c:v>
                </c:pt>
                <c:pt idx="1156">
                  <c:v>0.131625432911934</c:v>
                </c:pt>
                <c:pt idx="1157">
                  <c:v>0.131625432911934</c:v>
                </c:pt>
                <c:pt idx="1158">
                  <c:v>0.131625432911934</c:v>
                </c:pt>
                <c:pt idx="1159">
                  <c:v>0.131625432911934</c:v>
                </c:pt>
                <c:pt idx="1160">
                  <c:v>0.131625432911934</c:v>
                </c:pt>
                <c:pt idx="1161">
                  <c:v>0.131625432911934</c:v>
                </c:pt>
                <c:pt idx="1162">
                  <c:v>0.131625432911934</c:v>
                </c:pt>
                <c:pt idx="1163">
                  <c:v>0.131625432911934</c:v>
                </c:pt>
                <c:pt idx="1164">
                  <c:v>0.131625432911934</c:v>
                </c:pt>
                <c:pt idx="1165">
                  <c:v>0.131625432911934</c:v>
                </c:pt>
                <c:pt idx="1166">
                  <c:v>0.131625432911934</c:v>
                </c:pt>
                <c:pt idx="1167">
                  <c:v>0.131625432911934</c:v>
                </c:pt>
                <c:pt idx="1168">
                  <c:v>0.131625432911934</c:v>
                </c:pt>
                <c:pt idx="1169">
                  <c:v>0.131625432911934</c:v>
                </c:pt>
                <c:pt idx="1170">
                  <c:v>0.131625432911934</c:v>
                </c:pt>
                <c:pt idx="1171">
                  <c:v>0.131625432911934</c:v>
                </c:pt>
                <c:pt idx="1172">
                  <c:v>0.131625432911934</c:v>
                </c:pt>
                <c:pt idx="1173">
                  <c:v>0.131625432911934</c:v>
                </c:pt>
                <c:pt idx="1174">
                  <c:v>0.131625432911934</c:v>
                </c:pt>
                <c:pt idx="1175">
                  <c:v>0.131625432911934</c:v>
                </c:pt>
                <c:pt idx="1176">
                  <c:v>0.131625432911934</c:v>
                </c:pt>
                <c:pt idx="1177">
                  <c:v>0.131625432911934</c:v>
                </c:pt>
                <c:pt idx="1178">
                  <c:v>0.131625432911934</c:v>
                </c:pt>
                <c:pt idx="1179">
                  <c:v>0.131625432911934</c:v>
                </c:pt>
                <c:pt idx="1180">
                  <c:v>0.131625432911934</c:v>
                </c:pt>
                <c:pt idx="1181">
                  <c:v>0.131625432911934</c:v>
                </c:pt>
                <c:pt idx="1182">
                  <c:v>0.131625432911934</c:v>
                </c:pt>
                <c:pt idx="1183">
                  <c:v>0.131625432911934</c:v>
                </c:pt>
                <c:pt idx="1184">
                  <c:v>0.131625432911934</c:v>
                </c:pt>
                <c:pt idx="1185">
                  <c:v>0.131625432911934</c:v>
                </c:pt>
                <c:pt idx="1186">
                  <c:v>0.131625432911934</c:v>
                </c:pt>
                <c:pt idx="1187">
                  <c:v>0.131625432911934</c:v>
                </c:pt>
                <c:pt idx="1188">
                  <c:v>0.131625432911934</c:v>
                </c:pt>
                <c:pt idx="1189">
                  <c:v>0.131625432911934</c:v>
                </c:pt>
                <c:pt idx="1190">
                  <c:v>0.131625432911934</c:v>
                </c:pt>
                <c:pt idx="1191">
                  <c:v>0.131625432911934</c:v>
                </c:pt>
                <c:pt idx="1192">
                  <c:v>0.131625432911934</c:v>
                </c:pt>
                <c:pt idx="1193">
                  <c:v>0.131625432911934</c:v>
                </c:pt>
                <c:pt idx="1194">
                  <c:v>0.131625432911934</c:v>
                </c:pt>
                <c:pt idx="1195">
                  <c:v>0.131625432911934</c:v>
                </c:pt>
                <c:pt idx="1196">
                  <c:v>0.131625432911934</c:v>
                </c:pt>
                <c:pt idx="1197">
                  <c:v>0.131625432911934</c:v>
                </c:pt>
                <c:pt idx="1198">
                  <c:v>0.131625432911934</c:v>
                </c:pt>
                <c:pt idx="1199">
                  <c:v>0.131625432911934</c:v>
                </c:pt>
                <c:pt idx="1200">
                  <c:v>0.131625432911934</c:v>
                </c:pt>
                <c:pt idx="1201">
                  <c:v>0.131625432911934</c:v>
                </c:pt>
                <c:pt idx="1202">
                  <c:v>0.131625432911934</c:v>
                </c:pt>
                <c:pt idx="1203">
                  <c:v>0.131625432911934</c:v>
                </c:pt>
                <c:pt idx="1204">
                  <c:v>0.131625432911934</c:v>
                </c:pt>
                <c:pt idx="1205">
                  <c:v>0.131625432911934</c:v>
                </c:pt>
                <c:pt idx="1206">
                  <c:v>0.131625432911934</c:v>
                </c:pt>
                <c:pt idx="1207">
                  <c:v>0.131625432911934</c:v>
                </c:pt>
                <c:pt idx="1208">
                  <c:v>0.131625432911934</c:v>
                </c:pt>
                <c:pt idx="1209">
                  <c:v>0.131625432911934</c:v>
                </c:pt>
                <c:pt idx="1210">
                  <c:v>0.131625432911934</c:v>
                </c:pt>
                <c:pt idx="1211">
                  <c:v>0.131625432911934</c:v>
                </c:pt>
                <c:pt idx="1212">
                  <c:v>0.131625432911934</c:v>
                </c:pt>
                <c:pt idx="1213">
                  <c:v>0.131625432911934</c:v>
                </c:pt>
                <c:pt idx="1214">
                  <c:v>0.131625432911934</c:v>
                </c:pt>
                <c:pt idx="1215">
                  <c:v>0.131625432911934</c:v>
                </c:pt>
                <c:pt idx="1216">
                  <c:v>0.131625432911934</c:v>
                </c:pt>
                <c:pt idx="1217">
                  <c:v>0.131625432911934</c:v>
                </c:pt>
                <c:pt idx="1218">
                  <c:v>0.131625432911934</c:v>
                </c:pt>
                <c:pt idx="1219">
                  <c:v>0.131625432911934</c:v>
                </c:pt>
                <c:pt idx="1220">
                  <c:v>0.131625432911934</c:v>
                </c:pt>
                <c:pt idx="1221">
                  <c:v>0.131625432911934</c:v>
                </c:pt>
                <c:pt idx="1222">
                  <c:v>0.131625432911934</c:v>
                </c:pt>
                <c:pt idx="1223">
                  <c:v>0.131625432911934</c:v>
                </c:pt>
                <c:pt idx="1224">
                  <c:v>0.131625432911934</c:v>
                </c:pt>
                <c:pt idx="1225">
                  <c:v>0.131625432911934</c:v>
                </c:pt>
                <c:pt idx="1226">
                  <c:v>0.131625432911934</c:v>
                </c:pt>
                <c:pt idx="1227">
                  <c:v>0.131625432911934</c:v>
                </c:pt>
                <c:pt idx="1228">
                  <c:v>0.131625432911934</c:v>
                </c:pt>
                <c:pt idx="1229">
                  <c:v>0.131625432911934</c:v>
                </c:pt>
                <c:pt idx="1230">
                  <c:v>0.131625432911934</c:v>
                </c:pt>
                <c:pt idx="1231">
                  <c:v>0.131625432911934</c:v>
                </c:pt>
                <c:pt idx="1232">
                  <c:v>0.131625432911934</c:v>
                </c:pt>
                <c:pt idx="1233">
                  <c:v>0.131625432911934</c:v>
                </c:pt>
                <c:pt idx="1234">
                  <c:v>0.131625432911934</c:v>
                </c:pt>
                <c:pt idx="1235">
                  <c:v>0.131625432911934</c:v>
                </c:pt>
                <c:pt idx="1236">
                  <c:v>0.131625432911934</c:v>
                </c:pt>
                <c:pt idx="1237">
                  <c:v>0.131625432911934</c:v>
                </c:pt>
                <c:pt idx="1238">
                  <c:v>0.131625432911934</c:v>
                </c:pt>
                <c:pt idx="1239">
                  <c:v>0.131625432911934</c:v>
                </c:pt>
                <c:pt idx="1240">
                  <c:v>0.131625432911934</c:v>
                </c:pt>
                <c:pt idx="1241">
                  <c:v>0.131625432911934</c:v>
                </c:pt>
                <c:pt idx="1242">
                  <c:v>0.131625432911934</c:v>
                </c:pt>
                <c:pt idx="1243">
                  <c:v>0.131625432911934</c:v>
                </c:pt>
                <c:pt idx="1244">
                  <c:v>0.131625432911934</c:v>
                </c:pt>
                <c:pt idx="1245">
                  <c:v>0.131625432911934</c:v>
                </c:pt>
                <c:pt idx="1246">
                  <c:v>0.131625432911934</c:v>
                </c:pt>
                <c:pt idx="1247">
                  <c:v>0.131625432911934</c:v>
                </c:pt>
                <c:pt idx="1248">
                  <c:v>0.131625432911934</c:v>
                </c:pt>
                <c:pt idx="1249">
                  <c:v>0.131625432911934</c:v>
                </c:pt>
                <c:pt idx="1250">
                  <c:v>0.131625432911934</c:v>
                </c:pt>
                <c:pt idx="1251">
                  <c:v>0.131625432911934</c:v>
                </c:pt>
                <c:pt idx="1252">
                  <c:v>0.131625432911934</c:v>
                </c:pt>
                <c:pt idx="1253">
                  <c:v>0.131625432911934</c:v>
                </c:pt>
                <c:pt idx="1254">
                  <c:v>0.131625432911934</c:v>
                </c:pt>
                <c:pt idx="1255">
                  <c:v>0.131625432911934</c:v>
                </c:pt>
                <c:pt idx="1256">
                  <c:v>0.131625432911934</c:v>
                </c:pt>
                <c:pt idx="1257">
                  <c:v>0.131625432911934</c:v>
                </c:pt>
                <c:pt idx="1258">
                  <c:v>0.131625432911934</c:v>
                </c:pt>
                <c:pt idx="1259">
                  <c:v>0.131625432911934</c:v>
                </c:pt>
                <c:pt idx="1260">
                  <c:v>0.131625432911934</c:v>
                </c:pt>
                <c:pt idx="1261">
                  <c:v>0.131625432911934</c:v>
                </c:pt>
                <c:pt idx="1262">
                  <c:v>0.131625432911934</c:v>
                </c:pt>
                <c:pt idx="1263">
                  <c:v>0.131625432911934</c:v>
                </c:pt>
                <c:pt idx="1264">
                  <c:v>0.131625432911934</c:v>
                </c:pt>
                <c:pt idx="1265">
                  <c:v>0.131625432911934</c:v>
                </c:pt>
                <c:pt idx="1266">
                  <c:v>0.131625432911934</c:v>
                </c:pt>
                <c:pt idx="1267">
                  <c:v>0.131625432911934</c:v>
                </c:pt>
                <c:pt idx="1268">
                  <c:v>0.131625432911934</c:v>
                </c:pt>
                <c:pt idx="1269">
                  <c:v>0.131625432911934</c:v>
                </c:pt>
                <c:pt idx="1270">
                  <c:v>0.131625432911934</c:v>
                </c:pt>
                <c:pt idx="1271">
                  <c:v>0.131625432911934</c:v>
                </c:pt>
                <c:pt idx="1272">
                  <c:v>0.131625432911934</c:v>
                </c:pt>
                <c:pt idx="1273">
                  <c:v>0.131625432911934</c:v>
                </c:pt>
                <c:pt idx="1274">
                  <c:v>0.131625432911934</c:v>
                </c:pt>
                <c:pt idx="1275">
                  <c:v>0.131625432911934</c:v>
                </c:pt>
                <c:pt idx="1276">
                  <c:v>0.131625432911934</c:v>
                </c:pt>
                <c:pt idx="1277">
                  <c:v>0.131625432911934</c:v>
                </c:pt>
                <c:pt idx="1278">
                  <c:v>0.131625432911934</c:v>
                </c:pt>
                <c:pt idx="1279">
                  <c:v>0.131625432911934</c:v>
                </c:pt>
                <c:pt idx="1280">
                  <c:v>0.131625432911934</c:v>
                </c:pt>
                <c:pt idx="1281">
                  <c:v>0.131625432911934</c:v>
                </c:pt>
                <c:pt idx="1282">
                  <c:v>0.131625432911934</c:v>
                </c:pt>
                <c:pt idx="1283">
                  <c:v>0.131625432911934</c:v>
                </c:pt>
                <c:pt idx="1284">
                  <c:v>0.131625432911934</c:v>
                </c:pt>
                <c:pt idx="1285">
                  <c:v>0.131625432911934</c:v>
                </c:pt>
                <c:pt idx="1286">
                  <c:v>0.131625432911934</c:v>
                </c:pt>
                <c:pt idx="1287">
                  <c:v>0.131625432911934</c:v>
                </c:pt>
                <c:pt idx="1288">
                  <c:v>0.131625432911934</c:v>
                </c:pt>
                <c:pt idx="1289">
                  <c:v>0.131625432911934</c:v>
                </c:pt>
                <c:pt idx="1290">
                  <c:v>0.131625432911934</c:v>
                </c:pt>
                <c:pt idx="1291">
                  <c:v>0.131625432911934</c:v>
                </c:pt>
                <c:pt idx="1292">
                  <c:v>0.131625432911934</c:v>
                </c:pt>
                <c:pt idx="1293">
                  <c:v>0.131625432911934</c:v>
                </c:pt>
                <c:pt idx="1294">
                  <c:v>0.131625432911934</c:v>
                </c:pt>
                <c:pt idx="1295">
                  <c:v>0.131625432911934</c:v>
                </c:pt>
                <c:pt idx="1296">
                  <c:v>0.131625432911934</c:v>
                </c:pt>
                <c:pt idx="1297">
                  <c:v>0.131625432911934</c:v>
                </c:pt>
                <c:pt idx="1298">
                  <c:v>0.131625432911934</c:v>
                </c:pt>
                <c:pt idx="1299">
                  <c:v>0.131625432911934</c:v>
                </c:pt>
                <c:pt idx="1300">
                  <c:v>0.131625432911934</c:v>
                </c:pt>
                <c:pt idx="1301">
                  <c:v>0.131625432911934</c:v>
                </c:pt>
                <c:pt idx="1302">
                  <c:v>0.131625432911934</c:v>
                </c:pt>
                <c:pt idx="1303">
                  <c:v>0.131625432911934</c:v>
                </c:pt>
                <c:pt idx="1304">
                  <c:v>0.131625432911934</c:v>
                </c:pt>
                <c:pt idx="1305">
                  <c:v>0.131625432911934</c:v>
                </c:pt>
                <c:pt idx="1306">
                  <c:v>0.131625432911934</c:v>
                </c:pt>
                <c:pt idx="1307">
                  <c:v>0.131625432911934</c:v>
                </c:pt>
                <c:pt idx="1308">
                  <c:v>0.131625432911934</c:v>
                </c:pt>
                <c:pt idx="1309">
                  <c:v>0.131625432911934</c:v>
                </c:pt>
                <c:pt idx="1310">
                  <c:v>0.131625432911934</c:v>
                </c:pt>
                <c:pt idx="1311">
                  <c:v>0.131625432911934</c:v>
                </c:pt>
                <c:pt idx="1312">
                  <c:v>0.131625432911934</c:v>
                </c:pt>
                <c:pt idx="1313">
                  <c:v>0.131625432911934</c:v>
                </c:pt>
                <c:pt idx="1314">
                  <c:v>0.131625432911934</c:v>
                </c:pt>
                <c:pt idx="1315">
                  <c:v>0.131625432911934</c:v>
                </c:pt>
                <c:pt idx="1316">
                  <c:v>0.131625432911934</c:v>
                </c:pt>
                <c:pt idx="1317">
                  <c:v>0.131625432911934</c:v>
                </c:pt>
                <c:pt idx="1318">
                  <c:v>0.131625432911934</c:v>
                </c:pt>
                <c:pt idx="1319">
                  <c:v>0.131625432911934</c:v>
                </c:pt>
                <c:pt idx="1320">
                  <c:v>0.131625432911934</c:v>
                </c:pt>
                <c:pt idx="1321">
                  <c:v>0.131625432911934</c:v>
                </c:pt>
                <c:pt idx="1322">
                  <c:v>0.131625432911934</c:v>
                </c:pt>
                <c:pt idx="1323">
                  <c:v>0.131625432911934</c:v>
                </c:pt>
                <c:pt idx="1324">
                  <c:v>0.131625432911934</c:v>
                </c:pt>
                <c:pt idx="1325">
                  <c:v>0.131625432911934</c:v>
                </c:pt>
                <c:pt idx="1326">
                  <c:v>0.131625432911934</c:v>
                </c:pt>
                <c:pt idx="1327">
                  <c:v>0.131625432911934</c:v>
                </c:pt>
                <c:pt idx="1328">
                  <c:v>0.131625432911934</c:v>
                </c:pt>
                <c:pt idx="1329">
                  <c:v>0.131625432911934</c:v>
                </c:pt>
                <c:pt idx="1330">
                  <c:v>0.131625432911934</c:v>
                </c:pt>
                <c:pt idx="1331">
                  <c:v>0.131625432911934</c:v>
                </c:pt>
                <c:pt idx="1332">
                  <c:v>0.131625432911934</c:v>
                </c:pt>
                <c:pt idx="1333">
                  <c:v>0.131625432911934</c:v>
                </c:pt>
                <c:pt idx="1334">
                  <c:v>0.131625432911934</c:v>
                </c:pt>
                <c:pt idx="1335">
                  <c:v>0.131625432911934</c:v>
                </c:pt>
                <c:pt idx="1336">
                  <c:v>0.131625432911934</c:v>
                </c:pt>
                <c:pt idx="1337">
                  <c:v>0.131625432911934</c:v>
                </c:pt>
                <c:pt idx="1338">
                  <c:v>0.131625432911934</c:v>
                </c:pt>
                <c:pt idx="1339">
                  <c:v>0.131625432911934</c:v>
                </c:pt>
                <c:pt idx="1340">
                  <c:v>0.131625432911934</c:v>
                </c:pt>
                <c:pt idx="1341">
                  <c:v>0.131625432911934</c:v>
                </c:pt>
                <c:pt idx="1342">
                  <c:v>0.131625432911934</c:v>
                </c:pt>
                <c:pt idx="1343">
                  <c:v>0.131625432911934</c:v>
                </c:pt>
                <c:pt idx="1344">
                  <c:v>0.131625432911934</c:v>
                </c:pt>
                <c:pt idx="1345">
                  <c:v>0.131625432911934</c:v>
                </c:pt>
                <c:pt idx="1346">
                  <c:v>0.131625432911934</c:v>
                </c:pt>
                <c:pt idx="1347">
                  <c:v>0.131625432911934</c:v>
                </c:pt>
                <c:pt idx="1348">
                  <c:v>0.131625432911934</c:v>
                </c:pt>
                <c:pt idx="1349">
                  <c:v>0.131625432911934</c:v>
                </c:pt>
                <c:pt idx="1350">
                  <c:v>0.131625432911934</c:v>
                </c:pt>
                <c:pt idx="1351">
                  <c:v>0.131625432911934</c:v>
                </c:pt>
                <c:pt idx="1352">
                  <c:v>0.131625432911934</c:v>
                </c:pt>
                <c:pt idx="1353">
                  <c:v>0.131625432911934</c:v>
                </c:pt>
                <c:pt idx="1354">
                  <c:v>0.131625432911934</c:v>
                </c:pt>
                <c:pt idx="1355">
                  <c:v>0.131625432911934</c:v>
                </c:pt>
                <c:pt idx="1356">
                  <c:v>0.131625432911934</c:v>
                </c:pt>
                <c:pt idx="1357">
                  <c:v>0.131625432911934</c:v>
                </c:pt>
                <c:pt idx="1358">
                  <c:v>0.131625432911934</c:v>
                </c:pt>
                <c:pt idx="1359">
                  <c:v>0.131625432911934</c:v>
                </c:pt>
                <c:pt idx="1360">
                  <c:v>0.131625432911934</c:v>
                </c:pt>
                <c:pt idx="1361">
                  <c:v>0.131625432911934</c:v>
                </c:pt>
                <c:pt idx="1362">
                  <c:v>0.131625432911934</c:v>
                </c:pt>
                <c:pt idx="1363">
                  <c:v>0.131625432911934</c:v>
                </c:pt>
                <c:pt idx="1364">
                  <c:v>0.131625432911934</c:v>
                </c:pt>
                <c:pt idx="1365">
                  <c:v>0.131625432911934</c:v>
                </c:pt>
                <c:pt idx="1366">
                  <c:v>0.131625432911934</c:v>
                </c:pt>
                <c:pt idx="1367">
                  <c:v>0.131625432911934</c:v>
                </c:pt>
                <c:pt idx="1368">
                  <c:v>0.131625432911934</c:v>
                </c:pt>
                <c:pt idx="1369">
                  <c:v>0.131627770384725</c:v>
                </c:pt>
                <c:pt idx="1370">
                  <c:v>0.131628079317387</c:v>
                </c:pt>
                <c:pt idx="1371">
                  <c:v>0.131628423883041</c:v>
                </c:pt>
                <c:pt idx="1372">
                  <c:v>0.131628807447963</c:v>
                </c:pt>
                <c:pt idx="1373">
                  <c:v>0.131629233597464</c:v>
                </c:pt>
                <c:pt idx="1374">
                  <c:v>0.131629706137539</c:v>
                </c:pt>
                <c:pt idx="1375">
                  <c:v>0.131630229094688</c:v>
                </c:pt>
                <c:pt idx="1376">
                  <c:v>0.131630806713688</c:v>
                </c:pt>
                <c:pt idx="1377">
                  <c:v>0.131631443453086</c:v>
                </c:pt>
                <c:pt idx="1378">
                  <c:v>0.131632143978177</c:v>
                </c:pt>
                <c:pt idx="1379">
                  <c:v>0.131632913151256</c:v>
                </c:pt>
                <c:pt idx="1380">
                  <c:v>0.13163375601891</c:v>
                </c:pt>
                <c:pt idx="1381">
                  <c:v>0.131634677796161</c:v>
                </c:pt>
                <c:pt idx="1382">
                  <c:v>0.131635683847263</c:v>
                </c:pt>
                <c:pt idx="1383">
                  <c:v>0.131636779662998</c:v>
                </c:pt>
                <c:pt idx="1384">
                  <c:v>0.131637970834313</c:v>
                </c:pt>
                <c:pt idx="1385">
                  <c:v>0.131639263022216</c:v>
                </c:pt>
                <c:pt idx="1386">
                  <c:v>0.131640661923836</c:v>
                </c:pt>
                <c:pt idx="1387">
                  <c:v>0.131642173234632</c:v>
                </c:pt>
                <c:pt idx="1388">
                  <c:v>0.131643802606759</c:v>
                </c:pt>
                <c:pt idx="1389">
                  <c:v>0.131645555603657</c:v>
                </c:pt>
                <c:pt idx="1390">
                  <c:v>0.131647437650993</c:v>
                </c:pt>
                <c:pt idx="1391">
                  <c:v>0.131649453984124</c:v>
                </c:pt>
                <c:pt idx="1392">
                  <c:v>0.131651609592326</c:v>
                </c:pt>
                <c:pt idx="1393">
                  <c:v>0.131653909160095</c:v>
                </c:pt>
                <c:pt idx="1394">
                  <c:v>0.13165635700589</c:v>
                </c:pt>
                <c:pt idx="1395">
                  <c:v>0.131658957018747</c:v>
                </c:pt>
                <c:pt idx="1396">
                  <c:v>0.131661712593277</c:v>
                </c:pt>
                <c:pt idx="1397">
                  <c:v>0.1316646265636</c:v>
                </c:pt>
                <c:pt idx="1398">
                  <c:v>0.131667701136849</c:v>
                </c:pt>
                <c:pt idx="1399">
                  <c:v>0.131670937826927</c:v>
                </c:pt>
                <c:pt idx="1400">
                  <c:v>0.131674337389256</c:v>
                </c:pt>
                <c:pt idx="1401">
                  <c:v>0.131677899757289</c:v>
                </c:pt>
                <c:pt idx="1402">
                  <c:v>0.131681623981623</c:v>
                </c:pt>
                <c:pt idx="1403">
                  <c:v>0.131685508172546</c:v>
                </c:pt>
                <c:pt idx="1404">
                  <c:v>0.131689549446896</c:v>
                </c:pt>
                <c:pt idx="1405">
                  <c:v>0.131693743880112</c:v>
                </c:pt>
                <c:pt idx="1406">
                  <c:v>0.131698086464342</c:v>
                </c:pt>
                <c:pt idx="1407">
                  <c:v>0.131702571073474</c:v>
                </c:pt>
                <c:pt idx="1408">
                  <c:v>0.13170719043591</c:v>
                </c:pt>
                <c:pt idx="1409">
                  <c:v>0.131711936115877</c:v>
                </c:pt>
                <c:pt idx="1410">
                  <c:v>0.13171679850399</c:v>
                </c:pt>
                <c:pt idx="1411">
                  <c:v>0.13172176681773</c:v>
                </c:pt>
                <c:pt idx="1412">
                  <c:v>0.131726829112402</c:v>
                </c:pt>
                <c:pt idx="1413">
                  <c:v>0.131731972303049</c:v>
                </c:pt>
                <c:pt idx="1414">
                  <c:v>0.131737182197681</c:v>
                </c:pt>
                <c:pt idx="1415">
                  <c:v>0.131742443542053</c:v>
                </c:pt>
                <c:pt idx="1416">
                  <c:v>0.131747740076115</c:v>
                </c:pt>
                <c:pt idx="1417">
                  <c:v>0.131753054602081</c:v>
                </c:pt>
                <c:pt idx="1418">
                  <c:v>0.131758369063967</c:v>
                </c:pt>
                <c:pt idx="1419">
                  <c:v>0.131763664638241</c:v>
                </c:pt>
                <c:pt idx="1420">
                  <c:v>0.13176892183513</c:v>
                </c:pt>
                <c:pt idx="1421">
                  <c:v>0.131774120609935</c:v>
                </c:pt>
                <c:pt idx="1422">
                  <c:v>0.131779240483589</c:v>
                </c:pt>
                <c:pt idx="1423">
                  <c:v>0.131784260671509</c:v>
                </c:pt>
                <c:pt idx="1424">
                  <c:v>0.131789160219701</c:v>
                </c:pt>
                <c:pt idx="1425">
                  <c:v>0.131793918146914</c:v>
                </c:pt>
                <c:pt idx="1426">
                  <c:v>0.131798513591549</c:v>
                </c:pt>
                <c:pt idx="1427">
                  <c:v>0.131802925961905</c:v>
                </c:pt>
                <c:pt idx="1428">
                  <c:v>0.131807135088287</c:v>
                </c:pt>
                <c:pt idx="1429">
                  <c:v>0.131811121375417</c:v>
                </c:pt>
                <c:pt idx="1430">
                  <c:v>0.131814865953557</c:v>
                </c:pt>
                <c:pt idx="1431">
                  <c:v>0.131818350826709</c:v>
                </c:pt>
                <c:pt idx="1432">
                  <c:v>0.131821559016296</c:v>
                </c:pt>
                <c:pt idx="1433">
                  <c:v>0.131824474698692</c:v>
                </c:pt>
                <c:pt idx="1434">
                  <c:v>0.131827083335077</c:v>
                </c:pt>
                <c:pt idx="1435">
                  <c:v>0.131829371792104</c:v>
                </c:pt>
                <c:pt idx="1436">
                  <c:v>0.131831328451987</c:v>
                </c:pt>
                <c:pt idx="1437">
                  <c:v>0.131832943310722</c:v>
                </c:pt>
                <c:pt idx="1438">
                  <c:v>0.131834208063276</c:v>
                </c:pt>
                <c:pt idx="1439">
                  <c:v>0.131835116174729</c:v>
                </c:pt>
                <c:pt idx="1440">
                  <c:v>0.131835662936513</c:v>
                </c:pt>
                <c:pt idx="1441">
                  <c:v>0.131835845507083</c:v>
                </c:pt>
                <c:pt idx="1442">
                  <c:v>0.131835662936513</c:v>
                </c:pt>
                <c:pt idx="1443">
                  <c:v>0.131835116174729</c:v>
                </c:pt>
                <c:pt idx="1444">
                  <c:v>0.131834208063276</c:v>
                </c:pt>
                <c:pt idx="1445">
                  <c:v>0.131832943310722</c:v>
                </c:pt>
                <c:pt idx="1446">
                  <c:v>0.131831328451987</c:v>
                </c:pt>
                <c:pt idx="1447">
                  <c:v>0.131829371792104</c:v>
                </c:pt>
                <c:pt idx="1448">
                  <c:v>0.131827083335077</c:v>
                </c:pt>
                <c:pt idx="1449">
                  <c:v>0.131824474698692</c:v>
                </c:pt>
                <c:pt idx="1450">
                  <c:v>0.131821559016296</c:v>
                </c:pt>
                <c:pt idx="1451">
                  <c:v>0.131818350826709</c:v>
                </c:pt>
                <c:pt idx="1452">
                  <c:v>0.131814865953557</c:v>
                </c:pt>
                <c:pt idx="1453">
                  <c:v>0.131811121375417</c:v>
                </c:pt>
                <c:pt idx="1454">
                  <c:v>0.131807135088287</c:v>
                </c:pt>
                <c:pt idx="1455">
                  <c:v>0.131802925961905</c:v>
                </c:pt>
                <c:pt idx="1456">
                  <c:v>0.131798513591549</c:v>
                </c:pt>
                <c:pt idx="1457">
                  <c:v>0.131793918146914</c:v>
                </c:pt>
                <c:pt idx="1458">
                  <c:v>0.131789160219701</c:v>
                </c:pt>
                <c:pt idx="1459">
                  <c:v>0.131784260671509</c:v>
                </c:pt>
                <c:pt idx="1460">
                  <c:v>0.131779240483589</c:v>
                </c:pt>
                <c:pt idx="1461">
                  <c:v>0.131774120609935</c:v>
                </c:pt>
                <c:pt idx="1462">
                  <c:v>0.13176892183513</c:v>
                </c:pt>
                <c:pt idx="1463">
                  <c:v>0.131763664638241</c:v>
                </c:pt>
                <c:pt idx="1464">
                  <c:v>0.131758369063967</c:v>
                </c:pt>
                <c:pt idx="1465">
                  <c:v>0.131753054602081</c:v>
                </c:pt>
                <c:pt idx="1466">
                  <c:v>0.131747740076115</c:v>
                </c:pt>
                <c:pt idx="1467">
                  <c:v>0.131742443542053</c:v>
                </c:pt>
                <c:pt idx="1468">
                  <c:v>0.131737182197681</c:v>
                </c:pt>
                <c:pt idx="1469">
                  <c:v>0.131731972303049</c:v>
                </c:pt>
                <c:pt idx="1470">
                  <c:v>0.131726829112402</c:v>
                </c:pt>
                <c:pt idx="1471">
                  <c:v>0.13172176681773</c:v>
                </c:pt>
                <c:pt idx="1472">
                  <c:v>0.13171679850399</c:v>
                </c:pt>
                <c:pt idx="1473">
                  <c:v>0.131711936115877</c:v>
                </c:pt>
                <c:pt idx="1474">
                  <c:v>0.13170719043591</c:v>
                </c:pt>
                <c:pt idx="1475">
                  <c:v>0.131702571073474</c:v>
                </c:pt>
                <c:pt idx="1476">
                  <c:v>0.131698086464342</c:v>
                </c:pt>
                <c:pt idx="1477">
                  <c:v>0.131693743880112</c:v>
                </c:pt>
                <c:pt idx="1478">
                  <c:v>0.131689549446896</c:v>
                </c:pt>
                <c:pt idx="1479">
                  <c:v>0.131685508172546</c:v>
                </c:pt>
                <c:pt idx="1480">
                  <c:v>0.131681623981623</c:v>
                </c:pt>
                <c:pt idx="1481">
                  <c:v>0.131677899757289</c:v>
                </c:pt>
                <c:pt idx="1482">
                  <c:v>0.131674337389256</c:v>
                </c:pt>
                <c:pt idx="1483">
                  <c:v>0.131670937826927</c:v>
                </c:pt>
                <c:pt idx="1484">
                  <c:v>0.131667701136849</c:v>
                </c:pt>
                <c:pt idx="1485">
                  <c:v>0.1316646265636</c:v>
                </c:pt>
                <c:pt idx="1486">
                  <c:v>0.131661712593277</c:v>
                </c:pt>
                <c:pt idx="1487">
                  <c:v>0.131658957018747</c:v>
                </c:pt>
                <c:pt idx="1488">
                  <c:v>0.13165635700589</c:v>
                </c:pt>
                <c:pt idx="1489">
                  <c:v>0.131653909160095</c:v>
                </c:pt>
                <c:pt idx="1490">
                  <c:v>0.131651609592326</c:v>
                </c:pt>
                <c:pt idx="1491">
                  <c:v>0.131649453984124</c:v>
                </c:pt>
                <c:pt idx="1492">
                  <c:v>0.131647437650993</c:v>
                </c:pt>
                <c:pt idx="1493">
                  <c:v>0.131645555603657</c:v>
                </c:pt>
                <c:pt idx="1494">
                  <c:v>0.131643802606759</c:v>
                </c:pt>
                <c:pt idx="1495">
                  <c:v>0.131642173234632</c:v>
                </c:pt>
                <c:pt idx="1496">
                  <c:v>0.131640661923836</c:v>
                </c:pt>
                <c:pt idx="1497">
                  <c:v>0.131639263022216</c:v>
                </c:pt>
                <c:pt idx="1498">
                  <c:v>0.131637970834313</c:v>
                </c:pt>
                <c:pt idx="1499">
                  <c:v>0.131636779662998</c:v>
                </c:pt>
                <c:pt idx="1500">
                  <c:v>0.131635683847263</c:v>
                </c:pt>
                <c:pt idx="1501">
                  <c:v>0.131634677796161</c:v>
                </c:pt>
                <c:pt idx="1502">
                  <c:v>0.13163375601891</c:v>
                </c:pt>
                <c:pt idx="1503">
                  <c:v>0.131632913151256</c:v>
                </c:pt>
                <c:pt idx="1504">
                  <c:v>0.131632143978177</c:v>
                </c:pt>
                <c:pt idx="1505">
                  <c:v>0.131631443453086</c:v>
                </c:pt>
                <c:pt idx="1506">
                  <c:v>0.131630806713688</c:v>
                </c:pt>
                <c:pt idx="1507">
                  <c:v>0.131630229094688</c:v>
                </c:pt>
                <c:pt idx="1508">
                  <c:v>0.131629706137539</c:v>
                </c:pt>
                <c:pt idx="1509">
                  <c:v>0.131629233597464</c:v>
                </c:pt>
                <c:pt idx="1510">
                  <c:v>0.131628807447963</c:v>
                </c:pt>
                <c:pt idx="1511">
                  <c:v>0.131628423883041</c:v>
                </c:pt>
                <c:pt idx="1512">
                  <c:v>0.131628079317387</c:v>
                </c:pt>
                <c:pt idx="1513">
                  <c:v>0.131627770384725</c:v>
                </c:pt>
                <c:pt idx="1514">
                  <c:v>0.131625432911934</c:v>
                </c:pt>
                <c:pt idx="1515">
                  <c:v>0.131625432911934</c:v>
                </c:pt>
                <c:pt idx="1516">
                  <c:v>0.131625432911934</c:v>
                </c:pt>
                <c:pt idx="1517">
                  <c:v>0.131625432911934</c:v>
                </c:pt>
                <c:pt idx="1518">
                  <c:v>0.131625432911934</c:v>
                </c:pt>
                <c:pt idx="1519">
                  <c:v>0.131625432911934</c:v>
                </c:pt>
                <c:pt idx="1520">
                  <c:v>0.131625432911934</c:v>
                </c:pt>
                <c:pt idx="1521">
                  <c:v>0.131625432911934</c:v>
                </c:pt>
                <c:pt idx="1522">
                  <c:v>0.131625432911934</c:v>
                </c:pt>
                <c:pt idx="1523">
                  <c:v>0.131625432911934</c:v>
                </c:pt>
                <c:pt idx="1524">
                  <c:v>0.131625432911934</c:v>
                </c:pt>
                <c:pt idx="1525">
                  <c:v>0.131625432911934</c:v>
                </c:pt>
                <c:pt idx="1526">
                  <c:v>0.131625432911934</c:v>
                </c:pt>
                <c:pt idx="1527">
                  <c:v>0.131625432911934</c:v>
                </c:pt>
                <c:pt idx="1528">
                  <c:v>0.131625432911934</c:v>
                </c:pt>
                <c:pt idx="1529">
                  <c:v>0.131625432911934</c:v>
                </c:pt>
                <c:pt idx="1530">
                  <c:v>0.131625432911934</c:v>
                </c:pt>
                <c:pt idx="1531">
                  <c:v>0.131625432911934</c:v>
                </c:pt>
                <c:pt idx="1532">
                  <c:v>0.131625432911934</c:v>
                </c:pt>
                <c:pt idx="1533">
                  <c:v>0.131625432911934</c:v>
                </c:pt>
                <c:pt idx="1534">
                  <c:v>0.131625432911934</c:v>
                </c:pt>
                <c:pt idx="1535">
                  <c:v>0.131625432911934</c:v>
                </c:pt>
                <c:pt idx="1536">
                  <c:v>0.131625432911934</c:v>
                </c:pt>
                <c:pt idx="1537">
                  <c:v>0.131625432911934</c:v>
                </c:pt>
                <c:pt idx="1538">
                  <c:v>0.131625432911934</c:v>
                </c:pt>
                <c:pt idx="1539">
                  <c:v>0.131625432911934</c:v>
                </c:pt>
                <c:pt idx="1540">
                  <c:v>0.131625432911934</c:v>
                </c:pt>
                <c:pt idx="1541">
                  <c:v>0.131625432911934</c:v>
                </c:pt>
                <c:pt idx="1542">
                  <c:v>0.131625432911934</c:v>
                </c:pt>
                <c:pt idx="1543">
                  <c:v>0.131625432911934</c:v>
                </c:pt>
                <c:pt idx="1544">
                  <c:v>0.131625432911934</c:v>
                </c:pt>
                <c:pt idx="1545">
                  <c:v>0.131625432911934</c:v>
                </c:pt>
                <c:pt idx="1546">
                  <c:v>0.131625432911934</c:v>
                </c:pt>
                <c:pt idx="1547">
                  <c:v>0.131625432911934</c:v>
                </c:pt>
                <c:pt idx="1548">
                  <c:v>0.131625432911934</c:v>
                </c:pt>
                <c:pt idx="1549">
                  <c:v>0.131625432911934</c:v>
                </c:pt>
                <c:pt idx="1550">
                  <c:v>0.131625432911934</c:v>
                </c:pt>
                <c:pt idx="1551">
                  <c:v>0.131625432911934</c:v>
                </c:pt>
                <c:pt idx="1552">
                  <c:v>0.131625432911934</c:v>
                </c:pt>
                <c:pt idx="1553">
                  <c:v>0.131625432911934</c:v>
                </c:pt>
                <c:pt idx="1554">
                  <c:v>0.131625432911934</c:v>
                </c:pt>
                <c:pt idx="1555">
                  <c:v>0.131625432911934</c:v>
                </c:pt>
                <c:pt idx="1556">
                  <c:v>0.131625432911934</c:v>
                </c:pt>
                <c:pt idx="1557">
                  <c:v>0.131625432911934</c:v>
                </c:pt>
                <c:pt idx="1558">
                  <c:v>0.131625432911934</c:v>
                </c:pt>
                <c:pt idx="1559">
                  <c:v>0.131625432911934</c:v>
                </c:pt>
                <c:pt idx="1560">
                  <c:v>0.131625432911934</c:v>
                </c:pt>
                <c:pt idx="1561">
                  <c:v>0.131625432911934</c:v>
                </c:pt>
                <c:pt idx="1562">
                  <c:v>0.131625432911934</c:v>
                </c:pt>
                <c:pt idx="1563">
                  <c:v>0.131625432911934</c:v>
                </c:pt>
                <c:pt idx="1564">
                  <c:v>0.131625432911934</c:v>
                </c:pt>
                <c:pt idx="1565">
                  <c:v>0.131625432911934</c:v>
                </c:pt>
                <c:pt idx="1566">
                  <c:v>0.131625432911934</c:v>
                </c:pt>
                <c:pt idx="1567">
                  <c:v>0.131625432911934</c:v>
                </c:pt>
                <c:pt idx="1568">
                  <c:v>0.131625432911934</c:v>
                </c:pt>
                <c:pt idx="1569">
                  <c:v>0.131625432911934</c:v>
                </c:pt>
                <c:pt idx="1570">
                  <c:v>0.131625432911934</c:v>
                </c:pt>
                <c:pt idx="1571">
                  <c:v>0.131625432911934</c:v>
                </c:pt>
                <c:pt idx="1572">
                  <c:v>0.131625432911934</c:v>
                </c:pt>
                <c:pt idx="1573">
                  <c:v>0.131625432911934</c:v>
                </c:pt>
                <c:pt idx="1574">
                  <c:v>0.131625432911934</c:v>
                </c:pt>
                <c:pt idx="1575">
                  <c:v>0.131625432911934</c:v>
                </c:pt>
                <c:pt idx="1576">
                  <c:v>0.131625432911934</c:v>
                </c:pt>
                <c:pt idx="1577">
                  <c:v>0.131625432911934</c:v>
                </c:pt>
                <c:pt idx="1578">
                  <c:v>0.131625432911934</c:v>
                </c:pt>
                <c:pt idx="1579">
                  <c:v>0.131625432911934</c:v>
                </c:pt>
                <c:pt idx="1580">
                  <c:v>0.131625432911934</c:v>
                </c:pt>
                <c:pt idx="1581">
                  <c:v>0.131625432911934</c:v>
                </c:pt>
                <c:pt idx="1582">
                  <c:v>0.131625432911934</c:v>
                </c:pt>
                <c:pt idx="1583">
                  <c:v>0.131625432911934</c:v>
                </c:pt>
                <c:pt idx="1584">
                  <c:v>0.131625432911934</c:v>
                </c:pt>
                <c:pt idx="1585">
                  <c:v>0.131625432911934</c:v>
                </c:pt>
                <c:pt idx="1586">
                  <c:v>0.131625432911934</c:v>
                </c:pt>
                <c:pt idx="1587">
                  <c:v>0.131625432911934</c:v>
                </c:pt>
                <c:pt idx="1588">
                  <c:v>0.131625432911934</c:v>
                </c:pt>
                <c:pt idx="1589">
                  <c:v>0.131625432911934</c:v>
                </c:pt>
                <c:pt idx="1590">
                  <c:v>0.131625432911934</c:v>
                </c:pt>
                <c:pt idx="1591">
                  <c:v>0.131625432911934</c:v>
                </c:pt>
                <c:pt idx="1592">
                  <c:v>0.131625432911934</c:v>
                </c:pt>
                <c:pt idx="1593">
                  <c:v>0.131625432911934</c:v>
                </c:pt>
                <c:pt idx="1594">
                  <c:v>0.131625432911934</c:v>
                </c:pt>
                <c:pt idx="1595">
                  <c:v>0.131625432911934</c:v>
                </c:pt>
                <c:pt idx="1596">
                  <c:v>0.131625432911934</c:v>
                </c:pt>
                <c:pt idx="1597">
                  <c:v>0.131625432911934</c:v>
                </c:pt>
                <c:pt idx="1598">
                  <c:v>0.131625432911934</c:v>
                </c:pt>
                <c:pt idx="1599">
                  <c:v>0.131625432911934</c:v>
                </c:pt>
                <c:pt idx="1600">
                  <c:v>0.131625432911934</c:v>
                </c:pt>
                <c:pt idx="1601">
                  <c:v>0.131625432911934</c:v>
                </c:pt>
                <c:pt idx="1602">
                  <c:v>0.131625432911934</c:v>
                </c:pt>
                <c:pt idx="1603">
                  <c:v>0.131625432911934</c:v>
                </c:pt>
                <c:pt idx="1604">
                  <c:v>0.131625432911934</c:v>
                </c:pt>
                <c:pt idx="1605">
                  <c:v>0.131625432911934</c:v>
                </c:pt>
                <c:pt idx="1606">
                  <c:v>0.131625432911934</c:v>
                </c:pt>
                <c:pt idx="1607">
                  <c:v>0.131625432911934</c:v>
                </c:pt>
                <c:pt idx="1608">
                  <c:v>0.131625432911934</c:v>
                </c:pt>
                <c:pt idx="1609">
                  <c:v>0.131625432911934</c:v>
                </c:pt>
                <c:pt idx="1610">
                  <c:v>0.131625432911934</c:v>
                </c:pt>
                <c:pt idx="1611">
                  <c:v>0.131625432911934</c:v>
                </c:pt>
                <c:pt idx="1612">
                  <c:v>0.131625432911934</c:v>
                </c:pt>
                <c:pt idx="1613">
                  <c:v>0.131625432911934</c:v>
                </c:pt>
                <c:pt idx="1614">
                  <c:v>0.131625432911934</c:v>
                </c:pt>
                <c:pt idx="1615">
                  <c:v>0.131625432911934</c:v>
                </c:pt>
                <c:pt idx="1616">
                  <c:v>0.131625432911934</c:v>
                </c:pt>
                <c:pt idx="1617">
                  <c:v>0.131625432911934</c:v>
                </c:pt>
                <c:pt idx="1618">
                  <c:v>0.131625432911934</c:v>
                </c:pt>
                <c:pt idx="1619">
                  <c:v>0.131625432911934</c:v>
                </c:pt>
                <c:pt idx="1620">
                  <c:v>0.131625432911934</c:v>
                </c:pt>
                <c:pt idx="1621">
                  <c:v>0.131625432911934</c:v>
                </c:pt>
                <c:pt idx="1622">
                  <c:v>0.131625432911934</c:v>
                </c:pt>
                <c:pt idx="1623">
                  <c:v>0.131625432911934</c:v>
                </c:pt>
                <c:pt idx="1624">
                  <c:v>0.131625432911934</c:v>
                </c:pt>
                <c:pt idx="1625">
                  <c:v>0.131625432911934</c:v>
                </c:pt>
                <c:pt idx="1626">
                  <c:v>0.131625432911934</c:v>
                </c:pt>
                <c:pt idx="1627">
                  <c:v>0.131625432911934</c:v>
                </c:pt>
                <c:pt idx="1628">
                  <c:v>0.131625432911934</c:v>
                </c:pt>
                <c:pt idx="1629">
                  <c:v>0.131625432911934</c:v>
                </c:pt>
                <c:pt idx="1630">
                  <c:v>0.131625432911934</c:v>
                </c:pt>
                <c:pt idx="1631">
                  <c:v>0.131625432911934</c:v>
                </c:pt>
                <c:pt idx="1632">
                  <c:v>0.131625432911934</c:v>
                </c:pt>
                <c:pt idx="1633">
                  <c:v>0.131628385509144</c:v>
                </c:pt>
                <c:pt idx="1634">
                  <c:v>0.131628885744364</c:v>
                </c:pt>
                <c:pt idx="1635">
                  <c:v>0.13162945956087</c:v>
                </c:pt>
                <c:pt idx="1636">
                  <c:v>0.131630115748498</c:v>
                </c:pt>
                <c:pt idx="1637">
                  <c:v>0.131630863804383</c:v>
                </c:pt>
                <c:pt idx="1638">
                  <c:v>0.131631713934766</c:v>
                </c:pt>
                <c:pt idx="1639">
                  <c:v>0.131632677046517</c:v>
                </c:pt>
                <c:pt idx="1640">
                  <c:v>0.131633764726896</c:v>
                </c:pt>
                <c:pt idx="1641">
                  <c:v>0.131634989210078</c:v>
                </c:pt>
                <c:pt idx="1642">
                  <c:v>0.131636363328997</c:v>
                </c:pt>
                <c:pt idx="1643">
                  <c:v>0.131637900451182</c:v>
                </c:pt>
                <c:pt idx="1644">
                  <c:v>0.131639614397361</c:v>
                </c:pt>
                <c:pt idx="1645">
                  <c:v>0.131641519341812</c:v>
                </c:pt>
                <c:pt idx="1646">
                  <c:v>0.131643629693655</c:v>
                </c:pt>
                <c:pt idx="1647">
                  <c:v>0.131645959958574</c:v>
                </c:pt>
                <c:pt idx="1648">
                  <c:v>0.131648524580786</c:v>
                </c:pt>
                <c:pt idx="1649">
                  <c:v>0.131651337765447</c:v>
                </c:pt>
                <c:pt idx="1650">
                  <c:v>0.131654413282134</c:v>
                </c:pt>
                <c:pt idx="1651">
                  <c:v>0.131657764250487</c:v>
                </c:pt>
                <c:pt idx="1652">
                  <c:v>0.131661402909611</c:v>
                </c:pt>
                <c:pt idx="1653">
                  <c:v>0.131665340373356</c:v>
                </c:pt>
                <c:pt idx="1654">
                  <c:v>0.131669586374121</c:v>
                </c:pt>
                <c:pt idx="1655">
                  <c:v>0.131677265628775</c:v>
                </c:pt>
                <c:pt idx="1656">
                  <c:v>0.131682710603932</c:v>
                </c:pt>
                <c:pt idx="1657">
                  <c:v>0.131688569460519</c:v>
                </c:pt>
                <c:pt idx="1658">
                  <c:v>0.131694854721257</c:v>
                </c:pt>
                <c:pt idx="1659">
                  <c:v>0.131701577131131</c:v>
                </c:pt>
                <c:pt idx="1660">
                  <c:v>0.131708745416895</c:v>
                </c:pt>
                <c:pt idx="1661">
                  <c:v>0.131716366051451</c:v>
                </c:pt>
                <c:pt idx="1662">
                  <c:v>0.131724443026471</c:v>
                </c:pt>
                <c:pt idx="1663">
                  <c:v>0.131732977636665</c:v>
                </c:pt>
                <c:pt idx="1664">
                  <c:v>0.131741968279025</c:v>
                </c:pt>
                <c:pt idx="1665">
                  <c:v>0.131751410270244</c:v>
                </c:pt>
                <c:pt idx="1666">
                  <c:v>0.131761295685375</c:v>
                </c:pt>
                <c:pt idx="1667">
                  <c:v>0.131771613220488</c:v>
                </c:pt>
                <c:pt idx="1668">
                  <c:v>0.131782348081837</c:v>
                </c:pt>
                <c:pt idx="1669">
                  <c:v>0.131793481903682</c:v>
                </c:pt>
                <c:pt idx="1670">
                  <c:v>0.131804992696553</c:v>
                </c:pt>
                <c:pt idx="1671">
                  <c:v>0.13181685482733</c:v>
                </c:pt>
                <c:pt idx="1672">
                  <c:v>0.13182903903212</c:v>
                </c:pt>
                <c:pt idx="1673">
                  <c:v>0.131841512462493</c:v>
                </c:pt>
                <c:pt idx="1674">
                  <c:v>0.131854238765247</c:v>
                </c:pt>
                <c:pt idx="1675">
                  <c:v>0.13186717819551</c:v>
                </c:pt>
                <c:pt idx="1676">
                  <c:v>0.131880287762626</c:v>
                </c:pt>
                <c:pt idx="1677">
                  <c:v>0.131893521407997</c:v>
                </c:pt>
                <c:pt idx="1678">
                  <c:v>0.131906830213778</c:v>
                </c:pt>
                <c:pt idx="1679">
                  <c:v>0.131920162641108</c:v>
                </c:pt>
                <c:pt idx="1680">
                  <c:v>0.131933464796432</c:v>
                </c:pt>
                <c:pt idx="1681">
                  <c:v>0.131946680724274</c:v>
                </c:pt>
                <c:pt idx="1682">
                  <c:v>0.131959752724818</c:v>
                </c:pt>
                <c:pt idx="1683">
                  <c:v>0.131972621694509</c:v>
                </c:pt>
                <c:pt idx="1684">
                  <c:v>0.1319852274879</c:v>
                </c:pt>
                <c:pt idx="1685">
                  <c:v>0.131997509298883</c:v>
                </c:pt>
                <c:pt idx="1686">
                  <c:v>0.132009406059416</c:v>
                </c:pt>
                <c:pt idx="1687">
                  <c:v>0.132020856853762</c:v>
                </c:pt>
                <c:pt idx="1688">
                  <c:v>0.132031801346163</c:v>
                </c:pt>
                <c:pt idx="1689">
                  <c:v>0.132042180219708</c:v>
                </c:pt>
                <c:pt idx="1690">
                  <c:v>0.132051935623958</c:v>
                </c:pt>
                <c:pt idx="1691">
                  <c:v>0.132061011628651</c:v>
                </c:pt>
                <c:pt idx="1692">
                  <c:v>0.132069354680488</c:v>
                </c:pt>
                <c:pt idx="1693">
                  <c:v>0.132076914059668</c:v>
                </c:pt>
                <c:pt idx="1694">
                  <c:v>0.13208364233244</c:v>
                </c:pt>
                <c:pt idx="1695">
                  <c:v>0.132089495795549</c:v>
                </c:pt>
                <c:pt idx="1696">
                  <c:v>0.132094434908017</c:v>
                </c:pt>
                <c:pt idx="1697">
                  <c:v>0.132098424705312</c:v>
                </c:pt>
                <c:pt idx="1698">
                  <c:v>0.132101435190585</c:v>
                </c:pt>
                <c:pt idx="1699">
                  <c:v>0.13210344169737</c:v>
                </c:pt>
                <c:pt idx="1700">
                  <c:v>0.132104425217898</c:v>
                </c:pt>
                <c:pt idx="1701">
                  <c:v>0.132104372691101</c:v>
                </c:pt>
                <c:pt idx="1702">
                  <c:v>0.132103277244402</c:v>
                </c:pt>
                <c:pt idx="1703">
                  <c:v>0.132101138383546</c:v>
                </c:pt>
                <c:pt idx="1704">
                  <c:v>0.132097962125118</c:v>
                </c:pt>
                <c:pt idx="1705">
                  <c:v>0.132093761066855</c:v>
                </c:pt>
                <c:pt idx="1706">
                  <c:v>0.132091506988818</c:v>
                </c:pt>
                <c:pt idx="1707">
                  <c:v>0.132085820634052</c:v>
                </c:pt>
                <c:pt idx="1708">
                  <c:v>0.132079260029798</c:v>
                </c:pt>
                <c:pt idx="1709">
                  <c:v>0.132071872220812</c:v>
                </c:pt>
                <c:pt idx="1710">
                  <c:v>0.132063710846402</c:v>
                </c:pt>
                <c:pt idx="1711">
                  <c:v>0.132054835787077</c:v>
                </c:pt>
                <c:pt idx="1712">
                  <c:v>0.132045312732365</c:v>
                </c:pt>
                <c:pt idx="1713">
                  <c:v>0.132035212672636</c:v>
                </c:pt>
                <c:pt idx="1714">
                  <c:v>0.132024611319099</c:v>
                </c:pt>
                <c:pt idx="1715">
                  <c:v>0.132013588457537</c:v>
                </c:pt>
                <c:pt idx="1716">
                  <c:v>0.132002227242562</c:v>
                </c:pt>
                <c:pt idx="1717">
                  <c:v>0.131990613440345</c:v>
                </c:pt>
                <c:pt idx="1718">
                  <c:v>0.131978834628787</c:v>
                </c:pt>
                <c:pt idx="1719">
                  <c:v>0.131966979364917</c:v>
                </c:pt>
                <c:pt idx="1720">
                  <c:v>0.13195513632999</c:v>
                </c:pt>
                <c:pt idx="1721">
                  <c:v>0.13194339346316</c:v>
                </c:pt>
                <c:pt idx="1722">
                  <c:v>0.131931837094895</c:v>
                </c:pt>
                <c:pt idx="1723">
                  <c:v>0.131920551091283</c:v>
                </c:pt>
                <c:pt idx="1724">
                  <c:v>0.13190961602023</c:v>
                </c:pt>
                <c:pt idx="1725">
                  <c:v>0.131899108350172</c:v>
                </c:pt>
                <c:pt idx="1726">
                  <c:v>0.131889099691354</c:v>
                </c:pt>
                <c:pt idx="1727">
                  <c:v>0.131879656089073</c:v>
                </c:pt>
                <c:pt idx="1728">
                  <c:v>0.131870837377374</c:v>
                </c:pt>
                <c:pt idx="1729">
                  <c:v>0.131862696600816</c:v>
                </c:pt>
                <c:pt idx="1730">
                  <c:v>0.131855279510846</c:v>
                </c:pt>
                <c:pt idx="1731">
                  <c:v>0.131848624142266</c:v>
                </c:pt>
                <c:pt idx="1732">
                  <c:v>0.131842760474165</c:v>
                </c:pt>
                <c:pt idx="1733">
                  <c:v>0.131837710178577</c:v>
                </c:pt>
                <c:pt idx="1734">
                  <c:v>0.131833486459017</c:v>
                </c:pt>
                <c:pt idx="1735">
                  <c:v>0.13183009397998</c:v>
                </c:pt>
                <c:pt idx="1736">
                  <c:v>0.13182752888745</c:v>
                </c:pt>
                <c:pt idx="1737">
                  <c:v>0.131825778919489</c:v>
                </c:pt>
                <c:pt idx="1738">
                  <c:v>0.131824823605039</c:v>
                </c:pt>
                <c:pt idx="1739">
                  <c:v>0.131824634548192</c:v>
                </c:pt>
                <c:pt idx="1740">
                  <c:v>0.131828475755963</c:v>
                </c:pt>
                <c:pt idx="1741">
                  <c:v>0.131830334320825</c:v>
                </c:pt>
                <c:pt idx="1742">
                  <c:v>0.131832934590462</c:v>
                </c:pt>
                <c:pt idx="1743">
                  <c:v>0.131836234790703</c:v>
                </c:pt>
                <c:pt idx="1744">
                  <c:v>0.131840189010346</c:v>
                </c:pt>
                <c:pt idx="1745">
                  <c:v>0.131844747895902</c:v>
                </c:pt>
                <c:pt idx="1746">
                  <c:v>0.131849859368744</c:v>
                </c:pt>
                <c:pt idx="1747">
                  <c:v>0.131855469353038</c:v>
                </c:pt>
                <c:pt idx="1748">
                  <c:v>0.131859004652257</c:v>
                </c:pt>
                <c:pt idx="1749">
                  <c:v>0.131865821736228</c:v>
                </c:pt>
                <c:pt idx="1750">
                  <c:v>0.131872918993598</c:v>
                </c:pt>
                <c:pt idx="1751">
                  <c:v>0.131880247563692</c:v>
                </c:pt>
                <c:pt idx="1752">
                  <c:v>0.13188775937162</c:v>
                </c:pt>
                <c:pt idx="1753">
                  <c:v>0.131895407702669</c:v>
                </c:pt>
                <c:pt idx="1754">
                  <c:v>0.131903147707857</c:v>
                </c:pt>
                <c:pt idx="1755">
                  <c:v>0.131910936831084</c:v>
                </c:pt>
                <c:pt idx="1756">
                  <c:v>0.131918735149944</c:v>
                </c:pt>
                <c:pt idx="1757">
                  <c:v>0.131929622254553</c:v>
                </c:pt>
                <c:pt idx="1758">
                  <c:v>0.131937890433972</c:v>
                </c:pt>
                <c:pt idx="1759">
                  <c:v>0.131946152944356</c:v>
                </c:pt>
                <c:pt idx="1760">
                  <c:v>0.131954392898597</c:v>
                </c:pt>
                <c:pt idx="1761">
                  <c:v>0.131962597245913</c:v>
                </c:pt>
                <c:pt idx="1762">
                  <c:v>0.131970756548003</c:v>
                </c:pt>
                <c:pt idx="1763">
                  <c:v>0.131978864660539</c:v>
                </c:pt>
                <c:pt idx="1764">
                  <c:v>0.131984284226029</c:v>
                </c:pt>
                <c:pt idx="1765">
                  <c:v>0.131992697285994</c:v>
                </c:pt>
                <c:pt idx="1766">
                  <c:v>0.132000996558133</c:v>
                </c:pt>
                <c:pt idx="1767">
                  <c:v>0.132009191852109</c:v>
                </c:pt>
                <c:pt idx="1768">
                  <c:v>0.132017292862324</c:v>
                </c:pt>
                <c:pt idx="1769">
                  <c:v>0.132025308579369</c:v>
                </c:pt>
                <c:pt idx="1770">
                  <c:v>0.132033246705683</c:v>
                </c:pt>
                <c:pt idx="1771">
                  <c:v>0.132041113091497</c:v>
                </c:pt>
                <c:pt idx="1772">
                  <c:v>0.132048911206883</c:v>
                </c:pt>
                <c:pt idx="1773">
                  <c:v>0.13205664166488</c:v>
                </c:pt>
                <c:pt idx="1774">
                  <c:v>0.132064301809446</c:v>
                </c:pt>
                <c:pt idx="1775">
                  <c:v>0.132071885380185</c:v>
                </c:pt>
                <c:pt idx="1776">
                  <c:v>0.13207938226375</c:v>
                </c:pt>
                <c:pt idx="1777">
                  <c:v>0.132086778339352</c:v>
                </c:pt>
                <c:pt idx="1778">
                  <c:v>0.132094055423128</c:v>
                </c:pt>
                <c:pt idx="1779">
                  <c:v>0.132101191313331</c:v>
                </c:pt>
                <c:pt idx="1780">
                  <c:v>0.13210815993542</c:v>
                </c:pt>
                <c:pt idx="1781">
                  <c:v>0.132114931583333</c:v>
                </c:pt>
                <c:pt idx="1782">
                  <c:v>0.132121473250581</c:v>
                </c:pt>
                <c:pt idx="1783">
                  <c:v>0.132127749042375</c:v>
                </c:pt>
                <c:pt idx="1784">
                  <c:v>0.132133720657959</c:v>
                </c:pt>
                <c:pt idx="1785">
                  <c:v>0.132139347930621</c:v>
                </c:pt>
                <c:pt idx="1786">
                  <c:v>0.132144589411633</c:v>
                </c:pt>
                <c:pt idx="1787">
                  <c:v>0.132149402983632</c:v>
                </c:pt>
                <c:pt idx="1788">
                  <c:v>0.132153746488706</c:v>
                </c:pt>
                <c:pt idx="1789">
                  <c:v>0.132157578356676</c:v>
                </c:pt>
                <c:pt idx="1790">
                  <c:v>0.132160858219775</c:v>
                </c:pt>
                <c:pt idx="1791">
                  <c:v>0.132163547501022</c:v>
                </c:pt>
                <c:pt idx="1792">
                  <c:v>0.132165609965061</c:v>
                </c:pt>
                <c:pt idx="1793">
                  <c:v>0.13216701222196</c:v>
                </c:pt>
                <c:pt idx="1794">
                  <c:v>0.13216772417641</c:v>
                </c:pt>
                <c:pt idx="1795">
                  <c:v>0.132167719416791</c:v>
                </c:pt>
                <c:pt idx="1796">
                  <c:v>0.132166975540634</c:v>
                </c:pt>
                <c:pt idx="1797">
                  <c:v>0.132165474414984</c:v>
                </c:pt>
                <c:pt idx="1798">
                  <c:v>0.132163202372039</c:v>
                </c:pt>
                <c:pt idx="1799">
                  <c:v>0.132160150342028</c:v>
                </c:pt>
                <c:pt idx="1800">
                  <c:v>0.132156313926713</c:v>
                </c:pt>
                <c:pt idx="1801">
                  <c:v>0.132151693417922</c:v>
                </c:pt>
                <c:pt idx="1802">
                  <c:v>0.132146293766305</c:v>
                </c:pt>
                <c:pt idx="1803">
                  <c:v>0.132140124505911</c:v>
                </c:pt>
                <c:pt idx="1804">
                  <c:v>0.132133199640318</c:v>
                </c:pt>
                <c:pt idx="1805">
                  <c:v>0.132125537495863</c:v>
                </c:pt>
                <c:pt idx="1806">
                  <c:v>0.132117160547147</c:v>
                </c:pt>
                <c:pt idx="1807">
                  <c:v>0.132108095219376</c:v>
                </c:pt>
                <c:pt idx="1808">
                  <c:v>0.132098371671384</c:v>
                </c:pt>
                <c:pt idx="1809">
                  <c:v>0.132091140192774</c:v>
                </c:pt>
                <c:pt idx="1810">
                  <c:v>0.132080763990965</c:v>
                </c:pt>
                <c:pt idx="1811">
                  <c:v>0.132069927145356</c:v>
                </c:pt>
                <c:pt idx="1812">
                  <c:v>0.132058683268388</c:v>
                </c:pt>
                <c:pt idx="1813">
                  <c:v>0.132047089338844</c:v>
                </c:pt>
                <c:pt idx="1814">
                  <c:v>0.132035205408015</c:v>
                </c:pt>
                <c:pt idx="1815">
                  <c:v>0.132023094278755</c:v>
                </c:pt>
                <c:pt idx="1816">
                  <c:v>0.132010821154907</c:v>
                </c:pt>
                <c:pt idx="1817">
                  <c:v>0.131998453258825</c:v>
                </c:pt>
                <c:pt idx="1818">
                  <c:v>0.131986059415133</c:v>
                </c:pt>
                <c:pt idx="1819">
                  <c:v>0.131973709599577</c:v>
                </c:pt>
                <c:pt idx="1820">
                  <c:v>0.131961474452665</c:v>
                </c:pt>
                <c:pt idx="1821">
                  <c:v>0.131946906908671</c:v>
                </c:pt>
                <c:pt idx="1822">
                  <c:v>0.131935489716001</c:v>
                </c:pt>
                <c:pt idx="1823">
                  <c:v>0.131924346419117</c:v>
                </c:pt>
                <c:pt idx="1824">
                  <c:v>0.13191355093227</c:v>
                </c:pt>
                <c:pt idx="1825">
                  <c:v>0.131903174345913</c:v>
                </c:pt>
                <c:pt idx="1826">
                  <c:v>0.131893284319292</c:v>
                </c:pt>
                <c:pt idx="1827">
                  <c:v>0.131883944468547</c:v>
                </c:pt>
                <c:pt idx="1828">
                  <c:v>0.131875213757901</c:v>
                </c:pt>
                <c:pt idx="1829">
                  <c:v>0.131867145902316</c:v>
                </c:pt>
                <c:pt idx="1830">
                  <c:v>0.13185978879065</c:v>
                </c:pt>
                <c:pt idx="1831">
                  <c:v>0.131853183938823</c:v>
                </c:pt>
                <c:pt idx="1832">
                  <c:v>0.131847365982678</c:v>
                </c:pt>
                <c:pt idx="1833">
                  <c:v>0.131842362220318</c:v>
                </c:pt>
                <c:pt idx="1834">
                  <c:v>0.131838192213423</c:v>
                </c:pt>
                <c:pt idx="1835">
                  <c:v>0.131834867456701</c:v>
                </c:pt>
                <c:pt idx="1836">
                  <c:v>0.131832391123966</c:v>
                </c:pt>
                <c:pt idx="1837">
                  <c:v>0.13183075789853</c:v>
                </c:pt>
                <c:pt idx="1838">
                  <c:v>0.131829953894596</c:v>
                </c:pt>
                <c:pt idx="1839">
                  <c:v>0.13182995667516</c:v>
                </c:pt>
                <c:pt idx="1840">
                  <c:v>0.131830735370599</c:v>
                </c:pt>
                <c:pt idx="1841">
                  <c:v>0.131832250900658</c:v>
                </c:pt>
                <c:pt idx="1842">
                  <c:v>0.131834456300976</c:v>
                </c:pt>
                <c:pt idx="1843">
                  <c:v>0.131834535829983</c:v>
                </c:pt>
                <c:pt idx="1844">
                  <c:v>0.131838409495465</c:v>
                </c:pt>
                <c:pt idx="1845">
                  <c:v>0.131842720078346</c:v>
                </c:pt>
                <c:pt idx="1846">
                  <c:v>0.131847403673101</c:v>
                </c:pt>
                <c:pt idx="1847">
                  <c:v>0.131852390596923</c:v>
                </c:pt>
                <c:pt idx="1848">
                  <c:v>0.131857606340225</c:v>
                </c:pt>
                <c:pt idx="1849">
                  <c:v>0.131862972583804</c:v>
                </c:pt>
                <c:pt idx="1850">
                  <c:v>0.131868408268396</c:v>
                </c:pt>
                <c:pt idx="1851">
                  <c:v>0.131873830701356</c:v>
                </c:pt>
                <c:pt idx="1852">
                  <c:v>0.131879156684377</c:v>
                </c:pt>
                <c:pt idx="1853">
                  <c:v>0.131884303645591</c:v>
                </c:pt>
                <c:pt idx="1854">
                  <c:v>0.131889190759045</c:v>
                </c:pt>
                <c:pt idx="1855">
                  <c:v>0.131893740034513</c:v>
                </c:pt>
                <c:pt idx="1856">
                  <c:v>0.131897877360828</c:v>
                </c:pt>
                <c:pt idx="1857">
                  <c:v>0.131901533486491</c:v>
                </c:pt>
                <c:pt idx="1858">
                  <c:v>0.131904644922187</c:v>
                </c:pt>
                <c:pt idx="1859">
                  <c:v>0.131907154751031</c:v>
                </c:pt>
                <c:pt idx="1860">
                  <c:v>0.131909013333868</c:v>
                </c:pt>
                <c:pt idx="1861">
                  <c:v>0.131910178898741</c:v>
                </c:pt>
                <c:pt idx="1862">
                  <c:v>0.131910618005671</c:v>
                </c:pt>
                <c:pt idx="1863">
                  <c:v>0.131910305880158</c:v>
                </c:pt>
                <c:pt idx="1864">
                  <c:v>0.13190922661122</c:v>
                </c:pt>
                <c:pt idx="1865">
                  <c:v>0.131907373212333</c:v>
                </c:pt>
                <c:pt idx="1866">
                  <c:v>0.131902113443651</c:v>
                </c:pt>
                <c:pt idx="1867">
                  <c:v>0.131899140696162</c:v>
                </c:pt>
                <c:pt idx="1868">
                  <c:v>0.131895365476648</c:v>
                </c:pt>
                <c:pt idx="1869">
                  <c:v>0.131890821960945</c:v>
                </c:pt>
                <c:pt idx="1870">
                  <c:v>0.131885550848526</c:v>
                </c:pt>
                <c:pt idx="1871">
                  <c:v>0.131879598755733</c:v>
                </c:pt>
                <c:pt idx="1872">
                  <c:v>0.131873017529912</c:v>
                </c:pt>
                <c:pt idx="1873">
                  <c:v>0.131865863498549</c:v>
                </c:pt>
                <c:pt idx="1874">
                  <c:v>0.131858196668605</c:v>
                </c:pt>
                <c:pt idx="1875">
                  <c:v>0.131850079891908</c:v>
                </c:pt>
                <c:pt idx="1876">
                  <c:v>0.131841578012765</c:v>
                </c:pt>
                <c:pt idx="1877">
                  <c:v>0.131832757013857</c:v>
                </c:pt>
                <c:pt idx="1878">
                  <c:v>0.131823683175936</c:v>
                </c:pt>
                <c:pt idx="1879">
                  <c:v>0.131814422266042</c:v>
                </c:pt>
                <c:pt idx="1880">
                  <c:v>0.131805038767745</c:v>
                </c:pt>
                <c:pt idx="1881">
                  <c:v>0.131795595165464</c:v>
                </c:pt>
                <c:pt idx="1882">
                  <c:v>0.131786151293244</c:v>
                </c:pt>
                <c:pt idx="1883">
                  <c:v>0.131776763756521</c:v>
                </c:pt>
                <c:pt idx="1884">
                  <c:v>0.131767485433421</c:v>
                </c:pt>
                <c:pt idx="1885">
                  <c:v>0.131758365060136</c:v>
                </c:pt>
                <c:pt idx="1886">
                  <c:v>0.131749446902912</c:v>
                </c:pt>
                <c:pt idx="1887">
                  <c:v>0.131740770517191</c:v>
                </c:pt>
                <c:pt idx="1888">
                  <c:v>0.131732370592648</c:v>
                </c:pt>
                <c:pt idx="1889">
                  <c:v>0.131724276881105</c:v>
                </c:pt>
                <c:pt idx="1890">
                  <c:v>0.131716514202838</c:v>
                </c:pt>
                <c:pt idx="1891">
                  <c:v>0.131709102525453</c:v>
                </c:pt>
                <c:pt idx="1892">
                  <c:v>0.131702057108446</c:v>
                </c:pt>
                <c:pt idx="1893">
                  <c:v>0.131695388705741</c:v>
                </c:pt>
                <c:pt idx="1894">
                  <c:v>0.131689103817902</c:v>
                </c:pt>
                <c:pt idx="1895">
                  <c:v>0.131683204985396</c:v>
                </c:pt>
                <c:pt idx="1896">
                  <c:v>0.131677691114156</c:v>
                </c:pt>
                <c:pt idx="1897">
                  <c:v>0.131672557824816</c:v>
                </c:pt>
                <c:pt idx="1898">
                  <c:v>0.13166779781729</c:v>
                </c:pt>
                <c:pt idx="1899">
                  <c:v>0.131663401242815</c:v>
                </c:pt>
                <c:pt idx="1900">
                  <c:v>0.131659356076224</c:v>
                </c:pt>
                <c:pt idx="1901">
                  <c:v>0.131655648481881</c:v>
                </c:pt>
                <c:pt idx="1902">
                  <c:v>0.131652263167564</c:v>
                </c:pt>
                <c:pt idx="1903">
                  <c:v>0.131649183721382</c:v>
                </c:pt>
                <c:pt idx="1904">
                  <c:v>0.131646392927706</c:v>
                </c:pt>
                <c:pt idx="1905">
                  <c:v>0.131643873058976</c:v>
                </c:pt>
                <c:pt idx="1906">
                  <c:v>0.131641606141067</c:v>
                </c:pt>
                <c:pt idx="1907">
                  <c:v>0.131639574190714</c:v>
                </c:pt>
                <c:pt idx="1908">
                  <c:v>0.131637759424236</c:v>
                </c:pt>
                <c:pt idx="1909">
                  <c:v>0.131636144437481</c:v>
                </c:pt>
                <c:pt idx="1910">
                  <c:v>0.131634712357474</c:v>
                </c:pt>
                <c:pt idx="1911">
                  <c:v>0.131633446966803</c:v>
                </c:pt>
                <c:pt idx="1912">
                  <c:v>0.131632332802151</c:v>
                </c:pt>
                <c:pt idx="1913">
                  <c:v>0.13163135522873</c:v>
                </c:pt>
                <c:pt idx="1914">
                  <c:v>0.131630500492641</c:v>
                </c:pt>
                <c:pt idx="1915">
                  <c:v>0.131629755753294</c:v>
                </c:pt>
                <c:pt idx="1916">
                  <c:v>0.13162910909819</c:v>
                </c:pt>
                <c:pt idx="1917">
                  <c:v>0.131628549542322</c:v>
                </c:pt>
                <c:pt idx="1918">
                  <c:v>0.131625432911934</c:v>
                </c:pt>
                <c:pt idx="1919">
                  <c:v>0.131625432911934</c:v>
                </c:pt>
                <c:pt idx="1920">
                  <c:v>0.131625432911934</c:v>
                </c:pt>
                <c:pt idx="1921">
                  <c:v>0.131625432911934</c:v>
                </c:pt>
                <c:pt idx="1922">
                  <c:v>0.131625432911934</c:v>
                </c:pt>
                <c:pt idx="1923">
                  <c:v>0.131625432911934</c:v>
                </c:pt>
                <c:pt idx="1924">
                  <c:v>0.131625432911934</c:v>
                </c:pt>
                <c:pt idx="1925">
                  <c:v>0.131625432911934</c:v>
                </c:pt>
                <c:pt idx="1926">
                  <c:v>0.131625432911934</c:v>
                </c:pt>
                <c:pt idx="1927">
                  <c:v>0.131625432911934</c:v>
                </c:pt>
                <c:pt idx="1928">
                  <c:v>0.131625432911934</c:v>
                </c:pt>
                <c:pt idx="1929">
                  <c:v>0.131625432911934</c:v>
                </c:pt>
                <c:pt idx="1930">
                  <c:v>0.131625432911934</c:v>
                </c:pt>
                <c:pt idx="1931">
                  <c:v>0.131625432911934</c:v>
                </c:pt>
                <c:pt idx="1932">
                  <c:v>0.131625432911934</c:v>
                </c:pt>
                <c:pt idx="1933">
                  <c:v>0.131625432911934</c:v>
                </c:pt>
                <c:pt idx="1934">
                  <c:v>0.131625432911934</c:v>
                </c:pt>
                <c:pt idx="1935">
                  <c:v>0.131625432911934</c:v>
                </c:pt>
                <c:pt idx="1936">
                  <c:v>0.131625432911934</c:v>
                </c:pt>
                <c:pt idx="1937">
                  <c:v>0.131625432911934</c:v>
                </c:pt>
                <c:pt idx="1938">
                  <c:v>0.131625432911934</c:v>
                </c:pt>
                <c:pt idx="1939">
                  <c:v>0.131625432911934</c:v>
                </c:pt>
                <c:pt idx="1940">
                  <c:v>0.131625432911934</c:v>
                </c:pt>
                <c:pt idx="1941">
                  <c:v>0.131625432911934</c:v>
                </c:pt>
                <c:pt idx="1942">
                  <c:v>0.131625432911934</c:v>
                </c:pt>
                <c:pt idx="1943">
                  <c:v>0.131625432911934</c:v>
                </c:pt>
                <c:pt idx="1944">
                  <c:v>0.131625432911934</c:v>
                </c:pt>
                <c:pt idx="1945">
                  <c:v>0.131625432911934</c:v>
                </c:pt>
                <c:pt idx="1946">
                  <c:v>0.131625432911934</c:v>
                </c:pt>
                <c:pt idx="1947">
                  <c:v>0.131625432911934</c:v>
                </c:pt>
                <c:pt idx="1948">
                  <c:v>0.131625432911934</c:v>
                </c:pt>
                <c:pt idx="1949">
                  <c:v>0.131625432911934</c:v>
                </c:pt>
                <c:pt idx="1950">
                  <c:v>0.131625432911934</c:v>
                </c:pt>
                <c:pt idx="1951">
                  <c:v>0.131625432911934</c:v>
                </c:pt>
                <c:pt idx="1952">
                  <c:v>0.131625432911934</c:v>
                </c:pt>
                <c:pt idx="1953">
                  <c:v>0.131625432911934</c:v>
                </c:pt>
                <c:pt idx="1954">
                  <c:v>0.131625432911934</c:v>
                </c:pt>
                <c:pt idx="1955">
                  <c:v>0.131625432911934</c:v>
                </c:pt>
                <c:pt idx="1956">
                  <c:v>0.131625432911934</c:v>
                </c:pt>
                <c:pt idx="1957">
                  <c:v>0.131625432911934</c:v>
                </c:pt>
                <c:pt idx="1958">
                  <c:v>0.131625432911934</c:v>
                </c:pt>
                <c:pt idx="1959">
                  <c:v>0.131625432911934</c:v>
                </c:pt>
                <c:pt idx="1960">
                  <c:v>0.131625432911934</c:v>
                </c:pt>
                <c:pt idx="1961">
                  <c:v>0.131625432911934</c:v>
                </c:pt>
                <c:pt idx="1962">
                  <c:v>0.131625432911934</c:v>
                </c:pt>
                <c:pt idx="1963">
                  <c:v>0.131625432911934</c:v>
                </c:pt>
                <c:pt idx="1964">
                  <c:v>0.131625432911934</c:v>
                </c:pt>
                <c:pt idx="1965">
                  <c:v>0.131625432911934</c:v>
                </c:pt>
                <c:pt idx="1966">
                  <c:v>0.131625432911934</c:v>
                </c:pt>
                <c:pt idx="1967">
                  <c:v>0.131625432911934</c:v>
                </c:pt>
                <c:pt idx="1968">
                  <c:v>0.131625432911934</c:v>
                </c:pt>
                <c:pt idx="1969">
                  <c:v>0.131625432911934</c:v>
                </c:pt>
                <c:pt idx="1970">
                  <c:v>0.131625432911934</c:v>
                </c:pt>
                <c:pt idx="1971">
                  <c:v>0.131625432911934</c:v>
                </c:pt>
                <c:pt idx="1972">
                  <c:v>0.131625432911934</c:v>
                </c:pt>
                <c:pt idx="1973">
                  <c:v>0.131625432911934</c:v>
                </c:pt>
                <c:pt idx="1974">
                  <c:v>0.131625432911934</c:v>
                </c:pt>
                <c:pt idx="1975">
                  <c:v>0.131625432911934</c:v>
                </c:pt>
                <c:pt idx="1976">
                  <c:v>0.131628237879283</c:v>
                </c:pt>
                <c:pt idx="1977">
                  <c:v>0.131628687747961</c:v>
                </c:pt>
                <c:pt idx="1978">
                  <c:v>0.131629200337516</c:v>
                </c:pt>
                <c:pt idx="1979">
                  <c:v>0.13162978276427</c:v>
                </c:pt>
                <c:pt idx="1980">
                  <c:v>0.131630442691417</c:v>
                </c:pt>
                <c:pt idx="1981">
                  <c:v>0.131631188331239</c:v>
                </c:pt>
                <c:pt idx="1982">
                  <c:v>0.131632028440298</c:v>
                </c:pt>
                <c:pt idx="1983">
                  <c:v>0.131632972306622</c:v>
                </c:pt>
                <c:pt idx="1984">
                  <c:v>0.131634029727905</c:v>
                </c:pt>
                <c:pt idx="1985">
                  <c:v>0.131635210979741</c:v>
                </c:pt>
                <c:pt idx="1986">
                  <c:v>0.131636526773006</c:v>
                </c:pt>
                <c:pt idx="1987">
                  <c:v>0.131637988199524</c:v>
                </c:pt>
                <c:pt idx="1988">
                  <c:v>0.131639606665285</c:v>
                </c:pt>
                <c:pt idx="1989">
                  <c:v>0.131641393810615</c:v>
                </c:pt>
                <c:pt idx="1990">
                  <c:v>0.131643361416834</c:v>
                </c:pt>
                <c:pt idx="1991">
                  <c:v>0.131645521299172</c:v>
                </c:pt>
                <c:pt idx="1992">
                  <c:v>0.131647885185887</c:v>
                </c:pt>
                <c:pt idx="1993">
                  <c:v>0.131650464583826</c:v>
                </c:pt>
                <c:pt idx="1994">
                  <c:v>0.131653270630909</c:v>
                </c:pt>
                <c:pt idx="1995">
                  <c:v>0.131656313936351</c:v>
                </c:pt>
                <c:pt idx="1996">
                  <c:v>0.131659604409727</c:v>
                </c:pt>
                <c:pt idx="1997">
                  <c:v>0.131663151080332</c:v>
                </c:pt>
                <c:pt idx="1998">
                  <c:v>0.131666961908627</c:v>
                </c:pt>
                <c:pt idx="1999">
                  <c:v>0.131671043591894</c:v>
                </c:pt>
                <c:pt idx="2000">
                  <c:v>0.131675401366555</c:v>
                </c:pt>
                <c:pt idx="2001">
                  <c:v>0.131680038809926</c:v>
                </c:pt>
                <c:pt idx="2002">
                  <c:v>0.131684957644451</c:v>
                </c:pt>
                <c:pt idx="2003">
                  <c:v>0.131690157547734</c:v>
                </c:pt>
                <c:pt idx="2004">
                  <c:v>0.131695635971858</c:v>
                </c:pt>
                <c:pt idx="2005">
                  <c:v>0.131701387975666</c:v>
                </c:pt>
                <c:pt idx="2006">
                  <c:v>0.131707406073748</c:v>
                </c:pt>
                <c:pt idx="2007">
                  <c:v>0.131713680105887</c:v>
                </c:pt>
                <c:pt idx="2008">
                  <c:v>0.131720197130691</c:v>
                </c:pt>
                <c:pt idx="2009">
                  <c:v>0.131726941346961</c:v>
                </c:pt>
                <c:pt idx="2010">
                  <c:v>0.131733894046142</c:v>
                </c:pt>
                <c:pt idx="2011">
                  <c:v>0.131741033598889</c:v>
                </c:pt>
                <c:pt idx="2012">
                  <c:v>0.131748335478379</c:v>
                </c:pt>
                <c:pt idx="2013">
                  <c:v>0.131755772322516</c:v>
                </c:pt>
                <c:pt idx="2014">
                  <c:v>0.131763314036638</c:v>
                </c:pt>
                <c:pt idx="2015">
                  <c:v>0.131770927937684</c:v>
                </c:pt>
                <c:pt idx="2016">
                  <c:v>0.131778578940111</c:v>
                </c:pt>
                <c:pt idx="2017">
                  <c:v>0.131786229783117</c:v>
                </c:pt>
                <c:pt idx="2018">
                  <c:v>0.131793841297946</c:v>
                </c:pt>
                <c:pt idx="2019">
                  <c:v>0.131801372713283</c:v>
                </c:pt>
                <c:pt idx="2020">
                  <c:v>0.13180878199596</c:v>
                </c:pt>
                <c:pt idx="2021">
                  <c:v>0.131816026223424</c:v>
                </c:pt>
                <c:pt idx="2022">
                  <c:v>0.131823061983685</c:v>
                </c:pt>
                <c:pt idx="2023">
                  <c:v>0.1318298457978</c:v>
                </c:pt>
                <c:pt idx="2024">
                  <c:v>0.131836334559334</c:v>
                </c:pt>
                <c:pt idx="2025">
                  <c:v>0.131842485984731</c:v>
                </c:pt>
                <c:pt idx="2026">
                  <c:v>0.131848259068114</c:v>
                </c:pt>
                <c:pt idx="2027">
                  <c:v>0.131853614533745</c:v>
                </c:pt>
                <c:pt idx="2028">
                  <c:v>0.131858515279215</c:v>
                </c:pt>
                <c:pt idx="2029">
                  <c:v>0.131862926802388</c:v>
                </c:pt>
                <c:pt idx="2030">
                  <c:v>0.131866817605264</c:v>
                </c:pt>
                <c:pt idx="2031">
                  <c:v>0.131870159568138</c:v>
                </c:pt>
                <c:pt idx="2032">
                  <c:v>0.131872928287868</c:v>
                </c:pt>
                <c:pt idx="2033">
                  <c:v>0.131875103374534</c:v>
                </c:pt>
                <c:pt idx="2034">
                  <c:v>0.131876668701477</c:v>
                </c:pt>
                <c:pt idx="2035">
                  <c:v>0.131877612604399</c:v>
                </c:pt>
                <c:pt idx="2036">
                  <c:v>0.131877928026112</c:v>
                </c:pt>
                <c:pt idx="2037">
                  <c:v>0.131877612604399</c:v>
                </c:pt>
                <c:pt idx="2038">
                  <c:v>0.131876668701477</c:v>
                </c:pt>
                <c:pt idx="2039">
                  <c:v>0.131875103374534</c:v>
                </c:pt>
                <c:pt idx="2040">
                  <c:v>0.131872928287868</c:v>
                </c:pt>
                <c:pt idx="2041">
                  <c:v>0.131870159568138</c:v>
                </c:pt>
                <c:pt idx="2042">
                  <c:v>0.131866817605264</c:v>
                </c:pt>
                <c:pt idx="2043">
                  <c:v>0.131862926802388</c:v>
                </c:pt>
                <c:pt idx="2044">
                  <c:v>0.131858515279215</c:v>
                </c:pt>
                <c:pt idx="2045">
                  <c:v>0.131853614533745</c:v>
                </c:pt>
                <c:pt idx="2046">
                  <c:v>0.131848259068114</c:v>
                </c:pt>
                <c:pt idx="2047">
                  <c:v>0.131842485984731</c:v>
                </c:pt>
                <c:pt idx="2048">
                  <c:v>0.131836334559334</c:v>
                </c:pt>
                <c:pt idx="2049">
                  <c:v>0.1318298457978</c:v>
                </c:pt>
                <c:pt idx="2050">
                  <c:v>0.131823061983685</c:v>
                </c:pt>
                <c:pt idx="2051">
                  <c:v>0.131816026223424</c:v>
                </c:pt>
                <c:pt idx="2052">
                  <c:v>0.13180878199596</c:v>
                </c:pt>
                <c:pt idx="2053">
                  <c:v>0.131801372713283</c:v>
                </c:pt>
                <c:pt idx="2054">
                  <c:v>0.131793841297946</c:v>
                </c:pt>
                <c:pt idx="2055">
                  <c:v>0.131786229783117</c:v>
                </c:pt>
                <c:pt idx="2056">
                  <c:v>0.131778578940111</c:v>
                </c:pt>
                <c:pt idx="2057">
                  <c:v>0.131770927937684</c:v>
                </c:pt>
                <c:pt idx="2058">
                  <c:v>0.131763314036638</c:v>
                </c:pt>
                <c:pt idx="2059">
                  <c:v>0.131755772322516</c:v>
                </c:pt>
                <c:pt idx="2060">
                  <c:v>0.131748335478379</c:v>
                </c:pt>
                <c:pt idx="2061">
                  <c:v>0.131741033598889</c:v>
                </c:pt>
                <c:pt idx="2062">
                  <c:v>0.131733894046142</c:v>
                </c:pt>
                <c:pt idx="2063">
                  <c:v>0.131726941346961</c:v>
                </c:pt>
                <c:pt idx="2064">
                  <c:v>0.131720197130691</c:v>
                </c:pt>
                <c:pt idx="2065">
                  <c:v>0.131713680105887</c:v>
                </c:pt>
                <c:pt idx="2066">
                  <c:v>0.131707406073748</c:v>
                </c:pt>
                <c:pt idx="2067">
                  <c:v>0.131701387975666</c:v>
                </c:pt>
                <c:pt idx="2068">
                  <c:v>0.131695635971858</c:v>
                </c:pt>
                <c:pt idx="2069">
                  <c:v>0.131690157547734</c:v>
                </c:pt>
                <c:pt idx="2070">
                  <c:v>0.131684957644451</c:v>
                </c:pt>
                <c:pt idx="2071">
                  <c:v>0.131680038809926</c:v>
                </c:pt>
                <c:pt idx="2072">
                  <c:v>0.131675401366555</c:v>
                </c:pt>
                <c:pt idx="2073">
                  <c:v>0.131671043591894</c:v>
                </c:pt>
                <c:pt idx="2074">
                  <c:v>0.131666961908627</c:v>
                </c:pt>
                <c:pt idx="2075">
                  <c:v>0.131663151080332</c:v>
                </c:pt>
                <c:pt idx="2076">
                  <c:v>0.131659604409727</c:v>
                </c:pt>
                <c:pt idx="2077">
                  <c:v>0.131656313936351</c:v>
                </c:pt>
                <c:pt idx="2078">
                  <c:v>0.131653270630909</c:v>
                </c:pt>
                <c:pt idx="2079">
                  <c:v>0.131650464583826</c:v>
                </c:pt>
                <c:pt idx="2080">
                  <c:v>0.131647885185887</c:v>
                </c:pt>
                <c:pt idx="2081">
                  <c:v>0.131645521299172</c:v>
                </c:pt>
                <c:pt idx="2082">
                  <c:v>0.131643361416834</c:v>
                </c:pt>
                <c:pt idx="2083">
                  <c:v>0.131641393810615</c:v>
                </c:pt>
                <c:pt idx="2084">
                  <c:v>0.131639606665285</c:v>
                </c:pt>
                <c:pt idx="2085">
                  <c:v>0.131637988199524</c:v>
                </c:pt>
                <c:pt idx="2086">
                  <c:v>0.131636526773006</c:v>
                </c:pt>
                <c:pt idx="2087">
                  <c:v>0.131635210979741</c:v>
                </c:pt>
                <c:pt idx="2088">
                  <c:v>0.131634029727905</c:v>
                </c:pt>
                <c:pt idx="2089">
                  <c:v>0.131632972306622</c:v>
                </c:pt>
                <c:pt idx="2090">
                  <c:v>0.131632028440298</c:v>
                </c:pt>
                <c:pt idx="2091">
                  <c:v>0.131631188331239</c:v>
                </c:pt>
                <c:pt idx="2092">
                  <c:v>0.131630442691417</c:v>
                </c:pt>
                <c:pt idx="2093">
                  <c:v>0.13162978276427</c:v>
                </c:pt>
                <c:pt idx="2094">
                  <c:v>0.131629200337516</c:v>
                </c:pt>
                <c:pt idx="2095">
                  <c:v>0.131628687747961</c:v>
                </c:pt>
                <c:pt idx="2096">
                  <c:v>0.131628237879283</c:v>
                </c:pt>
                <c:pt idx="2097">
                  <c:v>0.131625432911934</c:v>
                </c:pt>
                <c:pt idx="2098">
                  <c:v>0.131625432911934</c:v>
                </c:pt>
                <c:pt idx="2099">
                  <c:v>0.131625432911934</c:v>
                </c:pt>
                <c:pt idx="2100">
                  <c:v>0.131625432911934</c:v>
                </c:pt>
                <c:pt idx="2101">
                  <c:v>0.131625432911934</c:v>
                </c:pt>
                <c:pt idx="2102">
                  <c:v>0.131625432911934</c:v>
                </c:pt>
                <c:pt idx="2103">
                  <c:v>0.131625432911934</c:v>
                </c:pt>
                <c:pt idx="2104">
                  <c:v>0.131625432911934</c:v>
                </c:pt>
                <c:pt idx="2105">
                  <c:v>0.131625432911934</c:v>
                </c:pt>
                <c:pt idx="2106">
                  <c:v>0.131625432911934</c:v>
                </c:pt>
                <c:pt idx="2107">
                  <c:v>0.131625432911934</c:v>
                </c:pt>
                <c:pt idx="2108">
                  <c:v>0.131625432911934</c:v>
                </c:pt>
                <c:pt idx="2109">
                  <c:v>0.131625432911934</c:v>
                </c:pt>
                <c:pt idx="2110">
                  <c:v>0.131625432911934</c:v>
                </c:pt>
                <c:pt idx="2111">
                  <c:v>0.131625432911934</c:v>
                </c:pt>
                <c:pt idx="2112">
                  <c:v>0.131625432911934</c:v>
                </c:pt>
                <c:pt idx="2113">
                  <c:v>0.131625432911934</c:v>
                </c:pt>
                <c:pt idx="2114">
                  <c:v>0.131625432911934</c:v>
                </c:pt>
                <c:pt idx="2115">
                  <c:v>0.131625432911934</c:v>
                </c:pt>
                <c:pt idx="2116">
                  <c:v>0.131625432911934</c:v>
                </c:pt>
                <c:pt idx="2117">
                  <c:v>0.131625432911934</c:v>
                </c:pt>
                <c:pt idx="2118">
                  <c:v>0.131625432911934</c:v>
                </c:pt>
                <c:pt idx="2119">
                  <c:v>0.131625432911934</c:v>
                </c:pt>
                <c:pt idx="2120">
                  <c:v>0.131625432911934</c:v>
                </c:pt>
                <c:pt idx="2121">
                  <c:v>0.131625432911934</c:v>
                </c:pt>
                <c:pt idx="2122">
                  <c:v>0.131625432911934</c:v>
                </c:pt>
                <c:pt idx="2123">
                  <c:v>0.131625432911934</c:v>
                </c:pt>
                <c:pt idx="2124">
                  <c:v>0.131625432911934</c:v>
                </c:pt>
                <c:pt idx="2125">
                  <c:v>0.131625432911934</c:v>
                </c:pt>
                <c:pt idx="2126">
                  <c:v>0.131625432911934</c:v>
                </c:pt>
                <c:pt idx="2127">
                  <c:v>0.131625432911934</c:v>
                </c:pt>
                <c:pt idx="2128">
                  <c:v>0.131625432911934</c:v>
                </c:pt>
                <c:pt idx="2129">
                  <c:v>0.131625432911934</c:v>
                </c:pt>
                <c:pt idx="2130">
                  <c:v>0.131625432911934</c:v>
                </c:pt>
                <c:pt idx="2131">
                  <c:v>0.131625432911934</c:v>
                </c:pt>
                <c:pt idx="2132">
                  <c:v>0.131625432911934</c:v>
                </c:pt>
                <c:pt idx="2133">
                  <c:v>0.131625432911934</c:v>
                </c:pt>
                <c:pt idx="2134">
                  <c:v>0.131625432911934</c:v>
                </c:pt>
                <c:pt idx="2135">
                  <c:v>0.131625432911934</c:v>
                </c:pt>
                <c:pt idx="2136">
                  <c:v>0.131625432911934</c:v>
                </c:pt>
                <c:pt idx="2137">
                  <c:v>0.131625432911934</c:v>
                </c:pt>
                <c:pt idx="2138">
                  <c:v>0.131625432911934</c:v>
                </c:pt>
                <c:pt idx="2139">
                  <c:v>0.131625432911934</c:v>
                </c:pt>
                <c:pt idx="2140">
                  <c:v>0.131625432911934</c:v>
                </c:pt>
                <c:pt idx="2141">
                  <c:v>0.131625432911934</c:v>
                </c:pt>
                <c:pt idx="2142">
                  <c:v>0.131625432911934</c:v>
                </c:pt>
                <c:pt idx="2143">
                  <c:v>0.131625432911934</c:v>
                </c:pt>
                <c:pt idx="2144">
                  <c:v>0.131625432911934</c:v>
                </c:pt>
                <c:pt idx="2145">
                  <c:v>0.131625432911934</c:v>
                </c:pt>
                <c:pt idx="2146">
                  <c:v>0.131625432911934</c:v>
                </c:pt>
                <c:pt idx="2147">
                  <c:v>0.131625432911934</c:v>
                </c:pt>
                <c:pt idx="2148">
                  <c:v>0.131625432911934</c:v>
                </c:pt>
                <c:pt idx="2149">
                  <c:v>0.131625432911934</c:v>
                </c:pt>
                <c:pt idx="2150">
                  <c:v>0.131625432911934</c:v>
                </c:pt>
                <c:pt idx="2151">
                  <c:v>0.131625432911934</c:v>
                </c:pt>
                <c:pt idx="2152">
                  <c:v>0.131625432911934</c:v>
                </c:pt>
                <c:pt idx="2153">
                  <c:v>0.131625432911934</c:v>
                </c:pt>
                <c:pt idx="2154">
                  <c:v>0.131625432911934</c:v>
                </c:pt>
                <c:pt idx="2155">
                  <c:v>0.131625432911934</c:v>
                </c:pt>
                <c:pt idx="2156">
                  <c:v>0.131625432911934</c:v>
                </c:pt>
                <c:pt idx="2157">
                  <c:v>0.131625432911934</c:v>
                </c:pt>
                <c:pt idx="2158">
                  <c:v>0.131625432911934</c:v>
                </c:pt>
                <c:pt idx="2159">
                  <c:v>0.131625432911934</c:v>
                </c:pt>
                <c:pt idx="2160">
                  <c:v>0.131625432911934</c:v>
                </c:pt>
                <c:pt idx="2161">
                  <c:v>0.131625432911934</c:v>
                </c:pt>
                <c:pt idx="2162">
                  <c:v>0.131625432911934</c:v>
                </c:pt>
                <c:pt idx="2163">
                  <c:v>0.131625432911934</c:v>
                </c:pt>
                <c:pt idx="2164">
                  <c:v>0.131625432911934</c:v>
                </c:pt>
                <c:pt idx="2165">
                  <c:v>0.131625432911934</c:v>
                </c:pt>
                <c:pt idx="2166">
                  <c:v>0.131625432911934</c:v>
                </c:pt>
                <c:pt idx="2167">
                  <c:v>0.131625432911934</c:v>
                </c:pt>
                <c:pt idx="2168">
                  <c:v>0.131625432911934</c:v>
                </c:pt>
                <c:pt idx="2169">
                  <c:v>0.131625432911934</c:v>
                </c:pt>
                <c:pt idx="2170">
                  <c:v>0.131625432911934</c:v>
                </c:pt>
                <c:pt idx="2171">
                  <c:v>0.131625432911934</c:v>
                </c:pt>
                <c:pt idx="2172">
                  <c:v>0.131625432911934</c:v>
                </c:pt>
                <c:pt idx="2173">
                  <c:v>0.131625432911934</c:v>
                </c:pt>
                <c:pt idx="2174">
                  <c:v>0.131625432911934</c:v>
                </c:pt>
                <c:pt idx="2175">
                  <c:v>0.131625432911934</c:v>
                </c:pt>
                <c:pt idx="2176">
                  <c:v>0.131625432911934</c:v>
                </c:pt>
                <c:pt idx="2177">
                  <c:v>0.131625432911934</c:v>
                </c:pt>
                <c:pt idx="2178">
                  <c:v>0.131625432911934</c:v>
                </c:pt>
                <c:pt idx="2179">
                  <c:v>0.131625432911934</c:v>
                </c:pt>
                <c:pt idx="2180">
                  <c:v>0.131625432911934</c:v>
                </c:pt>
                <c:pt idx="2181">
                  <c:v>0.131625432911934</c:v>
                </c:pt>
                <c:pt idx="2182">
                  <c:v>0.131625432911934</c:v>
                </c:pt>
                <c:pt idx="2183">
                  <c:v>0.131625432911934</c:v>
                </c:pt>
                <c:pt idx="2184">
                  <c:v>0.131625432911934</c:v>
                </c:pt>
                <c:pt idx="2185">
                  <c:v>0.131625432911934</c:v>
                </c:pt>
                <c:pt idx="2186">
                  <c:v>0.131625432911934</c:v>
                </c:pt>
                <c:pt idx="2187">
                  <c:v>0.131625432911934</c:v>
                </c:pt>
                <c:pt idx="2188">
                  <c:v>0.131625432911934</c:v>
                </c:pt>
                <c:pt idx="2189">
                  <c:v>0.131625432911934</c:v>
                </c:pt>
                <c:pt idx="2190">
                  <c:v>0.131625432911934</c:v>
                </c:pt>
                <c:pt idx="2191">
                  <c:v>0.131625432911934</c:v>
                </c:pt>
                <c:pt idx="2192">
                  <c:v>0.131625432911934</c:v>
                </c:pt>
                <c:pt idx="2193">
                  <c:v>0.131625432911934</c:v>
                </c:pt>
                <c:pt idx="2194">
                  <c:v>0.131625432911934</c:v>
                </c:pt>
                <c:pt idx="2195">
                  <c:v>0.131625432911934</c:v>
                </c:pt>
                <c:pt idx="2196">
                  <c:v>0.131625432911934</c:v>
                </c:pt>
                <c:pt idx="2197">
                  <c:v>0.131625432911934</c:v>
                </c:pt>
                <c:pt idx="2198">
                  <c:v>0.131625432911934</c:v>
                </c:pt>
                <c:pt idx="2199">
                  <c:v>0.131625432911934</c:v>
                </c:pt>
                <c:pt idx="2200">
                  <c:v>0.131625432911934</c:v>
                </c:pt>
                <c:pt idx="2201">
                  <c:v>0.131625432911934</c:v>
                </c:pt>
                <c:pt idx="2202">
                  <c:v>0.131625432911934</c:v>
                </c:pt>
                <c:pt idx="2203">
                  <c:v>0.131625432911934</c:v>
                </c:pt>
                <c:pt idx="2204">
                  <c:v>0.131625432911934</c:v>
                </c:pt>
                <c:pt idx="2205">
                  <c:v>0.131625432911934</c:v>
                </c:pt>
                <c:pt idx="2206">
                  <c:v>0.131625432911934</c:v>
                </c:pt>
                <c:pt idx="2207">
                  <c:v>0.131625432911934</c:v>
                </c:pt>
                <c:pt idx="2208">
                  <c:v>0.131625432911934</c:v>
                </c:pt>
                <c:pt idx="2209">
                  <c:v>0.131625432911934</c:v>
                </c:pt>
                <c:pt idx="2210">
                  <c:v>0.131625432911934</c:v>
                </c:pt>
                <c:pt idx="2211">
                  <c:v>0.131625432911934</c:v>
                </c:pt>
                <c:pt idx="2212">
                  <c:v>0.131625432911934</c:v>
                </c:pt>
                <c:pt idx="2213">
                  <c:v>0.131625432911934</c:v>
                </c:pt>
                <c:pt idx="2214">
                  <c:v>0.131625432911934</c:v>
                </c:pt>
                <c:pt idx="2215">
                  <c:v>0.131625432911934</c:v>
                </c:pt>
                <c:pt idx="2216">
                  <c:v>0.131625432911934</c:v>
                </c:pt>
                <c:pt idx="2217">
                  <c:v>0.131625432911934</c:v>
                </c:pt>
                <c:pt idx="2218">
                  <c:v>0.131625432911934</c:v>
                </c:pt>
                <c:pt idx="2219">
                  <c:v>0.131625432911934</c:v>
                </c:pt>
                <c:pt idx="2220">
                  <c:v>0.131625432911934</c:v>
                </c:pt>
                <c:pt idx="2221">
                  <c:v>0.131625432911934</c:v>
                </c:pt>
                <c:pt idx="2222">
                  <c:v>0.131625432911934</c:v>
                </c:pt>
                <c:pt idx="2223">
                  <c:v>0.131625432911934</c:v>
                </c:pt>
                <c:pt idx="2224">
                  <c:v>0.131625432911934</c:v>
                </c:pt>
                <c:pt idx="2225">
                  <c:v>0.131625432911934</c:v>
                </c:pt>
                <c:pt idx="2226">
                  <c:v>0.131625432911934</c:v>
                </c:pt>
                <c:pt idx="2227">
                  <c:v>0.131625432911934</c:v>
                </c:pt>
                <c:pt idx="2228">
                  <c:v>0.131625432911934</c:v>
                </c:pt>
                <c:pt idx="2229">
                  <c:v>0.131625432911934</c:v>
                </c:pt>
                <c:pt idx="2230">
                  <c:v>0.131625432911934</c:v>
                </c:pt>
                <c:pt idx="2231">
                  <c:v>0.131625432911934</c:v>
                </c:pt>
                <c:pt idx="2232">
                  <c:v>0.131625432911934</c:v>
                </c:pt>
                <c:pt idx="2233">
                  <c:v>0.131625432911934</c:v>
                </c:pt>
                <c:pt idx="2234">
                  <c:v>0.131625432911934</c:v>
                </c:pt>
                <c:pt idx="2235">
                  <c:v>0.131625432911934</c:v>
                </c:pt>
                <c:pt idx="2236">
                  <c:v>0.131625432911934</c:v>
                </c:pt>
                <c:pt idx="2237">
                  <c:v>0.131625432911934</c:v>
                </c:pt>
                <c:pt idx="2238">
                  <c:v>0.131625432911934</c:v>
                </c:pt>
                <c:pt idx="2239">
                  <c:v>0.131625432911934</c:v>
                </c:pt>
                <c:pt idx="2240">
                  <c:v>0.131625432911934</c:v>
                </c:pt>
                <c:pt idx="2241">
                  <c:v>0.131625432911934</c:v>
                </c:pt>
                <c:pt idx="2242">
                  <c:v>0.131625432911934</c:v>
                </c:pt>
                <c:pt idx="2243">
                  <c:v>0.131625432911934</c:v>
                </c:pt>
                <c:pt idx="2244">
                  <c:v>0.131625432911934</c:v>
                </c:pt>
                <c:pt idx="2245">
                  <c:v>0.131625432911934</c:v>
                </c:pt>
                <c:pt idx="2246">
                  <c:v>0.131625432911934</c:v>
                </c:pt>
                <c:pt idx="2247">
                  <c:v>0.131625432911934</c:v>
                </c:pt>
                <c:pt idx="2248">
                  <c:v>0.131625432911934</c:v>
                </c:pt>
                <c:pt idx="2249">
                  <c:v>0.131625432911934</c:v>
                </c:pt>
                <c:pt idx="2250">
                  <c:v>0.131625432911934</c:v>
                </c:pt>
                <c:pt idx="2251">
                  <c:v>0.131625432911934</c:v>
                </c:pt>
                <c:pt idx="2252">
                  <c:v>0.131625432911934</c:v>
                </c:pt>
                <c:pt idx="2253">
                  <c:v>0.131625432911934</c:v>
                </c:pt>
                <c:pt idx="2254">
                  <c:v>0.131625432911934</c:v>
                </c:pt>
                <c:pt idx="2255">
                  <c:v>0.131625432911934</c:v>
                </c:pt>
                <c:pt idx="2256">
                  <c:v>0.131625432911934</c:v>
                </c:pt>
                <c:pt idx="2257">
                  <c:v>0.131625432911934</c:v>
                </c:pt>
                <c:pt idx="2258">
                  <c:v>0.131625432911934</c:v>
                </c:pt>
                <c:pt idx="2259">
                  <c:v>0.131625432911934</c:v>
                </c:pt>
                <c:pt idx="2260">
                  <c:v>0.131625432911934</c:v>
                </c:pt>
                <c:pt idx="2261">
                  <c:v>0.131625432911934</c:v>
                </c:pt>
                <c:pt idx="2262">
                  <c:v>0.131625432911934</c:v>
                </c:pt>
                <c:pt idx="2263">
                  <c:v>0.131625432911934</c:v>
                </c:pt>
                <c:pt idx="2264">
                  <c:v>0.131625432911934</c:v>
                </c:pt>
                <c:pt idx="2265">
                  <c:v>0.131625432911934</c:v>
                </c:pt>
                <c:pt idx="2266">
                  <c:v>0.131625432911934</c:v>
                </c:pt>
                <c:pt idx="2267">
                  <c:v>0.131625432911934</c:v>
                </c:pt>
                <c:pt idx="2268">
                  <c:v>0.131625432911934</c:v>
                </c:pt>
                <c:pt idx="2269">
                  <c:v>0.131625432911934</c:v>
                </c:pt>
                <c:pt idx="2270">
                  <c:v>0.131625432911934</c:v>
                </c:pt>
                <c:pt idx="2271">
                  <c:v>0.131625432911934</c:v>
                </c:pt>
                <c:pt idx="2272">
                  <c:v>0.131625432911934</c:v>
                </c:pt>
                <c:pt idx="2273">
                  <c:v>0.131625432911934</c:v>
                </c:pt>
                <c:pt idx="2274">
                  <c:v>0.131625432911934</c:v>
                </c:pt>
                <c:pt idx="2275">
                  <c:v>0.131625432911934</c:v>
                </c:pt>
                <c:pt idx="2276">
                  <c:v>0.131625432911934</c:v>
                </c:pt>
                <c:pt idx="2277">
                  <c:v>0.131625432911934</c:v>
                </c:pt>
                <c:pt idx="2278">
                  <c:v>0.131625432911934</c:v>
                </c:pt>
                <c:pt idx="2279">
                  <c:v>0.131625432911934</c:v>
                </c:pt>
                <c:pt idx="2280">
                  <c:v>0.131625432911934</c:v>
                </c:pt>
                <c:pt idx="2281">
                  <c:v>0.131625432911934</c:v>
                </c:pt>
                <c:pt idx="2282">
                  <c:v>0.131625432911934</c:v>
                </c:pt>
                <c:pt idx="2283">
                  <c:v>0.131625432911934</c:v>
                </c:pt>
                <c:pt idx="2284">
                  <c:v>0.131625432911934</c:v>
                </c:pt>
                <c:pt idx="2285">
                  <c:v>0.131625432911934</c:v>
                </c:pt>
                <c:pt idx="2286">
                  <c:v>0.131625432911934</c:v>
                </c:pt>
                <c:pt idx="2287">
                  <c:v>0.131625432911934</c:v>
                </c:pt>
                <c:pt idx="2288">
                  <c:v>0.131625432911934</c:v>
                </c:pt>
                <c:pt idx="2289">
                  <c:v>0.131625432911934</c:v>
                </c:pt>
                <c:pt idx="2290">
                  <c:v>0.131625432911934</c:v>
                </c:pt>
                <c:pt idx="2291">
                  <c:v>0.131625432911934</c:v>
                </c:pt>
                <c:pt idx="2292">
                  <c:v>0.131625432911934</c:v>
                </c:pt>
                <c:pt idx="2293">
                  <c:v>0.131625432911934</c:v>
                </c:pt>
                <c:pt idx="2294">
                  <c:v>0.131625432911934</c:v>
                </c:pt>
                <c:pt idx="2295">
                  <c:v>0.131625432911934</c:v>
                </c:pt>
                <c:pt idx="2296">
                  <c:v>0.131625432911934</c:v>
                </c:pt>
                <c:pt idx="2297">
                  <c:v>0.131625432911934</c:v>
                </c:pt>
                <c:pt idx="2298">
                  <c:v>0.131625432911934</c:v>
                </c:pt>
                <c:pt idx="2299">
                  <c:v>0.131625432911934</c:v>
                </c:pt>
                <c:pt idx="2300">
                  <c:v>0.131625432911934</c:v>
                </c:pt>
                <c:pt idx="2301">
                  <c:v>0.131625432911934</c:v>
                </c:pt>
                <c:pt idx="2302">
                  <c:v>0.131625432911934</c:v>
                </c:pt>
                <c:pt idx="2303">
                  <c:v>0.131625432911934</c:v>
                </c:pt>
                <c:pt idx="2304">
                  <c:v>0.131625432911934</c:v>
                </c:pt>
                <c:pt idx="2305">
                  <c:v>0.131625432911934</c:v>
                </c:pt>
                <c:pt idx="2306">
                  <c:v>0.131625432911934</c:v>
                </c:pt>
                <c:pt idx="2307">
                  <c:v>0.131625432911934</c:v>
                </c:pt>
                <c:pt idx="2308">
                  <c:v>0.131625432911934</c:v>
                </c:pt>
                <c:pt idx="2309">
                  <c:v>0.131625432911934</c:v>
                </c:pt>
                <c:pt idx="2310">
                  <c:v>0.131625432911934</c:v>
                </c:pt>
                <c:pt idx="2311">
                  <c:v>0.131625432911934</c:v>
                </c:pt>
                <c:pt idx="2312">
                  <c:v>0.131625432911934</c:v>
                </c:pt>
                <c:pt idx="2313">
                  <c:v>0.131625432911934</c:v>
                </c:pt>
                <c:pt idx="2314">
                  <c:v>0.131625432911934</c:v>
                </c:pt>
                <c:pt idx="2315">
                  <c:v>0.131625432911934</c:v>
                </c:pt>
                <c:pt idx="2316">
                  <c:v>0.131625432911934</c:v>
                </c:pt>
                <c:pt idx="2317">
                  <c:v>0.131625432911934</c:v>
                </c:pt>
                <c:pt idx="2318">
                  <c:v>0.131625432911934</c:v>
                </c:pt>
                <c:pt idx="2319">
                  <c:v>0.131625432911934</c:v>
                </c:pt>
                <c:pt idx="2320">
                  <c:v>0.131625432911934</c:v>
                </c:pt>
                <c:pt idx="2321">
                  <c:v>0.131625432911934</c:v>
                </c:pt>
                <c:pt idx="2322">
                  <c:v>0.131625432911934</c:v>
                </c:pt>
                <c:pt idx="2323">
                  <c:v>0.131625432911934</c:v>
                </c:pt>
                <c:pt idx="2324">
                  <c:v>0.131625432911934</c:v>
                </c:pt>
                <c:pt idx="2325">
                  <c:v>0.131625432911934</c:v>
                </c:pt>
                <c:pt idx="2326">
                  <c:v>0.131625432911934</c:v>
                </c:pt>
                <c:pt idx="2327">
                  <c:v>0.131625432911934</c:v>
                </c:pt>
                <c:pt idx="2328">
                  <c:v>0.131625432911934</c:v>
                </c:pt>
                <c:pt idx="2329">
                  <c:v>0.131625432911934</c:v>
                </c:pt>
                <c:pt idx="2330">
                  <c:v>0.131625432911934</c:v>
                </c:pt>
                <c:pt idx="2331">
                  <c:v>0.131625432911934</c:v>
                </c:pt>
                <c:pt idx="2332">
                  <c:v>0.131625432911934</c:v>
                </c:pt>
                <c:pt idx="2333">
                  <c:v>0.131625432911934</c:v>
                </c:pt>
                <c:pt idx="2334">
                  <c:v>0.131625432911934</c:v>
                </c:pt>
                <c:pt idx="2335">
                  <c:v>0.131625432911934</c:v>
                </c:pt>
                <c:pt idx="2336">
                  <c:v>0.131625432911934</c:v>
                </c:pt>
                <c:pt idx="2337">
                  <c:v>0.131625432911934</c:v>
                </c:pt>
                <c:pt idx="2338">
                  <c:v>0.131625432911934</c:v>
                </c:pt>
                <c:pt idx="2339">
                  <c:v>0.131625432911934</c:v>
                </c:pt>
                <c:pt idx="2340">
                  <c:v>0.131625432911934</c:v>
                </c:pt>
                <c:pt idx="2341">
                  <c:v>0.131625432911934</c:v>
                </c:pt>
                <c:pt idx="2342">
                  <c:v>0.131625432911934</c:v>
                </c:pt>
                <c:pt idx="2343">
                  <c:v>0.131625432911934</c:v>
                </c:pt>
                <c:pt idx="2344">
                  <c:v>0.131625432911934</c:v>
                </c:pt>
                <c:pt idx="2345">
                  <c:v>0.131625432911934</c:v>
                </c:pt>
                <c:pt idx="2346">
                  <c:v>0.131625432911934</c:v>
                </c:pt>
                <c:pt idx="2347">
                  <c:v>0.131625432911934</c:v>
                </c:pt>
                <c:pt idx="2348">
                  <c:v>0.131625432911934</c:v>
                </c:pt>
                <c:pt idx="2349">
                  <c:v>0.131625432911934</c:v>
                </c:pt>
                <c:pt idx="2350">
                  <c:v>0.131625432911934</c:v>
                </c:pt>
                <c:pt idx="2351">
                  <c:v>0.131625432911934</c:v>
                </c:pt>
                <c:pt idx="2352">
                  <c:v>0.131625432911934</c:v>
                </c:pt>
                <c:pt idx="2353">
                  <c:v>0.131625432911934</c:v>
                </c:pt>
                <c:pt idx="2354">
                  <c:v>0.131625432911934</c:v>
                </c:pt>
                <c:pt idx="2355">
                  <c:v>0.131625432911934</c:v>
                </c:pt>
                <c:pt idx="2356">
                  <c:v>0.131625432911934</c:v>
                </c:pt>
                <c:pt idx="2357">
                  <c:v>0.131625432911934</c:v>
                </c:pt>
                <c:pt idx="2358">
                  <c:v>0.131625432911934</c:v>
                </c:pt>
                <c:pt idx="2359">
                  <c:v>0.131625432911934</c:v>
                </c:pt>
                <c:pt idx="2360">
                  <c:v>0.131625432911934</c:v>
                </c:pt>
                <c:pt idx="2361">
                  <c:v>0.131625432911934</c:v>
                </c:pt>
                <c:pt idx="2362">
                  <c:v>0.131625432911934</c:v>
                </c:pt>
                <c:pt idx="2363">
                  <c:v>0.131625432911934</c:v>
                </c:pt>
                <c:pt idx="2364">
                  <c:v>0.131625432911934</c:v>
                </c:pt>
                <c:pt idx="2365">
                  <c:v>0.131625432911934</c:v>
                </c:pt>
                <c:pt idx="2366">
                  <c:v>0.131625432911934</c:v>
                </c:pt>
                <c:pt idx="2367">
                  <c:v>0.131625432911934</c:v>
                </c:pt>
                <c:pt idx="2368">
                  <c:v>0.131625432911934</c:v>
                </c:pt>
                <c:pt idx="2369">
                  <c:v>0.131625432911934</c:v>
                </c:pt>
                <c:pt idx="2370">
                  <c:v>0.131625432911934</c:v>
                </c:pt>
                <c:pt idx="2371">
                  <c:v>0.131625432911934</c:v>
                </c:pt>
                <c:pt idx="2372">
                  <c:v>0.131625432911934</c:v>
                </c:pt>
                <c:pt idx="2373">
                  <c:v>0.131625432911934</c:v>
                </c:pt>
                <c:pt idx="2374">
                  <c:v>0.131625432911934</c:v>
                </c:pt>
                <c:pt idx="2375">
                  <c:v>0.131625432911934</c:v>
                </c:pt>
                <c:pt idx="2376">
                  <c:v>0.131625432911934</c:v>
                </c:pt>
                <c:pt idx="2377">
                  <c:v>0.131625432911934</c:v>
                </c:pt>
                <c:pt idx="2378">
                  <c:v>0.131625432911934</c:v>
                </c:pt>
                <c:pt idx="2379">
                  <c:v>0.131625432911934</c:v>
                </c:pt>
                <c:pt idx="2380">
                  <c:v>0.131625432911934</c:v>
                </c:pt>
                <c:pt idx="2381">
                  <c:v>0.131625432911934</c:v>
                </c:pt>
                <c:pt idx="2382">
                  <c:v>0.131625432911934</c:v>
                </c:pt>
                <c:pt idx="2383">
                  <c:v>0.131625432911934</c:v>
                </c:pt>
                <c:pt idx="2384">
                  <c:v>0.131625432911934</c:v>
                </c:pt>
                <c:pt idx="2385">
                  <c:v>0.131625432911934</c:v>
                </c:pt>
                <c:pt idx="2386">
                  <c:v>0.131625432911934</c:v>
                </c:pt>
                <c:pt idx="2387">
                  <c:v>0.131625432911934</c:v>
                </c:pt>
                <c:pt idx="2388">
                  <c:v>0.131625432911934</c:v>
                </c:pt>
                <c:pt idx="2389">
                  <c:v>0.131625432911934</c:v>
                </c:pt>
                <c:pt idx="2390">
                  <c:v>0.131625432911934</c:v>
                </c:pt>
                <c:pt idx="2391">
                  <c:v>0.131625432911934</c:v>
                </c:pt>
                <c:pt idx="2392">
                  <c:v>0.131625432911934</c:v>
                </c:pt>
                <c:pt idx="2393">
                  <c:v>0.131625432911934</c:v>
                </c:pt>
                <c:pt idx="2394">
                  <c:v>0.131625432911934</c:v>
                </c:pt>
                <c:pt idx="2395">
                  <c:v>0.131625432911934</c:v>
                </c:pt>
                <c:pt idx="2396">
                  <c:v>0.131625432911934</c:v>
                </c:pt>
                <c:pt idx="2397">
                  <c:v>0.131625432911934</c:v>
                </c:pt>
                <c:pt idx="2398">
                  <c:v>0.131625432911934</c:v>
                </c:pt>
                <c:pt idx="2399">
                  <c:v>0.131625432911934</c:v>
                </c:pt>
                <c:pt idx="2400">
                  <c:v>0.131625432911934</c:v>
                </c:pt>
                <c:pt idx="2401">
                  <c:v>0.131625432911934</c:v>
                </c:pt>
                <c:pt idx="2402">
                  <c:v>0.131625432911934</c:v>
                </c:pt>
                <c:pt idx="2403">
                  <c:v>0.131625432911934</c:v>
                </c:pt>
                <c:pt idx="2404">
                  <c:v>0.131625432911934</c:v>
                </c:pt>
                <c:pt idx="2405">
                  <c:v>0.131625432911934</c:v>
                </c:pt>
                <c:pt idx="2406">
                  <c:v>0.131627770384725</c:v>
                </c:pt>
                <c:pt idx="2407">
                  <c:v>0.131628079317387</c:v>
                </c:pt>
                <c:pt idx="2408">
                  <c:v>0.131628423883041</c:v>
                </c:pt>
                <c:pt idx="2409">
                  <c:v>0.131628807447963</c:v>
                </c:pt>
                <c:pt idx="2410">
                  <c:v>0.131629233597464</c:v>
                </c:pt>
                <c:pt idx="2411">
                  <c:v>0.131629706137539</c:v>
                </c:pt>
                <c:pt idx="2412">
                  <c:v>0.131630229094688</c:v>
                </c:pt>
                <c:pt idx="2413">
                  <c:v>0.131630806713688</c:v>
                </c:pt>
                <c:pt idx="2414">
                  <c:v>0.131631443453086</c:v>
                </c:pt>
                <c:pt idx="2415">
                  <c:v>0.131632143978177</c:v>
                </c:pt>
                <c:pt idx="2416">
                  <c:v>0.131632913151256</c:v>
                </c:pt>
                <c:pt idx="2417">
                  <c:v>0.13163375601891</c:v>
                </c:pt>
                <c:pt idx="2418">
                  <c:v>0.131634677796161</c:v>
                </c:pt>
                <c:pt idx="2419">
                  <c:v>0.131635683847263</c:v>
                </c:pt>
                <c:pt idx="2420">
                  <c:v>0.131636779662998</c:v>
                </c:pt>
                <c:pt idx="2421">
                  <c:v>0.131637970834313</c:v>
                </c:pt>
                <c:pt idx="2422">
                  <c:v>0.131639263022216</c:v>
                </c:pt>
                <c:pt idx="2423">
                  <c:v>0.131640661923836</c:v>
                </c:pt>
                <c:pt idx="2424">
                  <c:v>0.131642173234632</c:v>
                </c:pt>
                <c:pt idx="2425">
                  <c:v>0.131643802606759</c:v>
                </c:pt>
                <c:pt idx="2426">
                  <c:v>0.131645555603657</c:v>
                </c:pt>
                <c:pt idx="2427">
                  <c:v>0.131647437650993</c:v>
                </c:pt>
                <c:pt idx="2428">
                  <c:v>0.131649453984124</c:v>
                </c:pt>
                <c:pt idx="2429">
                  <c:v>0.131651609592326</c:v>
                </c:pt>
                <c:pt idx="2430">
                  <c:v>0.131653909160095</c:v>
                </c:pt>
                <c:pt idx="2431">
                  <c:v>0.13165635700589</c:v>
                </c:pt>
                <c:pt idx="2432">
                  <c:v>0.131658957018747</c:v>
                </c:pt>
                <c:pt idx="2433">
                  <c:v>0.131661712593277</c:v>
                </c:pt>
                <c:pt idx="2434">
                  <c:v>0.1316646265636</c:v>
                </c:pt>
                <c:pt idx="2435">
                  <c:v>0.131667701136849</c:v>
                </c:pt>
                <c:pt idx="2436">
                  <c:v>0.131670937826927</c:v>
                </c:pt>
                <c:pt idx="2437">
                  <c:v>0.131674337389256</c:v>
                </c:pt>
                <c:pt idx="2438">
                  <c:v>0.131677899757289</c:v>
                </c:pt>
                <c:pt idx="2439">
                  <c:v>0.131681623981623</c:v>
                </c:pt>
                <c:pt idx="2440">
                  <c:v>0.131685508172546</c:v>
                </c:pt>
                <c:pt idx="2441">
                  <c:v>0.131689549446896</c:v>
                </c:pt>
                <c:pt idx="2442">
                  <c:v>0.131693743880112</c:v>
                </c:pt>
                <c:pt idx="2443">
                  <c:v>0.131698086464342</c:v>
                </c:pt>
                <c:pt idx="2444">
                  <c:v>0.131702571073474</c:v>
                </c:pt>
                <c:pt idx="2445">
                  <c:v>0.13170719043591</c:v>
                </c:pt>
                <c:pt idx="2446">
                  <c:v>0.131711936115877</c:v>
                </c:pt>
                <c:pt idx="2447">
                  <c:v>0.13171679850399</c:v>
                </c:pt>
                <c:pt idx="2448">
                  <c:v>0.13172176681773</c:v>
                </c:pt>
                <c:pt idx="2449">
                  <c:v>0.131726829112402</c:v>
                </c:pt>
                <c:pt idx="2450">
                  <c:v>0.131731972303049</c:v>
                </c:pt>
                <c:pt idx="2451">
                  <c:v>0.131737182197681</c:v>
                </c:pt>
                <c:pt idx="2452">
                  <c:v>0.131742443542053</c:v>
                </c:pt>
                <c:pt idx="2453">
                  <c:v>0.131747740076115</c:v>
                </c:pt>
                <c:pt idx="2454">
                  <c:v>0.131753054602081</c:v>
                </c:pt>
                <c:pt idx="2455">
                  <c:v>0.131758369063967</c:v>
                </c:pt>
                <c:pt idx="2456">
                  <c:v>0.131763664638241</c:v>
                </c:pt>
                <c:pt idx="2457">
                  <c:v>0.131771165809009</c:v>
                </c:pt>
                <c:pt idx="2458">
                  <c:v>0.13177664866017</c:v>
                </c:pt>
                <c:pt idx="2459">
                  <c:v>0.131782084019587</c:v>
                </c:pt>
                <c:pt idx="2460">
                  <c:v>0.131787453950697</c:v>
                </c:pt>
                <c:pt idx="2461">
                  <c:v>0.131792740525972</c:v>
                </c:pt>
                <c:pt idx="2462">
                  <c:v>0.131797925970501</c:v>
                </c:pt>
                <c:pt idx="2463">
                  <c:v>0.131802992808966</c:v>
                </c:pt>
                <c:pt idx="2464">
                  <c:v>0.131807924014459</c:v>
                </c:pt>
                <c:pt idx="2465">
                  <c:v>0.131812703157466</c:v>
                </c:pt>
                <c:pt idx="2466">
                  <c:v>0.131817314553317</c:v>
                </c:pt>
                <c:pt idx="2467">
                  <c:v>0.131821743406333</c:v>
                </c:pt>
                <c:pt idx="2468">
                  <c:v>0.1318259759489</c:v>
                </c:pt>
                <c:pt idx="2469">
                  <c:v>0.131829999573682</c:v>
                </c:pt>
                <c:pt idx="2470">
                  <c:v>0.131833802957247</c:v>
                </c:pt>
                <c:pt idx="2471">
                  <c:v>0.131837376173426</c:v>
                </c:pt>
                <c:pt idx="2472">
                  <c:v>0.131840710794785</c:v>
                </c:pt>
                <c:pt idx="2473">
                  <c:v>0.13184379998075</c:v>
                </c:pt>
                <c:pt idx="2474">
                  <c:v>0.131846638550999</c:v>
                </c:pt>
                <c:pt idx="2475">
                  <c:v>0.131849223042946</c:v>
                </c:pt>
                <c:pt idx="2476">
                  <c:v>0.13185155175227</c:v>
                </c:pt>
                <c:pt idx="2477">
                  <c:v>0.131853624755675</c:v>
                </c:pt>
                <c:pt idx="2478">
                  <c:v>0.131855443915258</c:v>
                </c:pt>
                <c:pt idx="2479">
                  <c:v>0.131857012864088</c:v>
                </c:pt>
                <c:pt idx="2480">
                  <c:v>0.13185833697284</c:v>
                </c:pt>
                <c:pt idx="2481">
                  <c:v>0.131859423297572</c:v>
                </c:pt>
                <c:pt idx="2482">
                  <c:v>0.131860280508957</c:v>
                </c:pt>
                <c:pt idx="2483">
                  <c:v>0.131860918803548</c:v>
                </c:pt>
                <c:pt idx="2484">
                  <c:v>0.131861349797894</c:v>
                </c:pt>
                <c:pt idx="2485">
                  <c:v>0.131861586406521</c:v>
                </c:pt>
                <c:pt idx="2486">
                  <c:v>0.131861642705062</c:v>
                </c:pt>
                <c:pt idx="2487">
                  <c:v>0.131861533779992</c:v>
                </c:pt>
                <c:pt idx="2488">
                  <c:v>0.131861275566612</c:v>
                </c:pt>
                <c:pt idx="2489">
                  <c:v>0.131860884677109</c:v>
                </c:pt>
                <c:pt idx="2490">
                  <c:v>0.131860378220648</c:v>
                </c:pt>
                <c:pt idx="2491">
                  <c:v>0.131859773617567</c:v>
                </c:pt>
                <c:pt idx="2492">
                  <c:v>0.131859088409844</c:v>
                </c:pt>
                <c:pt idx="2493">
                  <c:v>0.13185834007006</c:v>
                </c:pt>
                <c:pt idx="2494">
                  <c:v>0.131857545811111</c:v>
                </c:pt>
                <c:pt idx="2495">
                  <c:v>0.131856722398917</c:v>
                </c:pt>
                <c:pt idx="2496">
                  <c:v>0.131855885970357</c:v>
                </c:pt>
                <c:pt idx="2497">
                  <c:v>0.131855051858595</c:v>
                </c:pt>
                <c:pt idx="2498">
                  <c:v>0.131854234427844</c:v>
                </c:pt>
                <c:pt idx="2499">
                  <c:v>0.131853446919556</c:v>
                </c:pt>
                <c:pt idx="2500">
                  <c:v>0.13185270131181</c:v>
                </c:pt>
                <c:pt idx="2501">
                  <c:v>0.131852008193569</c:v>
                </c:pt>
                <c:pt idx="2502">
                  <c:v>0.131851376655237</c:v>
                </c:pt>
                <c:pt idx="2503">
                  <c:v>0.131850814196768</c:v>
                </c:pt>
                <c:pt idx="2504">
                  <c:v>0.131850326654345</c:v>
                </c:pt>
                <c:pt idx="2505">
                  <c:v>0.131849918146416</c:v>
                </c:pt>
                <c:pt idx="2506">
                  <c:v>0.131849591039628</c:v>
                </c:pt>
                <c:pt idx="2507">
                  <c:v>0.131849345934943</c:v>
                </c:pt>
                <c:pt idx="2508">
                  <c:v>0.131849181673982</c:v>
                </c:pt>
                <c:pt idx="2509">
                  <c:v>0.131849095365382</c:v>
                </c:pt>
                <c:pt idx="2510">
                  <c:v>0.131849082430712</c:v>
                </c:pt>
                <c:pt idx="2511">
                  <c:v>0.131849136669246</c:v>
                </c:pt>
                <c:pt idx="2512">
                  <c:v>0.131849250340695</c:v>
                </c:pt>
                <c:pt idx="2513">
                  <c:v>0.131849414264735</c:v>
                </c:pt>
                <c:pt idx="2514">
                  <c:v>0.131849617936046</c:v>
                </c:pt>
                <c:pt idx="2515">
                  <c:v>0.131849849653332</c:v>
                </c:pt>
                <c:pt idx="2516">
                  <c:v>0.13185009666069</c:v>
                </c:pt>
                <c:pt idx="2517">
                  <c:v>0.131850345299543</c:v>
                </c:pt>
                <c:pt idx="2518">
                  <c:v>0.131850581169254</c:v>
                </c:pt>
                <c:pt idx="2519">
                  <c:v>0.13185078929445</c:v>
                </c:pt>
                <c:pt idx="2520">
                  <c:v>0.131850954297057</c:v>
                </c:pt>
                <c:pt idx="2521">
                  <c:v>0.131851060570982</c:v>
                </c:pt>
                <c:pt idx="2522">
                  <c:v>0.131851092457425</c:v>
                </c:pt>
                <c:pt idx="2523">
                  <c:v>0.131851034418783</c:v>
                </c:pt>
                <c:pt idx="2524">
                  <c:v>0.131850871209204</c:v>
                </c:pt>
                <c:pt idx="2525">
                  <c:v>0.131850588039891</c:v>
                </c:pt>
                <c:pt idx="2526">
                  <c:v>0.131850170737374</c:v>
                </c:pt>
                <c:pt idx="2527">
                  <c:v>0.131849605893073</c:v>
                </c:pt>
                <c:pt idx="2528">
                  <c:v>0.13184888100264</c:v>
                </c:pt>
                <c:pt idx="2529">
                  <c:v>0.131847984593674</c:v>
                </c:pt>
                <c:pt idx="2530">
                  <c:v>0.131846906340625</c:v>
                </c:pt>
                <c:pt idx="2531">
                  <c:v>0.13184563716585</c:v>
                </c:pt>
                <c:pt idx="2532">
                  <c:v>0.131844169325975</c:v>
                </c:pt>
                <c:pt idx="2533">
                  <c:v>0.131842496482927</c:v>
                </c:pt>
                <c:pt idx="2534">
                  <c:v>0.131840613759183</c:v>
                </c:pt>
                <c:pt idx="2535">
                  <c:v>0.131838517776993</c:v>
                </c:pt>
                <c:pt idx="2536">
                  <c:v>0.131836206681514</c:v>
                </c:pt>
                <c:pt idx="2537">
                  <c:v>0.13183368014801</c:v>
                </c:pt>
                <c:pt idx="2538">
                  <c:v>0.131830939373439</c:v>
                </c:pt>
                <c:pt idx="2539">
                  <c:v>0.131827987052912</c:v>
                </c:pt>
                <c:pt idx="2540">
                  <c:v>0.131824827341713</c:v>
                </c:pt>
                <c:pt idx="2541">
                  <c:v>0.131821465803683</c:v>
                </c:pt>
                <c:pt idx="2542">
                  <c:v>0.13181790934691</c:v>
                </c:pt>
                <c:pt idx="2543">
                  <c:v>0.131814166147822</c:v>
                </c:pt>
                <c:pt idx="2544">
                  <c:v>0.131810245564818</c:v>
                </c:pt>
                <c:pt idx="2545">
                  <c:v>0.131806158042733</c:v>
                </c:pt>
                <c:pt idx="2546">
                  <c:v>0.131801915009429</c:v>
                </c:pt>
                <c:pt idx="2547">
                  <c:v>0.131797528765883</c:v>
                </c:pt>
                <c:pt idx="2548">
                  <c:v>0.131793012371185</c:v>
                </c:pt>
                <c:pt idx="2549">
                  <c:v>0.131788379523823</c:v>
                </c:pt>
                <c:pt idx="2550">
                  <c:v>0.131783644440659</c:v>
                </c:pt>
                <c:pt idx="2551">
                  <c:v>0.131776760712327</c:v>
                </c:pt>
                <c:pt idx="2552">
                  <c:v>0.131772112179155</c:v>
                </c:pt>
                <c:pt idx="2553">
                  <c:v>0.131767379145271</c:v>
                </c:pt>
                <c:pt idx="2554">
                  <c:v>0.131762579226769</c:v>
                </c:pt>
                <c:pt idx="2555">
                  <c:v>0.131757729773326</c:v>
                </c:pt>
                <c:pt idx="2556">
                  <c:v>0.131752847768186</c:v>
                </c:pt>
                <c:pt idx="2557">
                  <c:v>0.131747949734475</c:v>
                </c:pt>
                <c:pt idx="2558">
                  <c:v>0.131743051648513</c:v>
                </c:pt>
                <c:pt idx="2559">
                  <c:v>0.131738168860669</c:v>
                </c:pt>
                <c:pt idx="2560">
                  <c:v>0.131733316024226</c:v>
                </c:pt>
                <c:pt idx="2561">
                  <c:v>0.131728507032588</c:v>
                </c:pt>
                <c:pt idx="2562">
                  <c:v>0.13172375496509</c:v>
                </c:pt>
                <c:pt idx="2563">
                  <c:v>0.131719072041536</c:v>
                </c:pt>
                <c:pt idx="2564">
                  <c:v>0.131714469585503</c:v>
                </c:pt>
                <c:pt idx="2565">
                  <c:v>0.13170995799636</c:v>
                </c:pt>
                <c:pt idx="2566">
                  <c:v>0.131705546729843</c:v>
                </c:pt>
                <c:pt idx="2567">
                  <c:v>0.13170124428694</c:v>
                </c:pt>
                <c:pt idx="2568">
                  <c:v>0.131697058210782</c:v>
                </c:pt>
                <c:pt idx="2569">
                  <c:v>0.13169299509115</c:v>
                </c:pt>
                <c:pt idx="2570">
                  <c:v>0.131689060576131</c:v>
                </c:pt>
                <c:pt idx="2571">
                  <c:v>0.131685259390445</c:v>
                </c:pt>
                <c:pt idx="2572">
                  <c:v>0.131681595359873</c:v>
                </c:pt>
                <c:pt idx="2573">
                  <c:v>0.131678071441214</c:v>
                </c:pt>
                <c:pt idx="2574">
                  <c:v>0.131674689757165</c:v>
                </c:pt>
                <c:pt idx="2575">
                  <c:v>0.131671451635487</c:v>
                </c:pt>
                <c:pt idx="2576">
                  <c:v>0.131668357651837</c:v>
                </c:pt>
                <c:pt idx="2577">
                  <c:v>0.131665407675631</c:v>
                </c:pt>
                <c:pt idx="2578">
                  <c:v>0.131662600918305</c:v>
                </c:pt>
                <c:pt idx="2579">
                  <c:v>0.131659935983378</c:v>
                </c:pt>
                <c:pt idx="2580">
                  <c:v>0.131657410917724</c:v>
                </c:pt>
                <c:pt idx="2581">
                  <c:v>0.131657180930687</c:v>
                </c:pt>
                <c:pt idx="2582">
                  <c:v>0.131655189880436</c:v>
                </c:pt>
                <c:pt idx="2583">
                  <c:v>0.131653357847199</c:v>
                </c:pt>
                <c:pt idx="2584">
                  <c:v>0.131651683595078</c:v>
                </c:pt>
                <c:pt idx="2585">
                  <c:v>0.131650165734254</c:v>
                </c:pt>
                <c:pt idx="2586">
                  <c:v>0.131648802770276</c:v>
                </c:pt>
                <c:pt idx="2587">
                  <c:v>0.13164759315044</c:v>
                </c:pt>
                <c:pt idx="2588">
                  <c:v>0.131646535306866</c:v>
                </c:pt>
                <c:pt idx="2589">
                  <c:v>0.131645627695922</c:v>
                </c:pt>
                <c:pt idx="2590">
                  <c:v>0.131644868833703</c:v>
                </c:pt>
                <c:pt idx="2591">
                  <c:v>0.131644257327289</c:v>
                </c:pt>
                <c:pt idx="2592">
                  <c:v>0.131643791901586</c:v>
                </c:pt>
                <c:pt idx="2593">
                  <c:v>0.131643471421565</c:v>
                </c:pt>
                <c:pt idx="2594">
                  <c:v>0.131643294909776</c:v>
                </c:pt>
                <c:pt idx="2595">
                  <c:v>0.131643261559046</c:v>
                </c:pt>
                <c:pt idx="2596">
                  <c:v>0.131643370740326</c:v>
                </c:pt>
                <c:pt idx="2597">
                  <c:v>0.13164362200566</c:v>
                </c:pt>
                <c:pt idx="2598">
                  <c:v>0.13164401508633</c:v>
                </c:pt>
                <c:pt idx="2599">
                  <c:v>0.131644549886229</c:v>
                </c:pt>
                <c:pt idx="2600">
                  <c:v>0.131645226470581</c:v>
                </c:pt>
                <c:pt idx="2601">
                  <c:v>0.13164604505014</c:v>
                </c:pt>
                <c:pt idx="2602">
                  <c:v>0.131647005961051</c:v>
                </c:pt>
                <c:pt idx="2603">
                  <c:v>0.131648109640576</c:v>
                </c:pt>
                <c:pt idx="2604">
                  <c:v>0.131649356598933</c:v>
                </c:pt>
                <c:pt idx="2605">
                  <c:v>0.13165074738752</c:v>
                </c:pt>
                <c:pt idx="2606">
                  <c:v>0.131652282563822</c:v>
                </c:pt>
                <c:pt idx="2607">
                  <c:v>0.131653962653347</c:v>
                </c:pt>
                <c:pt idx="2608">
                  <c:v>0.131653799474192</c:v>
                </c:pt>
                <c:pt idx="2609">
                  <c:v>0.13165599973503</c:v>
                </c:pt>
                <c:pt idx="2610">
                  <c:v>0.131658321971297</c:v>
                </c:pt>
                <c:pt idx="2611">
                  <c:v>0.131660768323529</c:v>
                </c:pt>
                <c:pt idx="2612">
                  <c:v>0.131663340522356</c:v>
                </c:pt>
                <c:pt idx="2613">
                  <c:v>0.131666039847423</c:v>
                </c:pt>
                <c:pt idx="2614">
                  <c:v>0.131668867086741</c:v>
                </c:pt>
                <c:pt idx="2615">
                  <c:v>0.131671822496875</c:v>
                </c:pt>
                <c:pt idx="2616">
                  <c:v>0.131674905764394</c:v>
                </c:pt>
                <c:pt idx="2617">
                  <c:v>0.131678115969021</c:v>
                </c:pt>
                <c:pt idx="2618">
                  <c:v>0.131681451548938</c:v>
                </c:pt>
                <c:pt idx="2619">
                  <c:v>0.131684910268703</c:v>
                </c:pt>
                <c:pt idx="2620">
                  <c:v>0.131688489190252</c:v>
                </c:pt>
                <c:pt idx="2621">
                  <c:v>0.131692184647437</c:v>
                </c:pt>
                <c:pt idx="2622">
                  <c:v>0.131695992224547</c:v>
                </c:pt>
                <c:pt idx="2623">
                  <c:v>0.131699906739261</c:v>
                </c:pt>
                <c:pt idx="2624">
                  <c:v>0.131703922230438</c:v>
                </c:pt>
                <c:pt idx="2625">
                  <c:v>0.131708031951132</c:v>
                </c:pt>
                <c:pt idx="2626">
                  <c:v>0.13171222836719</c:v>
                </c:pt>
                <c:pt idx="2627">
                  <c:v>0.131716503161738</c:v>
                </c:pt>
                <c:pt idx="2628">
                  <c:v>0.131720847245835</c:v>
                </c:pt>
                <c:pt idx="2629">
                  <c:v>0.131725250775495</c:v>
                </c:pt>
                <c:pt idx="2630">
                  <c:v>0.131729703175253</c:v>
                </c:pt>
                <c:pt idx="2631">
                  <c:v>0.131734193168358</c:v>
                </c:pt>
                <c:pt idx="2632">
                  <c:v>0.131738708813639</c:v>
                </c:pt>
                <c:pt idx="2633">
                  <c:v>0.131743237548993</c:v>
                </c:pt>
                <c:pt idx="2634">
                  <c:v>0.131747766241399</c:v>
                </c:pt>
                <c:pt idx="2635">
                  <c:v>0.131752281243267</c:v>
                </c:pt>
                <c:pt idx="2636">
                  <c:v>0.131756768454876</c:v>
                </c:pt>
                <c:pt idx="2637">
                  <c:v>0.131761213392558</c:v>
                </c:pt>
                <c:pt idx="2638">
                  <c:v>0.131765601262233</c:v>
                </c:pt>
                <c:pt idx="2639">
                  <c:v>0.131769917037827</c:v>
                </c:pt>
                <c:pt idx="2640">
                  <c:v>0.131774145544013</c:v>
                </c:pt>
                <c:pt idx="2641">
                  <c:v>0.131778271542689</c:v>
                </c:pt>
                <c:pt idx="2642">
                  <c:v>0.131782279822519</c:v>
                </c:pt>
                <c:pt idx="2643">
                  <c:v>0.131786155290823</c:v>
                </c:pt>
                <c:pt idx="2644">
                  <c:v>0.131789883067059</c:v>
                </c:pt>
                <c:pt idx="2645">
                  <c:v>0.131793448577096</c:v>
                </c:pt>
                <c:pt idx="2646">
                  <c:v>0.131796837647457</c:v>
                </c:pt>
                <c:pt idx="2647">
                  <c:v>0.131800036598674</c:v>
                </c:pt>
                <c:pt idx="2648">
                  <c:v>0.131803032336918</c:v>
                </c:pt>
                <c:pt idx="2649">
                  <c:v>0.131805812443035</c:v>
                </c:pt>
                <c:pt idx="2650">
                  <c:v>0.131808365258148</c:v>
                </c:pt>
                <c:pt idx="2651">
                  <c:v>0.131810679964998</c:v>
                </c:pt>
                <c:pt idx="2652">
                  <c:v>0.131812746664243</c:v>
                </c:pt>
                <c:pt idx="2653">
                  <c:v>0.13181455644494</c:v>
                </c:pt>
                <c:pt idx="2654">
                  <c:v>0.131816101448535</c:v>
                </c:pt>
                <c:pt idx="2655">
                  <c:v>0.131817374925694</c:v>
                </c:pt>
                <c:pt idx="2656">
                  <c:v>0.131818371285417</c:v>
                </c:pt>
                <c:pt idx="2657">
                  <c:v>0.131819086135929</c:v>
                </c:pt>
                <c:pt idx="2658">
                  <c:v>0.131819516316924</c:v>
                </c:pt>
                <c:pt idx="2659">
                  <c:v>0.13181965992284</c:v>
                </c:pt>
                <c:pt idx="2660">
                  <c:v>0.131819516316924</c:v>
                </c:pt>
                <c:pt idx="2661">
                  <c:v>0.131819086135929</c:v>
                </c:pt>
                <c:pt idx="2662">
                  <c:v>0.131818371285417</c:v>
                </c:pt>
                <c:pt idx="2663">
                  <c:v>0.131817374925694</c:v>
                </c:pt>
                <c:pt idx="2664">
                  <c:v>0.131816101448535</c:v>
                </c:pt>
                <c:pt idx="2665">
                  <c:v>0.13181455644494</c:v>
                </c:pt>
                <c:pt idx="2666">
                  <c:v>0.131812746664243</c:v>
                </c:pt>
                <c:pt idx="2667">
                  <c:v>0.131810679964998</c:v>
                </c:pt>
                <c:pt idx="2668">
                  <c:v>0.131808365258148</c:v>
                </c:pt>
                <c:pt idx="2669">
                  <c:v>0.131805812443035</c:v>
                </c:pt>
                <c:pt idx="2670">
                  <c:v>0.131803032336918</c:v>
                </c:pt>
                <c:pt idx="2671">
                  <c:v>0.131800036598674</c:v>
                </c:pt>
                <c:pt idx="2672">
                  <c:v>0.131796837647457</c:v>
                </c:pt>
                <c:pt idx="2673">
                  <c:v>0.131793448577096</c:v>
                </c:pt>
                <c:pt idx="2674">
                  <c:v>0.131789883067059</c:v>
                </c:pt>
                <c:pt idx="2675">
                  <c:v>0.131786155290823</c:v>
                </c:pt>
                <c:pt idx="2676">
                  <c:v>0.131782279822519</c:v>
                </c:pt>
                <c:pt idx="2677">
                  <c:v>0.131778271542689</c:v>
                </c:pt>
                <c:pt idx="2678">
                  <c:v>0.131774145544013</c:v>
                </c:pt>
                <c:pt idx="2679">
                  <c:v>0.131769917037827</c:v>
                </c:pt>
                <c:pt idx="2680">
                  <c:v>0.131765601262233</c:v>
                </c:pt>
                <c:pt idx="2681">
                  <c:v>0.131761213392558</c:v>
                </c:pt>
                <c:pt idx="2682">
                  <c:v>0.131756768454876</c:v>
                </c:pt>
                <c:pt idx="2683">
                  <c:v>0.131752281243267</c:v>
                </c:pt>
                <c:pt idx="2684">
                  <c:v>0.131747766241399</c:v>
                </c:pt>
                <c:pt idx="2685">
                  <c:v>0.131743237548993</c:v>
                </c:pt>
                <c:pt idx="2686">
                  <c:v>0.131738708813639</c:v>
                </c:pt>
                <c:pt idx="2687">
                  <c:v>0.131734193168358</c:v>
                </c:pt>
                <c:pt idx="2688">
                  <c:v>0.131729703175253</c:v>
                </c:pt>
                <c:pt idx="2689">
                  <c:v>0.131725250775495</c:v>
                </c:pt>
                <c:pt idx="2690">
                  <c:v>0.131720847245835</c:v>
                </c:pt>
                <c:pt idx="2691">
                  <c:v>0.131716503161738</c:v>
                </c:pt>
                <c:pt idx="2692">
                  <c:v>0.13171222836719</c:v>
                </c:pt>
                <c:pt idx="2693">
                  <c:v>0.131708031951132</c:v>
                </c:pt>
                <c:pt idx="2694">
                  <c:v>0.131703922230438</c:v>
                </c:pt>
                <c:pt idx="2695">
                  <c:v>0.131699906739261</c:v>
                </c:pt>
                <c:pt idx="2696">
                  <c:v>0.131695992224547</c:v>
                </c:pt>
                <c:pt idx="2697">
                  <c:v>0.131692184647437</c:v>
                </c:pt>
                <c:pt idx="2698">
                  <c:v>0.131688489190252</c:v>
                </c:pt>
                <c:pt idx="2699">
                  <c:v>0.131684910268703</c:v>
                </c:pt>
                <c:pt idx="2700">
                  <c:v>0.131681451548938</c:v>
                </c:pt>
                <c:pt idx="2701">
                  <c:v>0.131678115969021</c:v>
                </c:pt>
                <c:pt idx="2702">
                  <c:v>0.131674905764394</c:v>
                </c:pt>
                <c:pt idx="2703">
                  <c:v>0.131671822496875</c:v>
                </c:pt>
                <c:pt idx="2704">
                  <c:v>0.131668867086741</c:v>
                </c:pt>
                <c:pt idx="2705">
                  <c:v>0.131666039847423</c:v>
                </c:pt>
                <c:pt idx="2706">
                  <c:v>0.131663340522356</c:v>
                </c:pt>
                <c:pt idx="2707">
                  <c:v>0.131660768323529</c:v>
                </c:pt>
                <c:pt idx="2708">
                  <c:v>0.131658321971297</c:v>
                </c:pt>
                <c:pt idx="2709">
                  <c:v>0.13165599973503</c:v>
                </c:pt>
                <c:pt idx="2710">
                  <c:v>0.131653799474192</c:v>
                </c:pt>
                <c:pt idx="2711">
                  <c:v>0.131651718679467</c:v>
                </c:pt>
                <c:pt idx="2712">
                  <c:v>0.131649754513587</c:v>
                </c:pt>
                <c:pt idx="2713">
                  <c:v>0.131647903851522</c:v>
                </c:pt>
                <c:pt idx="2714">
                  <c:v>0.131646163319745</c:v>
                </c:pt>
                <c:pt idx="2715">
                  <c:v>0.131644529334304</c:v>
                </c:pt>
                <c:pt idx="2716">
                  <c:v>0.131642998137464</c:v>
                </c:pt>
                <c:pt idx="2717">
                  <c:v>0.131641565832723</c:v>
                </c:pt>
                <c:pt idx="2718">
                  <c:v>0.131640228418027</c:v>
                </c:pt>
                <c:pt idx="2719">
                  <c:v>0.13163898181705</c:v>
                </c:pt>
                <c:pt idx="2720">
                  <c:v>0.131637821908431</c:v>
                </c:pt>
                <c:pt idx="2721">
                  <c:v>0.131636744552884</c:v>
                </c:pt>
                <c:pt idx="2722">
                  <c:v>0.131635745618135</c:v>
                </c:pt>
                <c:pt idx="2723">
                  <c:v>0.13163482100166</c:v>
                </c:pt>
                <c:pt idx="2724">
                  <c:v>0.13163396665122</c:v>
                </c:pt>
                <c:pt idx="2725">
                  <c:v>0.131633178583217</c:v>
                </c:pt>
                <c:pt idx="2726">
                  <c:v>0.131632452898905</c:v>
                </c:pt>
                <c:pt idx="2727">
                  <c:v>0.131631785798526</c:v>
                </c:pt>
                <c:pt idx="2728">
                  <c:v>0.131631173593426</c:v>
                </c:pt>
                <c:pt idx="2729">
                  <c:v>0.131630612716253</c:v>
                </c:pt>
                <c:pt idx="2730">
                  <c:v>0.131630099729325</c:v>
                </c:pt>
                <c:pt idx="2731">
                  <c:v>0.131629631331277</c:v>
                </c:pt>
                <c:pt idx="2732">
                  <c:v>0.1316292043621</c:v>
                </c:pt>
                <c:pt idx="2733">
                  <c:v>0.131628815806679</c:v>
                </c:pt>
                <c:pt idx="2734">
                  <c:v>0.131628462796966</c:v>
                </c:pt>
                <c:pt idx="2735">
                  <c:v>0.131628142612903</c:v>
                </c:pt>
                <c:pt idx="2736">
                  <c:v>0.131627852682201</c:v>
                </c:pt>
                <c:pt idx="2737">
                  <c:v>0.131627590579126</c:v>
                </c:pt>
                <c:pt idx="2738">
                  <c:v>0.131625432911934</c:v>
                </c:pt>
                <c:pt idx="2739">
                  <c:v>0.131625432911934</c:v>
                </c:pt>
                <c:pt idx="2740">
                  <c:v>0.131625432911934</c:v>
                </c:pt>
                <c:pt idx="2741">
                  <c:v>0.131625432911934</c:v>
                </c:pt>
                <c:pt idx="2742">
                  <c:v>0.131625432911934</c:v>
                </c:pt>
                <c:pt idx="2743">
                  <c:v>0.131625432911934</c:v>
                </c:pt>
                <c:pt idx="2744">
                  <c:v>0.131625432911934</c:v>
                </c:pt>
                <c:pt idx="2745">
                  <c:v>0.131625432911934</c:v>
                </c:pt>
                <c:pt idx="2746">
                  <c:v>0.131625432911934</c:v>
                </c:pt>
                <c:pt idx="2747">
                  <c:v>0.131625432911934</c:v>
                </c:pt>
                <c:pt idx="2748">
                  <c:v>0.131625432911934</c:v>
                </c:pt>
                <c:pt idx="2749">
                  <c:v>0.131625432911934</c:v>
                </c:pt>
                <c:pt idx="2750">
                  <c:v>0.131625432911934</c:v>
                </c:pt>
                <c:pt idx="2751">
                  <c:v>0.131625432911934</c:v>
                </c:pt>
                <c:pt idx="2752">
                  <c:v>0.131625432911934</c:v>
                </c:pt>
                <c:pt idx="2753">
                  <c:v>0.131625432911934</c:v>
                </c:pt>
                <c:pt idx="2754">
                  <c:v>0.131625432911934</c:v>
                </c:pt>
                <c:pt idx="2755">
                  <c:v>0.131625432911934</c:v>
                </c:pt>
                <c:pt idx="2756">
                  <c:v>0.131625432911934</c:v>
                </c:pt>
                <c:pt idx="2757">
                  <c:v>0.131625432911934</c:v>
                </c:pt>
                <c:pt idx="2758">
                  <c:v>0.131625432911934</c:v>
                </c:pt>
                <c:pt idx="2759">
                  <c:v>0.131625432911934</c:v>
                </c:pt>
                <c:pt idx="2760">
                  <c:v>0.131625432911934</c:v>
                </c:pt>
                <c:pt idx="2761">
                  <c:v>0.131625432911934</c:v>
                </c:pt>
                <c:pt idx="2762">
                  <c:v>0.131625432911934</c:v>
                </c:pt>
                <c:pt idx="2763">
                  <c:v>0.131625432911934</c:v>
                </c:pt>
                <c:pt idx="2764">
                  <c:v>0.131625432911934</c:v>
                </c:pt>
                <c:pt idx="2765">
                  <c:v>0.131625432911934</c:v>
                </c:pt>
                <c:pt idx="2766">
                  <c:v>0.131625432911934</c:v>
                </c:pt>
                <c:pt idx="2767">
                  <c:v>0.131625432911934</c:v>
                </c:pt>
                <c:pt idx="2768">
                  <c:v>0.131625432911934</c:v>
                </c:pt>
                <c:pt idx="2769">
                  <c:v>0.131625432911934</c:v>
                </c:pt>
                <c:pt idx="2770">
                  <c:v>0.131625432911934</c:v>
                </c:pt>
                <c:pt idx="2771">
                  <c:v>0.131625432911934</c:v>
                </c:pt>
                <c:pt idx="2772">
                  <c:v>0.131625432911934</c:v>
                </c:pt>
                <c:pt idx="2773">
                  <c:v>0.131625432911934</c:v>
                </c:pt>
                <c:pt idx="2774">
                  <c:v>0.131625432911934</c:v>
                </c:pt>
                <c:pt idx="2775">
                  <c:v>0.131625432911934</c:v>
                </c:pt>
                <c:pt idx="2776">
                  <c:v>0.131625432911934</c:v>
                </c:pt>
                <c:pt idx="2777">
                  <c:v>0.131625432911934</c:v>
                </c:pt>
                <c:pt idx="2778">
                  <c:v>0.131625432911934</c:v>
                </c:pt>
                <c:pt idx="2779">
                  <c:v>0.131625432911934</c:v>
                </c:pt>
                <c:pt idx="2780">
                  <c:v>0.131625432911934</c:v>
                </c:pt>
                <c:pt idx="2781">
                  <c:v>0.131625432911934</c:v>
                </c:pt>
                <c:pt idx="2782">
                  <c:v>0.131625432911934</c:v>
                </c:pt>
                <c:pt idx="2783">
                  <c:v>0.131625432911934</c:v>
                </c:pt>
                <c:pt idx="2784">
                  <c:v>0.131625432911934</c:v>
                </c:pt>
                <c:pt idx="2785">
                  <c:v>0.131625432911934</c:v>
                </c:pt>
                <c:pt idx="2786">
                  <c:v>0.131625432911934</c:v>
                </c:pt>
                <c:pt idx="2787">
                  <c:v>0.131625432911934</c:v>
                </c:pt>
                <c:pt idx="2788">
                  <c:v>0.131625432911934</c:v>
                </c:pt>
                <c:pt idx="2789">
                  <c:v>0.131625432911934</c:v>
                </c:pt>
                <c:pt idx="2790">
                  <c:v>0.131625432911934</c:v>
                </c:pt>
                <c:pt idx="2791">
                  <c:v>0.131625432911934</c:v>
                </c:pt>
                <c:pt idx="2792">
                  <c:v>0.131625432911934</c:v>
                </c:pt>
                <c:pt idx="2793">
                  <c:v>0.131625432911934</c:v>
                </c:pt>
                <c:pt idx="2794">
                  <c:v>0.131625432911934</c:v>
                </c:pt>
                <c:pt idx="2795">
                  <c:v>0.131625432911934</c:v>
                </c:pt>
                <c:pt idx="2796">
                  <c:v>0.131625432911934</c:v>
                </c:pt>
                <c:pt idx="2797">
                  <c:v>0.131625432911934</c:v>
                </c:pt>
                <c:pt idx="2798">
                  <c:v>0.131625432911934</c:v>
                </c:pt>
                <c:pt idx="2799">
                  <c:v>0.131625432911934</c:v>
                </c:pt>
                <c:pt idx="2800">
                  <c:v>0.131625432911934</c:v>
                </c:pt>
                <c:pt idx="2801">
                  <c:v>0.131625432911934</c:v>
                </c:pt>
                <c:pt idx="2802">
                  <c:v>0.131625432911934</c:v>
                </c:pt>
                <c:pt idx="2803">
                  <c:v>0.131625432911934</c:v>
                </c:pt>
                <c:pt idx="2804">
                  <c:v>0.131625432911934</c:v>
                </c:pt>
                <c:pt idx="2805">
                  <c:v>0.131625432911934</c:v>
                </c:pt>
                <c:pt idx="2806">
                  <c:v>0.131625432911934</c:v>
                </c:pt>
                <c:pt idx="2807">
                  <c:v>0.131625432911934</c:v>
                </c:pt>
                <c:pt idx="2808">
                  <c:v>0.131625432911934</c:v>
                </c:pt>
                <c:pt idx="2809">
                  <c:v>0.131625432911934</c:v>
                </c:pt>
                <c:pt idx="2810">
                  <c:v>0.131625432911934</c:v>
                </c:pt>
                <c:pt idx="2811">
                  <c:v>0.131625432911934</c:v>
                </c:pt>
                <c:pt idx="2812">
                  <c:v>0.131625432911934</c:v>
                </c:pt>
                <c:pt idx="2813">
                  <c:v>0.131625432911934</c:v>
                </c:pt>
                <c:pt idx="2814">
                  <c:v>0.131625432911934</c:v>
                </c:pt>
                <c:pt idx="2815">
                  <c:v>0.131625432911934</c:v>
                </c:pt>
                <c:pt idx="2816">
                  <c:v>0.131625432911934</c:v>
                </c:pt>
                <c:pt idx="2817">
                  <c:v>0.131625432911934</c:v>
                </c:pt>
                <c:pt idx="2818">
                  <c:v>0.131625432911934</c:v>
                </c:pt>
                <c:pt idx="2819">
                  <c:v>0.131625432911934</c:v>
                </c:pt>
                <c:pt idx="2820">
                  <c:v>0.131625432911934</c:v>
                </c:pt>
                <c:pt idx="2821">
                  <c:v>0.131625432911934</c:v>
                </c:pt>
                <c:pt idx="2822">
                  <c:v>0.131625432911934</c:v>
                </c:pt>
                <c:pt idx="2823">
                  <c:v>0.131625432911934</c:v>
                </c:pt>
                <c:pt idx="2824">
                  <c:v>0.131625432911934</c:v>
                </c:pt>
                <c:pt idx="2825">
                  <c:v>0.131625432911934</c:v>
                </c:pt>
                <c:pt idx="2826">
                  <c:v>0.131625432911934</c:v>
                </c:pt>
                <c:pt idx="2827">
                  <c:v>0.131625432911934</c:v>
                </c:pt>
                <c:pt idx="2828">
                  <c:v>0.131625432911934</c:v>
                </c:pt>
                <c:pt idx="2829">
                  <c:v>0.131625432911934</c:v>
                </c:pt>
                <c:pt idx="2830">
                  <c:v>0.131625432911934</c:v>
                </c:pt>
                <c:pt idx="2831">
                  <c:v>0.131625432911934</c:v>
                </c:pt>
                <c:pt idx="2832">
                  <c:v>0.131625432911934</c:v>
                </c:pt>
                <c:pt idx="2833">
                  <c:v>0.131625432911934</c:v>
                </c:pt>
                <c:pt idx="2834">
                  <c:v>0.131625432911934</c:v>
                </c:pt>
                <c:pt idx="2835">
                  <c:v>0.131625432911934</c:v>
                </c:pt>
                <c:pt idx="2836">
                  <c:v>0.131625432911934</c:v>
                </c:pt>
                <c:pt idx="2837">
                  <c:v>0.131625432911934</c:v>
                </c:pt>
                <c:pt idx="2838">
                  <c:v>0.131625432911934</c:v>
                </c:pt>
                <c:pt idx="2839">
                  <c:v>0.131625432911934</c:v>
                </c:pt>
                <c:pt idx="2840">
                  <c:v>0.131625432911934</c:v>
                </c:pt>
                <c:pt idx="2841">
                  <c:v>0.131625432911934</c:v>
                </c:pt>
                <c:pt idx="2842">
                  <c:v>0.131625432911934</c:v>
                </c:pt>
                <c:pt idx="2843">
                  <c:v>0.131625432911934</c:v>
                </c:pt>
                <c:pt idx="2844">
                  <c:v>0.131625432911934</c:v>
                </c:pt>
                <c:pt idx="2845">
                  <c:v>0.131625432911934</c:v>
                </c:pt>
                <c:pt idx="2846">
                  <c:v>0.131625432911934</c:v>
                </c:pt>
                <c:pt idx="2847">
                  <c:v>0.131625432911934</c:v>
                </c:pt>
                <c:pt idx="2848">
                  <c:v>0.131625432911934</c:v>
                </c:pt>
                <c:pt idx="2849">
                  <c:v>0.131625432911934</c:v>
                </c:pt>
                <c:pt idx="2850">
                  <c:v>0.131625432911934</c:v>
                </c:pt>
                <c:pt idx="2851">
                  <c:v>0.131625432911934</c:v>
                </c:pt>
                <c:pt idx="2852">
                  <c:v>0.131625432911934</c:v>
                </c:pt>
                <c:pt idx="2853">
                  <c:v>0.131625432911934</c:v>
                </c:pt>
                <c:pt idx="2854">
                  <c:v>0.131625432911934</c:v>
                </c:pt>
                <c:pt idx="2855">
                  <c:v>0.131625432911934</c:v>
                </c:pt>
                <c:pt idx="2856">
                  <c:v>0.131625432911934</c:v>
                </c:pt>
                <c:pt idx="2857">
                  <c:v>0.131625432911934</c:v>
                </c:pt>
                <c:pt idx="2858">
                  <c:v>0.131625432911934</c:v>
                </c:pt>
                <c:pt idx="2859">
                  <c:v>0.131625432911934</c:v>
                </c:pt>
                <c:pt idx="2860">
                  <c:v>0.131625432911934</c:v>
                </c:pt>
                <c:pt idx="2861">
                  <c:v>0.131625432911934</c:v>
                </c:pt>
                <c:pt idx="2862">
                  <c:v>0.131625432911934</c:v>
                </c:pt>
                <c:pt idx="2863">
                  <c:v>0.131625432911934</c:v>
                </c:pt>
                <c:pt idx="2864">
                  <c:v>0.131625432911934</c:v>
                </c:pt>
                <c:pt idx="2865">
                  <c:v>0.131625432911934</c:v>
                </c:pt>
                <c:pt idx="2866">
                  <c:v>0.131625432911934</c:v>
                </c:pt>
                <c:pt idx="2867">
                  <c:v>0.131625432911934</c:v>
                </c:pt>
                <c:pt idx="2868">
                  <c:v>0.131625432911934</c:v>
                </c:pt>
                <c:pt idx="2869">
                  <c:v>0.131625432911934</c:v>
                </c:pt>
                <c:pt idx="2870">
                  <c:v>0.131625432911934</c:v>
                </c:pt>
                <c:pt idx="2871">
                  <c:v>0.131625432911934</c:v>
                </c:pt>
                <c:pt idx="2872">
                  <c:v>0.131625432911934</c:v>
                </c:pt>
                <c:pt idx="2873">
                  <c:v>0.131625432911934</c:v>
                </c:pt>
                <c:pt idx="2874">
                  <c:v>0.131625432911934</c:v>
                </c:pt>
                <c:pt idx="2875">
                  <c:v>0.131625432911934</c:v>
                </c:pt>
                <c:pt idx="2876">
                  <c:v>0.131625432911934</c:v>
                </c:pt>
                <c:pt idx="2877">
                  <c:v>0.131625432911934</c:v>
                </c:pt>
                <c:pt idx="2878">
                  <c:v>0.131625432911934</c:v>
                </c:pt>
                <c:pt idx="2879">
                  <c:v>0.131625432911934</c:v>
                </c:pt>
                <c:pt idx="2880">
                  <c:v>0.131625432911934</c:v>
                </c:pt>
                <c:pt idx="2881">
                  <c:v>0.131625432911934</c:v>
                </c:pt>
                <c:pt idx="2882">
                  <c:v>0.131625432911934</c:v>
                </c:pt>
                <c:pt idx="2883">
                  <c:v>0.131625432911934</c:v>
                </c:pt>
                <c:pt idx="2884">
                  <c:v>0.131625432911934</c:v>
                </c:pt>
                <c:pt idx="2885">
                  <c:v>0.131625432911934</c:v>
                </c:pt>
                <c:pt idx="2886">
                  <c:v>0.131625432911934</c:v>
                </c:pt>
                <c:pt idx="2887">
                  <c:v>0.131625432911934</c:v>
                </c:pt>
                <c:pt idx="2888">
                  <c:v>0.131625432911934</c:v>
                </c:pt>
                <c:pt idx="2889">
                  <c:v>0.131625432911934</c:v>
                </c:pt>
                <c:pt idx="2890">
                  <c:v>0.131625432911934</c:v>
                </c:pt>
                <c:pt idx="2891">
                  <c:v>0.131625432911934</c:v>
                </c:pt>
                <c:pt idx="2892">
                  <c:v>0.131625432911934</c:v>
                </c:pt>
                <c:pt idx="2893">
                  <c:v>0.131625432911934</c:v>
                </c:pt>
                <c:pt idx="2894">
                  <c:v>0.131625432911934</c:v>
                </c:pt>
                <c:pt idx="2895">
                  <c:v>0.131625432911934</c:v>
                </c:pt>
                <c:pt idx="2896">
                  <c:v>0.131625432911934</c:v>
                </c:pt>
                <c:pt idx="2897">
                  <c:v>0.131625432911934</c:v>
                </c:pt>
                <c:pt idx="2898">
                  <c:v>0.131625432911934</c:v>
                </c:pt>
                <c:pt idx="2899">
                  <c:v>0.131625432911934</c:v>
                </c:pt>
                <c:pt idx="2900">
                  <c:v>0.131625432911934</c:v>
                </c:pt>
                <c:pt idx="2901">
                  <c:v>0.131625432911934</c:v>
                </c:pt>
                <c:pt idx="2902">
                  <c:v>0.131625432911934</c:v>
                </c:pt>
                <c:pt idx="2903">
                  <c:v>0.131625432911934</c:v>
                </c:pt>
                <c:pt idx="2904">
                  <c:v>0.131625432911934</c:v>
                </c:pt>
                <c:pt idx="2905">
                  <c:v>0.131625432911934</c:v>
                </c:pt>
                <c:pt idx="2906">
                  <c:v>0.131625432911934</c:v>
                </c:pt>
                <c:pt idx="2907">
                  <c:v>0.131625432911934</c:v>
                </c:pt>
                <c:pt idx="2908">
                  <c:v>0.131625432911934</c:v>
                </c:pt>
                <c:pt idx="2909">
                  <c:v>0.131625432911934</c:v>
                </c:pt>
                <c:pt idx="2910">
                  <c:v>0.131625432911934</c:v>
                </c:pt>
                <c:pt idx="2911">
                  <c:v>0.131625432911934</c:v>
                </c:pt>
                <c:pt idx="2912">
                  <c:v>0.131625432911934</c:v>
                </c:pt>
                <c:pt idx="2913">
                  <c:v>0.131625432911934</c:v>
                </c:pt>
                <c:pt idx="2914">
                  <c:v>0.131625432911934</c:v>
                </c:pt>
                <c:pt idx="2915">
                  <c:v>0.131625432911934</c:v>
                </c:pt>
                <c:pt idx="2916">
                  <c:v>0.131625432911934</c:v>
                </c:pt>
                <c:pt idx="2917">
                  <c:v>0.131625432911934</c:v>
                </c:pt>
                <c:pt idx="2918">
                  <c:v>0.131625432911934</c:v>
                </c:pt>
                <c:pt idx="2919">
                  <c:v>0.131625432911934</c:v>
                </c:pt>
                <c:pt idx="2920">
                  <c:v>0.131625432911934</c:v>
                </c:pt>
                <c:pt idx="2921">
                  <c:v>0.131625432911934</c:v>
                </c:pt>
                <c:pt idx="2922">
                  <c:v>0.131625432911934</c:v>
                </c:pt>
                <c:pt idx="2923">
                  <c:v>0.131625432911934</c:v>
                </c:pt>
                <c:pt idx="2924">
                  <c:v>0.131625432911934</c:v>
                </c:pt>
                <c:pt idx="2925">
                  <c:v>0.131625432911934</c:v>
                </c:pt>
                <c:pt idx="2926">
                  <c:v>0.131625432911934</c:v>
                </c:pt>
                <c:pt idx="2927">
                  <c:v>0.131625432911934</c:v>
                </c:pt>
                <c:pt idx="2928">
                  <c:v>0.131625432911934</c:v>
                </c:pt>
                <c:pt idx="2929">
                  <c:v>0.131625432911934</c:v>
                </c:pt>
                <c:pt idx="2930">
                  <c:v>0.131625432911934</c:v>
                </c:pt>
                <c:pt idx="2931">
                  <c:v>0.131625432911934</c:v>
                </c:pt>
                <c:pt idx="2932">
                  <c:v>0.131625432911934</c:v>
                </c:pt>
                <c:pt idx="2933">
                  <c:v>0.131625432911934</c:v>
                </c:pt>
                <c:pt idx="2934">
                  <c:v>0.131625432911934</c:v>
                </c:pt>
                <c:pt idx="2935">
                  <c:v>0.131625432911934</c:v>
                </c:pt>
                <c:pt idx="2936">
                  <c:v>0.131625432911934</c:v>
                </c:pt>
                <c:pt idx="2937">
                  <c:v>0.131625432911934</c:v>
                </c:pt>
                <c:pt idx="2938">
                  <c:v>0.131625432911934</c:v>
                </c:pt>
                <c:pt idx="2939">
                  <c:v>0.131625432911934</c:v>
                </c:pt>
                <c:pt idx="2940">
                  <c:v>0.131625432911934</c:v>
                </c:pt>
                <c:pt idx="2941">
                  <c:v>0.131625432911934</c:v>
                </c:pt>
                <c:pt idx="2942">
                  <c:v>0.131625432911934</c:v>
                </c:pt>
                <c:pt idx="2943">
                  <c:v>0.131625432911934</c:v>
                </c:pt>
                <c:pt idx="2944">
                  <c:v>0.131625432911934</c:v>
                </c:pt>
                <c:pt idx="2945">
                  <c:v>0.131625432911934</c:v>
                </c:pt>
                <c:pt idx="2946">
                  <c:v>0.131625432911934</c:v>
                </c:pt>
                <c:pt idx="2947">
                  <c:v>0.131625432911934</c:v>
                </c:pt>
                <c:pt idx="2948">
                  <c:v>0.131625432911934</c:v>
                </c:pt>
                <c:pt idx="2949">
                  <c:v>0.131625432911934</c:v>
                </c:pt>
                <c:pt idx="2950">
                  <c:v>0.131625432911934</c:v>
                </c:pt>
                <c:pt idx="2951">
                  <c:v>0.131625432911934</c:v>
                </c:pt>
                <c:pt idx="2952">
                  <c:v>0.131625432911934</c:v>
                </c:pt>
                <c:pt idx="2953">
                  <c:v>0.131625432911934</c:v>
                </c:pt>
                <c:pt idx="2954">
                  <c:v>0.131625432911934</c:v>
                </c:pt>
                <c:pt idx="2955">
                  <c:v>0.131625432911934</c:v>
                </c:pt>
                <c:pt idx="2956">
                  <c:v>0.131625432911934</c:v>
                </c:pt>
                <c:pt idx="2957">
                  <c:v>0.131625432911934</c:v>
                </c:pt>
                <c:pt idx="2958">
                  <c:v>0.131625432911934</c:v>
                </c:pt>
                <c:pt idx="2959">
                  <c:v>0.131625432911934</c:v>
                </c:pt>
                <c:pt idx="2960">
                  <c:v>0.131625432911934</c:v>
                </c:pt>
                <c:pt idx="2961">
                  <c:v>0.131625432911934</c:v>
                </c:pt>
                <c:pt idx="2962">
                  <c:v>0.131625432911934</c:v>
                </c:pt>
                <c:pt idx="2963">
                  <c:v>0.131625432911934</c:v>
                </c:pt>
                <c:pt idx="2964">
                  <c:v>0.131625432911934</c:v>
                </c:pt>
                <c:pt idx="2965">
                  <c:v>0.131625432911934</c:v>
                </c:pt>
                <c:pt idx="2966">
                  <c:v>0.131625432911934</c:v>
                </c:pt>
                <c:pt idx="2967">
                  <c:v>0.131625432911934</c:v>
                </c:pt>
                <c:pt idx="2968">
                  <c:v>0.131625432911934</c:v>
                </c:pt>
                <c:pt idx="2969">
                  <c:v>0.131625432911934</c:v>
                </c:pt>
                <c:pt idx="2970">
                  <c:v>0.131625432911934</c:v>
                </c:pt>
                <c:pt idx="2971">
                  <c:v>0.131625432911934</c:v>
                </c:pt>
                <c:pt idx="2972">
                  <c:v>0.131625432911934</c:v>
                </c:pt>
                <c:pt idx="2973">
                  <c:v>0.131625432911934</c:v>
                </c:pt>
                <c:pt idx="2974">
                  <c:v>0.131625432911934</c:v>
                </c:pt>
                <c:pt idx="2975">
                  <c:v>0.131625432911934</c:v>
                </c:pt>
                <c:pt idx="2976">
                  <c:v>0.131625432911934</c:v>
                </c:pt>
                <c:pt idx="2977">
                  <c:v>0.131625432911934</c:v>
                </c:pt>
                <c:pt idx="2978">
                  <c:v>0.131625432911934</c:v>
                </c:pt>
                <c:pt idx="2979">
                  <c:v>0.131625432911934</c:v>
                </c:pt>
                <c:pt idx="2980">
                  <c:v>0.131625432911934</c:v>
                </c:pt>
                <c:pt idx="2981">
                  <c:v>0.131625432911934</c:v>
                </c:pt>
                <c:pt idx="2982">
                  <c:v>0.131625432911934</c:v>
                </c:pt>
                <c:pt idx="2983">
                  <c:v>0.131625432911934</c:v>
                </c:pt>
                <c:pt idx="2984">
                  <c:v>0.131625432911934</c:v>
                </c:pt>
                <c:pt idx="2985">
                  <c:v>0.131625432911934</c:v>
                </c:pt>
                <c:pt idx="2986">
                  <c:v>0.131625432911934</c:v>
                </c:pt>
                <c:pt idx="2987">
                  <c:v>0.131625432911934</c:v>
                </c:pt>
                <c:pt idx="2988">
                  <c:v>0.131625432911934</c:v>
                </c:pt>
                <c:pt idx="2989">
                  <c:v>0.131625432911934</c:v>
                </c:pt>
                <c:pt idx="2990">
                  <c:v>0.131625432911934</c:v>
                </c:pt>
                <c:pt idx="2991">
                  <c:v>0.131625432911934</c:v>
                </c:pt>
                <c:pt idx="2992">
                  <c:v>0.131625432911934</c:v>
                </c:pt>
                <c:pt idx="2993">
                  <c:v>0.131625432911934</c:v>
                </c:pt>
                <c:pt idx="2994">
                  <c:v>0.131625432911934</c:v>
                </c:pt>
                <c:pt idx="2995">
                  <c:v>0.131625432911934</c:v>
                </c:pt>
                <c:pt idx="2996">
                  <c:v>0.131625432911934</c:v>
                </c:pt>
                <c:pt idx="2997">
                  <c:v>0.131625432911934</c:v>
                </c:pt>
                <c:pt idx="2998">
                  <c:v>0.131625432911934</c:v>
                </c:pt>
                <c:pt idx="2999">
                  <c:v>0.131625432911934</c:v>
                </c:pt>
                <c:pt idx="3000">
                  <c:v>0.131625432911934</c:v>
                </c:pt>
                <c:pt idx="3001">
                  <c:v>0.131625432911934</c:v>
                </c:pt>
                <c:pt idx="3002">
                  <c:v>0.131625432911934</c:v>
                </c:pt>
                <c:pt idx="3003">
                  <c:v>0.131625432911934</c:v>
                </c:pt>
                <c:pt idx="3004">
                  <c:v>0.131625432911934</c:v>
                </c:pt>
                <c:pt idx="3005">
                  <c:v>0.131625432911934</c:v>
                </c:pt>
                <c:pt idx="3006">
                  <c:v>0.131625432911934</c:v>
                </c:pt>
                <c:pt idx="3007">
                  <c:v>0.131625432911934</c:v>
                </c:pt>
                <c:pt idx="3008">
                  <c:v>0.131625432911934</c:v>
                </c:pt>
                <c:pt idx="3009">
                  <c:v>0.131625432911934</c:v>
                </c:pt>
                <c:pt idx="3010">
                  <c:v>0.131625432911934</c:v>
                </c:pt>
                <c:pt idx="3011">
                  <c:v>0.131625432911934</c:v>
                </c:pt>
                <c:pt idx="3012">
                  <c:v>0.131625432911934</c:v>
                </c:pt>
                <c:pt idx="3013">
                  <c:v>0.131625432911934</c:v>
                </c:pt>
                <c:pt idx="3014">
                  <c:v>0.131625432911934</c:v>
                </c:pt>
                <c:pt idx="3015">
                  <c:v>0.131625432911934</c:v>
                </c:pt>
                <c:pt idx="3016">
                  <c:v>0.131625432911934</c:v>
                </c:pt>
                <c:pt idx="3017">
                  <c:v>0.131625432911934</c:v>
                </c:pt>
                <c:pt idx="3018">
                  <c:v>0.131625432911934</c:v>
                </c:pt>
                <c:pt idx="3019">
                  <c:v>0.131625432911934</c:v>
                </c:pt>
                <c:pt idx="3020">
                  <c:v>0.131625432911934</c:v>
                </c:pt>
                <c:pt idx="3021">
                  <c:v>0.131625432911934</c:v>
                </c:pt>
                <c:pt idx="3022">
                  <c:v>0.131625432911934</c:v>
                </c:pt>
                <c:pt idx="3023">
                  <c:v>0.131625432911934</c:v>
                </c:pt>
                <c:pt idx="3024">
                  <c:v>0.131625432911934</c:v>
                </c:pt>
                <c:pt idx="3025">
                  <c:v>0.131625432911934</c:v>
                </c:pt>
                <c:pt idx="3026">
                  <c:v>0.131625432911934</c:v>
                </c:pt>
                <c:pt idx="3027">
                  <c:v>0.131625432911934</c:v>
                </c:pt>
                <c:pt idx="3028">
                  <c:v>0.131625432911934</c:v>
                </c:pt>
                <c:pt idx="3029">
                  <c:v>0.131625432911934</c:v>
                </c:pt>
                <c:pt idx="3030">
                  <c:v>0.131625432911934</c:v>
                </c:pt>
                <c:pt idx="3031">
                  <c:v>0.131625432911934</c:v>
                </c:pt>
                <c:pt idx="3032">
                  <c:v>0.131625432911934</c:v>
                </c:pt>
                <c:pt idx="3033">
                  <c:v>0.131625432911934</c:v>
                </c:pt>
                <c:pt idx="3034">
                  <c:v>0.131625432911934</c:v>
                </c:pt>
                <c:pt idx="3035">
                  <c:v>0.131625432911934</c:v>
                </c:pt>
                <c:pt idx="3036">
                  <c:v>0.131625432911934</c:v>
                </c:pt>
                <c:pt idx="3037">
                  <c:v>0.131625432911934</c:v>
                </c:pt>
                <c:pt idx="3038">
                  <c:v>0.131625432911934</c:v>
                </c:pt>
                <c:pt idx="3039">
                  <c:v>0.131625432911934</c:v>
                </c:pt>
                <c:pt idx="3040">
                  <c:v>0.131625432911934</c:v>
                </c:pt>
                <c:pt idx="3041">
                  <c:v>0.131625432911934</c:v>
                </c:pt>
                <c:pt idx="3042">
                  <c:v>0.131625432911934</c:v>
                </c:pt>
                <c:pt idx="3043">
                  <c:v>0.131625432911934</c:v>
                </c:pt>
                <c:pt idx="3044">
                  <c:v>0.131625432911934</c:v>
                </c:pt>
                <c:pt idx="3045">
                  <c:v>0.131625432911934</c:v>
                </c:pt>
                <c:pt idx="3046">
                  <c:v>0.131625432911934</c:v>
                </c:pt>
                <c:pt idx="3047">
                  <c:v>0.131625432911934</c:v>
                </c:pt>
                <c:pt idx="3048">
                  <c:v>0.131625432911934</c:v>
                </c:pt>
                <c:pt idx="3049">
                  <c:v>0.131625432911934</c:v>
                </c:pt>
                <c:pt idx="3050">
                  <c:v>0.131625432911934</c:v>
                </c:pt>
                <c:pt idx="3051">
                  <c:v>0.131625432911934</c:v>
                </c:pt>
                <c:pt idx="3052">
                  <c:v>0.131625432911934</c:v>
                </c:pt>
                <c:pt idx="3053">
                  <c:v>0.131625432911934</c:v>
                </c:pt>
                <c:pt idx="3054">
                  <c:v>0.131625432911934</c:v>
                </c:pt>
                <c:pt idx="3055">
                  <c:v>0.131625432911934</c:v>
                </c:pt>
                <c:pt idx="3056">
                  <c:v>0.131625432911934</c:v>
                </c:pt>
                <c:pt idx="3057">
                  <c:v>0.131625432911934</c:v>
                </c:pt>
                <c:pt idx="3058">
                  <c:v>0.131625432911934</c:v>
                </c:pt>
                <c:pt idx="3059">
                  <c:v>0.131625432911934</c:v>
                </c:pt>
                <c:pt idx="3060">
                  <c:v>0.131625432911934</c:v>
                </c:pt>
                <c:pt idx="3061">
                  <c:v>0.131625432911934</c:v>
                </c:pt>
                <c:pt idx="3062">
                  <c:v>0.131625432911934</c:v>
                </c:pt>
                <c:pt idx="3063">
                  <c:v>0.131625432911934</c:v>
                </c:pt>
                <c:pt idx="3064">
                  <c:v>0.131625432911934</c:v>
                </c:pt>
                <c:pt idx="3065">
                  <c:v>0.131625432911934</c:v>
                </c:pt>
                <c:pt idx="3066">
                  <c:v>0.131625432911934</c:v>
                </c:pt>
                <c:pt idx="3067">
                  <c:v>0.131625432911934</c:v>
                </c:pt>
                <c:pt idx="3068">
                  <c:v>0.131625432911934</c:v>
                </c:pt>
                <c:pt idx="3069">
                  <c:v>0.131625432911934</c:v>
                </c:pt>
                <c:pt idx="3070">
                  <c:v>0.131625432911934</c:v>
                </c:pt>
                <c:pt idx="3071">
                  <c:v>0.131625432911934</c:v>
                </c:pt>
                <c:pt idx="3072">
                  <c:v>0.131625432911934</c:v>
                </c:pt>
                <c:pt idx="3073">
                  <c:v>0.131625432911934</c:v>
                </c:pt>
                <c:pt idx="3074">
                  <c:v>0.131625432911934</c:v>
                </c:pt>
                <c:pt idx="3075">
                  <c:v>0.131625432911934</c:v>
                </c:pt>
                <c:pt idx="3076">
                  <c:v>0.131625432911934</c:v>
                </c:pt>
                <c:pt idx="3077">
                  <c:v>0.131625432911934</c:v>
                </c:pt>
                <c:pt idx="3078">
                  <c:v>0.131625432911934</c:v>
                </c:pt>
                <c:pt idx="3079">
                  <c:v>0.131625432911934</c:v>
                </c:pt>
                <c:pt idx="3080">
                  <c:v>0.131625432911934</c:v>
                </c:pt>
                <c:pt idx="3081">
                  <c:v>0.131625432911934</c:v>
                </c:pt>
                <c:pt idx="3082">
                  <c:v>0.131625432911934</c:v>
                </c:pt>
                <c:pt idx="3083">
                  <c:v>0.131625432911934</c:v>
                </c:pt>
                <c:pt idx="3084">
                  <c:v>0.131625432911934</c:v>
                </c:pt>
                <c:pt idx="3085">
                  <c:v>0.131625432911934</c:v>
                </c:pt>
                <c:pt idx="3086">
                  <c:v>0.131625432911934</c:v>
                </c:pt>
                <c:pt idx="3087">
                  <c:v>0.131625432911934</c:v>
                </c:pt>
                <c:pt idx="3088">
                  <c:v>0.131625432911934</c:v>
                </c:pt>
                <c:pt idx="3089">
                  <c:v>0.131625432911934</c:v>
                </c:pt>
                <c:pt idx="3090">
                  <c:v>0.131625432911934</c:v>
                </c:pt>
                <c:pt idx="3091">
                  <c:v>0.131625432911934</c:v>
                </c:pt>
                <c:pt idx="3092">
                  <c:v>0.131625432911934</c:v>
                </c:pt>
                <c:pt idx="3093">
                  <c:v>0.131625432911934</c:v>
                </c:pt>
                <c:pt idx="3094">
                  <c:v>0.131625432911934</c:v>
                </c:pt>
                <c:pt idx="3095">
                  <c:v>0.131625432911934</c:v>
                </c:pt>
                <c:pt idx="3096">
                  <c:v>0.131625432911934</c:v>
                </c:pt>
                <c:pt idx="3097">
                  <c:v>0.131625432911934</c:v>
                </c:pt>
                <c:pt idx="3098">
                  <c:v>0.131625432911934</c:v>
                </c:pt>
                <c:pt idx="3099">
                  <c:v>0.131625432911934</c:v>
                </c:pt>
                <c:pt idx="3100">
                  <c:v>0.131625432911934</c:v>
                </c:pt>
                <c:pt idx="3101">
                  <c:v>0.131625432911934</c:v>
                </c:pt>
                <c:pt idx="3102">
                  <c:v>0.131625432911934</c:v>
                </c:pt>
                <c:pt idx="3103">
                  <c:v>0.131625432911934</c:v>
                </c:pt>
                <c:pt idx="3104">
                  <c:v>0.131625432911934</c:v>
                </c:pt>
                <c:pt idx="3105">
                  <c:v>0.131625432911934</c:v>
                </c:pt>
                <c:pt idx="3106">
                  <c:v>0.131625432911934</c:v>
                </c:pt>
                <c:pt idx="3107">
                  <c:v>0.131625432911934</c:v>
                </c:pt>
                <c:pt idx="3108">
                  <c:v>0.131625432911934</c:v>
                </c:pt>
                <c:pt idx="3109">
                  <c:v>0.131625432911934</c:v>
                </c:pt>
                <c:pt idx="3110">
                  <c:v>0.131625432911934</c:v>
                </c:pt>
                <c:pt idx="3111">
                  <c:v>0.131625432911934</c:v>
                </c:pt>
                <c:pt idx="3112">
                  <c:v>0.131625432911934</c:v>
                </c:pt>
                <c:pt idx="3113">
                  <c:v>0.131625432911934</c:v>
                </c:pt>
                <c:pt idx="3114">
                  <c:v>0.131625432911934</c:v>
                </c:pt>
                <c:pt idx="3115">
                  <c:v>0.131625432911934</c:v>
                </c:pt>
                <c:pt idx="3116">
                  <c:v>0.131625432911934</c:v>
                </c:pt>
                <c:pt idx="3117">
                  <c:v>0.131625432911934</c:v>
                </c:pt>
                <c:pt idx="3118">
                  <c:v>0.131625432911934</c:v>
                </c:pt>
                <c:pt idx="3119">
                  <c:v>0.131625432911934</c:v>
                </c:pt>
                <c:pt idx="3120">
                  <c:v>0.131625432911934</c:v>
                </c:pt>
                <c:pt idx="3121">
                  <c:v>0.131625432911934</c:v>
                </c:pt>
                <c:pt idx="3122">
                  <c:v>0.131625432911934</c:v>
                </c:pt>
                <c:pt idx="3123">
                  <c:v>0.131625432911934</c:v>
                </c:pt>
                <c:pt idx="3124">
                  <c:v>0.131625432911934</c:v>
                </c:pt>
                <c:pt idx="3125">
                  <c:v>0.131625432911934</c:v>
                </c:pt>
                <c:pt idx="3126">
                  <c:v>0.131625432911934</c:v>
                </c:pt>
                <c:pt idx="3127">
                  <c:v>0.131625432911934</c:v>
                </c:pt>
                <c:pt idx="3128">
                  <c:v>0.131625432911934</c:v>
                </c:pt>
                <c:pt idx="3129">
                  <c:v>0.131625432911934</c:v>
                </c:pt>
                <c:pt idx="3130">
                  <c:v>0.131625432911934</c:v>
                </c:pt>
                <c:pt idx="3131">
                  <c:v>0.131625432911934</c:v>
                </c:pt>
                <c:pt idx="3132">
                  <c:v>0.131625432911934</c:v>
                </c:pt>
                <c:pt idx="3133">
                  <c:v>0.131625432911934</c:v>
                </c:pt>
                <c:pt idx="3134">
                  <c:v>0.131625432911934</c:v>
                </c:pt>
                <c:pt idx="3135">
                  <c:v>0.131625432911934</c:v>
                </c:pt>
                <c:pt idx="3136">
                  <c:v>0.131625432911934</c:v>
                </c:pt>
                <c:pt idx="3137">
                  <c:v>0.131625432911934</c:v>
                </c:pt>
                <c:pt idx="3138">
                  <c:v>0.131625432911934</c:v>
                </c:pt>
                <c:pt idx="3139">
                  <c:v>0.131625432911934</c:v>
                </c:pt>
                <c:pt idx="3140">
                  <c:v>0.131625432911934</c:v>
                </c:pt>
                <c:pt idx="3141">
                  <c:v>0.131625432911934</c:v>
                </c:pt>
                <c:pt idx="3142">
                  <c:v>0.131625432911934</c:v>
                </c:pt>
                <c:pt idx="3143">
                  <c:v>0.131625432911934</c:v>
                </c:pt>
                <c:pt idx="3144">
                  <c:v>0.131625432911934</c:v>
                </c:pt>
                <c:pt idx="3145">
                  <c:v>0.131625432911934</c:v>
                </c:pt>
                <c:pt idx="3146">
                  <c:v>0.131625432911934</c:v>
                </c:pt>
                <c:pt idx="3147">
                  <c:v>0.131625432911934</c:v>
                </c:pt>
                <c:pt idx="3148">
                  <c:v>0.131625432911934</c:v>
                </c:pt>
                <c:pt idx="3149">
                  <c:v>0.131625432911934</c:v>
                </c:pt>
                <c:pt idx="3150">
                  <c:v>0.131625432911934</c:v>
                </c:pt>
                <c:pt idx="3151">
                  <c:v>0.131625432911934</c:v>
                </c:pt>
                <c:pt idx="3152">
                  <c:v>0.131625432911934</c:v>
                </c:pt>
                <c:pt idx="3153">
                  <c:v>0.131625432911934</c:v>
                </c:pt>
                <c:pt idx="3154">
                  <c:v>0.131625432911934</c:v>
                </c:pt>
                <c:pt idx="3155">
                  <c:v>0.131625432911934</c:v>
                </c:pt>
                <c:pt idx="3156">
                  <c:v>0.131625432911934</c:v>
                </c:pt>
                <c:pt idx="3157">
                  <c:v>0.131625432911934</c:v>
                </c:pt>
                <c:pt idx="3158">
                  <c:v>0.131625432911934</c:v>
                </c:pt>
                <c:pt idx="3159">
                  <c:v>0.131625432911934</c:v>
                </c:pt>
                <c:pt idx="3160">
                  <c:v>0.131625432911934</c:v>
                </c:pt>
                <c:pt idx="3161">
                  <c:v>0.131625432911934</c:v>
                </c:pt>
                <c:pt idx="3162">
                  <c:v>0.131625432911934</c:v>
                </c:pt>
                <c:pt idx="3163">
                  <c:v>0.131625432911934</c:v>
                </c:pt>
                <c:pt idx="3164">
                  <c:v>0.131625432911934</c:v>
                </c:pt>
                <c:pt idx="3165">
                  <c:v>0.131625432911934</c:v>
                </c:pt>
                <c:pt idx="3166">
                  <c:v>0.131625432911934</c:v>
                </c:pt>
                <c:pt idx="3167">
                  <c:v>0.131625432911934</c:v>
                </c:pt>
                <c:pt idx="3168">
                  <c:v>0.131625432911934</c:v>
                </c:pt>
                <c:pt idx="3169">
                  <c:v>0.131625432911934</c:v>
                </c:pt>
                <c:pt idx="3170">
                  <c:v>0.131625432911934</c:v>
                </c:pt>
                <c:pt idx="3171">
                  <c:v>0.131625432911934</c:v>
                </c:pt>
                <c:pt idx="3172">
                  <c:v>0.131625432911934</c:v>
                </c:pt>
                <c:pt idx="3173">
                  <c:v>0.131625432911934</c:v>
                </c:pt>
                <c:pt idx="3174">
                  <c:v>0.131625432911934</c:v>
                </c:pt>
                <c:pt idx="3175">
                  <c:v>0.131625432911934</c:v>
                </c:pt>
                <c:pt idx="3176">
                  <c:v>0.131625432911934</c:v>
                </c:pt>
                <c:pt idx="3177">
                  <c:v>0.131625432911934</c:v>
                </c:pt>
                <c:pt idx="3178">
                  <c:v>0.131625432911934</c:v>
                </c:pt>
                <c:pt idx="3179">
                  <c:v>0.131625432911934</c:v>
                </c:pt>
                <c:pt idx="3180">
                  <c:v>0.131625432911934</c:v>
                </c:pt>
                <c:pt idx="3181">
                  <c:v>0.131625432911934</c:v>
                </c:pt>
                <c:pt idx="3182">
                  <c:v>0.131625432911934</c:v>
                </c:pt>
                <c:pt idx="3183">
                  <c:v>0.131625432911934</c:v>
                </c:pt>
                <c:pt idx="3184">
                  <c:v>0.131625432911934</c:v>
                </c:pt>
                <c:pt idx="3185">
                  <c:v>0.131625432911934</c:v>
                </c:pt>
                <c:pt idx="3186">
                  <c:v>0.131625432911934</c:v>
                </c:pt>
                <c:pt idx="3187">
                  <c:v>0.131625432911934</c:v>
                </c:pt>
                <c:pt idx="3188">
                  <c:v>0.131625432911934</c:v>
                </c:pt>
                <c:pt idx="3189">
                  <c:v>0.131625432911934</c:v>
                </c:pt>
                <c:pt idx="3190">
                  <c:v>0.131625432911934</c:v>
                </c:pt>
                <c:pt idx="3191">
                  <c:v>0.131625432911934</c:v>
                </c:pt>
                <c:pt idx="3192">
                  <c:v>0.131625432911934</c:v>
                </c:pt>
                <c:pt idx="3193">
                  <c:v>0.131625432911934</c:v>
                </c:pt>
                <c:pt idx="3194">
                  <c:v>0.131625432911934</c:v>
                </c:pt>
                <c:pt idx="3195">
                  <c:v>0.131625432911934</c:v>
                </c:pt>
                <c:pt idx="3196">
                  <c:v>0.131625432911934</c:v>
                </c:pt>
                <c:pt idx="3197">
                  <c:v>0.131625432911934</c:v>
                </c:pt>
                <c:pt idx="3198">
                  <c:v>0.131625432911934</c:v>
                </c:pt>
                <c:pt idx="3199">
                  <c:v>0.131625432911934</c:v>
                </c:pt>
                <c:pt idx="3200">
                  <c:v>0.131625432911934</c:v>
                </c:pt>
                <c:pt idx="3201">
                  <c:v>0.131625432911934</c:v>
                </c:pt>
                <c:pt idx="3202">
                  <c:v>0.131625432911934</c:v>
                </c:pt>
                <c:pt idx="3203">
                  <c:v>0.131625432911934</c:v>
                </c:pt>
                <c:pt idx="3204">
                  <c:v>0.131625432911934</c:v>
                </c:pt>
                <c:pt idx="3205">
                  <c:v>0.131625432911934</c:v>
                </c:pt>
                <c:pt idx="3206">
                  <c:v>0.131625432911934</c:v>
                </c:pt>
                <c:pt idx="3207">
                  <c:v>0.131625432911934</c:v>
                </c:pt>
                <c:pt idx="3208">
                  <c:v>0.131625432911934</c:v>
                </c:pt>
                <c:pt idx="3209">
                  <c:v>0.131625432911934</c:v>
                </c:pt>
                <c:pt idx="3210">
                  <c:v>0.131625432911934</c:v>
                </c:pt>
                <c:pt idx="3211">
                  <c:v>0.131625432911934</c:v>
                </c:pt>
                <c:pt idx="3212">
                  <c:v>0.131625432911934</c:v>
                </c:pt>
                <c:pt idx="3213">
                  <c:v>0.131625432911934</c:v>
                </c:pt>
                <c:pt idx="3214">
                  <c:v>0.131625432911934</c:v>
                </c:pt>
                <c:pt idx="3215">
                  <c:v>0.131625432911934</c:v>
                </c:pt>
                <c:pt idx="3216">
                  <c:v>0.131625432911934</c:v>
                </c:pt>
                <c:pt idx="3217">
                  <c:v>0.131625432911934</c:v>
                </c:pt>
                <c:pt idx="3218">
                  <c:v>0.131625432911934</c:v>
                </c:pt>
                <c:pt idx="3219">
                  <c:v>0.131625432911934</c:v>
                </c:pt>
                <c:pt idx="3220">
                  <c:v>0.131625432911934</c:v>
                </c:pt>
                <c:pt idx="3221">
                  <c:v>0.131625432911934</c:v>
                </c:pt>
                <c:pt idx="3222">
                  <c:v>0.131625432911934</c:v>
                </c:pt>
                <c:pt idx="3223">
                  <c:v>0.131625432911934</c:v>
                </c:pt>
                <c:pt idx="3224">
                  <c:v>0.131625432911934</c:v>
                </c:pt>
                <c:pt idx="3225">
                  <c:v>0.131625432911934</c:v>
                </c:pt>
                <c:pt idx="3226">
                  <c:v>0.131625432911934</c:v>
                </c:pt>
                <c:pt idx="3227">
                  <c:v>0.131625432911934</c:v>
                </c:pt>
                <c:pt idx="3228">
                  <c:v>0.131625432911934</c:v>
                </c:pt>
                <c:pt idx="3229">
                  <c:v>0.131625432911934</c:v>
                </c:pt>
                <c:pt idx="3230">
                  <c:v>0.131625432911934</c:v>
                </c:pt>
                <c:pt idx="3231">
                  <c:v>0.131625432911934</c:v>
                </c:pt>
                <c:pt idx="3232">
                  <c:v>0.131625432911934</c:v>
                </c:pt>
                <c:pt idx="3233">
                  <c:v>0.131625432911934</c:v>
                </c:pt>
                <c:pt idx="3234">
                  <c:v>0.131625432911934</c:v>
                </c:pt>
                <c:pt idx="3235">
                  <c:v>0.131625432911934</c:v>
                </c:pt>
                <c:pt idx="3236">
                  <c:v>0.131625432911934</c:v>
                </c:pt>
                <c:pt idx="3237">
                  <c:v>0.131625432911934</c:v>
                </c:pt>
                <c:pt idx="3238">
                  <c:v>0.131625432911934</c:v>
                </c:pt>
                <c:pt idx="3239">
                  <c:v>0.131625432911934</c:v>
                </c:pt>
                <c:pt idx="3240">
                  <c:v>0.131625432911934</c:v>
                </c:pt>
                <c:pt idx="3241">
                  <c:v>0.131625432911934</c:v>
                </c:pt>
                <c:pt idx="3242">
                  <c:v>0.131625432911934</c:v>
                </c:pt>
                <c:pt idx="3243">
                  <c:v>0.131625432911934</c:v>
                </c:pt>
                <c:pt idx="3244">
                  <c:v>0.131625432911934</c:v>
                </c:pt>
                <c:pt idx="3245">
                  <c:v>0.131625432911934</c:v>
                </c:pt>
                <c:pt idx="3246">
                  <c:v>0.131625432911934</c:v>
                </c:pt>
                <c:pt idx="3247">
                  <c:v>0.131625432911934</c:v>
                </c:pt>
                <c:pt idx="3248">
                  <c:v>0.131625432911934</c:v>
                </c:pt>
                <c:pt idx="3249">
                  <c:v>0.131625432911934</c:v>
                </c:pt>
                <c:pt idx="3250">
                  <c:v>0.131625432911934</c:v>
                </c:pt>
                <c:pt idx="3251">
                  <c:v>0.131625432911934</c:v>
                </c:pt>
                <c:pt idx="3252">
                  <c:v>0.131625432911934</c:v>
                </c:pt>
                <c:pt idx="3253">
                  <c:v>0.131625432911934</c:v>
                </c:pt>
                <c:pt idx="3254">
                  <c:v>0.131625432911934</c:v>
                </c:pt>
                <c:pt idx="3255">
                  <c:v>0.131625432911934</c:v>
                </c:pt>
                <c:pt idx="3256">
                  <c:v>0.131625432911934</c:v>
                </c:pt>
                <c:pt idx="3257">
                  <c:v>0.131625432911934</c:v>
                </c:pt>
                <c:pt idx="3258">
                  <c:v>0.131625432911934</c:v>
                </c:pt>
                <c:pt idx="3259">
                  <c:v>0.131625432911934</c:v>
                </c:pt>
                <c:pt idx="3260">
                  <c:v>0.131625432911934</c:v>
                </c:pt>
                <c:pt idx="3261">
                  <c:v>0.131625432911934</c:v>
                </c:pt>
                <c:pt idx="3262">
                  <c:v>0.131625432911934</c:v>
                </c:pt>
                <c:pt idx="3263">
                  <c:v>0.131625432911934</c:v>
                </c:pt>
                <c:pt idx="3264">
                  <c:v>0.131625432911934</c:v>
                </c:pt>
                <c:pt idx="3265">
                  <c:v>0.131625432911934</c:v>
                </c:pt>
                <c:pt idx="3266">
                  <c:v>0.131625432911934</c:v>
                </c:pt>
                <c:pt idx="3267">
                  <c:v>0.131625432911934</c:v>
                </c:pt>
                <c:pt idx="3268">
                  <c:v>0.131625432911934</c:v>
                </c:pt>
                <c:pt idx="3269">
                  <c:v>0.131625432911934</c:v>
                </c:pt>
                <c:pt idx="3270">
                  <c:v>0.131625432911934</c:v>
                </c:pt>
                <c:pt idx="3271">
                  <c:v>0.131625432911934</c:v>
                </c:pt>
                <c:pt idx="3272">
                  <c:v>0.131625432911934</c:v>
                </c:pt>
                <c:pt idx="3273">
                  <c:v>0.131625432911934</c:v>
                </c:pt>
                <c:pt idx="3274">
                  <c:v>0.131625432911934</c:v>
                </c:pt>
                <c:pt idx="3275">
                  <c:v>0.131625432911934</c:v>
                </c:pt>
                <c:pt idx="3276">
                  <c:v>0.131625432911934</c:v>
                </c:pt>
                <c:pt idx="3277">
                  <c:v>0.131625432911934</c:v>
                </c:pt>
                <c:pt idx="3278">
                  <c:v>0.131625432911934</c:v>
                </c:pt>
                <c:pt idx="3279">
                  <c:v>0.131625432911934</c:v>
                </c:pt>
                <c:pt idx="3280">
                  <c:v>0.131625432911934</c:v>
                </c:pt>
                <c:pt idx="3281">
                  <c:v>0.131625432911934</c:v>
                </c:pt>
                <c:pt idx="3282">
                  <c:v>0.131625432911934</c:v>
                </c:pt>
                <c:pt idx="3283">
                  <c:v>0.131625432911934</c:v>
                </c:pt>
                <c:pt idx="3284">
                  <c:v>0.131625432911934</c:v>
                </c:pt>
                <c:pt idx="3285">
                  <c:v>0.131625432911934</c:v>
                </c:pt>
                <c:pt idx="3286">
                  <c:v>0.131625432911934</c:v>
                </c:pt>
                <c:pt idx="3287">
                  <c:v>0.131625432911934</c:v>
                </c:pt>
                <c:pt idx="3288">
                  <c:v>0.131625432911934</c:v>
                </c:pt>
                <c:pt idx="3289">
                  <c:v>0.131625432911934</c:v>
                </c:pt>
                <c:pt idx="3290">
                  <c:v>0.131625432911934</c:v>
                </c:pt>
                <c:pt idx="3291">
                  <c:v>0.131625432911934</c:v>
                </c:pt>
                <c:pt idx="3292">
                  <c:v>0.131625432911934</c:v>
                </c:pt>
                <c:pt idx="3293">
                  <c:v>0.131625432911934</c:v>
                </c:pt>
                <c:pt idx="3294">
                  <c:v>0.131625432911934</c:v>
                </c:pt>
                <c:pt idx="3295">
                  <c:v>0.131625432911934</c:v>
                </c:pt>
                <c:pt idx="3296">
                  <c:v>0.131625432911934</c:v>
                </c:pt>
                <c:pt idx="3297">
                  <c:v>0.131625432911934</c:v>
                </c:pt>
                <c:pt idx="3298">
                  <c:v>0.131625432911934</c:v>
                </c:pt>
                <c:pt idx="3299">
                  <c:v>0.131625432911934</c:v>
                </c:pt>
                <c:pt idx="3300">
                  <c:v>0.131625432911934</c:v>
                </c:pt>
                <c:pt idx="3301">
                  <c:v>0.131625432911934</c:v>
                </c:pt>
                <c:pt idx="3302">
                  <c:v>0.131625432911934</c:v>
                </c:pt>
                <c:pt idx="3303">
                  <c:v>0.131625432911934</c:v>
                </c:pt>
                <c:pt idx="3304">
                  <c:v>0.131625432911934</c:v>
                </c:pt>
                <c:pt idx="3305">
                  <c:v>0.131625432911934</c:v>
                </c:pt>
                <c:pt idx="3306">
                  <c:v>0.131625432911934</c:v>
                </c:pt>
                <c:pt idx="3307">
                  <c:v>0.131625432911934</c:v>
                </c:pt>
                <c:pt idx="3308">
                  <c:v>0.131625432911934</c:v>
                </c:pt>
                <c:pt idx="3309">
                  <c:v>0.131625432911934</c:v>
                </c:pt>
                <c:pt idx="3310">
                  <c:v>0.131625432911934</c:v>
                </c:pt>
                <c:pt idx="3311">
                  <c:v>0.131625432911934</c:v>
                </c:pt>
                <c:pt idx="3312">
                  <c:v>0.131625432911934</c:v>
                </c:pt>
                <c:pt idx="3313">
                  <c:v>0.131625432911934</c:v>
                </c:pt>
                <c:pt idx="3314">
                  <c:v>0.131625432911934</c:v>
                </c:pt>
                <c:pt idx="3315">
                  <c:v>0.131625432911934</c:v>
                </c:pt>
                <c:pt idx="3316">
                  <c:v>0.131625432911934</c:v>
                </c:pt>
                <c:pt idx="3317">
                  <c:v>0.131625432911934</c:v>
                </c:pt>
                <c:pt idx="3318">
                  <c:v>0.131625432911934</c:v>
                </c:pt>
                <c:pt idx="3319">
                  <c:v>0.131625432911934</c:v>
                </c:pt>
                <c:pt idx="3320">
                  <c:v>0.131625432911934</c:v>
                </c:pt>
                <c:pt idx="3321">
                  <c:v>0.131625432911934</c:v>
                </c:pt>
                <c:pt idx="3322">
                  <c:v>0.131625432911934</c:v>
                </c:pt>
                <c:pt idx="3323">
                  <c:v>0.131625432911934</c:v>
                </c:pt>
                <c:pt idx="3324">
                  <c:v>0.131625432911934</c:v>
                </c:pt>
                <c:pt idx="3325">
                  <c:v>0.131625432911934</c:v>
                </c:pt>
                <c:pt idx="3326">
                  <c:v>0.131625432911934</c:v>
                </c:pt>
                <c:pt idx="3327">
                  <c:v>0.131625432911934</c:v>
                </c:pt>
                <c:pt idx="3328">
                  <c:v>0.131625432911934</c:v>
                </c:pt>
                <c:pt idx="3329">
                  <c:v>0.131625432911934</c:v>
                </c:pt>
                <c:pt idx="3330">
                  <c:v>0.131625432911934</c:v>
                </c:pt>
                <c:pt idx="3331">
                  <c:v>0.131625432911934</c:v>
                </c:pt>
                <c:pt idx="3332">
                  <c:v>0.131625432911934</c:v>
                </c:pt>
                <c:pt idx="3333">
                  <c:v>0.131625432911934</c:v>
                </c:pt>
                <c:pt idx="3334">
                  <c:v>0.131625432911934</c:v>
                </c:pt>
                <c:pt idx="3335">
                  <c:v>0.131625432911934</c:v>
                </c:pt>
                <c:pt idx="3336">
                  <c:v>0.131625432911934</c:v>
                </c:pt>
                <c:pt idx="3337">
                  <c:v>0.131625432911934</c:v>
                </c:pt>
                <c:pt idx="3338">
                  <c:v>0.131625432911934</c:v>
                </c:pt>
                <c:pt idx="3339">
                  <c:v>0.131625432911934</c:v>
                </c:pt>
                <c:pt idx="3340">
                  <c:v>0.131625432911934</c:v>
                </c:pt>
                <c:pt idx="3341">
                  <c:v>0.131625432911934</c:v>
                </c:pt>
                <c:pt idx="3342">
                  <c:v>0.131625432911934</c:v>
                </c:pt>
                <c:pt idx="3343">
                  <c:v>0.131625432911934</c:v>
                </c:pt>
                <c:pt idx="3344">
                  <c:v>0.131625432911934</c:v>
                </c:pt>
                <c:pt idx="3345">
                  <c:v>0.131625432911934</c:v>
                </c:pt>
                <c:pt idx="3346">
                  <c:v>0.131625432911934</c:v>
                </c:pt>
                <c:pt idx="3347">
                  <c:v>0.131625432911934</c:v>
                </c:pt>
                <c:pt idx="3348">
                  <c:v>0.131625432911934</c:v>
                </c:pt>
                <c:pt idx="3349">
                  <c:v>0.131625432911934</c:v>
                </c:pt>
                <c:pt idx="3350">
                  <c:v>0.131625432911934</c:v>
                </c:pt>
                <c:pt idx="3351">
                  <c:v>0.131625432911934</c:v>
                </c:pt>
                <c:pt idx="3352">
                  <c:v>0.131625432911934</c:v>
                </c:pt>
                <c:pt idx="3353">
                  <c:v>0.131625432911934</c:v>
                </c:pt>
                <c:pt idx="3354">
                  <c:v>0.131625432911934</c:v>
                </c:pt>
                <c:pt idx="3355">
                  <c:v>0.131625432911934</c:v>
                </c:pt>
                <c:pt idx="3356">
                  <c:v>0.131625432911934</c:v>
                </c:pt>
                <c:pt idx="3357">
                  <c:v>0.131625432911934</c:v>
                </c:pt>
                <c:pt idx="3358">
                  <c:v>0.131625432911934</c:v>
                </c:pt>
                <c:pt idx="3359">
                  <c:v>0.131625432911934</c:v>
                </c:pt>
                <c:pt idx="3360">
                  <c:v>0.131625432911934</c:v>
                </c:pt>
                <c:pt idx="3361">
                  <c:v>0.131625432911934</c:v>
                </c:pt>
                <c:pt idx="3362">
                  <c:v>0.131625432911934</c:v>
                </c:pt>
                <c:pt idx="3363">
                  <c:v>0.131625432911934</c:v>
                </c:pt>
                <c:pt idx="3364">
                  <c:v>0.131625432911934</c:v>
                </c:pt>
                <c:pt idx="3365">
                  <c:v>0.131625432911934</c:v>
                </c:pt>
                <c:pt idx="3366">
                  <c:v>0.131625432911934</c:v>
                </c:pt>
                <c:pt idx="3367">
                  <c:v>0.131625432911934</c:v>
                </c:pt>
                <c:pt idx="3368">
                  <c:v>0.131625432911934</c:v>
                </c:pt>
                <c:pt idx="3369">
                  <c:v>0.131625432911934</c:v>
                </c:pt>
                <c:pt idx="3370">
                  <c:v>0.131625432911934</c:v>
                </c:pt>
                <c:pt idx="3371">
                  <c:v>0.131625432911934</c:v>
                </c:pt>
                <c:pt idx="3372">
                  <c:v>0.131625432911934</c:v>
                </c:pt>
                <c:pt idx="3373">
                  <c:v>0.131625432911934</c:v>
                </c:pt>
                <c:pt idx="3374">
                  <c:v>0.131625432911934</c:v>
                </c:pt>
                <c:pt idx="3375">
                  <c:v>0.131625432911934</c:v>
                </c:pt>
                <c:pt idx="3376">
                  <c:v>0.131625432911934</c:v>
                </c:pt>
                <c:pt idx="3377">
                  <c:v>0.131625432911934</c:v>
                </c:pt>
                <c:pt idx="3378">
                  <c:v>0.131625432911934</c:v>
                </c:pt>
                <c:pt idx="3379">
                  <c:v>0.131625432911934</c:v>
                </c:pt>
                <c:pt idx="3380">
                  <c:v>0.131625432911934</c:v>
                </c:pt>
                <c:pt idx="3381">
                  <c:v>0.131625432911934</c:v>
                </c:pt>
                <c:pt idx="3382">
                  <c:v>0.131625432911934</c:v>
                </c:pt>
                <c:pt idx="3383">
                  <c:v>0.131625432911934</c:v>
                </c:pt>
                <c:pt idx="3384">
                  <c:v>0.131625432911934</c:v>
                </c:pt>
                <c:pt idx="3385">
                  <c:v>0.131625432911934</c:v>
                </c:pt>
                <c:pt idx="3386">
                  <c:v>0.131625432911934</c:v>
                </c:pt>
                <c:pt idx="3387">
                  <c:v>0.131625432911934</c:v>
                </c:pt>
                <c:pt idx="3388">
                  <c:v>0.131625432911934</c:v>
                </c:pt>
                <c:pt idx="3389">
                  <c:v>0.131625432911934</c:v>
                </c:pt>
                <c:pt idx="3390">
                  <c:v>0.131625432911934</c:v>
                </c:pt>
                <c:pt idx="3391">
                  <c:v>0.131625432911934</c:v>
                </c:pt>
                <c:pt idx="3392">
                  <c:v>0.131625432911934</c:v>
                </c:pt>
                <c:pt idx="3393">
                  <c:v>0.131625432911934</c:v>
                </c:pt>
                <c:pt idx="3394">
                  <c:v>0.131625432911934</c:v>
                </c:pt>
                <c:pt idx="3395">
                  <c:v>0.131625432911934</c:v>
                </c:pt>
                <c:pt idx="3396">
                  <c:v>0.131625432911934</c:v>
                </c:pt>
                <c:pt idx="3397">
                  <c:v>0.131625432911934</c:v>
                </c:pt>
                <c:pt idx="3398">
                  <c:v>0.131625432911934</c:v>
                </c:pt>
                <c:pt idx="3399">
                  <c:v>0.131625432911934</c:v>
                </c:pt>
                <c:pt idx="3400">
                  <c:v>0.131625432911934</c:v>
                </c:pt>
                <c:pt idx="3401">
                  <c:v>0.131625432911934</c:v>
                </c:pt>
                <c:pt idx="3402">
                  <c:v>0.131625432911934</c:v>
                </c:pt>
                <c:pt idx="3403">
                  <c:v>0.131625432911934</c:v>
                </c:pt>
                <c:pt idx="3404">
                  <c:v>0.131625432911934</c:v>
                </c:pt>
                <c:pt idx="3405">
                  <c:v>0.131625432911934</c:v>
                </c:pt>
                <c:pt idx="3406">
                  <c:v>0.131625432911934</c:v>
                </c:pt>
                <c:pt idx="3407">
                  <c:v>0.131625432911934</c:v>
                </c:pt>
                <c:pt idx="3408">
                  <c:v>0.131625432911934</c:v>
                </c:pt>
                <c:pt idx="3409">
                  <c:v>0.131625432911934</c:v>
                </c:pt>
                <c:pt idx="3410">
                  <c:v>0.131625432911934</c:v>
                </c:pt>
                <c:pt idx="3411">
                  <c:v>0.131625432911934</c:v>
                </c:pt>
                <c:pt idx="3412">
                  <c:v>0.131625432911934</c:v>
                </c:pt>
                <c:pt idx="3413">
                  <c:v>0.131625432911934</c:v>
                </c:pt>
                <c:pt idx="3414">
                  <c:v>0.131625432911934</c:v>
                </c:pt>
                <c:pt idx="3415">
                  <c:v>0.131625432911934</c:v>
                </c:pt>
                <c:pt idx="3416">
                  <c:v>0.131625432911934</c:v>
                </c:pt>
                <c:pt idx="3417">
                  <c:v>0.131625432911934</c:v>
                </c:pt>
                <c:pt idx="3418">
                  <c:v>0.131625432911934</c:v>
                </c:pt>
                <c:pt idx="3419">
                  <c:v>0.131625432911934</c:v>
                </c:pt>
                <c:pt idx="3420">
                  <c:v>0.131625432911934</c:v>
                </c:pt>
                <c:pt idx="3421">
                  <c:v>0.131625432911934</c:v>
                </c:pt>
                <c:pt idx="3422">
                  <c:v>0.131625432911934</c:v>
                </c:pt>
                <c:pt idx="3423">
                  <c:v>0.131625432911934</c:v>
                </c:pt>
                <c:pt idx="3424">
                  <c:v>0.131625432911934</c:v>
                </c:pt>
                <c:pt idx="3425">
                  <c:v>0.131625432911934</c:v>
                </c:pt>
                <c:pt idx="3426">
                  <c:v>0.131625432911934</c:v>
                </c:pt>
                <c:pt idx="3427">
                  <c:v>0.131625432911934</c:v>
                </c:pt>
                <c:pt idx="3428">
                  <c:v>0.131625432911934</c:v>
                </c:pt>
                <c:pt idx="3429">
                  <c:v>0.131625432911934</c:v>
                </c:pt>
                <c:pt idx="3430">
                  <c:v>0.131625432911934</c:v>
                </c:pt>
                <c:pt idx="3431">
                  <c:v>0.131625432911934</c:v>
                </c:pt>
                <c:pt idx="3432">
                  <c:v>0.131625432911934</c:v>
                </c:pt>
                <c:pt idx="3433">
                  <c:v>0.131625432911934</c:v>
                </c:pt>
                <c:pt idx="3434">
                  <c:v>0.131625432911934</c:v>
                </c:pt>
                <c:pt idx="3435">
                  <c:v>0.131625432911934</c:v>
                </c:pt>
                <c:pt idx="3436">
                  <c:v>0.131625432911934</c:v>
                </c:pt>
                <c:pt idx="3437">
                  <c:v>0.131625432911934</c:v>
                </c:pt>
                <c:pt idx="3438">
                  <c:v>0.131625432911934</c:v>
                </c:pt>
                <c:pt idx="3439">
                  <c:v>0.131625432911934</c:v>
                </c:pt>
                <c:pt idx="3440">
                  <c:v>0.131625432911934</c:v>
                </c:pt>
                <c:pt idx="3441">
                  <c:v>0.131625432911934</c:v>
                </c:pt>
                <c:pt idx="3442">
                  <c:v>0.131625432911934</c:v>
                </c:pt>
                <c:pt idx="3443">
                  <c:v>0.131625432911934</c:v>
                </c:pt>
                <c:pt idx="3444">
                  <c:v>0.131625432911934</c:v>
                </c:pt>
                <c:pt idx="3445">
                  <c:v>0.131625432911934</c:v>
                </c:pt>
                <c:pt idx="3446">
                  <c:v>0.131625432911934</c:v>
                </c:pt>
                <c:pt idx="3447">
                  <c:v>0.131625432911934</c:v>
                </c:pt>
                <c:pt idx="3448">
                  <c:v>0.131625432911934</c:v>
                </c:pt>
                <c:pt idx="3449">
                  <c:v>0.131625432911934</c:v>
                </c:pt>
                <c:pt idx="3450">
                  <c:v>0.131625432911934</c:v>
                </c:pt>
                <c:pt idx="3451">
                  <c:v>0.131625432911934</c:v>
                </c:pt>
                <c:pt idx="3452">
                  <c:v>0.131625432911934</c:v>
                </c:pt>
                <c:pt idx="3453">
                  <c:v>0.131625432911934</c:v>
                </c:pt>
                <c:pt idx="3454">
                  <c:v>0.131625432911934</c:v>
                </c:pt>
                <c:pt idx="3455">
                  <c:v>0.131625432911934</c:v>
                </c:pt>
                <c:pt idx="3456">
                  <c:v>0.131625432911934</c:v>
                </c:pt>
                <c:pt idx="3457">
                  <c:v>0.131625432911934</c:v>
                </c:pt>
                <c:pt idx="3458">
                  <c:v>0.131625432911934</c:v>
                </c:pt>
                <c:pt idx="3459">
                  <c:v>0.131625432911934</c:v>
                </c:pt>
                <c:pt idx="3460">
                  <c:v>0.131625432911934</c:v>
                </c:pt>
                <c:pt idx="3461">
                  <c:v>0.131625432911934</c:v>
                </c:pt>
                <c:pt idx="3462">
                  <c:v>0.131625432911934</c:v>
                </c:pt>
                <c:pt idx="3463">
                  <c:v>0.131625432911934</c:v>
                </c:pt>
                <c:pt idx="3464">
                  <c:v>0.131625432911934</c:v>
                </c:pt>
                <c:pt idx="3465">
                  <c:v>0.131625432911934</c:v>
                </c:pt>
                <c:pt idx="3466">
                  <c:v>0.131625432911934</c:v>
                </c:pt>
                <c:pt idx="3467">
                  <c:v>0.131625432911934</c:v>
                </c:pt>
                <c:pt idx="3468">
                  <c:v>0.131625432911934</c:v>
                </c:pt>
                <c:pt idx="3469">
                  <c:v>0.131625432911934</c:v>
                </c:pt>
                <c:pt idx="3470">
                  <c:v>0.131625432911934</c:v>
                </c:pt>
                <c:pt idx="3471">
                  <c:v>0.131625432911934</c:v>
                </c:pt>
                <c:pt idx="3472">
                  <c:v>0.131625432911934</c:v>
                </c:pt>
                <c:pt idx="3473">
                  <c:v>0.131625432911934</c:v>
                </c:pt>
                <c:pt idx="3474">
                  <c:v>0.131625432911934</c:v>
                </c:pt>
                <c:pt idx="3475">
                  <c:v>0.131625432911934</c:v>
                </c:pt>
                <c:pt idx="3476">
                  <c:v>0.131625432911934</c:v>
                </c:pt>
                <c:pt idx="3477">
                  <c:v>0.131625432911934</c:v>
                </c:pt>
                <c:pt idx="3478">
                  <c:v>0.131625432911934</c:v>
                </c:pt>
                <c:pt idx="3479">
                  <c:v>0.131625432911934</c:v>
                </c:pt>
                <c:pt idx="3480">
                  <c:v>0.131625432911934</c:v>
                </c:pt>
                <c:pt idx="3481">
                  <c:v>0.131625432911934</c:v>
                </c:pt>
                <c:pt idx="3482">
                  <c:v>0.131625432911934</c:v>
                </c:pt>
                <c:pt idx="3483">
                  <c:v>0.131625432911934</c:v>
                </c:pt>
                <c:pt idx="3484">
                  <c:v>0.131625432911934</c:v>
                </c:pt>
                <c:pt idx="3485">
                  <c:v>0.131625432911934</c:v>
                </c:pt>
                <c:pt idx="3486">
                  <c:v>0.131625432911934</c:v>
                </c:pt>
                <c:pt idx="3487">
                  <c:v>0.131625432911934</c:v>
                </c:pt>
                <c:pt idx="3488">
                  <c:v>0.131625432911934</c:v>
                </c:pt>
                <c:pt idx="3489">
                  <c:v>0.131625432911934</c:v>
                </c:pt>
                <c:pt idx="3490">
                  <c:v>0.131625432911934</c:v>
                </c:pt>
                <c:pt idx="3491">
                  <c:v>0.131625432911934</c:v>
                </c:pt>
                <c:pt idx="3492">
                  <c:v>0.131625432911934</c:v>
                </c:pt>
                <c:pt idx="3493">
                  <c:v>0.131625432911934</c:v>
                </c:pt>
                <c:pt idx="3494">
                  <c:v>0.131625432911934</c:v>
                </c:pt>
                <c:pt idx="3495">
                  <c:v>0.131625432911934</c:v>
                </c:pt>
                <c:pt idx="3496">
                  <c:v>0.131625432911934</c:v>
                </c:pt>
                <c:pt idx="3497">
                  <c:v>0.131625432911934</c:v>
                </c:pt>
                <c:pt idx="3498">
                  <c:v>0.131625432911934</c:v>
                </c:pt>
                <c:pt idx="3499">
                  <c:v>0.131625432911934</c:v>
                </c:pt>
                <c:pt idx="3500">
                  <c:v>0.131625432911934</c:v>
                </c:pt>
                <c:pt idx="3501">
                  <c:v>0.131625432911934</c:v>
                </c:pt>
                <c:pt idx="3502">
                  <c:v>0.131625432911934</c:v>
                </c:pt>
                <c:pt idx="3503">
                  <c:v>0.131625432911934</c:v>
                </c:pt>
                <c:pt idx="3504">
                  <c:v>0.131625432911934</c:v>
                </c:pt>
                <c:pt idx="3505">
                  <c:v>0.131625432911934</c:v>
                </c:pt>
                <c:pt idx="3506">
                  <c:v>0.131625432911934</c:v>
                </c:pt>
                <c:pt idx="3507">
                  <c:v>0.131625432911934</c:v>
                </c:pt>
                <c:pt idx="3508">
                  <c:v>0.131625432911934</c:v>
                </c:pt>
                <c:pt idx="3509">
                  <c:v>0.131625432911934</c:v>
                </c:pt>
                <c:pt idx="3510">
                  <c:v>0.131625432911934</c:v>
                </c:pt>
                <c:pt idx="3511">
                  <c:v>0.131625432911934</c:v>
                </c:pt>
                <c:pt idx="3512">
                  <c:v>0.131625432911934</c:v>
                </c:pt>
                <c:pt idx="3513">
                  <c:v>0.131625432911934</c:v>
                </c:pt>
                <c:pt idx="3514">
                  <c:v>0.131625432911934</c:v>
                </c:pt>
                <c:pt idx="3515">
                  <c:v>0.131625432911934</c:v>
                </c:pt>
                <c:pt idx="3516">
                  <c:v>0.131625432911934</c:v>
                </c:pt>
                <c:pt idx="3517">
                  <c:v>0.131625432911934</c:v>
                </c:pt>
                <c:pt idx="3518">
                  <c:v>0.131625432911934</c:v>
                </c:pt>
                <c:pt idx="3519">
                  <c:v>0.131625432911934</c:v>
                </c:pt>
                <c:pt idx="3520">
                  <c:v>0.131625432911934</c:v>
                </c:pt>
                <c:pt idx="3521">
                  <c:v>0.131625432911934</c:v>
                </c:pt>
                <c:pt idx="3522">
                  <c:v>0.131625432911934</c:v>
                </c:pt>
                <c:pt idx="3523">
                  <c:v>0.131625432911934</c:v>
                </c:pt>
                <c:pt idx="3524">
                  <c:v>0.131625432911934</c:v>
                </c:pt>
                <c:pt idx="3525">
                  <c:v>0.131625432911934</c:v>
                </c:pt>
                <c:pt idx="3526">
                  <c:v>0.131625432911934</c:v>
                </c:pt>
                <c:pt idx="3527">
                  <c:v>0.131625432911934</c:v>
                </c:pt>
                <c:pt idx="3528">
                  <c:v>0.131625432911934</c:v>
                </c:pt>
                <c:pt idx="3529">
                  <c:v>0.131625432911934</c:v>
                </c:pt>
                <c:pt idx="3530">
                  <c:v>0.131625432911934</c:v>
                </c:pt>
                <c:pt idx="3531">
                  <c:v>0.131625432911934</c:v>
                </c:pt>
                <c:pt idx="3532">
                  <c:v>0.131625432911934</c:v>
                </c:pt>
                <c:pt idx="3533">
                  <c:v>0.131625432911934</c:v>
                </c:pt>
                <c:pt idx="3534">
                  <c:v>0.131625432911934</c:v>
                </c:pt>
                <c:pt idx="3535">
                  <c:v>0.131625432911934</c:v>
                </c:pt>
                <c:pt idx="3536">
                  <c:v>0.131625432911934</c:v>
                </c:pt>
                <c:pt idx="3537">
                  <c:v>0.131625432911934</c:v>
                </c:pt>
                <c:pt idx="3538">
                  <c:v>0.131625432911934</c:v>
                </c:pt>
                <c:pt idx="3539">
                  <c:v>0.131625432911934</c:v>
                </c:pt>
                <c:pt idx="3540">
                  <c:v>0.131625432911934</c:v>
                </c:pt>
                <c:pt idx="3541">
                  <c:v>0.131625432911934</c:v>
                </c:pt>
                <c:pt idx="3542">
                  <c:v>0.131625432911934</c:v>
                </c:pt>
                <c:pt idx="3543">
                  <c:v>0.131625432911934</c:v>
                </c:pt>
                <c:pt idx="3544">
                  <c:v>0.131625432911934</c:v>
                </c:pt>
                <c:pt idx="3545">
                  <c:v>0.131625432911934</c:v>
                </c:pt>
                <c:pt idx="3546">
                  <c:v>0.131625432911934</c:v>
                </c:pt>
                <c:pt idx="3547">
                  <c:v>0.131625432911934</c:v>
                </c:pt>
                <c:pt idx="3548">
                  <c:v>0.131625432911934</c:v>
                </c:pt>
                <c:pt idx="3549">
                  <c:v>0.131625432911934</c:v>
                </c:pt>
                <c:pt idx="3550">
                  <c:v>0.131625432911934</c:v>
                </c:pt>
                <c:pt idx="3551">
                  <c:v>0.131625432911934</c:v>
                </c:pt>
                <c:pt idx="3552">
                  <c:v>0.131625432911934</c:v>
                </c:pt>
                <c:pt idx="3553">
                  <c:v>0.131625432911934</c:v>
                </c:pt>
                <c:pt idx="3554">
                  <c:v>0.131625432911934</c:v>
                </c:pt>
                <c:pt idx="3555">
                  <c:v>0.131625432911934</c:v>
                </c:pt>
                <c:pt idx="3556">
                  <c:v>0.131625432911934</c:v>
                </c:pt>
                <c:pt idx="3557">
                  <c:v>0.131625432911934</c:v>
                </c:pt>
                <c:pt idx="3558">
                  <c:v>0.131625432911934</c:v>
                </c:pt>
                <c:pt idx="3559">
                  <c:v>0.131625432911934</c:v>
                </c:pt>
                <c:pt idx="3560">
                  <c:v>0.131625432911934</c:v>
                </c:pt>
                <c:pt idx="3561">
                  <c:v>0.131625432911934</c:v>
                </c:pt>
                <c:pt idx="3562">
                  <c:v>0.131625432911934</c:v>
                </c:pt>
                <c:pt idx="3563">
                  <c:v>0.131625432911934</c:v>
                </c:pt>
                <c:pt idx="3564">
                  <c:v>0.131625432911934</c:v>
                </c:pt>
                <c:pt idx="3565">
                  <c:v>0.131625432911934</c:v>
                </c:pt>
                <c:pt idx="3566">
                  <c:v>0.131625432911934</c:v>
                </c:pt>
                <c:pt idx="3567">
                  <c:v>0.131625432911934</c:v>
                </c:pt>
                <c:pt idx="3568">
                  <c:v>0.131625432911934</c:v>
                </c:pt>
                <c:pt idx="3569">
                  <c:v>0.131625432911934</c:v>
                </c:pt>
                <c:pt idx="3570">
                  <c:v>0.131625432911934</c:v>
                </c:pt>
                <c:pt idx="3571">
                  <c:v>0.131625432911934</c:v>
                </c:pt>
                <c:pt idx="3572">
                  <c:v>0.131625432911934</c:v>
                </c:pt>
                <c:pt idx="3573">
                  <c:v>0.131625432911934</c:v>
                </c:pt>
                <c:pt idx="3574">
                  <c:v>0.131625432911934</c:v>
                </c:pt>
                <c:pt idx="3575">
                  <c:v>0.131625432911934</c:v>
                </c:pt>
                <c:pt idx="3576">
                  <c:v>0.131625432911934</c:v>
                </c:pt>
                <c:pt idx="3577">
                  <c:v>0.131625432911934</c:v>
                </c:pt>
                <c:pt idx="3578">
                  <c:v>0.131625432911934</c:v>
                </c:pt>
                <c:pt idx="3579">
                  <c:v>0.131625432911934</c:v>
                </c:pt>
                <c:pt idx="3580">
                  <c:v>0.131625432911934</c:v>
                </c:pt>
                <c:pt idx="3581">
                  <c:v>0.131625432911934</c:v>
                </c:pt>
                <c:pt idx="3582">
                  <c:v>0.131625432911934</c:v>
                </c:pt>
                <c:pt idx="3583">
                  <c:v>0.131625432911934</c:v>
                </c:pt>
                <c:pt idx="3584">
                  <c:v>0.131625432911934</c:v>
                </c:pt>
                <c:pt idx="3585">
                  <c:v>0.131625432911934</c:v>
                </c:pt>
                <c:pt idx="3586">
                  <c:v>0.131625432911934</c:v>
                </c:pt>
                <c:pt idx="3587">
                  <c:v>0.131625432911934</c:v>
                </c:pt>
                <c:pt idx="3588">
                  <c:v>0.131625432911934</c:v>
                </c:pt>
                <c:pt idx="3589">
                  <c:v>0.131625432911934</c:v>
                </c:pt>
                <c:pt idx="3590">
                  <c:v>0.131625432911934</c:v>
                </c:pt>
                <c:pt idx="3591">
                  <c:v>0.131625432911934</c:v>
                </c:pt>
                <c:pt idx="3592">
                  <c:v>0.131625432911934</c:v>
                </c:pt>
                <c:pt idx="3593">
                  <c:v>0.131625432911934</c:v>
                </c:pt>
                <c:pt idx="3594">
                  <c:v>0.131625432911934</c:v>
                </c:pt>
                <c:pt idx="3595">
                  <c:v>0.131625432911934</c:v>
                </c:pt>
                <c:pt idx="3596">
                  <c:v>0.131625432911934</c:v>
                </c:pt>
                <c:pt idx="3597">
                  <c:v>0.131625432911934</c:v>
                </c:pt>
                <c:pt idx="3598">
                  <c:v>0.131625432911934</c:v>
                </c:pt>
                <c:pt idx="3599">
                  <c:v>0.131625432911934</c:v>
                </c:pt>
                <c:pt idx="3600">
                  <c:v>0.131625432911934</c:v>
                </c:pt>
                <c:pt idx="3601">
                  <c:v>0.131625432911934</c:v>
                </c:pt>
                <c:pt idx="3602">
                  <c:v>0.131625432911934</c:v>
                </c:pt>
                <c:pt idx="3603">
                  <c:v>0.131625432911934</c:v>
                </c:pt>
                <c:pt idx="3604">
                  <c:v>0.131625432911934</c:v>
                </c:pt>
                <c:pt idx="3605">
                  <c:v>0.131625432911934</c:v>
                </c:pt>
                <c:pt idx="3606">
                  <c:v>0.131625432911934</c:v>
                </c:pt>
                <c:pt idx="3607">
                  <c:v>0.131625432911934</c:v>
                </c:pt>
                <c:pt idx="3608">
                  <c:v>0.131625432911934</c:v>
                </c:pt>
                <c:pt idx="3609">
                  <c:v>0.131625432911934</c:v>
                </c:pt>
                <c:pt idx="3610">
                  <c:v>0.131625432911934</c:v>
                </c:pt>
                <c:pt idx="3611">
                  <c:v>0.131625432911934</c:v>
                </c:pt>
                <c:pt idx="3612">
                  <c:v>0.131625432911934</c:v>
                </c:pt>
                <c:pt idx="3613">
                  <c:v>0.131625432911934</c:v>
                </c:pt>
                <c:pt idx="3614">
                  <c:v>0.131625432911934</c:v>
                </c:pt>
                <c:pt idx="3615">
                  <c:v>0.131625432911934</c:v>
                </c:pt>
                <c:pt idx="3616">
                  <c:v>0.131625432911934</c:v>
                </c:pt>
                <c:pt idx="3617">
                  <c:v>0.131625432911934</c:v>
                </c:pt>
                <c:pt idx="3618">
                  <c:v>0.131625432911934</c:v>
                </c:pt>
                <c:pt idx="3619">
                  <c:v>0.131625432911934</c:v>
                </c:pt>
                <c:pt idx="3620">
                  <c:v>0.131625432911934</c:v>
                </c:pt>
                <c:pt idx="3621">
                  <c:v>0.131625432911934</c:v>
                </c:pt>
                <c:pt idx="3622">
                  <c:v>0.131625432911934</c:v>
                </c:pt>
                <c:pt idx="3623">
                  <c:v>0.131625432911934</c:v>
                </c:pt>
                <c:pt idx="3624">
                  <c:v>0.131625432911934</c:v>
                </c:pt>
                <c:pt idx="3625">
                  <c:v>0.131625432911934</c:v>
                </c:pt>
                <c:pt idx="3626">
                  <c:v>0.131625432911934</c:v>
                </c:pt>
                <c:pt idx="3627">
                  <c:v>0.131625432911934</c:v>
                </c:pt>
                <c:pt idx="3628">
                  <c:v>0.131625432911934</c:v>
                </c:pt>
                <c:pt idx="3629">
                  <c:v>0.131625432911934</c:v>
                </c:pt>
                <c:pt idx="3630">
                  <c:v>0.131625432911934</c:v>
                </c:pt>
                <c:pt idx="3631">
                  <c:v>0.131625432911934</c:v>
                </c:pt>
                <c:pt idx="3632">
                  <c:v>0.131625432911934</c:v>
                </c:pt>
                <c:pt idx="3633">
                  <c:v>0.131625432911934</c:v>
                </c:pt>
                <c:pt idx="3634">
                  <c:v>0.131625432911934</c:v>
                </c:pt>
                <c:pt idx="3635">
                  <c:v>0.131625432911934</c:v>
                </c:pt>
                <c:pt idx="3636">
                  <c:v>0.131625432911934</c:v>
                </c:pt>
                <c:pt idx="3637">
                  <c:v>0.131625432911934</c:v>
                </c:pt>
                <c:pt idx="3638">
                  <c:v>0.131625432911934</c:v>
                </c:pt>
                <c:pt idx="3639">
                  <c:v>0.131625432911934</c:v>
                </c:pt>
                <c:pt idx="3640">
                  <c:v>0.131625432911934</c:v>
                </c:pt>
                <c:pt idx="3641">
                  <c:v>0.131625432911934</c:v>
                </c:pt>
                <c:pt idx="3642">
                  <c:v>0.131625432911934</c:v>
                </c:pt>
                <c:pt idx="3643">
                  <c:v>0.131625432911934</c:v>
                </c:pt>
                <c:pt idx="3644">
                  <c:v>0.131625432911934</c:v>
                </c:pt>
                <c:pt idx="3645">
                  <c:v>0.131625432911934</c:v>
                </c:pt>
                <c:pt idx="3646">
                  <c:v>0.131625432911934</c:v>
                </c:pt>
                <c:pt idx="3647">
                  <c:v>0.131625432911934</c:v>
                </c:pt>
                <c:pt idx="3648">
                  <c:v>0.131625432911934</c:v>
                </c:pt>
                <c:pt idx="3649">
                  <c:v>0.131625432911934</c:v>
                </c:pt>
                <c:pt idx="3650">
                  <c:v>0.131625432911934</c:v>
                </c:pt>
                <c:pt idx="3651">
                  <c:v>0.131625432911934</c:v>
                </c:pt>
                <c:pt idx="3652">
                  <c:v>0.131625432911934</c:v>
                </c:pt>
                <c:pt idx="3653">
                  <c:v>0.131625432911934</c:v>
                </c:pt>
                <c:pt idx="3654">
                  <c:v>0.131625432911934</c:v>
                </c:pt>
                <c:pt idx="3655">
                  <c:v>0.131625432911934</c:v>
                </c:pt>
                <c:pt idx="3656">
                  <c:v>0.131625432911934</c:v>
                </c:pt>
                <c:pt idx="3657">
                  <c:v>0.131625432911934</c:v>
                </c:pt>
                <c:pt idx="3658">
                  <c:v>0.131625432911934</c:v>
                </c:pt>
                <c:pt idx="3659">
                  <c:v>0.131625432911934</c:v>
                </c:pt>
                <c:pt idx="3660">
                  <c:v>0.131625432911934</c:v>
                </c:pt>
                <c:pt idx="3661">
                  <c:v>0.131625432911934</c:v>
                </c:pt>
                <c:pt idx="3662">
                  <c:v>0.131625432911934</c:v>
                </c:pt>
                <c:pt idx="3663">
                  <c:v>0.131625432911934</c:v>
                </c:pt>
                <c:pt idx="3664">
                  <c:v>0.131625432911934</c:v>
                </c:pt>
                <c:pt idx="3665">
                  <c:v>0.131625432911934</c:v>
                </c:pt>
                <c:pt idx="3666">
                  <c:v>0.131625432911934</c:v>
                </c:pt>
                <c:pt idx="3667">
                  <c:v>0.131625432911934</c:v>
                </c:pt>
                <c:pt idx="3668">
                  <c:v>0.131625432911934</c:v>
                </c:pt>
                <c:pt idx="3669">
                  <c:v>0.131625432911934</c:v>
                </c:pt>
                <c:pt idx="3670">
                  <c:v>0.131625432911934</c:v>
                </c:pt>
                <c:pt idx="3671">
                  <c:v>0.131625432911934</c:v>
                </c:pt>
                <c:pt idx="3672">
                  <c:v>0.131625432911934</c:v>
                </c:pt>
                <c:pt idx="3673">
                  <c:v>0.131625432911934</c:v>
                </c:pt>
                <c:pt idx="3674">
                  <c:v>0.131625432911934</c:v>
                </c:pt>
                <c:pt idx="3675">
                  <c:v>0.131625432911934</c:v>
                </c:pt>
                <c:pt idx="3676">
                  <c:v>0.131625432911934</c:v>
                </c:pt>
                <c:pt idx="3677">
                  <c:v>0.131625432911934</c:v>
                </c:pt>
                <c:pt idx="3678">
                  <c:v>0.131625432911934</c:v>
                </c:pt>
                <c:pt idx="3679">
                  <c:v>0.131625432911934</c:v>
                </c:pt>
                <c:pt idx="3680">
                  <c:v>0.131625432911934</c:v>
                </c:pt>
                <c:pt idx="3681">
                  <c:v>0.131625432911934</c:v>
                </c:pt>
                <c:pt idx="3682">
                  <c:v>0.131625432911934</c:v>
                </c:pt>
                <c:pt idx="3683">
                  <c:v>0.131625432911934</c:v>
                </c:pt>
                <c:pt idx="3684">
                  <c:v>0.131625432911934</c:v>
                </c:pt>
                <c:pt idx="3685">
                  <c:v>0.131625432911934</c:v>
                </c:pt>
                <c:pt idx="3686">
                  <c:v>0.131625432911934</c:v>
                </c:pt>
                <c:pt idx="3687">
                  <c:v>0.131625432911934</c:v>
                </c:pt>
                <c:pt idx="3688">
                  <c:v>0.131625432911934</c:v>
                </c:pt>
                <c:pt idx="3689">
                  <c:v>0.131625432911934</c:v>
                </c:pt>
                <c:pt idx="3690">
                  <c:v>0.131625432911934</c:v>
                </c:pt>
                <c:pt idx="3691">
                  <c:v>0.131625432911934</c:v>
                </c:pt>
                <c:pt idx="3692">
                  <c:v>0.131625432911934</c:v>
                </c:pt>
                <c:pt idx="3693">
                  <c:v>0.131625432911934</c:v>
                </c:pt>
                <c:pt idx="3694">
                  <c:v>0.131625432911934</c:v>
                </c:pt>
                <c:pt idx="3695">
                  <c:v>0.131625432911934</c:v>
                </c:pt>
                <c:pt idx="3696">
                  <c:v>0.131625432911934</c:v>
                </c:pt>
                <c:pt idx="3697">
                  <c:v>0.131625432911934</c:v>
                </c:pt>
                <c:pt idx="3698">
                  <c:v>0.131625432911934</c:v>
                </c:pt>
                <c:pt idx="3699">
                  <c:v>0.131625432911934</c:v>
                </c:pt>
                <c:pt idx="3700">
                  <c:v>0.131625432911934</c:v>
                </c:pt>
                <c:pt idx="3701">
                  <c:v>0.131625432911934</c:v>
                </c:pt>
                <c:pt idx="3702">
                  <c:v>0.131625432911934</c:v>
                </c:pt>
                <c:pt idx="3703">
                  <c:v>0.131625432911934</c:v>
                </c:pt>
                <c:pt idx="3704">
                  <c:v>0.131625432911934</c:v>
                </c:pt>
                <c:pt idx="3705">
                  <c:v>0.131625432911934</c:v>
                </c:pt>
                <c:pt idx="3706">
                  <c:v>0.131625432911934</c:v>
                </c:pt>
                <c:pt idx="3707">
                  <c:v>0.131625432911934</c:v>
                </c:pt>
                <c:pt idx="3708">
                  <c:v>0.131625432911934</c:v>
                </c:pt>
                <c:pt idx="3709">
                  <c:v>0.131625432911934</c:v>
                </c:pt>
                <c:pt idx="3710">
                  <c:v>0.131625432911934</c:v>
                </c:pt>
                <c:pt idx="3711">
                  <c:v>0.131625432911934</c:v>
                </c:pt>
                <c:pt idx="3712">
                  <c:v>0.131625432911934</c:v>
                </c:pt>
                <c:pt idx="3713">
                  <c:v>0.131625432911934</c:v>
                </c:pt>
                <c:pt idx="3714">
                  <c:v>0.131625432911934</c:v>
                </c:pt>
                <c:pt idx="3715">
                  <c:v>0.131625432911934</c:v>
                </c:pt>
                <c:pt idx="3716">
                  <c:v>0.131625432911934</c:v>
                </c:pt>
                <c:pt idx="3717">
                  <c:v>0.131625432911934</c:v>
                </c:pt>
                <c:pt idx="3718">
                  <c:v>0.131625432911934</c:v>
                </c:pt>
                <c:pt idx="3719">
                  <c:v>0.131625432911934</c:v>
                </c:pt>
                <c:pt idx="3720">
                  <c:v>0.131625432911934</c:v>
                </c:pt>
                <c:pt idx="3721">
                  <c:v>0.131625432911934</c:v>
                </c:pt>
                <c:pt idx="3722">
                  <c:v>0.131625432911934</c:v>
                </c:pt>
                <c:pt idx="3723">
                  <c:v>0.131625432911934</c:v>
                </c:pt>
                <c:pt idx="3724">
                  <c:v>0.131625432911934</c:v>
                </c:pt>
                <c:pt idx="3725">
                  <c:v>0.131625432911934</c:v>
                </c:pt>
                <c:pt idx="3726">
                  <c:v>0.131625432911934</c:v>
                </c:pt>
                <c:pt idx="3727">
                  <c:v>0.131625432911934</c:v>
                </c:pt>
                <c:pt idx="3728">
                  <c:v>0.131625432911934</c:v>
                </c:pt>
                <c:pt idx="3729">
                  <c:v>0.131625432911934</c:v>
                </c:pt>
                <c:pt idx="3730">
                  <c:v>0.131625432911934</c:v>
                </c:pt>
                <c:pt idx="3731">
                  <c:v>0.131625432911934</c:v>
                </c:pt>
                <c:pt idx="3732">
                  <c:v>0.131625432911934</c:v>
                </c:pt>
                <c:pt idx="3733">
                  <c:v>0.131625432911934</c:v>
                </c:pt>
                <c:pt idx="3734">
                  <c:v>0.131625432911934</c:v>
                </c:pt>
                <c:pt idx="3735">
                  <c:v>0.131625432911934</c:v>
                </c:pt>
                <c:pt idx="3736">
                  <c:v>0.131625432911934</c:v>
                </c:pt>
                <c:pt idx="3737">
                  <c:v>0.131625432911934</c:v>
                </c:pt>
                <c:pt idx="3738">
                  <c:v>0.131625432911934</c:v>
                </c:pt>
                <c:pt idx="3739">
                  <c:v>0.131625432911934</c:v>
                </c:pt>
                <c:pt idx="3740">
                  <c:v>0.131625432911934</c:v>
                </c:pt>
                <c:pt idx="3741">
                  <c:v>0.131625432911934</c:v>
                </c:pt>
                <c:pt idx="3742">
                  <c:v>0.131625432911934</c:v>
                </c:pt>
                <c:pt idx="3743">
                  <c:v>0.131625432911934</c:v>
                </c:pt>
                <c:pt idx="3744">
                  <c:v>0.131625432911934</c:v>
                </c:pt>
                <c:pt idx="3745">
                  <c:v>0.131625432911934</c:v>
                </c:pt>
                <c:pt idx="3746">
                  <c:v>0.131625432911934</c:v>
                </c:pt>
                <c:pt idx="3747">
                  <c:v>0.131625432911934</c:v>
                </c:pt>
                <c:pt idx="3748">
                  <c:v>0.131625432911934</c:v>
                </c:pt>
                <c:pt idx="3749">
                  <c:v>0.131625432911934</c:v>
                </c:pt>
                <c:pt idx="3750">
                  <c:v>0.131625432911934</c:v>
                </c:pt>
                <c:pt idx="3751">
                  <c:v>0.131625432911934</c:v>
                </c:pt>
                <c:pt idx="3752">
                  <c:v>0.131625432911934</c:v>
                </c:pt>
                <c:pt idx="3753">
                  <c:v>0.131625432911934</c:v>
                </c:pt>
                <c:pt idx="3754">
                  <c:v>0.131625432911934</c:v>
                </c:pt>
                <c:pt idx="3755">
                  <c:v>0.131625432911934</c:v>
                </c:pt>
                <c:pt idx="3756">
                  <c:v>0.131625432911934</c:v>
                </c:pt>
                <c:pt idx="3757">
                  <c:v>0.131625432911934</c:v>
                </c:pt>
                <c:pt idx="3758">
                  <c:v>0.131625432911934</c:v>
                </c:pt>
                <c:pt idx="3759">
                  <c:v>0.131625432911934</c:v>
                </c:pt>
                <c:pt idx="3760">
                  <c:v>0.131625432911934</c:v>
                </c:pt>
                <c:pt idx="3761">
                  <c:v>0.131625432911934</c:v>
                </c:pt>
                <c:pt idx="3762">
                  <c:v>0.131625432911934</c:v>
                </c:pt>
                <c:pt idx="3763">
                  <c:v>0.131625432911934</c:v>
                </c:pt>
                <c:pt idx="3764">
                  <c:v>0.131625432911934</c:v>
                </c:pt>
                <c:pt idx="3765">
                  <c:v>0.131625432911934</c:v>
                </c:pt>
                <c:pt idx="3766">
                  <c:v>0.131625432911934</c:v>
                </c:pt>
                <c:pt idx="3767">
                  <c:v>0.131625432911934</c:v>
                </c:pt>
                <c:pt idx="3768">
                  <c:v>0.131625432911934</c:v>
                </c:pt>
                <c:pt idx="3769">
                  <c:v>0.131625432911934</c:v>
                </c:pt>
                <c:pt idx="3770">
                  <c:v>0.131625432911934</c:v>
                </c:pt>
                <c:pt idx="3771">
                  <c:v>0.131625432911934</c:v>
                </c:pt>
                <c:pt idx="3772">
                  <c:v>0.131625432911934</c:v>
                </c:pt>
                <c:pt idx="3773">
                  <c:v>0.131625432911934</c:v>
                </c:pt>
                <c:pt idx="3774">
                  <c:v>0.131625432911934</c:v>
                </c:pt>
                <c:pt idx="3775">
                  <c:v>0.131625432911934</c:v>
                </c:pt>
                <c:pt idx="3776">
                  <c:v>0.131625432911934</c:v>
                </c:pt>
                <c:pt idx="3777">
                  <c:v>0.131625432911934</c:v>
                </c:pt>
                <c:pt idx="3778">
                  <c:v>0.131625432911934</c:v>
                </c:pt>
                <c:pt idx="3779">
                  <c:v>0.131625432911934</c:v>
                </c:pt>
                <c:pt idx="3780">
                  <c:v>0.131625432911934</c:v>
                </c:pt>
                <c:pt idx="3781">
                  <c:v>0.131625432911934</c:v>
                </c:pt>
                <c:pt idx="3782">
                  <c:v>0.131625432911934</c:v>
                </c:pt>
                <c:pt idx="3783">
                  <c:v>0.131625432911934</c:v>
                </c:pt>
                <c:pt idx="3784">
                  <c:v>0.131625432911934</c:v>
                </c:pt>
                <c:pt idx="3785">
                  <c:v>0.131625432911934</c:v>
                </c:pt>
                <c:pt idx="3786">
                  <c:v>0.131625432911934</c:v>
                </c:pt>
                <c:pt idx="3787">
                  <c:v>0.131625432911934</c:v>
                </c:pt>
                <c:pt idx="3788">
                  <c:v>0.131625432911934</c:v>
                </c:pt>
                <c:pt idx="3789">
                  <c:v>0.131625432911934</c:v>
                </c:pt>
                <c:pt idx="3790">
                  <c:v>0.131625432911934</c:v>
                </c:pt>
                <c:pt idx="3791">
                  <c:v>0.131625432911934</c:v>
                </c:pt>
                <c:pt idx="3792">
                  <c:v>0.131625432911934</c:v>
                </c:pt>
                <c:pt idx="3793">
                  <c:v>0.131625432911934</c:v>
                </c:pt>
                <c:pt idx="3794">
                  <c:v>0.131625432911934</c:v>
                </c:pt>
                <c:pt idx="3795">
                  <c:v>0.131625432911934</c:v>
                </c:pt>
                <c:pt idx="3796">
                  <c:v>0.131625432911934</c:v>
                </c:pt>
                <c:pt idx="3797">
                  <c:v>0.131625432911934</c:v>
                </c:pt>
                <c:pt idx="3798">
                  <c:v>0.131625432911934</c:v>
                </c:pt>
                <c:pt idx="3799">
                  <c:v>0.131625432911934</c:v>
                </c:pt>
                <c:pt idx="3800">
                  <c:v>0.131625432911934</c:v>
                </c:pt>
                <c:pt idx="3801">
                  <c:v>0.131625432911934</c:v>
                </c:pt>
                <c:pt idx="3802">
                  <c:v>0.131625432911934</c:v>
                </c:pt>
                <c:pt idx="3803">
                  <c:v>0.131625432911934</c:v>
                </c:pt>
                <c:pt idx="3804">
                  <c:v>0.131625432911934</c:v>
                </c:pt>
                <c:pt idx="3805">
                  <c:v>0.131625432911934</c:v>
                </c:pt>
                <c:pt idx="3806">
                  <c:v>0.131625432911934</c:v>
                </c:pt>
                <c:pt idx="3807">
                  <c:v>0.131625432911934</c:v>
                </c:pt>
                <c:pt idx="3808">
                  <c:v>0.131625432911934</c:v>
                </c:pt>
                <c:pt idx="3809">
                  <c:v>0.131625432911934</c:v>
                </c:pt>
                <c:pt idx="3810">
                  <c:v>0.131625432911934</c:v>
                </c:pt>
                <c:pt idx="3811">
                  <c:v>0.131625432911934</c:v>
                </c:pt>
                <c:pt idx="3812">
                  <c:v>0.131625432911934</c:v>
                </c:pt>
                <c:pt idx="3813">
                  <c:v>0.131625432911934</c:v>
                </c:pt>
                <c:pt idx="3814">
                  <c:v>0.131625432911934</c:v>
                </c:pt>
                <c:pt idx="3815">
                  <c:v>0.131625432911934</c:v>
                </c:pt>
                <c:pt idx="3816">
                  <c:v>0.131625432911934</c:v>
                </c:pt>
                <c:pt idx="3817">
                  <c:v>0.131625432911934</c:v>
                </c:pt>
                <c:pt idx="3818">
                  <c:v>0.131625432911934</c:v>
                </c:pt>
                <c:pt idx="3819">
                  <c:v>0.131625432911934</c:v>
                </c:pt>
                <c:pt idx="3820">
                  <c:v>0.131625432911934</c:v>
                </c:pt>
                <c:pt idx="3821">
                  <c:v>0.131625432911934</c:v>
                </c:pt>
                <c:pt idx="3822">
                  <c:v>0.131625432911934</c:v>
                </c:pt>
                <c:pt idx="3823">
                  <c:v>0.131625432911934</c:v>
                </c:pt>
                <c:pt idx="3824">
                  <c:v>0.131625432911934</c:v>
                </c:pt>
                <c:pt idx="3825">
                  <c:v>0.131625432911934</c:v>
                </c:pt>
                <c:pt idx="3826">
                  <c:v>0.131625432911934</c:v>
                </c:pt>
                <c:pt idx="3827">
                  <c:v>0.131625432911934</c:v>
                </c:pt>
                <c:pt idx="3828">
                  <c:v>0.131625432911934</c:v>
                </c:pt>
                <c:pt idx="3829">
                  <c:v>0.131625432911934</c:v>
                </c:pt>
                <c:pt idx="3830">
                  <c:v>0.131625432911934</c:v>
                </c:pt>
                <c:pt idx="3831">
                  <c:v>0.131625432911934</c:v>
                </c:pt>
                <c:pt idx="3832">
                  <c:v>0.131625432911934</c:v>
                </c:pt>
                <c:pt idx="3833">
                  <c:v>0.131625432911934</c:v>
                </c:pt>
                <c:pt idx="3834">
                  <c:v>0.131625432911934</c:v>
                </c:pt>
                <c:pt idx="3835">
                  <c:v>0.131625432911934</c:v>
                </c:pt>
                <c:pt idx="3836">
                  <c:v>0.131625432911934</c:v>
                </c:pt>
                <c:pt idx="3837">
                  <c:v>0.131625432911934</c:v>
                </c:pt>
                <c:pt idx="3838">
                  <c:v>0.131625432911934</c:v>
                </c:pt>
                <c:pt idx="3839">
                  <c:v>0.131625432911934</c:v>
                </c:pt>
                <c:pt idx="3840">
                  <c:v>0.131625432911934</c:v>
                </c:pt>
                <c:pt idx="3841">
                  <c:v>0.131625432911934</c:v>
                </c:pt>
                <c:pt idx="3842">
                  <c:v>0.131625432911934</c:v>
                </c:pt>
                <c:pt idx="3843">
                  <c:v>0.131625432911934</c:v>
                </c:pt>
                <c:pt idx="3844">
                  <c:v>0.131625432911934</c:v>
                </c:pt>
                <c:pt idx="3845">
                  <c:v>0.131625432911934</c:v>
                </c:pt>
                <c:pt idx="3846">
                  <c:v>0.131625432911934</c:v>
                </c:pt>
                <c:pt idx="3847">
                  <c:v>0.131625432911934</c:v>
                </c:pt>
                <c:pt idx="3848">
                  <c:v>0.131625432911934</c:v>
                </c:pt>
                <c:pt idx="3849">
                  <c:v>0.131625432911934</c:v>
                </c:pt>
                <c:pt idx="3850">
                  <c:v>0.131625432911934</c:v>
                </c:pt>
                <c:pt idx="3851">
                  <c:v>0.131625432911934</c:v>
                </c:pt>
                <c:pt idx="3852">
                  <c:v>0.131625432911934</c:v>
                </c:pt>
                <c:pt idx="3853">
                  <c:v>0.131625432911934</c:v>
                </c:pt>
                <c:pt idx="3854">
                  <c:v>0.131625432911934</c:v>
                </c:pt>
                <c:pt idx="3855">
                  <c:v>0.131625432911934</c:v>
                </c:pt>
                <c:pt idx="3856">
                  <c:v>0.131625432911934</c:v>
                </c:pt>
                <c:pt idx="3857">
                  <c:v>0.131625432911934</c:v>
                </c:pt>
                <c:pt idx="3858">
                  <c:v>0.131625432911934</c:v>
                </c:pt>
                <c:pt idx="3859">
                  <c:v>0.131625432911934</c:v>
                </c:pt>
                <c:pt idx="3860">
                  <c:v>0.131625432911934</c:v>
                </c:pt>
                <c:pt idx="3861">
                  <c:v>0.131625432911934</c:v>
                </c:pt>
                <c:pt idx="3862">
                  <c:v>0.131625432911934</c:v>
                </c:pt>
                <c:pt idx="3863">
                  <c:v>0.131625432911934</c:v>
                </c:pt>
                <c:pt idx="3864">
                  <c:v>0.131625432911934</c:v>
                </c:pt>
                <c:pt idx="3865">
                  <c:v>0.131625432911934</c:v>
                </c:pt>
                <c:pt idx="3866">
                  <c:v>0.131625432911934</c:v>
                </c:pt>
                <c:pt idx="3867">
                  <c:v>0.131625432911934</c:v>
                </c:pt>
                <c:pt idx="3868">
                  <c:v>0.131625432911934</c:v>
                </c:pt>
                <c:pt idx="3869">
                  <c:v>0.131625432911934</c:v>
                </c:pt>
                <c:pt idx="3870">
                  <c:v>0.131625432911934</c:v>
                </c:pt>
                <c:pt idx="3871">
                  <c:v>0.131625432911934</c:v>
                </c:pt>
                <c:pt idx="3872">
                  <c:v>0.131625432911934</c:v>
                </c:pt>
                <c:pt idx="3873">
                  <c:v>0.131625432911934</c:v>
                </c:pt>
                <c:pt idx="3874">
                  <c:v>0.131625432911934</c:v>
                </c:pt>
                <c:pt idx="3875">
                  <c:v>0.131625432911934</c:v>
                </c:pt>
                <c:pt idx="3876">
                  <c:v>0.131625432911934</c:v>
                </c:pt>
                <c:pt idx="3877">
                  <c:v>0.131625432911934</c:v>
                </c:pt>
                <c:pt idx="3878">
                  <c:v>0.131625432911934</c:v>
                </c:pt>
                <c:pt idx="3879">
                  <c:v>0.131625432911934</c:v>
                </c:pt>
                <c:pt idx="3880">
                  <c:v>0.131625432911934</c:v>
                </c:pt>
                <c:pt idx="3881">
                  <c:v>0.131625432911934</c:v>
                </c:pt>
                <c:pt idx="3882">
                  <c:v>0.131625432911934</c:v>
                </c:pt>
                <c:pt idx="3883">
                  <c:v>0.131625432911934</c:v>
                </c:pt>
                <c:pt idx="3884">
                  <c:v>0.131625432911934</c:v>
                </c:pt>
                <c:pt idx="3885">
                  <c:v>0.131625432911934</c:v>
                </c:pt>
                <c:pt idx="3886">
                  <c:v>0.131625432911934</c:v>
                </c:pt>
                <c:pt idx="3887">
                  <c:v>0.131625432911934</c:v>
                </c:pt>
                <c:pt idx="3888">
                  <c:v>0.131625432911934</c:v>
                </c:pt>
                <c:pt idx="3889">
                  <c:v>0.131625432911934</c:v>
                </c:pt>
                <c:pt idx="3890">
                  <c:v>0.131625432911934</c:v>
                </c:pt>
                <c:pt idx="3891">
                  <c:v>0.131625432911934</c:v>
                </c:pt>
                <c:pt idx="3892">
                  <c:v>0.131625432911934</c:v>
                </c:pt>
                <c:pt idx="3893">
                  <c:v>0.131625432911934</c:v>
                </c:pt>
                <c:pt idx="3894">
                  <c:v>0.131625432911934</c:v>
                </c:pt>
                <c:pt idx="3895">
                  <c:v>0.131625432911934</c:v>
                </c:pt>
                <c:pt idx="3896">
                  <c:v>0.131625432911934</c:v>
                </c:pt>
                <c:pt idx="3897">
                  <c:v>0.131625432911934</c:v>
                </c:pt>
                <c:pt idx="3898">
                  <c:v>0.131625432911934</c:v>
                </c:pt>
                <c:pt idx="3899">
                  <c:v>0.131625432911934</c:v>
                </c:pt>
                <c:pt idx="3900">
                  <c:v>0.131625432911934</c:v>
                </c:pt>
                <c:pt idx="3901">
                  <c:v>0.131625432911934</c:v>
                </c:pt>
                <c:pt idx="3902">
                  <c:v>0.131625432911934</c:v>
                </c:pt>
                <c:pt idx="3903">
                  <c:v>0.131625432911934</c:v>
                </c:pt>
                <c:pt idx="3904">
                  <c:v>0.131625432911934</c:v>
                </c:pt>
                <c:pt idx="3905">
                  <c:v>0.131625432911934</c:v>
                </c:pt>
                <c:pt idx="3906">
                  <c:v>0.131625432911934</c:v>
                </c:pt>
                <c:pt idx="3907">
                  <c:v>0.131625432911934</c:v>
                </c:pt>
                <c:pt idx="3908">
                  <c:v>0.131625432911934</c:v>
                </c:pt>
                <c:pt idx="3909">
                  <c:v>0.131625432911934</c:v>
                </c:pt>
                <c:pt idx="3910">
                  <c:v>0.131625432911934</c:v>
                </c:pt>
                <c:pt idx="3911">
                  <c:v>0.131625432911934</c:v>
                </c:pt>
                <c:pt idx="3912">
                  <c:v>0.131625432911934</c:v>
                </c:pt>
                <c:pt idx="3913">
                  <c:v>0.131625432911934</c:v>
                </c:pt>
                <c:pt idx="3914">
                  <c:v>0.131625432911934</c:v>
                </c:pt>
                <c:pt idx="3915">
                  <c:v>0.131625432911934</c:v>
                </c:pt>
                <c:pt idx="3916">
                  <c:v>0.131625432911934</c:v>
                </c:pt>
                <c:pt idx="3917">
                  <c:v>0.131625432911934</c:v>
                </c:pt>
                <c:pt idx="3918">
                  <c:v>0.131625432911934</c:v>
                </c:pt>
                <c:pt idx="3919">
                  <c:v>0.131625432911934</c:v>
                </c:pt>
                <c:pt idx="3920">
                  <c:v>0.131625432911934</c:v>
                </c:pt>
                <c:pt idx="3921">
                  <c:v>0.131625432911934</c:v>
                </c:pt>
                <c:pt idx="3922">
                  <c:v>0.131625432911934</c:v>
                </c:pt>
                <c:pt idx="3923">
                  <c:v>0.131625432911934</c:v>
                </c:pt>
                <c:pt idx="3924">
                  <c:v>0.131625432911934</c:v>
                </c:pt>
                <c:pt idx="3925">
                  <c:v>0.131625432911934</c:v>
                </c:pt>
                <c:pt idx="3926">
                  <c:v>0.131625432911934</c:v>
                </c:pt>
                <c:pt idx="3927">
                  <c:v>0.131625432911934</c:v>
                </c:pt>
                <c:pt idx="3928">
                  <c:v>0.131625432911934</c:v>
                </c:pt>
                <c:pt idx="3929">
                  <c:v>0.131625432911934</c:v>
                </c:pt>
                <c:pt idx="3930">
                  <c:v>0.131625432911934</c:v>
                </c:pt>
                <c:pt idx="3931">
                  <c:v>0.131625432911934</c:v>
                </c:pt>
                <c:pt idx="3932">
                  <c:v>0.131625432911934</c:v>
                </c:pt>
                <c:pt idx="3933">
                  <c:v>0.131625432911934</c:v>
                </c:pt>
                <c:pt idx="3934">
                  <c:v>0.131625432911934</c:v>
                </c:pt>
                <c:pt idx="3935">
                  <c:v>0.131625432911934</c:v>
                </c:pt>
                <c:pt idx="3936">
                  <c:v>0.131625432911934</c:v>
                </c:pt>
                <c:pt idx="3937">
                  <c:v>0.131625432911934</c:v>
                </c:pt>
                <c:pt idx="3938">
                  <c:v>0.131625432911934</c:v>
                </c:pt>
                <c:pt idx="3939">
                  <c:v>0.131625432911934</c:v>
                </c:pt>
                <c:pt idx="3940">
                  <c:v>0.131625432911934</c:v>
                </c:pt>
                <c:pt idx="3941">
                  <c:v>0.131625432911934</c:v>
                </c:pt>
                <c:pt idx="3942">
                  <c:v>0.131625432911934</c:v>
                </c:pt>
                <c:pt idx="3943">
                  <c:v>0.131625432911934</c:v>
                </c:pt>
                <c:pt idx="3944">
                  <c:v>0.131625432911934</c:v>
                </c:pt>
                <c:pt idx="3945">
                  <c:v>0.131625432911934</c:v>
                </c:pt>
                <c:pt idx="3946">
                  <c:v>0.131625432911934</c:v>
                </c:pt>
                <c:pt idx="3947">
                  <c:v>0.131625432911934</c:v>
                </c:pt>
                <c:pt idx="3948">
                  <c:v>0.131625432911934</c:v>
                </c:pt>
                <c:pt idx="3949">
                  <c:v>0.131625432911934</c:v>
                </c:pt>
                <c:pt idx="3950">
                  <c:v>0.131625432911934</c:v>
                </c:pt>
                <c:pt idx="3951">
                  <c:v>0.131625432911934</c:v>
                </c:pt>
                <c:pt idx="3952">
                  <c:v>0.131625432911934</c:v>
                </c:pt>
                <c:pt idx="3953">
                  <c:v>0.131625432911934</c:v>
                </c:pt>
                <c:pt idx="3954">
                  <c:v>0.131625432911934</c:v>
                </c:pt>
                <c:pt idx="3955">
                  <c:v>0.131625432911934</c:v>
                </c:pt>
                <c:pt idx="3956">
                  <c:v>0.131625432911934</c:v>
                </c:pt>
                <c:pt idx="3957">
                  <c:v>0.131625432911934</c:v>
                </c:pt>
                <c:pt idx="3958">
                  <c:v>0.131625432911934</c:v>
                </c:pt>
                <c:pt idx="3959">
                  <c:v>0.131625432911934</c:v>
                </c:pt>
                <c:pt idx="3960">
                  <c:v>0.131625432911934</c:v>
                </c:pt>
                <c:pt idx="3961">
                  <c:v>0.131625432911934</c:v>
                </c:pt>
                <c:pt idx="3962">
                  <c:v>0.131625432911934</c:v>
                </c:pt>
                <c:pt idx="3963">
                  <c:v>0.131625432911934</c:v>
                </c:pt>
                <c:pt idx="3964">
                  <c:v>0.131625432911934</c:v>
                </c:pt>
                <c:pt idx="3965">
                  <c:v>0.131625432911934</c:v>
                </c:pt>
                <c:pt idx="3966">
                  <c:v>0.131625432911934</c:v>
                </c:pt>
                <c:pt idx="3967">
                  <c:v>0.131625432911934</c:v>
                </c:pt>
                <c:pt idx="3968">
                  <c:v>0.131625432911934</c:v>
                </c:pt>
                <c:pt idx="3969">
                  <c:v>0.131625432911934</c:v>
                </c:pt>
                <c:pt idx="3970">
                  <c:v>0.131625432911934</c:v>
                </c:pt>
                <c:pt idx="3971">
                  <c:v>0.131625432911934</c:v>
                </c:pt>
                <c:pt idx="3972">
                  <c:v>0.131625432911934</c:v>
                </c:pt>
                <c:pt idx="3973">
                  <c:v>0.131625432911934</c:v>
                </c:pt>
                <c:pt idx="3974">
                  <c:v>0.131625432911934</c:v>
                </c:pt>
                <c:pt idx="3975">
                  <c:v>0.131625432911934</c:v>
                </c:pt>
                <c:pt idx="3976">
                  <c:v>0.131625432911934</c:v>
                </c:pt>
                <c:pt idx="3977">
                  <c:v>0.131625432911934</c:v>
                </c:pt>
                <c:pt idx="3978">
                  <c:v>0.131625432911934</c:v>
                </c:pt>
                <c:pt idx="3979">
                  <c:v>0.131625432911934</c:v>
                </c:pt>
                <c:pt idx="3980">
                  <c:v>0.131625432911934</c:v>
                </c:pt>
                <c:pt idx="3981">
                  <c:v>0.131625432911934</c:v>
                </c:pt>
                <c:pt idx="3982">
                  <c:v>0.131625432911934</c:v>
                </c:pt>
                <c:pt idx="3983">
                  <c:v>0.131625432911934</c:v>
                </c:pt>
                <c:pt idx="3984">
                  <c:v>0.131625432911934</c:v>
                </c:pt>
                <c:pt idx="3985">
                  <c:v>0.131625432911934</c:v>
                </c:pt>
                <c:pt idx="3986">
                  <c:v>0.131625432911934</c:v>
                </c:pt>
                <c:pt idx="3987">
                  <c:v>0.131625432911934</c:v>
                </c:pt>
                <c:pt idx="3988">
                  <c:v>0.131625432911934</c:v>
                </c:pt>
                <c:pt idx="3989">
                  <c:v>0.131625432911934</c:v>
                </c:pt>
                <c:pt idx="3990">
                  <c:v>0.131625432911934</c:v>
                </c:pt>
                <c:pt idx="3991">
                  <c:v>0.131625432911934</c:v>
                </c:pt>
                <c:pt idx="3992">
                  <c:v>0.131625432911934</c:v>
                </c:pt>
                <c:pt idx="3993">
                  <c:v>0.131625432911934</c:v>
                </c:pt>
                <c:pt idx="3994">
                  <c:v>0.131625432911934</c:v>
                </c:pt>
                <c:pt idx="3995">
                  <c:v>0.131625432911934</c:v>
                </c:pt>
                <c:pt idx="3996">
                  <c:v>0.131625432911934</c:v>
                </c:pt>
                <c:pt idx="3997">
                  <c:v>0.131625432911934</c:v>
                </c:pt>
                <c:pt idx="3998">
                  <c:v>0.131625432911934</c:v>
                </c:pt>
                <c:pt idx="3999">
                  <c:v>0.131625432911934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4855208"/>
        <c:axId val="-2054848408"/>
      </c:scatterChart>
      <c:valAx>
        <c:axId val="-2054855208"/>
        <c:scaling>
          <c:orientation val="minMax"/>
          <c:max val="3000.0"/>
        </c:scaling>
        <c:delete val="0"/>
        <c:axPos val="b"/>
        <c:majorGridlines>
          <c:spPr>
            <a:ln>
              <a:solidFill>
                <a:schemeClr val="bg1">
                  <a:lumMod val="50000"/>
                  <a:lumOff val="50000"/>
                  <a:alpha val="20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50000"/>
                  <a:lumOff val="50000"/>
                  <a:alpha val="10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Detrital</a:t>
                </a:r>
                <a:r>
                  <a:rPr lang="en-US" sz="1600" baseline="0" dirty="0" smtClean="0"/>
                  <a:t> Zircon </a:t>
                </a:r>
                <a:r>
                  <a:rPr lang="en-US" sz="1600" dirty="0" smtClean="0"/>
                  <a:t>Age </a:t>
                </a:r>
                <a:r>
                  <a:rPr lang="en-US" sz="1600" dirty="0"/>
                  <a:t>(Ma)</a:t>
                </a:r>
              </a:p>
            </c:rich>
          </c:tx>
          <c:layout>
            <c:manualLayout>
              <c:xMode val="edge"/>
              <c:yMode val="edge"/>
              <c:x val="0.358733065567399"/>
              <c:y val="0.94664018016622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bg1">
                <a:lumMod val="50000"/>
                <a:lumOff val="50000"/>
                <a:alpha val="50000"/>
              </a:schemeClr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-2054848408"/>
        <c:crosses val="autoZero"/>
        <c:crossBetween val="midCat"/>
        <c:majorUnit val="200.0"/>
        <c:minorUnit val="50.0"/>
      </c:valAx>
      <c:valAx>
        <c:axId val="-2054848408"/>
        <c:scaling>
          <c:orientation val="minMax"/>
          <c:max val="0.162229534281748"/>
          <c:min val="0.0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Relative Age </a:t>
                </a:r>
                <a:r>
                  <a:rPr lang="en-US" sz="1600" dirty="0"/>
                  <a:t>Probability</a:t>
                </a:r>
              </a:p>
            </c:rich>
          </c:tx>
          <c:layout>
            <c:manualLayout>
              <c:xMode val="edge"/>
              <c:yMode val="edge"/>
              <c:x val="0.011060647933676"/>
              <c:y val="0.2337959467851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54855208"/>
        <c:crosses val="autoZero"/>
        <c:crossBetween val="midCat"/>
        <c:majorUnit val="0.02"/>
      </c:valAx>
      <c:spPr>
        <a:solidFill>
          <a:schemeClr val="tx1"/>
        </a:solidFill>
        <a:ln>
          <a:solidFill>
            <a:schemeClr val="bg1">
              <a:lumMod val="50000"/>
              <a:lumOff val="50000"/>
              <a:alpha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DDEC-474E-D24D-991B-99A8A693D554}" type="datetimeFigureOut">
              <a:rPr lang="en-US" smtClean="0"/>
              <a:t>17/12/14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0CDA-0BD2-4D4D-B8BD-58BC79B84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597B9-A210-4141-BF04-0CFBA2AC4E79}" type="datetimeFigureOut">
              <a:rPr lang="en-US" smtClean="0"/>
              <a:t>17/12/14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BE112-DE64-E84D-9014-DF096D2EF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4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4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93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4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4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8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8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2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8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E112-DE64-E84D-9014-DF096D2EFE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17/12/14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17/12/14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7.wdp"/><Relationship Id="rId5" Type="http://schemas.openxmlformats.org/officeDocument/2006/relationships/image" Target="../media/image16.png"/><Relationship Id="rId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9.wdp"/><Relationship Id="rId5" Type="http://schemas.openxmlformats.org/officeDocument/2006/relationships/image" Target="../media/image15.png"/><Relationship Id="rId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6" Type="http://schemas.microsoft.com/office/2007/relationships/hdphoto" Target="../media/hdphoto4.wdp"/><Relationship Id="rId7" Type="http://schemas.openxmlformats.org/officeDocument/2006/relationships/image" Target="../media/image10.jpeg"/><Relationship Id="rId8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10" y="147398"/>
            <a:ext cx="5932898" cy="6581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5259"/>
            <a:ext cx="7433880" cy="16574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Petrogenesis of the gabbroic intrusions hosting magmatic Ni-Cu-PGE sulphides at Melba Flats, Western Tasmania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5540"/>
            <a:ext cx="4518203" cy="94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Supervisors: Professor Reid Keays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Professor David Phillips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86" y="5208393"/>
            <a:ext cx="2755900" cy="1117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9296" y="5066257"/>
            <a:ext cx="5406501" cy="1453935"/>
            <a:chOff x="393922" y="5051316"/>
            <a:chExt cx="5406501" cy="1453935"/>
          </a:xfrm>
        </p:grpSpPr>
        <p:pic>
          <p:nvPicPr>
            <p:cNvPr id="8" name="Picture 7" descr="aag-logo-final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922" y="5051316"/>
              <a:ext cx="1493377" cy="14539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89215" y="5612734"/>
              <a:ext cx="4111208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chemeClr val="tx1">
                        <a:alpha val="40000"/>
                      </a:schemeClr>
                    </a:outerShdw>
                  </a:effectLst>
                  <a:latin typeface="Times New Roman"/>
                  <a:cs typeface="Times New Roman"/>
                </a:rPr>
                <a:t>The Association of Applied Geochemists</a:t>
              </a:r>
              <a:endParaRPr lang="en-AU" cap="none" spc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chemeClr val="tx1">
                      <a:alpha val="40000"/>
                    </a:scheme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41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53384"/>
            <a:ext cx="7315200" cy="63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Gabbroic Intrusions</a:t>
            </a:r>
            <a:endParaRPr lang="en-US" b="1" dirty="0"/>
          </a:p>
        </p:txBody>
      </p:sp>
      <p:pic>
        <p:nvPicPr>
          <p:cNvPr id="3" name="Content Placeholder 2" descr="IMG_1091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89922" l="9862" r="89908">
                        <a14:backgroundMark x1="51950" y1="58140" x2="51950" y2="5814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" y="1834572"/>
            <a:ext cx="4368800" cy="2581564"/>
          </a:xfrm>
        </p:spPr>
      </p:pic>
      <p:pic>
        <p:nvPicPr>
          <p:cNvPr id="8" name="Picture 7" descr="IMG_109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51" b="89949" l="10008" r="93384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700" y="3357418"/>
            <a:ext cx="4419600" cy="2611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1" y="4101195"/>
            <a:ext cx="3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Mineralized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98464" y="5683942"/>
            <a:ext cx="3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Unmineralized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601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53384"/>
            <a:ext cx="7315200" cy="63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Ni-Cu-PGE Sulphides</a:t>
            </a:r>
          </a:p>
        </p:txBody>
      </p:sp>
      <p:pic>
        <p:nvPicPr>
          <p:cNvPr id="10" name="Content Placeholder 9" descr="IMG_0238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4"/>
          <a:stretch/>
        </p:blipFill>
        <p:spPr>
          <a:xfrm rot="5400000">
            <a:off x="328313" y="2198990"/>
            <a:ext cx="4711700" cy="3539527"/>
          </a:xfrm>
        </p:spPr>
      </p:pic>
      <p:pic>
        <p:nvPicPr>
          <p:cNvPr id="11" name="Content Placeholder 2" descr="IMG_109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922" l="9862" r="89908">
                        <a14:backgroundMark x1="51950" y1="58140" x2="51950" y2="5814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621972"/>
            <a:ext cx="4368800" cy="258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0706" y="6374510"/>
            <a:ext cx="3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Massive Sulphides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2753" y="4864086"/>
            <a:ext cx="3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Disseminated Sulphides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289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Aims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3680" y="1882479"/>
            <a:ext cx="7476932" cy="4086676"/>
          </a:xfrm>
        </p:spPr>
        <p:txBody>
          <a:bodyPr>
            <a:normAutofit/>
          </a:bodyPr>
          <a:lstStyle/>
          <a:p>
            <a:pPr marL="502920" indent="-457200" algn="just">
              <a:buFont typeface="+mj-lt"/>
              <a:buAutoNum type="arabicPeriod"/>
            </a:pPr>
            <a:r>
              <a:rPr lang="en-US" dirty="0" smtClean="0"/>
              <a:t>Ascertain the affiliation and age of the sediments;</a:t>
            </a:r>
            <a:br>
              <a:rPr lang="en-US" dirty="0" smtClean="0"/>
            </a:br>
            <a:endParaRPr lang="en-US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en-US" dirty="0" smtClean="0"/>
              <a:t>Establish the affiliation and age of the gabbroic intrusions;</a:t>
            </a:r>
            <a:br>
              <a:rPr lang="en-US" dirty="0" smtClean="0"/>
            </a:br>
            <a:endParaRPr lang="en-US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en-US" dirty="0" smtClean="0"/>
              <a:t>Determine the tectonic setting in which emplacement of the gabbroic intrusions had occurred;</a:t>
            </a:r>
            <a:br>
              <a:rPr lang="en-US" dirty="0" smtClean="0"/>
            </a:br>
            <a:endParaRPr lang="en-US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en-US" dirty="0" smtClean="0"/>
              <a:t>Establish if Ni-Cu-PGE mineralization was formed </a:t>
            </a:r>
            <a:r>
              <a:rPr lang="en-US" i="1" dirty="0" smtClean="0"/>
              <a:t>in situ</a:t>
            </a:r>
            <a:r>
              <a:rPr lang="en-US" dirty="0" smtClean="0"/>
              <a:t> or at depth; and</a:t>
            </a:r>
            <a:br>
              <a:rPr lang="en-US" dirty="0" smtClean="0"/>
            </a:br>
            <a:endParaRPr lang="en-US" dirty="0" smtClean="0"/>
          </a:p>
          <a:p>
            <a:pPr marL="502920" indent="-457200" algn="just">
              <a:buFont typeface="+mj-lt"/>
              <a:buAutoNum type="arabicPeriod"/>
            </a:pPr>
            <a:r>
              <a:rPr lang="en-US" dirty="0" smtClean="0"/>
              <a:t>Define the relationship in time and space between the Avebury Ni deposit and the Melba Flats Ni-Cu-PGE deposit.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8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Significance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000" y="1831568"/>
            <a:ext cx="8172824" cy="458182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Eradicate ambiguities in relation to the provenance of the sediments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Constrain </a:t>
            </a:r>
            <a:r>
              <a:rPr lang="en-US" dirty="0"/>
              <a:t>the tectonic setting of the gabbroic </a:t>
            </a:r>
            <a:r>
              <a:rPr lang="en-US" dirty="0" smtClean="0"/>
              <a:t>intrusions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Establish the petrogenesis of the Melba Flats Ni-Cu-PGE deposit</a:t>
            </a:r>
          </a:p>
          <a:p>
            <a:pPr marL="4572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Permit </a:t>
            </a:r>
            <a:r>
              <a:rPr lang="en-US" dirty="0"/>
              <a:t>classification of the </a:t>
            </a:r>
            <a:r>
              <a:rPr lang="en-US" dirty="0" smtClean="0"/>
              <a:t>Melba Flats Ni-Cu-PGE deposit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Determine the possible existence of a </a:t>
            </a:r>
            <a:r>
              <a:rPr lang="en-US" dirty="0"/>
              <a:t>new mineralized terrain </a:t>
            </a:r>
            <a:r>
              <a:rPr lang="en-US" dirty="0" smtClean="0"/>
              <a:t>in </a:t>
            </a:r>
            <a:r>
              <a:rPr lang="en-US" dirty="0"/>
              <a:t>Western Tasmania</a:t>
            </a:r>
          </a:p>
        </p:txBody>
      </p:sp>
    </p:spTree>
    <p:extLst>
      <p:ext uri="{BB962C8B-B14F-4D97-AF65-F5344CB8AC3E}">
        <p14:creationId xmlns:p14="http://schemas.microsoft.com/office/powerpoint/2010/main" val="41435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Approach – Sediments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376862"/>
            <a:ext cx="7315200" cy="494553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b="1" dirty="0" smtClean="0"/>
              <a:t>Sediment Affiliation</a:t>
            </a:r>
            <a:r>
              <a:rPr lang="en-US" b="1" dirty="0"/>
              <a:t>:</a:t>
            </a:r>
          </a:p>
          <a:p>
            <a:endParaRPr lang="en-US" dirty="0"/>
          </a:p>
          <a:p>
            <a:r>
              <a:rPr lang="en-US" dirty="0"/>
              <a:t>Petrographic </a:t>
            </a:r>
            <a:r>
              <a:rPr lang="en-US" dirty="0" smtClean="0"/>
              <a:t>examination (UOM)</a:t>
            </a:r>
            <a:endParaRPr lang="en-US" dirty="0"/>
          </a:p>
          <a:p>
            <a:pPr lvl="1"/>
            <a:r>
              <a:rPr lang="en-US" dirty="0"/>
              <a:t>Polished thin sections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/>
              <a:t>Geochemical </a:t>
            </a:r>
            <a:r>
              <a:rPr lang="en-US" dirty="0" smtClean="0"/>
              <a:t>analysis (UOM)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ajor elements – XRF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inor </a:t>
            </a:r>
            <a:r>
              <a:rPr lang="en-US" dirty="0"/>
              <a:t>and trace </a:t>
            </a:r>
            <a:r>
              <a:rPr lang="en-US" dirty="0" smtClean="0"/>
              <a:t>elements – Quadrupole ICP-MS</a:t>
            </a:r>
          </a:p>
          <a:p>
            <a:pPr lvl="1"/>
            <a:r>
              <a:rPr lang="en-US" dirty="0" smtClean="0"/>
              <a:t>Sulphur isotopes</a:t>
            </a:r>
            <a:endParaRPr lang="en-US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 smtClean="0"/>
              <a:t>Age/Tectonic Setting: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Detrital Zircon </a:t>
            </a:r>
            <a:r>
              <a:rPr lang="en-US" dirty="0" smtClean="0"/>
              <a:t>Geochronology (UOM)</a:t>
            </a:r>
            <a:endParaRPr lang="en-US" dirty="0"/>
          </a:p>
          <a:p>
            <a:pPr marL="411480" lvl="2"/>
            <a:r>
              <a:rPr lang="en-US" dirty="0"/>
              <a:t>Laser Ablation ICP-</a:t>
            </a:r>
            <a:r>
              <a:rPr lang="en-US" dirty="0" smtClean="0"/>
              <a:t>MS</a:t>
            </a:r>
          </a:p>
          <a:p>
            <a:pPr marL="228600" lvl="2" indent="0">
              <a:buNone/>
            </a:pPr>
            <a:endParaRPr lang="en-US" dirty="0"/>
          </a:p>
          <a:p>
            <a:r>
              <a:rPr lang="en-US" dirty="0"/>
              <a:t>Detrital Muscovite </a:t>
            </a:r>
            <a:r>
              <a:rPr lang="en-US" dirty="0" smtClean="0"/>
              <a:t>Geochronology (UOM)</a:t>
            </a:r>
            <a:endParaRPr lang="en-US" dirty="0"/>
          </a:p>
          <a:p>
            <a:pPr lvl="1"/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using ARGUSVI-MS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67038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Approach – Gabbroic Intrusions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625604"/>
            <a:ext cx="7213600" cy="510539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Magmatic Affiliation:</a:t>
            </a:r>
          </a:p>
          <a:p>
            <a:endParaRPr lang="en-US" dirty="0" smtClean="0"/>
          </a:p>
          <a:p>
            <a:r>
              <a:rPr lang="en-US" dirty="0" smtClean="0"/>
              <a:t>Petrographic examination (UOM)</a:t>
            </a:r>
          </a:p>
          <a:p>
            <a:pPr lvl="1"/>
            <a:r>
              <a:rPr lang="en-US" dirty="0" smtClean="0"/>
              <a:t>Polished thin sections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Geochemical analysis (BV/GL)</a:t>
            </a:r>
          </a:p>
          <a:p>
            <a:pPr lvl="1"/>
            <a:r>
              <a:rPr lang="en-US" dirty="0" smtClean="0"/>
              <a:t>Major elements – XRF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inor and trace elements – Laser </a:t>
            </a:r>
            <a:r>
              <a:rPr lang="en-US" dirty="0"/>
              <a:t>Ablation ICP-</a:t>
            </a:r>
            <a:r>
              <a:rPr lang="en-US" dirty="0" smtClean="0"/>
              <a:t>MS</a:t>
            </a:r>
          </a:p>
          <a:p>
            <a:pPr lvl="1"/>
            <a:r>
              <a:rPr lang="en-US" dirty="0" smtClean="0"/>
              <a:t>PGE elements – </a:t>
            </a:r>
            <a:r>
              <a:rPr lang="en-US" dirty="0"/>
              <a:t>NiS-FA </a:t>
            </a:r>
            <a:r>
              <a:rPr lang="en-US" dirty="0" smtClean="0"/>
              <a:t>followed by </a:t>
            </a:r>
            <a:r>
              <a:rPr lang="en-US" dirty="0"/>
              <a:t>ICP-</a:t>
            </a:r>
            <a:r>
              <a:rPr lang="en-US" dirty="0" smtClean="0"/>
              <a:t>MS</a:t>
            </a:r>
          </a:p>
          <a:p>
            <a:pPr marL="320040" lvl="1" indent="0">
              <a:buNone/>
            </a:pPr>
            <a:endParaRPr lang="en-US" b="1" dirty="0" smtClean="0"/>
          </a:p>
          <a:p>
            <a:pPr marL="45720" indent="0">
              <a:buNone/>
            </a:pPr>
            <a:r>
              <a:rPr lang="en-US" b="1" dirty="0" smtClean="0"/>
              <a:t>Age/Tectonic Setting: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Zircon Geochronology (ANU/Curtin)</a:t>
            </a:r>
          </a:p>
          <a:p>
            <a:pPr lvl="1"/>
            <a:r>
              <a:rPr lang="en-US" dirty="0" smtClean="0"/>
              <a:t>SHRIMP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Hornblende Geochronology (UOM)</a:t>
            </a:r>
          </a:p>
          <a:p>
            <a:pPr marL="411480" lvl="2"/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using ARGUSVI-MS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4953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553384"/>
            <a:ext cx="7557247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Approach – Ni-Cu-PGE Sulphides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2353" y="1613647"/>
            <a:ext cx="7315200" cy="364564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Origin of Ni-Cu-PGE Sulphides:</a:t>
            </a:r>
          </a:p>
          <a:p>
            <a:endParaRPr lang="en-US" dirty="0" smtClean="0"/>
          </a:p>
          <a:p>
            <a:r>
              <a:rPr lang="en-US" dirty="0" smtClean="0"/>
              <a:t>Petrographic examination (UOM)</a:t>
            </a:r>
          </a:p>
          <a:p>
            <a:pPr lvl="1"/>
            <a:r>
              <a:rPr lang="en-US" dirty="0" smtClean="0"/>
              <a:t>Polished thin sections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Geochemical analysis (BV/GL)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ajor elements – XRF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inor and trace elements – Laser Ablation ICP</a:t>
            </a:r>
            <a:r>
              <a:rPr lang="en-US" dirty="0"/>
              <a:t>-</a:t>
            </a:r>
            <a:r>
              <a:rPr lang="en-US" dirty="0" smtClean="0"/>
              <a:t>MS </a:t>
            </a:r>
          </a:p>
          <a:p>
            <a:pPr lvl="1"/>
            <a:r>
              <a:rPr lang="en-US" dirty="0" smtClean="0"/>
              <a:t>PGE elements – </a:t>
            </a:r>
            <a:r>
              <a:rPr lang="en-US" dirty="0"/>
              <a:t>NiS-FA + ICP-</a:t>
            </a:r>
            <a:r>
              <a:rPr lang="en-US" dirty="0" smtClean="0"/>
              <a:t>MS</a:t>
            </a:r>
          </a:p>
          <a:p>
            <a:pPr lvl="1"/>
            <a:r>
              <a:rPr lang="en-US" dirty="0" smtClean="0"/>
              <a:t>Sulphur isotopes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46789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553384"/>
            <a:ext cx="7557247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Progress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2353" y="1613647"/>
            <a:ext cx="7315200" cy="36456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baseline="30000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24753" y="1766047"/>
            <a:ext cx="7315200" cy="46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Thin section preparation for petrographic studies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Sample preparation for geochemical analyses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Mineral separation for age dating purposes</a:t>
            </a:r>
          </a:p>
          <a:p>
            <a:pPr lvl="1"/>
            <a:r>
              <a:rPr lang="en-US" dirty="0"/>
              <a:t>Detrital zircon and muscovite from sediments</a:t>
            </a:r>
          </a:p>
          <a:p>
            <a:pPr lvl="1"/>
            <a:r>
              <a:rPr lang="en-US" dirty="0"/>
              <a:t>Zircon and hornblende from gabbroic intrusions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Detrital Zircon U-Pb dating using LA-ICPMS</a:t>
            </a:r>
          </a:p>
          <a:p>
            <a:endParaRPr lang="en-US" dirty="0"/>
          </a:p>
          <a:p>
            <a:r>
              <a:rPr lang="en-US" dirty="0" smtClean="0"/>
              <a:t>Major/trace elements analyses of sediments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29215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882" y="1387624"/>
            <a:ext cx="8128000" cy="5020235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2704062" y="2802870"/>
            <a:ext cx="4192939" cy="3164178"/>
            <a:chOff x="2704062" y="2802870"/>
            <a:chExt cx="4192939" cy="3164178"/>
          </a:xfrm>
        </p:grpSpPr>
        <p:grpSp>
          <p:nvGrpSpPr>
            <p:cNvPr id="81" name="Group 80"/>
            <p:cNvGrpSpPr/>
            <p:nvPr/>
          </p:nvGrpSpPr>
          <p:grpSpPr>
            <a:xfrm>
              <a:off x="2704062" y="2802870"/>
              <a:ext cx="4192939" cy="3164178"/>
              <a:chOff x="2704062" y="2802870"/>
              <a:chExt cx="4192939" cy="316417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04062" y="2802870"/>
                <a:ext cx="1456034" cy="2113102"/>
                <a:chOff x="2704062" y="2802870"/>
                <a:chExt cx="1456034" cy="2113102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2704062" y="3897742"/>
                  <a:ext cx="722543" cy="101823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3426605" y="3448845"/>
                  <a:ext cx="87581" cy="44889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3514186" y="2802870"/>
                  <a:ext cx="645910" cy="64597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2879224" y="4313793"/>
                <a:ext cx="1280872" cy="810205"/>
                <a:chOff x="2879224" y="4313793"/>
                <a:chExt cx="1280872" cy="810205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879224" y="4434229"/>
                  <a:ext cx="547381" cy="6897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3426605" y="4313793"/>
                  <a:ext cx="733491" cy="12043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4160096" y="2934255"/>
                <a:ext cx="656857" cy="2616742"/>
                <a:chOff x="4160096" y="2934255"/>
                <a:chExt cx="656857" cy="261674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160096" y="5123998"/>
                  <a:ext cx="404885" cy="42699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4160096" y="4313793"/>
                  <a:ext cx="0" cy="81020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160096" y="3897742"/>
                  <a:ext cx="76633" cy="41605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4236729" y="2934255"/>
                  <a:ext cx="580224" cy="96348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4937377" y="3131332"/>
                <a:ext cx="678752" cy="2835716"/>
                <a:chOff x="4937377" y="3131332"/>
                <a:chExt cx="678752" cy="2835716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937377" y="5134946"/>
                  <a:ext cx="328428" cy="83210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937377" y="3897742"/>
                  <a:ext cx="328428" cy="122625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5265805" y="3131332"/>
                  <a:ext cx="350324" cy="7664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5925399" y="3240819"/>
                <a:ext cx="971602" cy="2715281"/>
                <a:chOff x="5925399" y="3240819"/>
                <a:chExt cx="971602" cy="2715281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H="1" flipV="1">
                  <a:off x="5925399" y="5123998"/>
                  <a:ext cx="246321" cy="83210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5925399" y="4313793"/>
                  <a:ext cx="246321" cy="81020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6171720" y="3240819"/>
                  <a:ext cx="725281" cy="107297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oval"/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2" name="TextBox 81"/>
            <p:cNvSpPr txBox="1"/>
            <p:nvPr/>
          </p:nvSpPr>
          <p:spPr>
            <a:xfrm rot="18337130">
              <a:off x="2244262" y="4090379"/>
              <a:ext cx="1269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Greywacke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8059197">
              <a:off x="3447634" y="3409548"/>
              <a:ext cx="1269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Litharenite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8337130">
              <a:off x="2965251" y="4892556"/>
              <a:ext cx="1269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Arkose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17049606">
              <a:off x="4067531" y="4127923"/>
              <a:ext cx="1269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Subarkose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7316995">
              <a:off x="5113226" y="4175293"/>
              <a:ext cx="1269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Sublitharenite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17205232">
              <a:off x="5852413" y="4416776"/>
              <a:ext cx="1269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Quartz</a:t>
              </a: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Arenite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37882" y="6407859"/>
            <a:ext cx="81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Classification of Terrigenous Sandstones (Pettijohn </a:t>
            </a:r>
            <a:r>
              <a:rPr lang="en-US" sz="1400" b="1" i="1" dirty="0" smtClean="0"/>
              <a:t>et al.</a:t>
            </a:r>
            <a:r>
              <a:rPr lang="en-US" sz="1400" b="1" dirty="0" smtClean="0"/>
              <a:t> 1972, adapted by Herron 1988)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4223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15206"/>
              </p:ext>
            </p:extLst>
          </p:nvPr>
        </p:nvGraphicFramePr>
        <p:xfrm>
          <a:off x="104588" y="1434352"/>
          <a:ext cx="8882597" cy="518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41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504128"/>
            <a:ext cx="7315200" cy="51342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Regional Geology</a:t>
            </a:r>
          </a:p>
          <a:p>
            <a:r>
              <a:rPr lang="en-US" dirty="0" smtClean="0"/>
              <a:t>Local Geology</a:t>
            </a:r>
          </a:p>
          <a:p>
            <a:pPr lvl="1"/>
            <a:r>
              <a:rPr lang="en-US" dirty="0"/>
              <a:t>Sediments</a:t>
            </a:r>
          </a:p>
          <a:p>
            <a:pPr lvl="1"/>
            <a:r>
              <a:rPr lang="en-US" dirty="0"/>
              <a:t>Gabbroic Intrusions</a:t>
            </a:r>
          </a:p>
          <a:p>
            <a:pPr lvl="1"/>
            <a:r>
              <a:rPr lang="en-US" dirty="0"/>
              <a:t>Ni-Cu-PGE </a:t>
            </a:r>
            <a:r>
              <a:rPr lang="en-US" dirty="0" smtClean="0"/>
              <a:t>Sulphides</a:t>
            </a:r>
            <a:endParaRPr lang="en-US" dirty="0"/>
          </a:p>
          <a:p>
            <a:r>
              <a:rPr lang="en-US" dirty="0" smtClean="0"/>
              <a:t>Aims</a:t>
            </a:r>
          </a:p>
          <a:p>
            <a:r>
              <a:rPr lang="en-US" dirty="0" smtClean="0"/>
              <a:t>Significance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/>
              <a:t>Sediments</a:t>
            </a:r>
          </a:p>
          <a:p>
            <a:pPr lvl="1"/>
            <a:r>
              <a:rPr lang="en-US" dirty="0"/>
              <a:t>Gabbroic Intrusions</a:t>
            </a:r>
          </a:p>
          <a:p>
            <a:pPr lvl="1"/>
            <a:r>
              <a:rPr lang="en-US" dirty="0"/>
              <a:t>Ni-Cu-PGE </a:t>
            </a:r>
            <a:r>
              <a:rPr lang="en-US" dirty="0" smtClean="0"/>
              <a:t>Sulphides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94986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173" y="1435100"/>
            <a:ext cx="7875402" cy="500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982" y="6438900"/>
            <a:ext cx="81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Classification of Plutonic Rocks (Cox </a:t>
            </a:r>
            <a:r>
              <a:rPr lang="en-US" sz="1400" b="1" i="1" dirty="0" smtClean="0"/>
              <a:t>et al.</a:t>
            </a:r>
            <a:r>
              <a:rPr lang="en-US" sz="1400" b="1" dirty="0" smtClean="0"/>
              <a:t> 1979, adapted by Wilson 1989)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271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623938"/>
              </p:ext>
            </p:extLst>
          </p:nvPr>
        </p:nvGraphicFramePr>
        <p:xfrm>
          <a:off x="283371" y="1521958"/>
          <a:ext cx="8556265" cy="533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554941" y="1857840"/>
            <a:ext cx="3416865" cy="4072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5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pic>
        <p:nvPicPr>
          <p:cNvPr id="6" name="Picture 5" descr="MF40_0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1405816"/>
            <a:ext cx="7785100" cy="52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0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pic>
        <p:nvPicPr>
          <p:cNvPr id="3" name="Picture 2" descr="MF40_18G.T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41409"/>
            <a:ext cx="7797800" cy="51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92438"/>
              </p:ext>
            </p:extLst>
          </p:nvPr>
        </p:nvGraphicFramePr>
        <p:xfrm>
          <a:off x="430696" y="1279546"/>
          <a:ext cx="8378024" cy="533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6303" y="5253797"/>
            <a:ext cx="2123569" cy="229758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000000"/>
                </a:solidFill>
                <a:latin typeface="Calibri"/>
                <a:cs typeface="Calibri"/>
              </a:rPr>
              <a:t>MELBA FLATS - MF23 </a:t>
            </a:r>
            <a:r>
              <a:rPr lang="en-AU" sz="1200" b="0" dirty="0">
                <a:solidFill>
                  <a:srgbClr val="000000"/>
                </a:solidFill>
                <a:latin typeface="Calibri"/>
                <a:cs typeface="Calibri"/>
              </a:rPr>
              <a:t>(n=82)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6303" y="4550314"/>
            <a:ext cx="2121405" cy="216092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000000"/>
                </a:solidFill>
                <a:latin typeface="Calibri"/>
                <a:cs typeface="Calibri"/>
              </a:rPr>
              <a:t>MELBA FLATS - MF40 </a:t>
            </a:r>
            <a:r>
              <a:rPr lang="en-AU" sz="1200" b="0" dirty="0">
                <a:solidFill>
                  <a:srgbClr val="000000"/>
                </a:solidFill>
                <a:latin typeface="Calibri"/>
                <a:cs typeface="Calibri"/>
              </a:rPr>
              <a:t>(n</a:t>
            </a:r>
            <a:r>
              <a:rPr lang="en-AU" sz="1200" b="0" dirty="0" smtClean="0">
                <a:solidFill>
                  <a:srgbClr val="000000"/>
                </a:solidFill>
                <a:latin typeface="Calibri"/>
                <a:cs typeface="Calibri"/>
              </a:rPr>
              <a:t>=88)</a:t>
            </a:r>
            <a:endParaRPr lang="en-AU" sz="12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68" y="3956251"/>
            <a:ext cx="2121404" cy="225658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000000"/>
                </a:solidFill>
                <a:latin typeface="Calibri"/>
                <a:cs typeface="Calibri"/>
              </a:rPr>
              <a:t>MELBA FLATS - MF83 </a:t>
            </a:r>
            <a:r>
              <a:rPr lang="en-AU" sz="1200" b="0" dirty="0">
                <a:solidFill>
                  <a:srgbClr val="000000"/>
                </a:solidFill>
                <a:latin typeface="Calibri"/>
                <a:cs typeface="Calibri"/>
              </a:rPr>
              <a:t>(n=</a:t>
            </a:r>
            <a:r>
              <a:rPr lang="en-AU" sz="1200" b="0" dirty="0" smtClean="0">
                <a:solidFill>
                  <a:srgbClr val="000000"/>
                </a:solidFill>
                <a:latin typeface="Calibri"/>
                <a:cs typeface="Calibri"/>
              </a:rPr>
              <a:t>60)</a:t>
            </a:r>
            <a:endParaRPr lang="en-AU" sz="12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8468" y="3347720"/>
            <a:ext cx="2121405" cy="221558"/>
          </a:xfrm>
          <a:prstGeom prst="rect">
            <a:avLst/>
          </a:prstGeom>
          <a:noFill/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000000"/>
                </a:solidFill>
                <a:latin typeface="Calibri"/>
                <a:cs typeface="Calibri"/>
              </a:rPr>
              <a:t>AVEBURY - A150B </a:t>
            </a:r>
            <a:r>
              <a:rPr lang="en-AU" sz="1200" b="0" dirty="0">
                <a:solidFill>
                  <a:srgbClr val="000000"/>
                </a:solidFill>
                <a:latin typeface="Calibri"/>
                <a:cs typeface="Calibri"/>
              </a:rPr>
              <a:t>(n</a:t>
            </a:r>
            <a:r>
              <a:rPr lang="en-AU" sz="1200" b="0" dirty="0" smtClean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lang="en-AU" sz="1200" dirty="0" smtClean="0">
                <a:solidFill>
                  <a:srgbClr val="000000"/>
                </a:solidFill>
                <a:latin typeface="Calibri"/>
                <a:cs typeface="Calibri"/>
              </a:rPr>
              <a:t>67</a:t>
            </a:r>
            <a:r>
              <a:rPr lang="en-AU" sz="1200" b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AU" sz="12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975" y="2715364"/>
            <a:ext cx="2127898" cy="228391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000000"/>
                </a:solidFill>
                <a:latin typeface="Calibri"/>
                <a:cs typeface="Calibri"/>
              </a:rPr>
              <a:t>AVEBURY - A207 </a:t>
            </a:r>
            <a:r>
              <a:rPr lang="en-AU" sz="1200" b="0" dirty="0">
                <a:solidFill>
                  <a:srgbClr val="000000"/>
                </a:solidFill>
                <a:latin typeface="Calibri"/>
                <a:cs typeface="Calibri"/>
              </a:rPr>
              <a:t>(n=</a:t>
            </a:r>
            <a:r>
              <a:rPr lang="en-AU" sz="1200" b="0" dirty="0" smtClean="0">
                <a:solidFill>
                  <a:srgbClr val="000000"/>
                </a:solidFill>
                <a:latin typeface="Calibri"/>
                <a:cs typeface="Calibri"/>
              </a:rPr>
              <a:t>105)</a:t>
            </a:r>
            <a:endParaRPr lang="en-AU" sz="12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8468" y="1983844"/>
            <a:ext cx="2127898" cy="228391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000000"/>
                </a:solidFill>
                <a:latin typeface="Calibri"/>
                <a:cs typeface="Calibri"/>
              </a:rPr>
              <a:t>AVEBURY - A231 </a:t>
            </a:r>
            <a:r>
              <a:rPr lang="en-AU" sz="1200" b="0" i="0" dirty="0">
                <a:solidFill>
                  <a:srgbClr val="000000"/>
                </a:solidFill>
                <a:latin typeface="Calibri"/>
                <a:cs typeface="Calibri"/>
              </a:rPr>
              <a:t>(n</a:t>
            </a:r>
            <a:r>
              <a:rPr lang="en-AU" sz="1200" b="0" i="0" dirty="0" smtClean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lang="en-AU" sz="1200" dirty="0" smtClean="0">
                <a:solidFill>
                  <a:srgbClr val="000000"/>
                </a:solidFill>
                <a:latin typeface="Calibri"/>
                <a:cs typeface="Calibri"/>
              </a:rPr>
              <a:t>79</a:t>
            </a:r>
            <a:r>
              <a:rPr lang="en-AU" sz="1200" b="0" i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AU" sz="1200" b="0" i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6235" y="5731317"/>
            <a:ext cx="2420131" cy="229758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200" b="0" i="0" u="none" dirty="0" smtClean="0">
                <a:solidFill>
                  <a:srgbClr val="FFE823"/>
                </a:solidFill>
                <a:latin typeface="Calibri"/>
                <a:cs typeface="Calibri"/>
              </a:rPr>
              <a:t>COTTON BRECCIA - CB01 </a:t>
            </a:r>
            <a:r>
              <a:rPr lang="en-AU" sz="1200" b="0" dirty="0" smtClean="0">
                <a:solidFill>
                  <a:srgbClr val="FFE823"/>
                </a:solidFill>
                <a:latin typeface="Calibri"/>
                <a:cs typeface="Calibri"/>
              </a:rPr>
              <a:t>(</a:t>
            </a:r>
            <a:r>
              <a:rPr lang="en-AU" sz="1200" b="0" dirty="0">
                <a:solidFill>
                  <a:srgbClr val="FFE823"/>
                </a:solidFill>
                <a:latin typeface="Calibri"/>
                <a:cs typeface="Calibri"/>
              </a:rPr>
              <a:t>n</a:t>
            </a:r>
            <a:r>
              <a:rPr lang="en-AU" sz="1200" b="0" dirty="0" smtClean="0">
                <a:solidFill>
                  <a:srgbClr val="FFE823"/>
                </a:solidFill>
                <a:latin typeface="Calibri"/>
                <a:cs typeface="Calibri"/>
              </a:rPr>
              <a:t>=61)</a:t>
            </a:r>
            <a:endParaRPr lang="en-AU" sz="1200" b="0" dirty="0">
              <a:solidFill>
                <a:srgbClr val="FFE823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784" y="5731317"/>
            <a:ext cx="2469776" cy="229758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c. 654.4 ± </a:t>
            </a:r>
            <a:r>
              <a:rPr lang="en-AU" sz="1200" dirty="0" smtClean="0">
                <a:solidFill>
                  <a:srgbClr val="000000"/>
                </a:solidFill>
              </a:rPr>
              <a:t>4.3</a:t>
            </a: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Ma (MSWD = 1.8)</a:t>
            </a:r>
            <a:endParaRPr lang="en-AU" sz="1200" b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2784" y="5259592"/>
            <a:ext cx="2469776" cy="223963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c. 666.9 </a:t>
            </a:r>
            <a:r>
              <a:rPr lang="en-AU" sz="1200" b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± </a:t>
            </a:r>
            <a:r>
              <a:rPr lang="en-AU" sz="1200" dirty="0" smtClean="0">
                <a:solidFill>
                  <a:srgbClr val="000000"/>
                </a:solidFill>
              </a:rPr>
              <a:t>2.8</a:t>
            </a: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Ma (MSWD = 1.9)</a:t>
            </a:r>
            <a:endParaRPr lang="en-AU" sz="1200" b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2784" y="4550314"/>
            <a:ext cx="2469776" cy="223963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c. 672.5 ± 3.0 Ma (MSWD = 2.3)</a:t>
            </a:r>
            <a:endParaRPr lang="en-AU" sz="1200" b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2784" y="3956251"/>
            <a:ext cx="2469776" cy="223963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c. 670.6 ± 3.9 Ma (MSWD = 2.8)</a:t>
            </a:r>
            <a:endParaRPr lang="en-AU" sz="1200" b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3104" y="3347720"/>
            <a:ext cx="2469776" cy="223963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c. 675.2 ± 3.6 Ma (MSWD = 2.0)</a:t>
            </a:r>
            <a:endParaRPr lang="en-AU" sz="1200" b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3104" y="2719792"/>
            <a:ext cx="2469776" cy="223963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c. 667.0 ± 2.5 Ma (MSWD = 2.4)</a:t>
            </a:r>
            <a:endParaRPr lang="en-AU" sz="1200" b="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104" y="1988272"/>
            <a:ext cx="2469776" cy="223963"/>
          </a:xfrm>
          <a:prstGeom prst="rect">
            <a:avLst/>
          </a:prstGeom>
        </p:spPr>
        <p:txBody>
          <a:bodyPr vert="horz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c. 672.5 ± 2.3 Ma (MSWD = 2.2)</a:t>
            </a:r>
            <a:endParaRPr lang="en-AU" sz="1200" b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865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Results</a:t>
            </a:r>
            <a:endParaRPr lang="en-US" b="1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914400" y="1595456"/>
            <a:ext cx="6783294" cy="5148244"/>
          </a:xfrm>
        </p:spPr>
        <p:txBody>
          <a:bodyPr>
            <a:normAutofit/>
          </a:bodyPr>
          <a:lstStyle/>
          <a:p>
            <a:r>
              <a:rPr lang="en-US" dirty="0" smtClean="0"/>
              <a:t>Brown (1991) suggested an affiliation to Dundas Group (c. 510 - 500 Ma)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err="1" smtClean="0"/>
              <a:t>Adabi</a:t>
            </a:r>
            <a:r>
              <a:rPr lang="en-US" dirty="0" smtClean="0"/>
              <a:t> (1997) proposed an age range of c. 640 – 580 Ma for the Crimson Creek Formation</a:t>
            </a:r>
          </a:p>
          <a:p>
            <a:endParaRPr lang="en-US" dirty="0"/>
          </a:p>
          <a:p>
            <a:r>
              <a:rPr lang="en-US" dirty="0" err="1" smtClean="0"/>
              <a:t>Meffre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(2004) proposed an implied age of c. 580 for Crimson Creek Formation</a:t>
            </a:r>
          </a:p>
          <a:p>
            <a:endParaRPr lang="en-US" dirty="0"/>
          </a:p>
          <a:p>
            <a:r>
              <a:rPr lang="en-US" dirty="0" smtClean="0"/>
              <a:t>Detrital Zircon U-</a:t>
            </a:r>
            <a:r>
              <a:rPr lang="en-US" dirty="0" err="1" smtClean="0"/>
              <a:t>Pb</a:t>
            </a:r>
            <a:r>
              <a:rPr lang="en-US" dirty="0" smtClean="0"/>
              <a:t> dating suggests an age around the range of c. 675 - 667 Ma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238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 Work	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595456"/>
            <a:ext cx="7226300" cy="51482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Provenance/Depositional Age of Sediments</a:t>
            </a:r>
          </a:p>
          <a:p>
            <a:pPr lvl="1"/>
            <a:r>
              <a:rPr lang="en-US" dirty="0" smtClean="0"/>
              <a:t>Characterization and classification of detrital zircons</a:t>
            </a:r>
          </a:p>
          <a:p>
            <a:pPr lvl="1"/>
            <a:r>
              <a:rPr lang="en-US" dirty="0" smtClean="0"/>
              <a:t>In-depth statistical analysis of laser </a:t>
            </a:r>
            <a:r>
              <a:rPr lang="en-US" dirty="0"/>
              <a:t>a</a:t>
            </a:r>
            <a:r>
              <a:rPr lang="en-US" dirty="0" smtClean="0"/>
              <a:t>blation spot analyses</a:t>
            </a:r>
          </a:p>
          <a:p>
            <a:endParaRPr lang="en-US" dirty="0" smtClean="0"/>
          </a:p>
          <a:p>
            <a:r>
              <a:rPr lang="en-US" dirty="0" smtClean="0"/>
              <a:t>Detrital Muscovite </a:t>
            </a:r>
            <a:r>
              <a:rPr lang="en-US" dirty="0"/>
              <a:t>Geochronology of </a:t>
            </a:r>
            <a:r>
              <a:rPr lang="en-US" dirty="0" smtClean="0"/>
              <a:t>Sediments</a:t>
            </a:r>
            <a:endParaRPr lang="en-US" dirty="0"/>
          </a:p>
          <a:p>
            <a:pPr marL="411480" lvl="2"/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using ARGUSVI-MS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Petrogenesis of Melba Flats Ni-Cu-PGE deposit</a:t>
            </a:r>
          </a:p>
          <a:p>
            <a:pPr lvl="1"/>
            <a:r>
              <a:rPr lang="en-US" dirty="0" smtClean="0"/>
              <a:t>Interpretation of major, trace, and PGE analyses</a:t>
            </a:r>
          </a:p>
          <a:p>
            <a:pPr lvl="1"/>
            <a:r>
              <a:rPr lang="en-US" dirty="0" smtClean="0"/>
              <a:t>Establish tectonic setting of the gabbroic intrusions</a:t>
            </a:r>
          </a:p>
          <a:p>
            <a:pPr lvl="1"/>
            <a:r>
              <a:rPr lang="en-US" dirty="0" smtClean="0"/>
              <a:t>Sulphur isotopes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 smtClean="0"/>
              <a:t>Hornblende/Zircon Geochronology of Gabbroic </a:t>
            </a:r>
            <a:r>
              <a:rPr lang="en-US" dirty="0"/>
              <a:t>I</a:t>
            </a:r>
            <a:r>
              <a:rPr lang="en-US" dirty="0" smtClean="0"/>
              <a:t>ntrusions</a:t>
            </a:r>
          </a:p>
          <a:p>
            <a:pPr lvl="1"/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</a:t>
            </a:r>
            <a:r>
              <a:rPr lang="en-US" dirty="0"/>
              <a:t>using ARGUSVI-MS</a:t>
            </a:r>
            <a:endParaRPr lang="en-US" dirty="0" smtClean="0"/>
          </a:p>
          <a:p>
            <a:pPr lvl="1"/>
            <a:r>
              <a:rPr lang="en-US" dirty="0" smtClean="0"/>
              <a:t>SHRIMP</a:t>
            </a:r>
          </a:p>
        </p:txBody>
      </p:sp>
    </p:spTree>
    <p:extLst>
      <p:ext uri="{BB962C8B-B14F-4D97-AF65-F5344CB8AC3E}">
        <p14:creationId xmlns:p14="http://schemas.microsoft.com/office/powerpoint/2010/main" val="67038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402" y="2143301"/>
            <a:ext cx="8034997" cy="4166059"/>
          </a:xfrm>
        </p:spPr>
        <p:txBody>
          <a:bodyPr/>
          <a:lstStyle/>
          <a:p>
            <a:pPr algn="just"/>
            <a:r>
              <a:rPr lang="en-US" dirty="0" smtClean="0"/>
              <a:t>Previously known as the Five-mile deposit or the Cuni deposit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First discovered in 1893 and worked intermittently until 1948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Estimated production of 10,000 tonnes at an average grade of  9.7% Ni and 4.7% Cu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Discovery of the Avebury</a:t>
            </a:r>
            <a:r>
              <a:rPr lang="en-US" dirty="0"/>
              <a:t> </a:t>
            </a:r>
            <a:r>
              <a:rPr lang="en-US" dirty="0" smtClean="0"/>
              <a:t>deposit nearby, led to renewed interest in the Melba Flats 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5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Regional Geology</a:t>
            </a:r>
            <a:endParaRPr lang="en-US" b="1" dirty="0"/>
          </a:p>
        </p:txBody>
      </p:sp>
      <p:pic>
        <p:nvPicPr>
          <p:cNvPr id="4" name="Content Placeholder 3" descr="Tasmania Map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0" b="100000" l="607" r="100000">
                        <a14:foregroundMark x1="5825" y1="6496" x2="5825" y2="6496"/>
                        <a14:foregroundMark x1="3519" y1="8547" x2="3519" y2="8547"/>
                        <a14:foregroundMark x1="5947" y1="9744" x2="5947" y2="9744"/>
                        <a14:foregroundMark x1="3883" y1="6496" x2="3883" y2="6496"/>
                        <a14:foregroundMark x1="40534" y1="86154" x2="40534" y2="86154"/>
                        <a14:foregroundMark x1="38592" y1="88034" x2="38592" y2="88034"/>
                        <a14:foregroundMark x1="42354" y1="80513" x2="42354" y2="80513"/>
                        <a14:foregroundMark x1="42354" y1="81880" x2="42354" y2="81880"/>
                        <a14:foregroundMark x1="43568" y1="75556" x2="43568" y2="75556"/>
                        <a14:foregroundMark x1="42840" y1="76923" x2="42840" y2="76923"/>
                        <a14:foregroundMark x1="52549" y1="66325" x2="52549" y2="66325"/>
                        <a14:foregroundMark x1="55461" y1="56752" x2="55461" y2="56752"/>
                        <a14:foregroundMark x1="41019" y1="88718" x2="41019" y2="88718"/>
                        <a14:foregroundMark x1="51942" y1="68034" x2="51942" y2="68034"/>
                        <a14:foregroundMark x1="11165" y1="14017" x2="11165" y2="14017"/>
                        <a14:foregroundMark x1="9345" y1="46496" x2="9345" y2="46496"/>
                        <a14:foregroundMark x1="8374" y1="46325" x2="8374" y2="46325"/>
                        <a14:foregroundMark x1="7403" y1="46325" x2="7403" y2="46325"/>
                        <a14:foregroundMark x1="6432" y1="46325" x2="6432" y2="46325"/>
                        <a14:foregroundMark x1="5461" y1="46325" x2="5461" y2="46325"/>
                        <a14:foregroundMark x1="4369" y1="46496" x2="4369" y2="46496"/>
                        <a14:foregroundMark x1="8859" y1="45128" x2="8859" y2="45128"/>
                        <a14:backgroundMark x1="51335" y1="57436" x2="51335" y2="5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680" r="39704" b="4176"/>
          <a:stretch/>
        </p:blipFill>
        <p:spPr>
          <a:xfrm>
            <a:off x="3726713" y="1192696"/>
            <a:ext cx="5220268" cy="5665303"/>
          </a:xfrm>
        </p:spPr>
      </p:pic>
      <p:pic>
        <p:nvPicPr>
          <p:cNvPr id="12" name="Content Placeholder 3" descr="Tasmania Map.pn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92" r="100000">
                        <a14:foregroundMark x1="32218" y1="54795" x2="32218" y2="54795"/>
                        <a14:foregroundMark x1="28870" y1="54110" x2="28870" y2="54110"/>
                        <a14:foregroundMark x1="25523" y1="54110" x2="25523" y2="54110"/>
                        <a14:foregroundMark x1="22176" y1="54110" x2="22176" y2="54110"/>
                        <a14:foregroundMark x1="18828" y1="54110" x2="18828" y2="54110"/>
                        <a14:foregroundMark x1="15063" y1="54795" x2="15063" y2="54795"/>
                        <a14:foregroundMark x1="30544" y1="49315" x2="30544" y2="4931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8" y="1735054"/>
            <a:ext cx="3216214" cy="20865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7533" y="2982479"/>
            <a:ext cx="2143192" cy="142886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13" idx="1"/>
            <a:endCxn id="12" idx="3"/>
          </p:cNvCxnSpPr>
          <p:nvPr/>
        </p:nvCxnSpPr>
        <p:spPr>
          <a:xfrm rot="10800000">
            <a:off x="3254483" y="2778353"/>
            <a:ext cx="703051" cy="918561"/>
          </a:xfrm>
          <a:prstGeom prst="curvedConnector3">
            <a:avLst/>
          </a:prstGeom>
          <a:ln w="28575" cmpd="sng"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3415" y="3880107"/>
            <a:ext cx="4671930" cy="3050521"/>
            <a:chOff x="124737" y="3628870"/>
            <a:chExt cx="4671930" cy="3050521"/>
          </a:xfrm>
        </p:grpSpPr>
        <p:pic>
          <p:nvPicPr>
            <p:cNvPr id="25" name="Content Placeholder 5" descr="Tasmania Map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74" b="75556" l="61772" r="95874">
                          <a14:foregroundMark x1="66626" y1="22735" x2="66626" y2="22735"/>
                          <a14:foregroundMark x1="67597" y1="28034" x2="67597" y2="28034"/>
                          <a14:foregroundMark x1="66626" y1="34017" x2="66626" y2="34017"/>
                          <a14:foregroundMark x1="68447" y1="40855" x2="68447" y2="40855"/>
                          <a14:foregroundMark x1="68568" y1="47179" x2="68568" y2="47179"/>
                          <a14:foregroundMark x1="66626" y1="46667" x2="66626" y2="46667"/>
                          <a14:foregroundMark x1="63835" y1="46154" x2="63835" y2="46154"/>
                          <a14:foregroundMark x1="63471" y1="48376" x2="63471" y2="48376"/>
                          <a14:foregroundMark x1="70024" y1="48376" x2="70024" y2="48376"/>
                          <a14:foregroundMark x1="68447" y1="21368" x2="68447" y2="21368"/>
                          <a14:foregroundMark x1="69782" y1="45641" x2="69782" y2="45641"/>
                          <a14:foregroundMark x1="67476" y1="48205" x2="67476" y2="48205"/>
                          <a14:foregroundMark x1="64927" y1="45128" x2="64927" y2="45128"/>
                          <a14:foregroundMark x1="64563" y1="48376" x2="64563" y2="48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04" t="9198" r="26730" b="45892"/>
            <a:stretch/>
          </p:blipFill>
          <p:spPr>
            <a:xfrm>
              <a:off x="124737" y="3628870"/>
              <a:ext cx="1281379" cy="305052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83927" y="3952236"/>
              <a:ext cx="2295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Ordovician–Devonian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5266" y="4347659"/>
              <a:ext cx="3084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Eocambrian–Cambrian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95267" y="4773528"/>
              <a:ext cx="251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Mt Read volcanics and correlates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06607" y="5178464"/>
              <a:ext cx="3590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Precambrian–comparatively unmetamorphosed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06607" y="5611401"/>
              <a:ext cx="3084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Precambrian–metamorphosed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7944" y="6030990"/>
              <a:ext cx="3084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Ultramafic-mafic complexes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22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0295" y="6198671"/>
            <a:ext cx="2289175" cy="458787"/>
            <a:chOff x="144" y="3888"/>
            <a:chExt cx="1442" cy="28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44" y="3888"/>
              <a:ext cx="360" cy="289"/>
              <a:chOff x="2458" y="673"/>
              <a:chExt cx="880" cy="705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819" y="758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4"/>
                    </a:lnTo>
                    <a:lnTo>
                      <a:pt x="3" y="950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819" y="758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4"/>
                    </a:lnTo>
                    <a:lnTo>
                      <a:pt x="3" y="950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744" y="716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2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744" y="716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2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668" y="673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3"/>
                    </a:lnTo>
                    <a:lnTo>
                      <a:pt x="0" y="950"/>
                    </a:lnTo>
                    <a:lnTo>
                      <a:pt x="0" y="695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668" y="673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3"/>
                    </a:lnTo>
                    <a:lnTo>
                      <a:pt x="0" y="950"/>
                    </a:lnTo>
                    <a:lnTo>
                      <a:pt x="0" y="695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895" y="1141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7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895" y="1141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7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820" y="1098"/>
                <a:ext cx="233" cy="238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820" y="1098"/>
                <a:ext cx="233" cy="238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745" y="1056"/>
                <a:ext cx="232" cy="237"/>
              </a:xfrm>
              <a:custGeom>
                <a:avLst/>
                <a:gdLst>
                  <a:gd name="T0" fmla="*/ 0 w 931"/>
                  <a:gd name="T1" fmla="*/ 0 h 949"/>
                  <a:gd name="T2" fmla="*/ 0 w 931"/>
                  <a:gd name="T3" fmla="*/ 0 h 949"/>
                  <a:gd name="T4" fmla="*/ 0 w 931"/>
                  <a:gd name="T5" fmla="*/ 0 h 949"/>
                  <a:gd name="T6" fmla="*/ 0 w 931"/>
                  <a:gd name="T7" fmla="*/ 0 h 949"/>
                  <a:gd name="T8" fmla="*/ 0 w 931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1" h="949">
                    <a:moveTo>
                      <a:pt x="931" y="0"/>
                    </a:moveTo>
                    <a:lnTo>
                      <a:pt x="931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745" y="1056"/>
                <a:ext cx="232" cy="237"/>
              </a:xfrm>
              <a:custGeom>
                <a:avLst/>
                <a:gdLst>
                  <a:gd name="T0" fmla="*/ 0 w 931"/>
                  <a:gd name="T1" fmla="*/ 0 h 949"/>
                  <a:gd name="T2" fmla="*/ 0 w 931"/>
                  <a:gd name="T3" fmla="*/ 0 h 949"/>
                  <a:gd name="T4" fmla="*/ 0 w 931"/>
                  <a:gd name="T5" fmla="*/ 0 h 949"/>
                  <a:gd name="T6" fmla="*/ 0 w 931"/>
                  <a:gd name="T7" fmla="*/ 0 h 949"/>
                  <a:gd name="T8" fmla="*/ 0 w 931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1" h="949">
                    <a:moveTo>
                      <a:pt x="931" y="0"/>
                    </a:moveTo>
                    <a:lnTo>
                      <a:pt x="931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089" y="842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089" y="842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024" y="898"/>
                <a:ext cx="249" cy="216"/>
              </a:xfrm>
              <a:custGeom>
                <a:avLst/>
                <a:gdLst>
                  <a:gd name="T0" fmla="*/ 0 w 996"/>
                  <a:gd name="T1" fmla="*/ 0 h 865"/>
                  <a:gd name="T2" fmla="*/ 0 w 996"/>
                  <a:gd name="T3" fmla="*/ 0 h 865"/>
                  <a:gd name="T4" fmla="*/ 0 w 996"/>
                  <a:gd name="T5" fmla="*/ 0 h 865"/>
                  <a:gd name="T6" fmla="*/ 0 w 996"/>
                  <a:gd name="T7" fmla="*/ 0 h 865"/>
                  <a:gd name="T8" fmla="*/ 0 w 996"/>
                  <a:gd name="T9" fmla="*/ 0 h 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5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5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024" y="898"/>
                <a:ext cx="249" cy="216"/>
              </a:xfrm>
              <a:custGeom>
                <a:avLst/>
                <a:gdLst>
                  <a:gd name="T0" fmla="*/ 0 w 996"/>
                  <a:gd name="T1" fmla="*/ 0 h 865"/>
                  <a:gd name="T2" fmla="*/ 0 w 996"/>
                  <a:gd name="T3" fmla="*/ 0 h 865"/>
                  <a:gd name="T4" fmla="*/ 0 w 996"/>
                  <a:gd name="T5" fmla="*/ 0 h 865"/>
                  <a:gd name="T6" fmla="*/ 0 w 996"/>
                  <a:gd name="T7" fmla="*/ 0 h 865"/>
                  <a:gd name="T8" fmla="*/ 0 w 996"/>
                  <a:gd name="T9" fmla="*/ 0 h 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5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5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954" y="948"/>
                <a:ext cx="249" cy="216"/>
              </a:xfrm>
              <a:custGeom>
                <a:avLst/>
                <a:gdLst>
                  <a:gd name="T0" fmla="*/ 0 w 996"/>
                  <a:gd name="T1" fmla="*/ 0 h 863"/>
                  <a:gd name="T2" fmla="*/ 0 w 996"/>
                  <a:gd name="T3" fmla="*/ 0 h 863"/>
                  <a:gd name="T4" fmla="*/ 0 w 996"/>
                  <a:gd name="T5" fmla="*/ 0 h 863"/>
                  <a:gd name="T6" fmla="*/ 0 w 996"/>
                  <a:gd name="T7" fmla="*/ 0 h 863"/>
                  <a:gd name="T8" fmla="*/ 0 w 996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3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54" y="948"/>
                <a:ext cx="249" cy="216"/>
              </a:xfrm>
              <a:custGeom>
                <a:avLst/>
                <a:gdLst>
                  <a:gd name="T0" fmla="*/ 0 w 996"/>
                  <a:gd name="T1" fmla="*/ 0 h 863"/>
                  <a:gd name="T2" fmla="*/ 0 w 996"/>
                  <a:gd name="T3" fmla="*/ 0 h 863"/>
                  <a:gd name="T4" fmla="*/ 0 w 996"/>
                  <a:gd name="T5" fmla="*/ 0 h 863"/>
                  <a:gd name="T6" fmla="*/ 0 w 996"/>
                  <a:gd name="T7" fmla="*/ 0 h 863"/>
                  <a:gd name="T8" fmla="*/ 0 w 996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3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593" y="893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3"/>
                    </a:lnTo>
                    <a:lnTo>
                      <a:pt x="996" y="864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593" y="893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3"/>
                    </a:lnTo>
                    <a:lnTo>
                      <a:pt x="996" y="864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28" y="948"/>
                <a:ext cx="249" cy="216"/>
              </a:xfrm>
              <a:custGeom>
                <a:avLst/>
                <a:gdLst>
                  <a:gd name="T0" fmla="*/ 0 w 995"/>
                  <a:gd name="T1" fmla="*/ 0 h 863"/>
                  <a:gd name="T2" fmla="*/ 0 w 995"/>
                  <a:gd name="T3" fmla="*/ 0 h 863"/>
                  <a:gd name="T4" fmla="*/ 0 w 995"/>
                  <a:gd name="T5" fmla="*/ 0 h 863"/>
                  <a:gd name="T6" fmla="*/ 0 w 995"/>
                  <a:gd name="T7" fmla="*/ 0 h 863"/>
                  <a:gd name="T8" fmla="*/ 0 w 995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5" h="863">
                    <a:moveTo>
                      <a:pt x="0" y="0"/>
                    </a:moveTo>
                    <a:lnTo>
                      <a:pt x="995" y="602"/>
                    </a:lnTo>
                    <a:lnTo>
                      <a:pt x="995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528" y="948"/>
                <a:ext cx="249" cy="216"/>
              </a:xfrm>
              <a:custGeom>
                <a:avLst/>
                <a:gdLst>
                  <a:gd name="T0" fmla="*/ 0 w 995"/>
                  <a:gd name="T1" fmla="*/ 0 h 863"/>
                  <a:gd name="T2" fmla="*/ 0 w 995"/>
                  <a:gd name="T3" fmla="*/ 0 h 863"/>
                  <a:gd name="T4" fmla="*/ 0 w 995"/>
                  <a:gd name="T5" fmla="*/ 0 h 863"/>
                  <a:gd name="T6" fmla="*/ 0 w 995"/>
                  <a:gd name="T7" fmla="*/ 0 h 863"/>
                  <a:gd name="T8" fmla="*/ 0 w 995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5" h="863">
                    <a:moveTo>
                      <a:pt x="0" y="0"/>
                    </a:moveTo>
                    <a:lnTo>
                      <a:pt x="995" y="602"/>
                    </a:lnTo>
                    <a:lnTo>
                      <a:pt x="995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458" y="999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458" y="999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584" y="3901"/>
              <a:ext cx="1002" cy="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A800"/>
                      </a:gs>
                      <a:gs pos="13000">
                        <a:srgbClr val="825600"/>
                      </a:gs>
                      <a:gs pos="28000">
                        <a:srgbClr val="FFA800"/>
                      </a:gs>
                      <a:gs pos="42000">
                        <a:srgbClr val="825600"/>
                      </a:gs>
                      <a:gs pos="57001">
                        <a:srgbClr val="FFA800"/>
                      </a:gs>
                      <a:gs pos="72000">
                        <a:srgbClr val="825600"/>
                      </a:gs>
                      <a:gs pos="87000">
                        <a:srgbClr val="FFA800"/>
                      </a:gs>
                      <a:gs pos="100000">
                        <a:srgbClr val="825600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</a:rPr>
                <a:t>Allegiance</a:t>
              </a: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302530" y="1594128"/>
            <a:ext cx="8632825" cy="4975225"/>
            <a:chOff x="302530" y="1594128"/>
            <a:chExt cx="8632825" cy="4975225"/>
          </a:xfrm>
        </p:grpSpPr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6211205" y="6005790"/>
              <a:ext cx="322263" cy="206375"/>
            </a:xfrm>
            <a:prstGeom prst="rect">
              <a:avLst/>
            </a:pr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6208030" y="5631140"/>
              <a:ext cx="323850" cy="207963"/>
            </a:xfrm>
            <a:prstGeom prst="rect">
              <a:avLst/>
            </a:pr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6208030" y="5631140"/>
              <a:ext cx="323850" cy="207963"/>
            </a:xfrm>
            <a:prstGeom prst="rect">
              <a:avLst/>
            </a:prstGeom>
            <a:noFill/>
            <a:ln w="3175">
              <a:solidFill>
                <a:srgbClr val="DD13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717618" y="5996265"/>
              <a:ext cx="165893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" charset="0"/>
                </a:rPr>
                <a:t>Granite &lt;2km depth</a:t>
              </a:r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6717618" y="5634315"/>
              <a:ext cx="132873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latin typeface="Arial" charset="0"/>
                </a:rPr>
                <a:t>Granite outcrop</a:t>
              </a:r>
              <a:endParaRPr lang="en-US" dirty="0"/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823230" y="1967190"/>
              <a:ext cx="7810500" cy="3114675"/>
              <a:chOff x="540" y="732"/>
              <a:chExt cx="4920" cy="1962"/>
            </a:xfrm>
          </p:grpSpPr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617" y="1486"/>
                <a:ext cx="1224" cy="974"/>
              </a:xfrm>
              <a:custGeom>
                <a:avLst/>
                <a:gdLst>
                  <a:gd name="T0" fmla="*/ 0 w 3673"/>
                  <a:gd name="T1" fmla="*/ 0 h 2922"/>
                  <a:gd name="T2" fmla="*/ 0 w 3673"/>
                  <a:gd name="T3" fmla="*/ 0 h 2922"/>
                  <a:gd name="T4" fmla="*/ 0 w 3673"/>
                  <a:gd name="T5" fmla="*/ 0 h 2922"/>
                  <a:gd name="T6" fmla="*/ 0 w 3673"/>
                  <a:gd name="T7" fmla="*/ 0 h 2922"/>
                  <a:gd name="T8" fmla="*/ 0 w 3673"/>
                  <a:gd name="T9" fmla="*/ 0 h 2922"/>
                  <a:gd name="T10" fmla="*/ 0 w 3673"/>
                  <a:gd name="T11" fmla="*/ 0 h 2922"/>
                  <a:gd name="T12" fmla="*/ 0 w 3673"/>
                  <a:gd name="T13" fmla="*/ 0 h 2922"/>
                  <a:gd name="T14" fmla="*/ 0 w 3673"/>
                  <a:gd name="T15" fmla="*/ 0 h 2922"/>
                  <a:gd name="T16" fmla="*/ 0 w 3673"/>
                  <a:gd name="T17" fmla="*/ 0 h 2922"/>
                  <a:gd name="T18" fmla="*/ 0 w 3673"/>
                  <a:gd name="T19" fmla="*/ 0 h 2922"/>
                  <a:gd name="T20" fmla="*/ 0 w 3673"/>
                  <a:gd name="T21" fmla="*/ 0 h 2922"/>
                  <a:gd name="T22" fmla="*/ 0 w 3673"/>
                  <a:gd name="T23" fmla="*/ 0 h 2922"/>
                  <a:gd name="T24" fmla="*/ 0 w 3673"/>
                  <a:gd name="T25" fmla="*/ 0 h 2922"/>
                  <a:gd name="T26" fmla="*/ 0 w 3673"/>
                  <a:gd name="T27" fmla="*/ 0 h 2922"/>
                  <a:gd name="T28" fmla="*/ 0 w 3673"/>
                  <a:gd name="T29" fmla="*/ 0 h 2922"/>
                  <a:gd name="T30" fmla="*/ 0 w 3673"/>
                  <a:gd name="T31" fmla="*/ 0 h 2922"/>
                  <a:gd name="T32" fmla="*/ 0 w 3673"/>
                  <a:gd name="T33" fmla="*/ 0 h 2922"/>
                  <a:gd name="T34" fmla="*/ 0 w 3673"/>
                  <a:gd name="T35" fmla="*/ 0 h 2922"/>
                  <a:gd name="T36" fmla="*/ 0 w 3673"/>
                  <a:gd name="T37" fmla="*/ 0 h 2922"/>
                  <a:gd name="T38" fmla="*/ 0 w 3673"/>
                  <a:gd name="T39" fmla="*/ 0 h 2922"/>
                  <a:gd name="T40" fmla="*/ 0 w 3673"/>
                  <a:gd name="T41" fmla="*/ 0 h 2922"/>
                  <a:gd name="T42" fmla="*/ 0 w 3673"/>
                  <a:gd name="T43" fmla="*/ 0 h 2922"/>
                  <a:gd name="T44" fmla="*/ 0 w 3673"/>
                  <a:gd name="T45" fmla="*/ 0 h 2922"/>
                  <a:gd name="T46" fmla="*/ 0 w 3673"/>
                  <a:gd name="T47" fmla="*/ 0 h 2922"/>
                  <a:gd name="T48" fmla="*/ 0 w 3673"/>
                  <a:gd name="T49" fmla="*/ 0 h 2922"/>
                  <a:gd name="T50" fmla="*/ 0 w 3673"/>
                  <a:gd name="T51" fmla="*/ 0 h 2922"/>
                  <a:gd name="T52" fmla="*/ 0 w 3673"/>
                  <a:gd name="T53" fmla="*/ 0 h 2922"/>
                  <a:gd name="T54" fmla="*/ 0 w 3673"/>
                  <a:gd name="T55" fmla="*/ 0 h 2922"/>
                  <a:gd name="T56" fmla="*/ 0 w 3673"/>
                  <a:gd name="T57" fmla="*/ 0 h 2922"/>
                  <a:gd name="T58" fmla="*/ 0 w 3673"/>
                  <a:gd name="T59" fmla="*/ 0 h 2922"/>
                  <a:gd name="T60" fmla="*/ 0 w 3673"/>
                  <a:gd name="T61" fmla="*/ 0 h 2922"/>
                  <a:gd name="T62" fmla="*/ 0 w 3673"/>
                  <a:gd name="T63" fmla="*/ 0 h 2922"/>
                  <a:gd name="T64" fmla="*/ 0 w 3673"/>
                  <a:gd name="T65" fmla="*/ 0 h 2922"/>
                  <a:gd name="T66" fmla="*/ 0 w 3673"/>
                  <a:gd name="T67" fmla="*/ 0 h 2922"/>
                  <a:gd name="T68" fmla="*/ 0 w 3673"/>
                  <a:gd name="T69" fmla="*/ 0 h 2922"/>
                  <a:gd name="T70" fmla="*/ 0 w 3673"/>
                  <a:gd name="T71" fmla="*/ 0 h 2922"/>
                  <a:gd name="T72" fmla="*/ 0 w 3673"/>
                  <a:gd name="T73" fmla="*/ 0 h 2922"/>
                  <a:gd name="T74" fmla="*/ 0 w 3673"/>
                  <a:gd name="T75" fmla="*/ 0 h 2922"/>
                  <a:gd name="T76" fmla="*/ 0 w 3673"/>
                  <a:gd name="T77" fmla="*/ 0 h 2922"/>
                  <a:gd name="T78" fmla="*/ 0 w 3673"/>
                  <a:gd name="T79" fmla="*/ 0 h 2922"/>
                  <a:gd name="T80" fmla="*/ 0 w 3673"/>
                  <a:gd name="T81" fmla="*/ 0 h 2922"/>
                  <a:gd name="T82" fmla="*/ 0 w 3673"/>
                  <a:gd name="T83" fmla="*/ 0 h 2922"/>
                  <a:gd name="T84" fmla="*/ 0 w 3673"/>
                  <a:gd name="T85" fmla="*/ 0 h 2922"/>
                  <a:gd name="T86" fmla="*/ 0 w 3673"/>
                  <a:gd name="T87" fmla="*/ 0 h 2922"/>
                  <a:gd name="T88" fmla="*/ 0 w 3673"/>
                  <a:gd name="T89" fmla="*/ 0 h 2922"/>
                  <a:gd name="T90" fmla="*/ 0 w 3673"/>
                  <a:gd name="T91" fmla="*/ 0 h 2922"/>
                  <a:gd name="T92" fmla="*/ 0 w 3673"/>
                  <a:gd name="T93" fmla="*/ 0 h 2922"/>
                  <a:gd name="T94" fmla="*/ 0 w 3673"/>
                  <a:gd name="T95" fmla="*/ 0 h 2922"/>
                  <a:gd name="T96" fmla="*/ 0 w 3673"/>
                  <a:gd name="T97" fmla="*/ 0 h 2922"/>
                  <a:gd name="T98" fmla="*/ 0 w 3673"/>
                  <a:gd name="T99" fmla="*/ 0 h 2922"/>
                  <a:gd name="T100" fmla="*/ 0 w 3673"/>
                  <a:gd name="T101" fmla="*/ 0 h 2922"/>
                  <a:gd name="T102" fmla="*/ 0 w 3673"/>
                  <a:gd name="T103" fmla="*/ 0 h 2922"/>
                  <a:gd name="T104" fmla="*/ 0 w 3673"/>
                  <a:gd name="T105" fmla="*/ 0 h 2922"/>
                  <a:gd name="T106" fmla="*/ 0 w 3673"/>
                  <a:gd name="T107" fmla="*/ 0 h 2922"/>
                  <a:gd name="T108" fmla="*/ 0 w 3673"/>
                  <a:gd name="T109" fmla="*/ 0 h 2922"/>
                  <a:gd name="T110" fmla="*/ 0 w 3673"/>
                  <a:gd name="T111" fmla="*/ 0 h 2922"/>
                  <a:gd name="T112" fmla="*/ 0 w 3673"/>
                  <a:gd name="T113" fmla="*/ 0 h 2922"/>
                  <a:gd name="T114" fmla="*/ 0 w 3673"/>
                  <a:gd name="T115" fmla="*/ 0 h 2922"/>
                  <a:gd name="T116" fmla="*/ 0 w 3673"/>
                  <a:gd name="T117" fmla="*/ 0 h 2922"/>
                  <a:gd name="T118" fmla="*/ 0 w 3673"/>
                  <a:gd name="T119" fmla="*/ 0 h 2922"/>
                  <a:gd name="T120" fmla="*/ 0 w 3673"/>
                  <a:gd name="T121" fmla="*/ 0 h 29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673" h="2922">
                    <a:moveTo>
                      <a:pt x="3531" y="1608"/>
                    </a:moveTo>
                    <a:lnTo>
                      <a:pt x="3531" y="1575"/>
                    </a:lnTo>
                    <a:lnTo>
                      <a:pt x="3535" y="1540"/>
                    </a:lnTo>
                    <a:lnTo>
                      <a:pt x="3539" y="1505"/>
                    </a:lnTo>
                    <a:lnTo>
                      <a:pt x="3547" y="1468"/>
                    </a:lnTo>
                    <a:lnTo>
                      <a:pt x="3550" y="1420"/>
                    </a:lnTo>
                    <a:lnTo>
                      <a:pt x="3551" y="1375"/>
                    </a:lnTo>
                    <a:lnTo>
                      <a:pt x="3552" y="1336"/>
                    </a:lnTo>
                    <a:lnTo>
                      <a:pt x="3552" y="1268"/>
                    </a:lnTo>
                    <a:lnTo>
                      <a:pt x="3539" y="1219"/>
                    </a:lnTo>
                    <a:lnTo>
                      <a:pt x="3522" y="1174"/>
                    </a:lnTo>
                    <a:lnTo>
                      <a:pt x="3481" y="1126"/>
                    </a:lnTo>
                    <a:lnTo>
                      <a:pt x="3421" y="1063"/>
                    </a:lnTo>
                    <a:lnTo>
                      <a:pt x="3338" y="999"/>
                    </a:lnTo>
                    <a:lnTo>
                      <a:pt x="3308" y="970"/>
                    </a:lnTo>
                    <a:lnTo>
                      <a:pt x="3294" y="923"/>
                    </a:lnTo>
                    <a:lnTo>
                      <a:pt x="3288" y="903"/>
                    </a:lnTo>
                    <a:lnTo>
                      <a:pt x="3272" y="878"/>
                    </a:lnTo>
                    <a:lnTo>
                      <a:pt x="3251" y="850"/>
                    </a:lnTo>
                    <a:lnTo>
                      <a:pt x="3197" y="817"/>
                    </a:lnTo>
                    <a:lnTo>
                      <a:pt x="3110" y="773"/>
                    </a:lnTo>
                    <a:lnTo>
                      <a:pt x="3038" y="749"/>
                    </a:lnTo>
                    <a:lnTo>
                      <a:pt x="2943" y="726"/>
                    </a:lnTo>
                    <a:lnTo>
                      <a:pt x="2875" y="718"/>
                    </a:lnTo>
                    <a:lnTo>
                      <a:pt x="2820" y="721"/>
                    </a:lnTo>
                    <a:lnTo>
                      <a:pt x="2744" y="731"/>
                    </a:lnTo>
                    <a:lnTo>
                      <a:pt x="2593" y="742"/>
                    </a:lnTo>
                    <a:lnTo>
                      <a:pt x="2426" y="754"/>
                    </a:lnTo>
                    <a:lnTo>
                      <a:pt x="2349" y="753"/>
                    </a:lnTo>
                    <a:lnTo>
                      <a:pt x="2294" y="747"/>
                    </a:lnTo>
                    <a:lnTo>
                      <a:pt x="2262" y="736"/>
                    </a:lnTo>
                    <a:lnTo>
                      <a:pt x="2207" y="713"/>
                    </a:lnTo>
                    <a:lnTo>
                      <a:pt x="2144" y="693"/>
                    </a:lnTo>
                    <a:lnTo>
                      <a:pt x="2073" y="681"/>
                    </a:lnTo>
                    <a:lnTo>
                      <a:pt x="1978" y="667"/>
                    </a:lnTo>
                    <a:lnTo>
                      <a:pt x="1895" y="658"/>
                    </a:lnTo>
                    <a:lnTo>
                      <a:pt x="1846" y="653"/>
                    </a:lnTo>
                    <a:lnTo>
                      <a:pt x="1793" y="651"/>
                    </a:lnTo>
                    <a:lnTo>
                      <a:pt x="1776" y="640"/>
                    </a:lnTo>
                    <a:lnTo>
                      <a:pt x="1757" y="614"/>
                    </a:lnTo>
                    <a:lnTo>
                      <a:pt x="1741" y="590"/>
                    </a:lnTo>
                    <a:lnTo>
                      <a:pt x="1730" y="548"/>
                    </a:lnTo>
                    <a:lnTo>
                      <a:pt x="1709" y="514"/>
                    </a:lnTo>
                    <a:lnTo>
                      <a:pt x="1692" y="492"/>
                    </a:lnTo>
                    <a:lnTo>
                      <a:pt x="1677" y="481"/>
                    </a:lnTo>
                    <a:lnTo>
                      <a:pt x="1643" y="475"/>
                    </a:lnTo>
                    <a:lnTo>
                      <a:pt x="1615" y="470"/>
                    </a:lnTo>
                    <a:lnTo>
                      <a:pt x="1591" y="408"/>
                    </a:lnTo>
                    <a:lnTo>
                      <a:pt x="1583" y="383"/>
                    </a:lnTo>
                    <a:lnTo>
                      <a:pt x="1576" y="369"/>
                    </a:lnTo>
                    <a:lnTo>
                      <a:pt x="1548" y="353"/>
                    </a:lnTo>
                    <a:lnTo>
                      <a:pt x="1525" y="355"/>
                    </a:lnTo>
                    <a:lnTo>
                      <a:pt x="1509" y="373"/>
                    </a:lnTo>
                    <a:lnTo>
                      <a:pt x="1501" y="394"/>
                    </a:lnTo>
                    <a:lnTo>
                      <a:pt x="1482" y="414"/>
                    </a:lnTo>
                    <a:lnTo>
                      <a:pt x="1472" y="421"/>
                    </a:lnTo>
                    <a:lnTo>
                      <a:pt x="1441" y="414"/>
                    </a:lnTo>
                    <a:lnTo>
                      <a:pt x="1423" y="391"/>
                    </a:lnTo>
                    <a:lnTo>
                      <a:pt x="1414" y="375"/>
                    </a:lnTo>
                    <a:lnTo>
                      <a:pt x="1402" y="347"/>
                    </a:lnTo>
                    <a:lnTo>
                      <a:pt x="1392" y="330"/>
                    </a:lnTo>
                    <a:lnTo>
                      <a:pt x="1366" y="310"/>
                    </a:lnTo>
                    <a:lnTo>
                      <a:pt x="1328" y="285"/>
                    </a:lnTo>
                    <a:lnTo>
                      <a:pt x="1267" y="275"/>
                    </a:lnTo>
                    <a:lnTo>
                      <a:pt x="1164" y="271"/>
                    </a:lnTo>
                    <a:lnTo>
                      <a:pt x="1104" y="267"/>
                    </a:lnTo>
                    <a:lnTo>
                      <a:pt x="1067" y="256"/>
                    </a:lnTo>
                    <a:lnTo>
                      <a:pt x="1022" y="251"/>
                    </a:lnTo>
                    <a:lnTo>
                      <a:pt x="972" y="246"/>
                    </a:lnTo>
                    <a:lnTo>
                      <a:pt x="936" y="250"/>
                    </a:lnTo>
                    <a:lnTo>
                      <a:pt x="896" y="246"/>
                    </a:lnTo>
                    <a:lnTo>
                      <a:pt x="871" y="216"/>
                    </a:lnTo>
                    <a:lnTo>
                      <a:pt x="853" y="203"/>
                    </a:lnTo>
                    <a:lnTo>
                      <a:pt x="831" y="192"/>
                    </a:lnTo>
                    <a:lnTo>
                      <a:pt x="798" y="185"/>
                    </a:lnTo>
                    <a:lnTo>
                      <a:pt x="766" y="185"/>
                    </a:lnTo>
                    <a:lnTo>
                      <a:pt x="717" y="202"/>
                    </a:lnTo>
                    <a:lnTo>
                      <a:pt x="692" y="217"/>
                    </a:lnTo>
                    <a:lnTo>
                      <a:pt x="661" y="241"/>
                    </a:lnTo>
                    <a:lnTo>
                      <a:pt x="636" y="271"/>
                    </a:lnTo>
                    <a:lnTo>
                      <a:pt x="623" y="298"/>
                    </a:lnTo>
                    <a:lnTo>
                      <a:pt x="615" y="309"/>
                    </a:lnTo>
                    <a:lnTo>
                      <a:pt x="603" y="328"/>
                    </a:lnTo>
                    <a:lnTo>
                      <a:pt x="587" y="355"/>
                    </a:lnTo>
                    <a:lnTo>
                      <a:pt x="569" y="377"/>
                    </a:lnTo>
                    <a:lnTo>
                      <a:pt x="541" y="404"/>
                    </a:lnTo>
                    <a:lnTo>
                      <a:pt x="521" y="410"/>
                    </a:lnTo>
                    <a:lnTo>
                      <a:pt x="500" y="409"/>
                    </a:lnTo>
                    <a:lnTo>
                      <a:pt x="480" y="399"/>
                    </a:lnTo>
                    <a:lnTo>
                      <a:pt x="471" y="376"/>
                    </a:lnTo>
                    <a:lnTo>
                      <a:pt x="464" y="354"/>
                    </a:lnTo>
                    <a:lnTo>
                      <a:pt x="458" y="323"/>
                    </a:lnTo>
                    <a:lnTo>
                      <a:pt x="450" y="293"/>
                    </a:lnTo>
                    <a:lnTo>
                      <a:pt x="446" y="266"/>
                    </a:lnTo>
                    <a:lnTo>
                      <a:pt x="421" y="250"/>
                    </a:lnTo>
                    <a:lnTo>
                      <a:pt x="397" y="240"/>
                    </a:lnTo>
                    <a:lnTo>
                      <a:pt x="361" y="231"/>
                    </a:lnTo>
                    <a:lnTo>
                      <a:pt x="341" y="220"/>
                    </a:lnTo>
                    <a:lnTo>
                      <a:pt x="315" y="210"/>
                    </a:lnTo>
                    <a:lnTo>
                      <a:pt x="292" y="189"/>
                    </a:lnTo>
                    <a:lnTo>
                      <a:pt x="266" y="164"/>
                    </a:lnTo>
                    <a:lnTo>
                      <a:pt x="253" y="142"/>
                    </a:lnTo>
                    <a:lnTo>
                      <a:pt x="244" y="103"/>
                    </a:lnTo>
                    <a:lnTo>
                      <a:pt x="236" y="69"/>
                    </a:lnTo>
                    <a:lnTo>
                      <a:pt x="217" y="35"/>
                    </a:lnTo>
                    <a:lnTo>
                      <a:pt x="197" y="13"/>
                    </a:lnTo>
                    <a:lnTo>
                      <a:pt x="180" y="2"/>
                    </a:lnTo>
                    <a:lnTo>
                      <a:pt x="157" y="0"/>
                    </a:lnTo>
                    <a:lnTo>
                      <a:pt x="147" y="2"/>
                    </a:lnTo>
                    <a:lnTo>
                      <a:pt x="110" y="10"/>
                    </a:lnTo>
                    <a:lnTo>
                      <a:pt x="93" y="23"/>
                    </a:lnTo>
                    <a:lnTo>
                      <a:pt x="73" y="35"/>
                    </a:lnTo>
                    <a:lnTo>
                      <a:pt x="58" y="50"/>
                    </a:lnTo>
                    <a:lnTo>
                      <a:pt x="47" y="69"/>
                    </a:lnTo>
                    <a:lnTo>
                      <a:pt x="46" y="76"/>
                    </a:lnTo>
                    <a:lnTo>
                      <a:pt x="39" y="95"/>
                    </a:lnTo>
                    <a:lnTo>
                      <a:pt x="32" y="138"/>
                    </a:lnTo>
                    <a:lnTo>
                      <a:pt x="27" y="160"/>
                    </a:lnTo>
                    <a:lnTo>
                      <a:pt x="11" y="184"/>
                    </a:lnTo>
                    <a:lnTo>
                      <a:pt x="0" y="193"/>
                    </a:lnTo>
                    <a:lnTo>
                      <a:pt x="11" y="243"/>
                    </a:lnTo>
                    <a:lnTo>
                      <a:pt x="22" y="280"/>
                    </a:lnTo>
                    <a:lnTo>
                      <a:pt x="33" y="316"/>
                    </a:lnTo>
                    <a:lnTo>
                      <a:pt x="47" y="348"/>
                    </a:lnTo>
                    <a:lnTo>
                      <a:pt x="82" y="386"/>
                    </a:lnTo>
                    <a:lnTo>
                      <a:pt x="99" y="401"/>
                    </a:lnTo>
                    <a:lnTo>
                      <a:pt x="136" y="428"/>
                    </a:lnTo>
                    <a:lnTo>
                      <a:pt x="172" y="452"/>
                    </a:lnTo>
                    <a:lnTo>
                      <a:pt x="198" y="484"/>
                    </a:lnTo>
                    <a:lnTo>
                      <a:pt x="248" y="544"/>
                    </a:lnTo>
                    <a:lnTo>
                      <a:pt x="307" y="618"/>
                    </a:lnTo>
                    <a:lnTo>
                      <a:pt x="388" y="704"/>
                    </a:lnTo>
                    <a:lnTo>
                      <a:pt x="474" y="796"/>
                    </a:lnTo>
                    <a:lnTo>
                      <a:pt x="595" y="926"/>
                    </a:lnTo>
                    <a:lnTo>
                      <a:pt x="751" y="1069"/>
                    </a:lnTo>
                    <a:lnTo>
                      <a:pt x="875" y="1207"/>
                    </a:lnTo>
                    <a:lnTo>
                      <a:pt x="977" y="1344"/>
                    </a:lnTo>
                    <a:lnTo>
                      <a:pt x="1095" y="1485"/>
                    </a:lnTo>
                    <a:lnTo>
                      <a:pt x="1298" y="1773"/>
                    </a:lnTo>
                    <a:lnTo>
                      <a:pt x="1391" y="1961"/>
                    </a:lnTo>
                    <a:lnTo>
                      <a:pt x="1487" y="2102"/>
                    </a:lnTo>
                    <a:lnTo>
                      <a:pt x="1594" y="2237"/>
                    </a:lnTo>
                    <a:lnTo>
                      <a:pt x="1656" y="2307"/>
                    </a:lnTo>
                    <a:lnTo>
                      <a:pt x="1710" y="2357"/>
                    </a:lnTo>
                    <a:lnTo>
                      <a:pt x="1750" y="2396"/>
                    </a:lnTo>
                    <a:lnTo>
                      <a:pt x="1809" y="2437"/>
                    </a:lnTo>
                    <a:lnTo>
                      <a:pt x="1873" y="2478"/>
                    </a:lnTo>
                    <a:lnTo>
                      <a:pt x="1919" y="2506"/>
                    </a:lnTo>
                    <a:lnTo>
                      <a:pt x="1987" y="2556"/>
                    </a:lnTo>
                    <a:lnTo>
                      <a:pt x="2035" y="2591"/>
                    </a:lnTo>
                    <a:lnTo>
                      <a:pt x="2100" y="2642"/>
                    </a:lnTo>
                    <a:lnTo>
                      <a:pt x="2150" y="2697"/>
                    </a:lnTo>
                    <a:lnTo>
                      <a:pt x="2192" y="2751"/>
                    </a:lnTo>
                    <a:lnTo>
                      <a:pt x="2233" y="2803"/>
                    </a:lnTo>
                    <a:lnTo>
                      <a:pt x="2314" y="2899"/>
                    </a:lnTo>
                    <a:lnTo>
                      <a:pt x="2328" y="2922"/>
                    </a:lnTo>
                    <a:lnTo>
                      <a:pt x="2382" y="2917"/>
                    </a:lnTo>
                    <a:lnTo>
                      <a:pt x="2507" y="2910"/>
                    </a:lnTo>
                    <a:lnTo>
                      <a:pt x="2647" y="2904"/>
                    </a:lnTo>
                    <a:lnTo>
                      <a:pt x="2779" y="2906"/>
                    </a:lnTo>
                    <a:lnTo>
                      <a:pt x="2936" y="2904"/>
                    </a:lnTo>
                    <a:lnTo>
                      <a:pt x="3052" y="2903"/>
                    </a:lnTo>
                    <a:lnTo>
                      <a:pt x="3142" y="2888"/>
                    </a:lnTo>
                    <a:lnTo>
                      <a:pt x="3214" y="2870"/>
                    </a:lnTo>
                    <a:lnTo>
                      <a:pt x="3276" y="2841"/>
                    </a:lnTo>
                    <a:lnTo>
                      <a:pt x="3336" y="2804"/>
                    </a:lnTo>
                    <a:lnTo>
                      <a:pt x="3404" y="2748"/>
                    </a:lnTo>
                    <a:lnTo>
                      <a:pt x="3473" y="2683"/>
                    </a:lnTo>
                    <a:lnTo>
                      <a:pt x="3520" y="2601"/>
                    </a:lnTo>
                    <a:lnTo>
                      <a:pt x="3557" y="2530"/>
                    </a:lnTo>
                    <a:lnTo>
                      <a:pt x="3597" y="2443"/>
                    </a:lnTo>
                    <a:lnTo>
                      <a:pt x="3649" y="2298"/>
                    </a:lnTo>
                    <a:lnTo>
                      <a:pt x="3670" y="2193"/>
                    </a:lnTo>
                    <a:lnTo>
                      <a:pt x="3673" y="2112"/>
                    </a:lnTo>
                    <a:lnTo>
                      <a:pt x="3667" y="2060"/>
                    </a:lnTo>
                    <a:lnTo>
                      <a:pt x="3652" y="2006"/>
                    </a:lnTo>
                    <a:lnTo>
                      <a:pt x="3633" y="1960"/>
                    </a:lnTo>
                    <a:lnTo>
                      <a:pt x="3612" y="1925"/>
                    </a:lnTo>
                    <a:lnTo>
                      <a:pt x="3590" y="1878"/>
                    </a:lnTo>
                    <a:lnTo>
                      <a:pt x="3567" y="1839"/>
                    </a:lnTo>
                    <a:lnTo>
                      <a:pt x="3551" y="1796"/>
                    </a:lnTo>
                    <a:lnTo>
                      <a:pt x="3539" y="1762"/>
                    </a:lnTo>
                    <a:lnTo>
                      <a:pt x="3531" y="1717"/>
                    </a:lnTo>
                    <a:lnTo>
                      <a:pt x="3529" y="1652"/>
                    </a:lnTo>
                    <a:lnTo>
                      <a:pt x="3531" y="1608"/>
                    </a:lnTo>
                    <a:close/>
                  </a:path>
                </a:pathLst>
              </a:custGeom>
              <a:solidFill>
                <a:srgbClr val="B93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540" y="1395"/>
                <a:ext cx="1818" cy="650"/>
              </a:xfrm>
              <a:custGeom>
                <a:avLst/>
                <a:gdLst>
                  <a:gd name="T0" fmla="*/ 0 w 5455"/>
                  <a:gd name="T1" fmla="*/ 0 h 1948"/>
                  <a:gd name="T2" fmla="*/ 0 w 5455"/>
                  <a:gd name="T3" fmla="*/ 0 h 1948"/>
                  <a:gd name="T4" fmla="*/ 0 w 5455"/>
                  <a:gd name="T5" fmla="*/ 0 h 1948"/>
                  <a:gd name="T6" fmla="*/ 0 w 5455"/>
                  <a:gd name="T7" fmla="*/ 0 h 1948"/>
                  <a:gd name="T8" fmla="*/ 0 w 5455"/>
                  <a:gd name="T9" fmla="*/ 0 h 1948"/>
                  <a:gd name="T10" fmla="*/ 0 w 5455"/>
                  <a:gd name="T11" fmla="*/ 0 h 1948"/>
                  <a:gd name="T12" fmla="*/ 0 w 5455"/>
                  <a:gd name="T13" fmla="*/ 0 h 1948"/>
                  <a:gd name="T14" fmla="*/ 0 w 5455"/>
                  <a:gd name="T15" fmla="*/ 0 h 1948"/>
                  <a:gd name="T16" fmla="*/ 0 w 5455"/>
                  <a:gd name="T17" fmla="*/ 0 h 1948"/>
                  <a:gd name="T18" fmla="*/ 0 w 5455"/>
                  <a:gd name="T19" fmla="*/ 0 h 1948"/>
                  <a:gd name="T20" fmla="*/ 0 w 5455"/>
                  <a:gd name="T21" fmla="*/ 0 h 1948"/>
                  <a:gd name="T22" fmla="*/ 0 w 5455"/>
                  <a:gd name="T23" fmla="*/ 0 h 1948"/>
                  <a:gd name="T24" fmla="*/ 0 w 5455"/>
                  <a:gd name="T25" fmla="*/ 0 h 1948"/>
                  <a:gd name="T26" fmla="*/ 0 w 5455"/>
                  <a:gd name="T27" fmla="*/ 0 h 1948"/>
                  <a:gd name="T28" fmla="*/ 0 w 5455"/>
                  <a:gd name="T29" fmla="*/ 0 h 1948"/>
                  <a:gd name="T30" fmla="*/ 0 w 5455"/>
                  <a:gd name="T31" fmla="*/ 0 h 1948"/>
                  <a:gd name="T32" fmla="*/ 0 w 5455"/>
                  <a:gd name="T33" fmla="*/ 0 h 1948"/>
                  <a:gd name="T34" fmla="*/ 0 w 5455"/>
                  <a:gd name="T35" fmla="*/ 0 h 1948"/>
                  <a:gd name="T36" fmla="*/ 0 w 5455"/>
                  <a:gd name="T37" fmla="*/ 0 h 1948"/>
                  <a:gd name="T38" fmla="*/ 0 w 5455"/>
                  <a:gd name="T39" fmla="*/ 0 h 1948"/>
                  <a:gd name="T40" fmla="*/ 0 w 5455"/>
                  <a:gd name="T41" fmla="*/ 0 h 1948"/>
                  <a:gd name="T42" fmla="*/ 0 w 5455"/>
                  <a:gd name="T43" fmla="*/ 0 h 1948"/>
                  <a:gd name="T44" fmla="*/ 0 w 5455"/>
                  <a:gd name="T45" fmla="*/ 0 h 1948"/>
                  <a:gd name="T46" fmla="*/ 0 w 5455"/>
                  <a:gd name="T47" fmla="*/ 0 h 1948"/>
                  <a:gd name="T48" fmla="*/ 0 w 5455"/>
                  <a:gd name="T49" fmla="*/ 0 h 1948"/>
                  <a:gd name="T50" fmla="*/ 0 w 5455"/>
                  <a:gd name="T51" fmla="*/ 0 h 1948"/>
                  <a:gd name="T52" fmla="*/ 0 w 5455"/>
                  <a:gd name="T53" fmla="*/ 0 h 1948"/>
                  <a:gd name="T54" fmla="*/ 0 w 5455"/>
                  <a:gd name="T55" fmla="*/ 0 h 1948"/>
                  <a:gd name="T56" fmla="*/ 0 w 5455"/>
                  <a:gd name="T57" fmla="*/ 0 h 1948"/>
                  <a:gd name="T58" fmla="*/ 0 w 5455"/>
                  <a:gd name="T59" fmla="*/ 0 h 1948"/>
                  <a:gd name="T60" fmla="*/ 0 w 5455"/>
                  <a:gd name="T61" fmla="*/ 0 h 1948"/>
                  <a:gd name="T62" fmla="*/ 0 w 5455"/>
                  <a:gd name="T63" fmla="*/ 0 h 1948"/>
                  <a:gd name="T64" fmla="*/ 0 w 5455"/>
                  <a:gd name="T65" fmla="*/ 0 h 1948"/>
                  <a:gd name="T66" fmla="*/ 0 w 5455"/>
                  <a:gd name="T67" fmla="*/ 0 h 1948"/>
                  <a:gd name="T68" fmla="*/ 0 w 5455"/>
                  <a:gd name="T69" fmla="*/ 0 h 1948"/>
                  <a:gd name="T70" fmla="*/ 0 w 5455"/>
                  <a:gd name="T71" fmla="*/ 0 h 1948"/>
                  <a:gd name="T72" fmla="*/ 0 w 5455"/>
                  <a:gd name="T73" fmla="*/ 0 h 1948"/>
                  <a:gd name="T74" fmla="*/ 0 w 5455"/>
                  <a:gd name="T75" fmla="*/ 0 h 1948"/>
                  <a:gd name="T76" fmla="*/ 0 w 5455"/>
                  <a:gd name="T77" fmla="*/ 0 h 1948"/>
                  <a:gd name="T78" fmla="*/ 0 w 5455"/>
                  <a:gd name="T79" fmla="*/ 0 h 1948"/>
                  <a:gd name="T80" fmla="*/ 0 w 5455"/>
                  <a:gd name="T81" fmla="*/ 0 h 1948"/>
                  <a:gd name="T82" fmla="*/ 0 w 5455"/>
                  <a:gd name="T83" fmla="*/ 0 h 1948"/>
                  <a:gd name="T84" fmla="*/ 0 w 5455"/>
                  <a:gd name="T85" fmla="*/ 0 h 1948"/>
                  <a:gd name="T86" fmla="*/ 0 w 5455"/>
                  <a:gd name="T87" fmla="*/ 0 h 1948"/>
                  <a:gd name="T88" fmla="*/ 0 w 5455"/>
                  <a:gd name="T89" fmla="*/ 0 h 1948"/>
                  <a:gd name="T90" fmla="*/ 0 w 5455"/>
                  <a:gd name="T91" fmla="*/ 0 h 1948"/>
                  <a:gd name="T92" fmla="*/ 0 w 5455"/>
                  <a:gd name="T93" fmla="*/ 0 h 1948"/>
                  <a:gd name="T94" fmla="*/ 0 w 5455"/>
                  <a:gd name="T95" fmla="*/ 0 h 1948"/>
                  <a:gd name="T96" fmla="*/ 0 w 5455"/>
                  <a:gd name="T97" fmla="*/ 0 h 1948"/>
                  <a:gd name="T98" fmla="*/ 0 w 5455"/>
                  <a:gd name="T99" fmla="*/ 0 h 1948"/>
                  <a:gd name="T100" fmla="*/ 0 w 5455"/>
                  <a:gd name="T101" fmla="*/ 0 h 1948"/>
                  <a:gd name="T102" fmla="*/ 0 w 5455"/>
                  <a:gd name="T103" fmla="*/ 0 h 1948"/>
                  <a:gd name="T104" fmla="*/ 0 w 5455"/>
                  <a:gd name="T105" fmla="*/ 0 h 19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455" h="1948">
                    <a:moveTo>
                      <a:pt x="4322" y="649"/>
                    </a:moveTo>
                    <a:lnTo>
                      <a:pt x="4317" y="612"/>
                    </a:lnTo>
                    <a:lnTo>
                      <a:pt x="4307" y="575"/>
                    </a:lnTo>
                    <a:lnTo>
                      <a:pt x="4284" y="528"/>
                    </a:lnTo>
                    <a:lnTo>
                      <a:pt x="4247" y="463"/>
                    </a:lnTo>
                    <a:lnTo>
                      <a:pt x="4220" y="424"/>
                    </a:lnTo>
                    <a:lnTo>
                      <a:pt x="4203" y="404"/>
                    </a:lnTo>
                    <a:lnTo>
                      <a:pt x="4146" y="360"/>
                    </a:lnTo>
                    <a:lnTo>
                      <a:pt x="4072" y="313"/>
                    </a:lnTo>
                    <a:lnTo>
                      <a:pt x="3990" y="288"/>
                    </a:lnTo>
                    <a:lnTo>
                      <a:pt x="3905" y="271"/>
                    </a:lnTo>
                    <a:lnTo>
                      <a:pt x="3805" y="267"/>
                    </a:lnTo>
                    <a:lnTo>
                      <a:pt x="3717" y="270"/>
                    </a:lnTo>
                    <a:lnTo>
                      <a:pt x="3578" y="273"/>
                    </a:lnTo>
                    <a:lnTo>
                      <a:pt x="3443" y="275"/>
                    </a:lnTo>
                    <a:lnTo>
                      <a:pt x="3278" y="281"/>
                    </a:lnTo>
                    <a:lnTo>
                      <a:pt x="3060" y="274"/>
                    </a:lnTo>
                    <a:lnTo>
                      <a:pt x="2830" y="250"/>
                    </a:lnTo>
                    <a:lnTo>
                      <a:pt x="2625" y="241"/>
                    </a:lnTo>
                    <a:lnTo>
                      <a:pt x="2499" y="227"/>
                    </a:lnTo>
                    <a:lnTo>
                      <a:pt x="2347" y="215"/>
                    </a:lnTo>
                    <a:lnTo>
                      <a:pt x="2258" y="202"/>
                    </a:lnTo>
                    <a:lnTo>
                      <a:pt x="2181" y="186"/>
                    </a:lnTo>
                    <a:lnTo>
                      <a:pt x="2094" y="167"/>
                    </a:lnTo>
                    <a:lnTo>
                      <a:pt x="2026" y="152"/>
                    </a:lnTo>
                    <a:lnTo>
                      <a:pt x="1945" y="132"/>
                    </a:lnTo>
                    <a:lnTo>
                      <a:pt x="1832" y="105"/>
                    </a:lnTo>
                    <a:lnTo>
                      <a:pt x="1731" y="81"/>
                    </a:lnTo>
                    <a:lnTo>
                      <a:pt x="1639" y="63"/>
                    </a:lnTo>
                    <a:lnTo>
                      <a:pt x="1562" y="43"/>
                    </a:lnTo>
                    <a:lnTo>
                      <a:pt x="1473" y="28"/>
                    </a:lnTo>
                    <a:lnTo>
                      <a:pt x="1376" y="10"/>
                    </a:lnTo>
                    <a:lnTo>
                      <a:pt x="1278" y="1"/>
                    </a:lnTo>
                    <a:lnTo>
                      <a:pt x="1174" y="0"/>
                    </a:lnTo>
                    <a:lnTo>
                      <a:pt x="1074" y="2"/>
                    </a:lnTo>
                    <a:lnTo>
                      <a:pt x="960" y="12"/>
                    </a:lnTo>
                    <a:lnTo>
                      <a:pt x="872" y="16"/>
                    </a:lnTo>
                    <a:lnTo>
                      <a:pt x="768" y="29"/>
                    </a:lnTo>
                    <a:lnTo>
                      <a:pt x="678" y="44"/>
                    </a:lnTo>
                    <a:lnTo>
                      <a:pt x="616" y="52"/>
                    </a:lnTo>
                    <a:lnTo>
                      <a:pt x="526" y="65"/>
                    </a:lnTo>
                    <a:lnTo>
                      <a:pt x="426" y="80"/>
                    </a:lnTo>
                    <a:lnTo>
                      <a:pt x="343" y="98"/>
                    </a:lnTo>
                    <a:lnTo>
                      <a:pt x="245" y="126"/>
                    </a:lnTo>
                    <a:lnTo>
                      <a:pt x="136" y="165"/>
                    </a:lnTo>
                    <a:lnTo>
                      <a:pt x="6" y="223"/>
                    </a:lnTo>
                    <a:lnTo>
                      <a:pt x="0" y="226"/>
                    </a:lnTo>
                    <a:lnTo>
                      <a:pt x="34" y="265"/>
                    </a:lnTo>
                    <a:lnTo>
                      <a:pt x="70" y="294"/>
                    </a:lnTo>
                    <a:lnTo>
                      <a:pt x="100" y="318"/>
                    </a:lnTo>
                    <a:lnTo>
                      <a:pt x="171" y="381"/>
                    </a:lnTo>
                    <a:lnTo>
                      <a:pt x="197" y="407"/>
                    </a:lnTo>
                    <a:lnTo>
                      <a:pt x="216" y="435"/>
                    </a:lnTo>
                    <a:lnTo>
                      <a:pt x="230" y="467"/>
                    </a:lnTo>
                    <a:lnTo>
                      <a:pt x="242" y="455"/>
                    </a:lnTo>
                    <a:lnTo>
                      <a:pt x="258" y="431"/>
                    </a:lnTo>
                    <a:lnTo>
                      <a:pt x="263" y="409"/>
                    </a:lnTo>
                    <a:lnTo>
                      <a:pt x="270" y="366"/>
                    </a:lnTo>
                    <a:lnTo>
                      <a:pt x="277" y="347"/>
                    </a:lnTo>
                    <a:lnTo>
                      <a:pt x="278" y="340"/>
                    </a:lnTo>
                    <a:lnTo>
                      <a:pt x="289" y="321"/>
                    </a:lnTo>
                    <a:lnTo>
                      <a:pt x="304" y="306"/>
                    </a:lnTo>
                    <a:lnTo>
                      <a:pt x="324" y="294"/>
                    </a:lnTo>
                    <a:lnTo>
                      <a:pt x="341" y="281"/>
                    </a:lnTo>
                    <a:lnTo>
                      <a:pt x="386" y="271"/>
                    </a:lnTo>
                    <a:lnTo>
                      <a:pt x="411" y="273"/>
                    </a:lnTo>
                    <a:lnTo>
                      <a:pt x="428" y="284"/>
                    </a:lnTo>
                    <a:lnTo>
                      <a:pt x="448" y="306"/>
                    </a:lnTo>
                    <a:lnTo>
                      <a:pt x="467" y="340"/>
                    </a:lnTo>
                    <a:lnTo>
                      <a:pt x="475" y="374"/>
                    </a:lnTo>
                    <a:lnTo>
                      <a:pt x="484" y="413"/>
                    </a:lnTo>
                    <a:lnTo>
                      <a:pt x="497" y="435"/>
                    </a:lnTo>
                    <a:lnTo>
                      <a:pt x="523" y="460"/>
                    </a:lnTo>
                    <a:lnTo>
                      <a:pt x="546" y="481"/>
                    </a:lnTo>
                    <a:lnTo>
                      <a:pt x="572" y="491"/>
                    </a:lnTo>
                    <a:lnTo>
                      <a:pt x="592" y="502"/>
                    </a:lnTo>
                    <a:lnTo>
                      <a:pt x="628" y="511"/>
                    </a:lnTo>
                    <a:lnTo>
                      <a:pt x="652" y="521"/>
                    </a:lnTo>
                    <a:lnTo>
                      <a:pt x="677" y="537"/>
                    </a:lnTo>
                    <a:lnTo>
                      <a:pt x="681" y="564"/>
                    </a:lnTo>
                    <a:lnTo>
                      <a:pt x="689" y="594"/>
                    </a:lnTo>
                    <a:lnTo>
                      <a:pt x="695" y="625"/>
                    </a:lnTo>
                    <a:lnTo>
                      <a:pt x="702" y="647"/>
                    </a:lnTo>
                    <a:lnTo>
                      <a:pt x="711" y="670"/>
                    </a:lnTo>
                    <a:lnTo>
                      <a:pt x="731" y="680"/>
                    </a:lnTo>
                    <a:lnTo>
                      <a:pt x="752" y="681"/>
                    </a:lnTo>
                    <a:lnTo>
                      <a:pt x="772" y="675"/>
                    </a:lnTo>
                    <a:lnTo>
                      <a:pt x="800" y="648"/>
                    </a:lnTo>
                    <a:lnTo>
                      <a:pt x="818" y="626"/>
                    </a:lnTo>
                    <a:lnTo>
                      <a:pt x="834" y="599"/>
                    </a:lnTo>
                    <a:lnTo>
                      <a:pt x="846" y="580"/>
                    </a:lnTo>
                    <a:lnTo>
                      <a:pt x="854" y="569"/>
                    </a:lnTo>
                    <a:lnTo>
                      <a:pt x="867" y="542"/>
                    </a:lnTo>
                    <a:lnTo>
                      <a:pt x="892" y="512"/>
                    </a:lnTo>
                    <a:lnTo>
                      <a:pt x="923" y="488"/>
                    </a:lnTo>
                    <a:lnTo>
                      <a:pt x="948" y="473"/>
                    </a:lnTo>
                    <a:lnTo>
                      <a:pt x="997" y="456"/>
                    </a:lnTo>
                    <a:lnTo>
                      <a:pt x="1029" y="456"/>
                    </a:lnTo>
                    <a:lnTo>
                      <a:pt x="1062" y="463"/>
                    </a:lnTo>
                    <a:lnTo>
                      <a:pt x="1084" y="474"/>
                    </a:lnTo>
                    <a:lnTo>
                      <a:pt x="1102" y="487"/>
                    </a:lnTo>
                    <a:lnTo>
                      <a:pt x="1122" y="511"/>
                    </a:lnTo>
                    <a:lnTo>
                      <a:pt x="1136" y="518"/>
                    </a:lnTo>
                    <a:lnTo>
                      <a:pt x="1167" y="521"/>
                    </a:lnTo>
                    <a:lnTo>
                      <a:pt x="1203" y="517"/>
                    </a:lnTo>
                    <a:lnTo>
                      <a:pt x="1253" y="522"/>
                    </a:lnTo>
                    <a:lnTo>
                      <a:pt x="1298" y="527"/>
                    </a:lnTo>
                    <a:lnTo>
                      <a:pt x="1335" y="538"/>
                    </a:lnTo>
                    <a:lnTo>
                      <a:pt x="1395" y="542"/>
                    </a:lnTo>
                    <a:lnTo>
                      <a:pt x="1498" y="546"/>
                    </a:lnTo>
                    <a:lnTo>
                      <a:pt x="1559" y="556"/>
                    </a:lnTo>
                    <a:lnTo>
                      <a:pt x="1597" y="581"/>
                    </a:lnTo>
                    <a:lnTo>
                      <a:pt x="1623" y="601"/>
                    </a:lnTo>
                    <a:lnTo>
                      <a:pt x="1633" y="618"/>
                    </a:lnTo>
                    <a:lnTo>
                      <a:pt x="1645" y="646"/>
                    </a:lnTo>
                    <a:lnTo>
                      <a:pt x="1654" y="662"/>
                    </a:lnTo>
                    <a:lnTo>
                      <a:pt x="1672" y="685"/>
                    </a:lnTo>
                    <a:lnTo>
                      <a:pt x="1703" y="692"/>
                    </a:lnTo>
                    <a:lnTo>
                      <a:pt x="1713" y="685"/>
                    </a:lnTo>
                    <a:lnTo>
                      <a:pt x="1729" y="667"/>
                    </a:lnTo>
                    <a:lnTo>
                      <a:pt x="1735" y="658"/>
                    </a:lnTo>
                    <a:lnTo>
                      <a:pt x="1740" y="644"/>
                    </a:lnTo>
                    <a:lnTo>
                      <a:pt x="1756" y="626"/>
                    </a:lnTo>
                    <a:lnTo>
                      <a:pt x="1779" y="624"/>
                    </a:lnTo>
                    <a:lnTo>
                      <a:pt x="1807" y="640"/>
                    </a:lnTo>
                    <a:lnTo>
                      <a:pt x="1814" y="654"/>
                    </a:lnTo>
                    <a:lnTo>
                      <a:pt x="1822" y="679"/>
                    </a:lnTo>
                    <a:lnTo>
                      <a:pt x="1843" y="732"/>
                    </a:lnTo>
                    <a:lnTo>
                      <a:pt x="1853" y="742"/>
                    </a:lnTo>
                    <a:lnTo>
                      <a:pt x="1874" y="746"/>
                    </a:lnTo>
                    <a:lnTo>
                      <a:pt x="1908" y="752"/>
                    </a:lnTo>
                    <a:lnTo>
                      <a:pt x="1923" y="763"/>
                    </a:lnTo>
                    <a:lnTo>
                      <a:pt x="1940" y="785"/>
                    </a:lnTo>
                    <a:lnTo>
                      <a:pt x="1961" y="819"/>
                    </a:lnTo>
                    <a:lnTo>
                      <a:pt x="1972" y="861"/>
                    </a:lnTo>
                    <a:lnTo>
                      <a:pt x="1988" y="885"/>
                    </a:lnTo>
                    <a:lnTo>
                      <a:pt x="2007" y="911"/>
                    </a:lnTo>
                    <a:lnTo>
                      <a:pt x="2024" y="922"/>
                    </a:lnTo>
                    <a:lnTo>
                      <a:pt x="2077" y="924"/>
                    </a:lnTo>
                    <a:lnTo>
                      <a:pt x="2126" y="929"/>
                    </a:lnTo>
                    <a:lnTo>
                      <a:pt x="2209" y="938"/>
                    </a:lnTo>
                    <a:lnTo>
                      <a:pt x="2304" y="952"/>
                    </a:lnTo>
                    <a:lnTo>
                      <a:pt x="2375" y="964"/>
                    </a:lnTo>
                    <a:lnTo>
                      <a:pt x="2438" y="984"/>
                    </a:lnTo>
                    <a:lnTo>
                      <a:pt x="2493" y="1007"/>
                    </a:lnTo>
                    <a:lnTo>
                      <a:pt x="2525" y="1018"/>
                    </a:lnTo>
                    <a:lnTo>
                      <a:pt x="2580" y="1024"/>
                    </a:lnTo>
                    <a:lnTo>
                      <a:pt x="2657" y="1025"/>
                    </a:lnTo>
                    <a:lnTo>
                      <a:pt x="2824" y="1013"/>
                    </a:lnTo>
                    <a:lnTo>
                      <a:pt x="2975" y="1002"/>
                    </a:lnTo>
                    <a:lnTo>
                      <a:pt x="3051" y="992"/>
                    </a:lnTo>
                    <a:lnTo>
                      <a:pt x="3106" y="989"/>
                    </a:lnTo>
                    <a:lnTo>
                      <a:pt x="3174" y="997"/>
                    </a:lnTo>
                    <a:lnTo>
                      <a:pt x="3269" y="1020"/>
                    </a:lnTo>
                    <a:lnTo>
                      <a:pt x="3341" y="1044"/>
                    </a:lnTo>
                    <a:lnTo>
                      <a:pt x="3428" y="1088"/>
                    </a:lnTo>
                    <a:lnTo>
                      <a:pt x="3482" y="1121"/>
                    </a:lnTo>
                    <a:lnTo>
                      <a:pt x="3503" y="1149"/>
                    </a:lnTo>
                    <a:lnTo>
                      <a:pt x="3519" y="1174"/>
                    </a:lnTo>
                    <a:lnTo>
                      <a:pt x="3525" y="1194"/>
                    </a:lnTo>
                    <a:lnTo>
                      <a:pt x="3537" y="1233"/>
                    </a:lnTo>
                    <a:lnTo>
                      <a:pt x="3546" y="1247"/>
                    </a:lnTo>
                    <a:lnTo>
                      <a:pt x="3569" y="1270"/>
                    </a:lnTo>
                    <a:lnTo>
                      <a:pt x="3652" y="1334"/>
                    </a:lnTo>
                    <a:lnTo>
                      <a:pt x="3712" y="1397"/>
                    </a:lnTo>
                    <a:lnTo>
                      <a:pt x="3753" y="1445"/>
                    </a:lnTo>
                    <a:lnTo>
                      <a:pt x="3770" y="1490"/>
                    </a:lnTo>
                    <a:lnTo>
                      <a:pt x="3783" y="1539"/>
                    </a:lnTo>
                    <a:lnTo>
                      <a:pt x="3783" y="1607"/>
                    </a:lnTo>
                    <a:lnTo>
                      <a:pt x="3782" y="1646"/>
                    </a:lnTo>
                    <a:lnTo>
                      <a:pt x="3781" y="1691"/>
                    </a:lnTo>
                    <a:lnTo>
                      <a:pt x="3778" y="1739"/>
                    </a:lnTo>
                    <a:lnTo>
                      <a:pt x="3770" y="1776"/>
                    </a:lnTo>
                    <a:lnTo>
                      <a:pt x="3766" y="1811"/>
                    </a:lnTo>
                    <a:lnTo>
                      <a:pt x="3762" y="1846"/>
                    </a:lnTo>
                    <a:lnTo>
                      <a:pt x="3762" y="1879"/>
                    </a:lnTo>
                    <a:lnTo>
                      <a:pt x="3760" y="1923"/>
                    </a:lnTo>
                    <a:lnTo>
                      <a:pt x="3761" y="1948"/>
                    </a:lnTo>
                    <a:lnTo>
                      <a:pt x="5455" y="1948"/>
                    </a:lnTo>
                    <a:lnTo>
                      <a:pt x="5435" y="1937"/>
                    </a:lnTo>
                    <a:lnTo>
                      <a:pt x="5387" y="1926"/>
                    </a:lnTo>
                    <a:lnTo>
                      <a:pt x="5309" y="1905"/>
                    </a:lnTo>
                    <a:lnTo>
                      <a:pt x="5236" y="1893"/>
                    </a:lnTo>
                    <a:lnTo>
                      <a:pt x="5194" y="1879"/>
                    </a:lnTo>
                    <a:lnTo>
                      <a:pt x="5168" y="1868"/>
                    </a:lnTo>
                    <a:lnTo>
                      <a:pt x="5140" y="1858"/>
                    </a:lnTo>
                    <a:lnTo>
                      <a:pt x="5116" y="1838"/>
                    </a:lnTo>
                    <a:lnTo>
                      <a:pt x="5079" y="1808"/>
                    </a:lnTo>
                    <a:lnTo>
                      <a:pt x="5059" y="1783"/>
                    </a:lnTo>
                    <a:lnTo>
                      <a:pt x="5034" y="1751"/>
                    </a:lnTo>
                    <a:lnTo>
                      <a:pt x="5002" y="1709"/>
                    </a:lnTo>
                    <a:lnTo>
                      <a:pt x="4968" y="1660"/>
                    </a:lnTo>
                    <a:lnTo>
                      <a:pt x="4935" y="1609"/>
                    </a:lnTo>
                    <a:lnTo>
                      <a:pt x="4902" y="1539"/>
                    </a:lnTo>
                    <a:lnTo>
                      <a:pt x="4836" y="1441"/>
                    </a:lnTo>
                    <a:lnTo>
                      <a:pt x="4756" y="1338"/>
                    </a:lnTo>
                    <a:lnTo>
                      <a:pt x="4684" y="1287"/>
                    </a:lnTo>
                    <a:lnTo>
                      <a:pt x="4619" y="1246"/>
                    </a:lnTo>
                    <a:lnTo>
                      <a:pt x="4554" y="1217"/>
                    </a:lnTo>
                    <a:lnTo>
                      <a:pt x="4466" y="1175"/>
                    </a:lnTo>
                    <a:lnTo>
                      <a:pt x="4392" y="1134"/>
                    </a:lnTo>
                    <a:lnTo>
                      <a:pt x="4349" y="1107"/>
                    </a:lnTo>
                    <a:lnTo>
                      <a:pt x="4316" y="1077"/>
                    </a:lnTo>
                    <a:lnTo>
                      <a:pt x="4293" y="1057"/>
                    </a:lnTo>
                    <a:lnTo>
                      <a:pt x="4272" y="1028"/>
                    </a:lnTo>
                    <a:lnTo>
                      <a:pt x="4261" y="1000"/>
                    </a:lnTo>
                    <a:lnTo>
                      <a:pt x="4257" y="972"/>
                    </a:lnTo>
                    <a:lnTo>
                      <a:pt x="4259" y="950"/>
                    </a:lnTo>
                    <a:lnTo>
                      <a:pt x="4270" y="904"/>
                    </a:lnTo>
                    <a:lnTo>
                      <a:pt x="4275" y="884"/>
                    </a:lnTo>
                    <a:lnTo>
                      <a:pt x="4285" y="850"/>
                    </a:lnTo>
                    <a:lnTo>
                      <a:pt x="4295" y="807"/>
                    </a:lnTo>
                    <a:lnTo>
                      <a:pt x="4306" y="765"/>
                    </a:lnTo>
                    <a:lnTo>
                      <a:pt x="4316" y="725"/>
                    </a:lnTo>
                    <a:lnTo>
                      <a:pt x="4322" y="649"/>
                    </a:lnTo>
                    <a:close/>
                  </a:path>
                </a:pathLst>
              </a:custGeom>
              <a:solidFill>
                <a:srgbClr val="E59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2643" y="732"/>
                <a:ext cx="2817" cy="1206"/>
              </a:xfrm>
              <a:custGeom>
                <a:avLst/>
                <a:gdLst>
                  <a:gd name="T0" fmla="*/ 0 w 8451"/>
                  <a:gd name="T1" fmla="*/ 0 h 3620"/>
                  <a:gd name="T2" fmla="*/ 0 w 8451"/>
                  <a:gd name="T3" fmla="*/ 0 h 3620"/>
                  <a:gd name="T4" fmla="*/ 0 w 8451"/>
                  <a:gd name="T5" fmla="*/ 0 h 3620"/>
                  <a:gd name="T6" fmla="*/ 0 w 8451"/>
                  <a:gd name="T7" fmla="*/ 0 h 3620"/>
                  <a:gd name="T8" fmla="*/ 0 w 8451"/>
                  <a:gd name="T9" fmla="*/ 0 h 3620"/>
                  <a:gd name="T10" fmla="*/ 0 w 8451"/>
                  <a:gd name="T11" fmla="*/ 0 h 3620"/>
                  <a:gd name="T12" fmla="*/ 0 w 8451"/>
                  <a:gd name="T13" fmla="*/ 0 h 3620"/>
                  <a:gd name="T14" fmla="*/ 0 w 8451"/>
                  <a:gd name="T15" fmla="*/ 0 h 3620"/>
                  <a:gd name="T16" fmla="*/ 0 w 8451"/>
                  <a:gd name="T17" fmla="*/ 0 h 3620"/>
                  <a:gd name="T18" fmla="*/ 0 w 8451"/>
                  <a:gd name="T19" fmla="*/ 0 h 3620"/>
                  <a:gd name="T20" fmla="*/ 0 w 8451"/>
                  <a:gd name="T21" fmla="*/ 0 h 3620"/>
                  <a:gd name="T22" fmla="*/ 0 w 8451"/>
                  <a:gd name="T23" fmla="*/ 0 h 3620"/>
                  <a:gd name="T24" fmla="*/ 0 w 8451"/>
                  <a:gd name="T25" fmla="*/ 0 h 3620"/>
                  <a:gd name="T26" fmla="*/ 0 w 8451"/>
                  <a:gd name="T27" fmla="*/ 0 h 3620"/>
                  <a:gd name="T28" fmla="*/ 0 w 8451"/>
                  <a:gd name="T29" fmla="*/ 0 h 3620"/>
                  <a:gd name="T30" fmla="*/ 0 w 8451"/>
                  <a:gd name="T31" fmla="*/ 0 h 3620"/>
                  <a:gd name="T32" fmla="*/ 0 w 8451"/>
                  <a:gd name="T33" fmla="*/ 0 h 3620"/>
                  <a:gd name="T34" fmla="*/ 0 w 8451"/>
                  <a:gd name="T35" fmla="*/ 0 h 3620"/>
                  <a:gd name="T36" fmla="*/ 0 w 8451"/>
                  <a:gd name="T37" fmla="*/ 0 h 3620"/>
                  <a:gd name="T38" fmla="*/ 0 w 8451"/>
                  <a:gd name="T39" fmla="*/ 0 h 3620"/>
                  <a:gd name="T40" fmla="*/ 0 w 8451"/>
                  <a:gd name="T41" fmla="*/ 0 h 3620"/>
                  <a:gd name="T42" fmla="*/ 0 w 8451"/>
                  <a:gd name="T43" fmla="*/ 0 h 3620"/>
                  <a:gd name="T44" fmla="*/ 0 w 8451"/>
                  <a:gd name="T45" fmla="*/ 0 h 3620"/>
                  <a:gd name="T46" fmla="*/ 0 w 8451"/>
                  <a:gd name="T47" fmla="*/ 0 h 3620"/>
                  <a:gd name="T48" fmla="*/ 0 w 8451"/>
                  <a:gd name="T49" fmla="*/ 0 h 3620"/>
                  <a:gd name="T50" fmla="*/ 0 w 8451"/>
                  <a:gd name="T51" fmla="*/ 0 h 3620"/>
                  <a:gd name="T52" fmla="*/ 0 w 8451"/>
                  <a:gd name="T53" fmla="*/ 0 h 3620"/>
                  <a:gd name="T54" fmla="*/ 0 w 8451"/>
                  <a:gd name="T55" fmla="*/ 0 h 3620"/>
                  <a:gd name="T56" fmla="*/ 0 w 8451"/>
                  <a:gd name="T57" fmla="*/ 0 h 3620"/>
                  <a:gd name="T58" fmla="*/ 0 w 8451"/>
                  <a:gd name="T59" fmla="*/ 0 h 3620"/>
                  <a:gd name="T60" fmla="*/ 0 w 8451"/>
                  <a:gd name="T61" fmla="*/ 0 h 3620"/>
                  <a:gd name="T62" fmla="*/ 0 w 8451"/>
                  <a:gd name="T63" fmla="*/ 0 h 3620"/>
                  <a:gd name="T64" fmla="*/ 0 w 8451"/>
                  <a:gd name="T65" fmla="*/ 0 h 3620"/>
                  <a:gd name="T66" fmla="*/ 0 w 8451"/>
                  <a:gd name="T67" fmla="*/ 0 h 3620"/>
                  <a:gd name="T68" fmla="*/ 0 w 8451"/>
                  <a:gd name="T69" fmla="*/ 0 h 3620"/>
                  <a:gd name="T70" fmla="*/ 0 w 8451"/>
                  <a:gd name="T71" fmla="*/ 0 h 3620"/>
                  <a:gd name="T72" fmla="*/ 0 w 8451"/>
                  <a:gd name="T73" fmla="*/ 0 h 3620"/>
                  <a:gd name="T74" fmla="*/ 0 w 8451"/>
                  <a:gd name="T75" fmla="*/ 0 h 3620"/>
                  <a:gd name="T76" fmla="*/ 0 w 8451"/>
                  <a:gd name="T77" fmla="*/ 0 h 3620"/>
                  <a:gd name="T78" fmla="*/ 0 w 8451"/>
                  <a:gd name="T79" fmla="*/ 0 h 3620"/>
                  <a:gd name="T80" fmla="*/ 0 w 8451"/>
                  <a:gd name="T81" fmla="*/ 0 h 3620"/>
                  <a:gd name="T82" fmla="*/ 0 w 8451"/>
                  <a:gd name="T83" fmla="*/ 0 h 3620"/>
                  <a:gd name="T84" fmla="*/ 0 w 8451"/>
                  <a:gd name="T85" fmla="*/ 0 h 3620"/>
                  <a:gd name="T86" fmla="*/ 0 w 8451"/>
                  <a:gd name="T87" fmla="*/ 0 h 3620"/>
                  <a:gd name="T88" fmla="*/ 0 w 8451"/>
                  <a:gd name="T89" fmla="*/ 0 h 3620"/>
                  <a:gd name="T90" fmla="*/ 0 w 8451"/>
                  <a:gd name="T91" fmla="*/ 0 h 3620"/>
                  <a:gd name="T92" fmla="*/ 0 w 8451"/>
                  <a:gd name="T93" fmla="*/ 0 h 3620"/>
                  <a:gd name="T94" fmla="*/ 0 w 8451"/>
                  <a:gd name="T95" fmla="*/ 0 h 3620"/>
                  <a:gd name="T96" fmla="*/ 0 w 8451"/>
                  <a:gd name="T97" fmla="*/ 0 h 3620"/>
                  <a:gd name="T98" fmla="*/ 0 w 8451"/>
                  <a:gd name="T99" fmla="*/ 0 h 3620"/>
                  <a:gd name="T100" fmla="*/ 0 w 8451"/>
                  <a:gd name="T101" fmla="*/ 0 h 3620"/>
                  <a:gd name="T102" fmla="*/ 0 w 8451"/>
                  <a:gd name="T103" fmla="*/ 0 h 3620"/>
                  <a:gd name="T104" fmla="*/ 0 w 8451"/>
                  <a:gd name="T105" fmla="*/ 0 h 3620"/>
                  <a:gd name="T106" fmla="*/ 0 w 8451"/>
                  <a:gd name="T107" fmla="*/ 0 h 3620"/>
                  <a:gd name="T108" fmla="*/ 0 w 8451"/>
                  <a:gd name="T109" fmla="*/ 0 h 3620"/>
                  <a:gd name="T110" fmla="*/ 0 w 8451"/>
                  <a:gd name="T111" fmla="*/ 0 h 3620"/>
                  <a:gd name="T112" fmla="*/ 0 w 8451"/>
                  <a:gd name="T113" fmla="*/ 0 h 3620"/>
                  <a:gd name="T114" fmla="*/ 0 w 8451"/>
                  <a:gd name="T115" fmla="*/ 0 h 3620"/>
                  <a:gd name="T116" fmla="*/ 0 w 8451"/>
                  <a:gd name="T117" fmla="*/ 0 h 3620"/>
                  <a:gd name="T118" fmla="*/ 0 w 8451"/>
                  <a:gd name="T119" fmla="*/ 0 h 3620"/>
                  <a:gd name="T120" fmla="*/ 0 w 8451"/>
                  <a:gd name="T121" fmla="*/ 0 h 3620"/>
                  <a:gd name="T122" fmla="*/ 0 w 8451"/>
                  <a:gd name="T123" fmla="*/ 0 h 36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451" h="3620">
                    <a:moveTo>
                      <a:pt x="3365" y="2395"/>
                    </a:moveTo>
                    <a:lnTo>
                      <a:pt x="3437" y="2320"/>
                    </a:lnTo>
                    <a:lnTo>
                      <a:pt x="3464" y="2290"/>
                    </a:lnTo>
                    <a:lnTo>
                      <a:pt x="3504" y="2247"/>
                    </a:lnTo>
                    <a:lnTo>
                      <a:pt x="3532" y="2223"/>
                    </a:lnTo>
                    <a:lnTo>
                      <a:pt x="3579" y="2180"/>
                    </a:lnTo>
                    <a:lnTo>
                      <a:pt x="3612" y="2151"/>
                    </a:lnTo>
                    <a:lnTo>
                      <a:pt x="3644" y="2125"/>
                    </a:lnTo>
                    <a:lnTo>
                      <a:pt x="3714" y="2081"/>
                    </a:lnTo>
                    <a:lnTo>
                      <a:pt x="3758" y="2047"/>
                    </a:lnTo>
                    <a:lnTo>
                      <a:pt x="3816" y="2012"/>
                    </a:lnTo>
                    <a:lnTo>
                      <a:pt x="3864" y="1986"/>
                    </a:lnTo>
                    <a:lnTo>
                      <a:pt x="3905" y="1967"/>
                    </a:lnTo>
                    <a:lnTo>
                      <a:pt x="3912" y="1962"/>
                    </a:lnTo>
                    <a:lnTo>
                      <a:pt x="3958" y="1941"/>
                    </a:lnTo>
                    <a:lnTo>
                      <a:pt x="4019" y="1928"/>
                    </a:lnTo>
                    <a:lnTo>
                      <a:pt x="4067" y="1923"/>
                    </a:lnTo>
                    <a:lnTo>
                      <a:pt x="4117" y="1933"/>
                    </a:lnTo>
                    <a:lnTo>
                      <a:pt x="4153" y="1938"/>
                    </a:lnTo>
                    <a:lnTo>
                      <a:pt x="4198" y="1948"/>
                    </a:lnTo>
                    <a:lnTo>
                      <a:pt x="4223" y="1960"/>
                    </a:lnTo>
                    <a:lnTo>
                      <a:pt x="4270" y="1985"/>
                    </a:lnTo>
                    <a:lnTo>
                      <a:pt x="4306" y="2008"/>
                    </a:lnTo>
                    <a:lnTo>
                      <a:pt x="4350" y="2056"/>
                    </a:lnTo>
                    <a:lnTo>
                      <a:pt x="4405" y="2129"/>
                    </a:lnTo>
                    <a:lnTo>
                      <a:pt x="4442" y="2242"/>
                    </a:lnTo>
                    <a:lnTo>
                      <a:pt x="4492" y="2346"/>
                    </a:lnTo>
                    <a:lnTo>
                      <a:pt x="4509" y="2438"/>
                    </a:lnTo>
                    <a:lnTo>
                      <a:pt x="4560" y="2501"/>
                    </a:lnTo>
                    <a:lnTo>
                      <a:pt x="4623" y="2567"/>
                    </a:lnTo>
                    <a:lnTo>
                      <a:pt x="4681" y="2611"/>
                    </a:lnTo>
                    <a:lnTo>
                      <a:pt x="4754" y="2650"/>
                    </a:lnTo>
                    <a:lnTo>
                      <a:pt x="4842" y="2684"/>
                    </a:lnTo>
                    <a:lnTo>
                      <a:pt x="4912" y="2693"/>
                    </a:lnTo>
                    <a:lnTo>
                      <a:pt x="4981" y="2691"/>
                    </a:lnTo>
                    <a:lnTo>
                      <a:pt x="5035" y="2688"/>
                    </a:lnTo>
                    <a:lnTo>
                      <a:pt x="5083" y="2679"/>
                    </a:lnTo>
                    <a:lnTo>
                      <a:pt x="5211" y="2664"/>
                    </a:lnTo>
                    <a:lnTo>
                      <a:pt x="5273" y="2657"/>
                    </a:lnTo>
                    <a:lnTo>
                      <a:pt x="5387" y="2651"/>
                    </a:lnTo>
                    <a:lnTo>
                      <a:pt x="5489" y="2651"/>
                    </a:lnTo>
                    <a:lnTo>
                      <a:pt x="5584" y="2648"/>
                    </a:lnTo>
                    <a:lnTo>
                      <a:pt x="5656" y="2649"/>
                    </a:lnTo>
                    <a:lnTo>
                      <a:pt x="5818" y="2668"/>
                    </a:lnTo>
                    <a:lnTo>
                      <a:pt x="5956" y="2699"/>
                    </a:lnTo>
                    <a:lnTo>
                      <a:pt x="6058" y="2723"/>
                    </a:lnTo>
                    <a:lnTo>
                      <a:pt x="6145" y="2753"/>
                    </a:lnTo>
                    <a:lnTo>
                      <a:pt x="6259" y="2805"/>
                    </a:lnTo>
                    <a:lnTo>
                      <a:pt x="6372" y="2860"/>
                    </a:lnTo>
                    <a:lnTo>
                      <a:pt x="6447" y="2899"/>
                    </a:lnTo>
                    <a:lnTo>
                      <a:pt x="6537" y="2950"/>
                    </a:lnTo>
                    <a:lnTo>
                      <a:pt x="6623" y="3005"/>
                    </a:lnTo>
                    <a:lnTo>
                      <a:pt x="6747" y="3084"/>
                    </a:lnTo>
                    <a:lnTo>
                      <a:pt x="6874" y="3169"/>
                    </a:lnTo>
                    <a:lnTo>
                      <a:pt x="7019" y="3265"/>
                    </a:lnTo>
                    <a:lnTo>
                      <a:pt x="7260" y="3381"/>
                    </a:lnTo>
                    <a:lnTo>
                      <a:pt x="7525" y="3497"/>
                    </a:lnTo>
                    <a:lnTo>
                      <a:pt x="8451" y="0"/>
                    </a:lnTo>
                    <a:lnTo>
                      <a:pt x="8158" y="76"/>
                    </a:lnTo>
                    <a:lnTo>
                      <a:pt x="7779" y="130"/>
                    </a:lnTo>
                    <a:lnTo>
                      <a:pt x="7531" y="171"/>
                    </a:lnTo>
                    <a:lnTo>
                      <a:pt x="7348" y="180"/>
                    </a:lnTo>
                    <a:lnTo>
                      <a:pt x="7175" y="193"/>
                    </a:lnTo>
                    <a:lnTo>
                      <a:pt x="7063" y="206"/>
                    </a:lnTo>
                    <a:lnTo>
                      <a:pt x="6862" y="199"/>
                    </a:lnTo>
                    <a:lnTo>
                      <a:pt x="6627" y="209"/>
                    </a:lnTo>
                    <a:lnTo>
                      <a:pt x="6442" y="206"/>
                    </a:lnTo>
                    <a:lnTo>
                      <a:pt x="6325" y="209"/>
                    </a:lnTo>
                    <a:lnTo>
                      <a:pt x="6233" y="211"/>
                    </a:lnTo>
                    <a:lnTo>
                      <a:pt x="6117" y="220"/>
                    </a:lnTo>
                    <a:lnTo>
                      <a:pt x="5955" y="224"/>
                    </a:lnTo>
                    <a:lnTo>
                      <a:pt x="5847" y="250"/>
                    </a:lnTo>
                    <a:lnTo>
                      <a:pt x="5785" y="271"/>
                    </a:lnTo>
                    <a:lnTo>
                      <a:pt x="5711" y="300"/>
                    </a:lnTo>
                    <a:lnTo>
                      <a:pt x="5633" y="327"/>
                    </a:lnTo>
                    <a:lnTo>
                      <a:pt x="5571" y="351"/>
                    </a:lnTo>
                    <a:lnTo>
                      <a:pt x="5483" y="383"/>
                    </a:lnTo>
                    <a:lnTo>
                      <a:pt x="5401" y="412"/>
                    </a:lnTo>
                    <a:lnTo>
                      <a:pt x="5332" y="443"/>
                    </a:lnTo>
                    <a:lnTo>
                      <a:pt x="5189" y="496"/>
                    </a:lnTo>
                    <a:lnTo>
                      <a:pt x="5046" y="539"/>
                    </a:lnTo>
                    <a:lnTo>
                      <a:pt x="4915" y="590"/>
                    </a:lnTo>
                    <a:lnTo>
                      <a:pt x="4835" y="613"/>
                    </a:lnTo>
                    <a:lnTo>
                      <a:pt x="4751" y="637"/>
                    </a:lnTo>
                    <a:lnTo>
                      <a:pt x="4693" y="652"/>
                    </a:lnTo>
                    <a:lnTo>
                      <a:pt x="4641" y="664"/>
                    </a:lnTo>
                    <a:lnTo>
                      <a:pt x="4555" y="693"/>
                    </a:lnTo>
                    <a:lnTo>
                      <a:pt x="4470" y="730"/>
                    </a:lnTo>
                    <a:lnTo>
                      <a:pt x="4391" y="765"/>
                    </a:lnTo>
                    <a:lnTo>
                      <a:pt x="4330" y="792"/>
                    </a:lnTo>
                    <a:lnTo>
                      <a:pt x="4252" y="829"/>
                    </a:lnTo>
                    <a:lnTo>
                      <a:pt x="4180" y="867"/>
                    </a:lnTo>
                    <a:lnTo>
                      <a:pt x="4089" y="931"/>
                    </a:lnTo>
                    <a:lnTo>
                      <a:pt x="3993" y="1013"/>
                    </a:lnTo>
                    <a:lnTo>
                      <a:pt x="3910" y="1090"/>
                    </a:lnTo>
                    <a:lnTo>
                      <a:pt x="3844" y="1167"/>
                    </a:lnTo>
                    <a:lnTo>
                      <a:pt x="3776" y="1262"/>
                    </a:lnTo>
                    <a:lnTo>
                      <a:pt x="3711" y="1359"/>
                    </a:lnTo>
                    <a:lnTo>
                      <a:pt x="3654" y="1428"/>
                    </a:lnTo>
                    <a:lnTo>
                      <a:pt x="3611" y="1480"/>
                    </a:lnTo>
                    <a:lnTo>
                      <a:pt x="3565" y="1527"/>
                    </a:lnTo>
                    <a:lnTo>
                      <a:pt x="3502" y="1583"/>
                    </a:lnTo>
                    <a:lnTo>
                      <a:pt x="3447" y="1627"/>
                    </a:lnTo>
                    <a:lnTo>
                      <a:pt x="3389" y="1667"/>
                    </a:lnTo>
                    <a:lnTo>
                      <a:pt x="3344" y="1696"/>
                    </a:lnTo>
                    <a:lnTo>
                      <a:pt x="3303" y="1720"/>
                    </a:lnTo>
                    <a:lnTo>
                      <a:pt x="3242" y="1750"/>
                    </a:lnTo>
                    <a:lnTo>
                      <a:pt x="3194" y="1778"/>
                    </a:lnTo>
                    <a:lnTo>
                      <a:pt x="3070" y="1832"/>
                    </a:lnTo>
                    <a:lnTo>
                      <a:pt x="2937" y="1891"/>
                    </a:lnTo>
                    <a:lnTo>
                      <a:pt x="2858" y="1920"/>
                    </a:lnTo>
                    <a:lnTo>
                      <a:pt x="2762" y="1943"/>
                    </a:lnTo>
                    <a:lnTo>
                      <a:pt x="2694" y="1958"/>
                    </a:lnTo>
                    <a:lnTo>
                      <a:pt x="2616" y="1961"/>
                    </a:lnTo>
                    <a:lnTo>
                      <a:pt x="2518" y="1948"/>
                    </a:lnTo>
                    <a:lnTo>
                      <a:pt x="2439" y="1930"/>
                    </a:lnTo>
                    <a:lnTo>
                      <a:pt x="2393" y="1903"/>
                    </a:lnTo>
                    <a:lnTo>
                      <a:pt x="2339" y="1870"/>
                    </a:lnTo>
                    <a:lnTo>
                      <a:pt x="2307" y="1835"/>
                    </a:lnTo>
                    <a:lnTo>
                      <a:pt x="2249" y="1791"/>
                    </a:lnTo>
                    <a:lnTo>
                      <a:pt x="2143" y="1751"/>
                    </a:lnTo>
                    <a:lnTo>
                      <a:pt x="2005" y="1719"/>
                    </a:lnTo>
                    <a:lnTo>
                      <a:pt x="1874" y="1699"/>
                    </a:lnTo>
                    <a:lnTo>
                      <a:pt x="1722" y="1714"/>
                    </a:lnTo>
                    <a:lnTo>
                      <a:pt x="1530" y="1750"/>
                    </a:lnTo>
                    <a:lnTo>
                      <a:pt x="1366" y="1799"/>
                    </a:lnTo>
                    <a:lnTo>
                      <a:pt x="1172" y="1872"/>
                    </a:lnTo>
                    <a:lnTo>
                      <a:pt x="1017" y="1940"/>
                    </a:lnTo>
                    <a:lnTo>
                      <a:pt x="851" y="2040"/>
                    </a:lnTo>
                    <a:lnTo>
                      <a:pt x="687" y="2130"/>
                    </a:lnTo>
                    <a:lnTo>
                      <a:pt x="560" y="2191"/>
                    </a:lnTo>
                    <a:lnTo>
                      <a:pt x="496" y="2220"/>
                    </a:lnTo>
                    <a:lnTo>
                      <a:pt x="400" y="2259"/>
                    </a:lnTo>
                    <a:lnTo>
                      <a:pt x="313" y="2294"/>
                    </a:lnTo>
                    <a:lnTo>
                      <a:pt x="233" y="2347"/>
                    </a:lnTo>
                    <a:lnTo>
                      <a:pt x="170" y="2399"/>
                    </a:lnTo>
                    <a:lnTo>
                      <a:pt x="120" y="2448"/>
                    </a:lnTo>
                    <a:lnTo>
                      <a:pt x="79" y="2500"/>
                    </a:lnTo>
                    <a:lnTo>
                      <a:pt x="44" y="2537"/>
                    </a:lnTo>
                    <a:lnTo>
                      <a:pt x="22" y="2574"/>
                    </a:lnTo>
                    <a:lnTo>
                      <a:pt x="9" y="2614"/>
                    </a:lnTo>
                    <a:lnTo>
                      <a:pt x="1" y="2654"/>
                    </a:lnTo>
                    <a:lnTo>
                      <a:pt x="0" y="2711"/>
                    </a:lnTo>
                    <a:lnTo>
                      <a:pt x="13" y="2759"/>
                    </a:lnTo>
                    <a:lnTo>
                      <a:pt x="32" y="2808"/>
                    </a:lnTo>
                    <a:lnTo>
                      <a:pt x="62" y="2868"/>
                    </a:lnTo>
                    <a:lnTo>
                      <a:pt x="85" y="2913"/>
                    </a:lnTo>
                    <a:lnTo>
                      <a:pt x="118" y="2978"/>
                    </a:lnTo>
                    <a:lnTo>
                      <a:pt x="162" y="3039"/>
                    </a:lnTo>
                    <a:lnTo>
                      <a:pt x="185" y="3082"/>
                    </a:lnTo>
                    <a:lnTo>
                      <a:pt x="205" y="3117"/>
                    </a:lnTo>
                    <a:lnTo>
                      <a:pt x="215" y="3151"/>
                    </a:lnTo>
                    <a:lnTo>
                      <a:pt x="227" y="3205"/>
                    </a:lnTo>
                    <a:lnTo>
                      <a:pt x="230" y="3252"/>
                    </a:lnTo>
                    <a:lnTo>
                      <a:pt x="230" y="3329"/>
                    </a:lnTo>
                    <a:lnTo>
                      <a:pt x="228" y="3369"/>
                    </a:lnTo>
                    <a:lnTo>
                      <a:pt x="223" y="3414"/>
                    </a:lnTo>
                    <a:lnTo>
                      <a:pt x="215" y="3454"/>
                    </a:lnTo>
                    <a:lnTo>
                      <a:pt x="202" y="3513"/>
                    </a:lnTo>
                    <a:lnTo>
                      <a:pt x="201" y="3547"/>
                    </a:lnTo>
                    <a:lnTo>
                      <a:pt x="206" y="3556"/>
                    </a:lnTo>
                    <a:lnTo>
                      <a:pt x="216" y="3570"/>
                    </a:lnTo>
                    <a:lnTo>
                      <a:pt x="230" y="3585"/>
                    </a:lnTo>
                    <a:lnTo>
                      <a:pt x="261" y="3600"/>
                    </a:lnTo>
                    <a:lnTo>
                      <a:pt x="303" y="3612"/>
                    </a:lnTo>
                    <a:lnTo>
                      <a:pt x="328" y="3614"/>
                    </a:lnTo>
                    <a:lnTo>
                      <a:pt x="362" y="3616"/>
                    </a:lnTo>
                    <a:lnTo>
                      <a:pt x="396" y="3618"/>
                    </a:lnTo>
                    <a:lnTo>
                      <a:pt x="468" y="3620"/>
                    </a:lnTo>
                    <a:lnTo>
                      <a:pt x="555" y="3618"/>
                    </a:lnTo>
                    <a:lnTo>
                      <a:pt x="678" y="3602"/>
                    </a:lnTo>
                    <a:lnTo>
                      <a:pt x="842" y="3567"/>
                    </a:lnTo>
                    <a:lnTo>
                      <a:pt x="1015" y="3525"/>
                    </a:lnTo>
                    <a:lnTo>
                      <a:pt x="1186" y="3485"/>
                    </a:lnTo>
                    <a:lnTo>
                      <a:pt x="1382" y="3428"/>
                    </a:lnTo>
                    <a:lnTo>
                      <a:pt x="1628" y="3362"/>
                    </a:lnTo>
                    <a:lnTo>
                      <a:pt x="1936" y="3241"/>
                    </a:lnTo>
                    <a:lnTo>
                      <a:pt x="2253" y="3128"/>
                    </a:lnTo>
                    <a:lnTo>
                      <a:pt x="2498" y="3033"/>
                    </a:lnTo>
                    <a:lnTo>
                      <a:pt x="2736" y="2930"/>
                    </a:lnTo>
                    <a:lnTo>
                      <a:pt x="2896" y="2857"/>
                    </a:lnTo>
                    <a:lnTo>
                      <a:pt x="3035" y="2773"/>
                    </a:lnTo>
                    <a:lnTo>
                      <a:pt x="3153" y="2688"/>
                    </a:lnTo>
                    <a:lnTo>
                      <a:pt x="3246" y="2588"/>
                    </a:lnTo>
                    <a:lnTo>
                      <a:pt x="3305" y="2495"/>
                    </a:lnTo>
                    <a:lnTo>
                      <a:pt x="3365" y="2395"/>
                    </a:lnTo>
                    <a:close/>
                  </a:path>
                </a:pathLst>
              </a:custGeom>
              <a:solidFill>
                <a:srgbClr val="E59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1393" y="2045"/>
                <a:ext cx="1007" cy="649"/>
              </a:xfrm>
              <a:custGeom>
                <a:avLst/>
                <a:gdLst>
                  <a:gd name="T0" fmla="*/ 0 w 3023"/>
                  <a:gd name="T1" fmla="*/ 0 h 1947"/>
                  <a:gd name="T2" fmla="*/ 0 w 3023"/>
                  <a:gd name="T3" fmla="*/ 0 h 1947"/>
                  <a:gd name="T4" fmla="*/ 0 w 3023"/>
                  <a:gd name="T5" fmla="*/ 0 h 1947"/>
                  <a:gd name="T6" fmla="*/ 0 w 3023"/>
                  <a:gd name="T7" fmla="*/ 0 h 1947"/>
                  <a:gd name="T8" fmla="*/ 0 w 3023"/>
                  <a:gd name="T9" fmla="*/ 0 h 1947"/>
                  <a:gd name="T10" fmla="*/ 0 w 3023"/>
                  <a:gd name="T11" fmla="*/ 0 h 1947"/>
                  <a:gd name="T12" fmla="*/ 0 w 3023"/>
                  <a:gd name="T13" fmla="*/ 0 h 1947"/>
                  <a:gd name="T14" fmla="*/ 0 w 3023"/>
                  <a:gd name="T15" fmla="*/ 0 h 1947"/>
                  <a:gd name="T16" fmla="*/ 0 w 3023"/>
                  <a:gd name="T17" fmla="*/ 0 h 1947"/>
                  <a:gd name="T18" fmla="*/ 0 w 3023"/>
                  <a:gd name="T19" fmla="*/ 0 h 1947"/>
                  <a:gd name="T20" fmla="*/ 0 w 3023"/>
                  <a:gd name="T21" fmla="*/ 0 h 1947"/>
                  <a:gd name="T22" fmla="*/ 0 w 3023"/>
                  <a:gd name="T23" fmla="*/ 0 h 1947"/>
                  <a:gd name="T24" fmla="*/ 0 w 3023"/>
                  <a:gd name="T25" fmla="*/ 0 h 1947"/>
                  <a:gd name="T26" fmla="*/ 0 w 3023"/>
                  <a:gd name="T27" fmla="*/ 0 h 1947"/>
                  <a:gd name="T28" fmla="*/ 0 w 3023"/>
                  <a:gd name="T29" fmla="*/ 0 h 1947"/>
                  <a:gd name="T30" fmla="*/ 0 w 3023"/>
                  <a:gd name="T31" fmla="*/ 0 h 1947"/>
                  <a:gd name="T32" fmla="*/ 0 w 3023"/>
                  <a:gd name="T33" fmla="*/ 0 h 1947"/>
                  <a:gd name="T34" fmla="*/ 0 w 3023"/>
                  <a:gd name="T35" fmla="*/ 0 h 1947"/>
                  <a:gd name="T36" fmla="*/ 0 w 3023"/>
                  <a:gd name="T37" fmla="*/ 0 h 1947"/>
                  <a:gd name="T38" fmla="*/ 0 w 3023"/>
                  <a:gd name="T39" fmla="*/ 0 h 1947"/>
                  <a:gd name="T40" fmla="*/ 0 w 3023"/>
                  <a:gd name="T41" fmla="*/ 0 h 1947"/>
                  <a:gd name="T42" fmla="*/ 0 w 3023"/>
                  <a:gd name="T43" fmla="*/ 0 h 1947"/>
                  <a:gd name="T44" fmla="*/ 0 w 3023"/>
                  <a:gd name="T45" fmla="*/ 0 h 1947"/>
                  <a:gd name="T46" fmla="*/ 0 w 3023"/>
                  <a:gd name="T47" fmla="*/ 0 h 1947"/>
                  <a:gd name="T48" fmla="*/ 0 w 3023"/>
                  <a:gd name="T49" fmla="*/ 0 h 1947"/>
                  <a:gd name="T50" fmla="*/ 0 w 3023"/>
                  <a:gd name="T51" fmla="*/ 0 h 1947"/>
                  <a:gd name="T52" fmla="*/ 0 w 3023"/>
                  <a:gd name="T53" fmla="*/ 0 h 1947"/>
                  <a:gd name="T54" fmla="*/ 0 w 3023"/>
                  <a:gd name="T55" fmla="*/ 0 h 1947"/>
                  <a:gd name="T56" fmla="*/ 0 w 3023"/>
                  <a:gd name="T57" fmla="*/ 0 h 1947"/>
                  <a:gd name="T58" fmla="*/ 0 w 3023"/>
                  <a:gd name="T59" fmla="*/ 0 h 1947"/>
                  <a:gd name="T60" fmla="*/ 0 w 3023"/>
                  <a:gd name="T61" fmla="*/ 0 h 1947"/>
                  <a:gd name="T62" fmla="*/ 0 w 3023"/>
                  <a:gd name="T63" fmla="*/ 0 h 1947"/>
                  <a:gd name="T64" fmla="*/ 0 w 3023"/>
                  <a:gd name="T65" fmla="*/ 0 h 1947"/>
                  <a:gd name="T66" fmla="*/ 0 w 3023"/>
                  <a:gd name="T67" fmla="*/ 0 h 1947"/>
                  <a:gd name="T68" fmla="*/ 0 w 3023"/>
                  <a:gd name="T69" fmla="*/ 0 h 1947"/>
                  <a:gd name="T70" fmla="*/ 0 w 3023"/>
                  <a:gd name="T71" fmla="*/ 0 h 1947"/>
                  <a:gd name="T72" fmla="*/ 0 w 3023"/>
                  <a:gd name="T73" fmla="*/ 0 h 1947"/>
                  <a:gd name="T74" fmla="*/ 0 w 3023"/>
                  <a:gd name="T75" fmla="*/ 0 h 1947"/>
                  <a:gd name="T76" fmla="*/ 0 w 3023"/>
                  <a:gd name="T77" fmla="*/ 0 h 1947"/>
                  <a:gd name="T78" fmla="*/ 0 w 3023"/>
                  <a:gd name="T79" fmla="*/ 0 h 1947"/>
                  <a:gd name="T80" fmla="*/ 0 w 3023"/>
                  <a:gd name="T81" fmla="*/ 0 h 1947"/>
                  <a:gd name="T82" fmla="*/ 0 w 3023"/>
                  <a:gd name="T83" fmla="*/ 0 h 1947"/>
                  <a:gd name="T84" fmla="*/ 0 w 3023"/>
                  <a:gd name="T85" fmla="*/ 0 h 1947"/>
                  <a:gd name="T86" fmla="*/ 0 w 3023"/>
                  <a:gd name="T87" fmla="*/ 0 h 1947"/>
                  <a:gd name="T88" fmla="*/ 0 w 3023"/>
                  <a:gd name="T89" fmla="*/ 0 h 1947"/>
                  <a:gd name="T90" fmla="*/ 0 w 3023"/>
                  <a:gd name="T91" fmla="*/ 0 h 1947"/>
                  <a:gd name="T92" fmla="*/ 0 w 3023"/>
                  <a:gd name="T93" fmla="*/ 0 h 1947"/>
                  <a:gd name="T94" fmla="*/ 0 w 3023"/>
                  <a:gd name="T95" fmla="*/ 0 h 1947"/>
                  <a:gd name="T96" fmla="*/ 0 w 3023"/>
                  <a:gd name="T97" fmla="*/ 0 h 1947"/>
                  <a:gd name="T98" fmla="*/ 0 w 3023"/>
                  <a:gd name="T99" fmla="*/ 0 h 1947"/>
                  <a:gd name="T100" fmla="*/ 0 w 3023"/>
                  <a:gd name="T101" fmla="*/ 0 h 1947"/>
                  <a:gd name="T102" fmla="*/ 0 w 3023"/>
                  <a:gd name="T103" fmla="*/ 0 h 1947"/>
                  <a:gd name="T104" fmla="*/ 0 w 3023"/>
                  <a:gd name="T105" fmla="*/ 0 h 1947"/>
                  <a:gd name="T106" fmla="*/ 0 w 3023"/>
                  <a:gd name="T107" fmla="*/ 0 h 1947"/>
                  <a:gd name="T108" fmla="*/ 0 w 3023"/>
                  <a:gd name="T109" fmla="*/ 0 h 1947"/>
                  <a:gd name="T110" fmla="*/ 0 w 3023"/>
                  <a:gd name="T111" fmla="*/ 0 h 1947"/>
                  <a:gd name="T112" fmla="*/ 0 w 3023"/>
                  <a:gd name="T113" fmla="*/ 0 h 19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23" h="1947">
                    <a:moveTo>
                      <a:pt x="1202" y="0"/>
                    </a:moveTo>
                    <a:lnTo>
                      <a:pt x="1203" y="40"/>
                    </a:lnTo>
                    <a:lnTo>
                      <a:pt x="1211" y="85"/>
                    </a:lnTo>
                    <a:lnTo>
                      <a:pt x="1223" y="119"/>
                    </a:lnTo>
                    <a:lnTo>
                      <a:pt x="1239" y="162"/>
                    </a:lnTo>
                    <a:lnTo>
                      <a:pt x="1262" y="201"/>
                    </a:lnTo>
                    <a:lnTo>
                      <a:pt x="1284" y="248"/>
                    </a:lnTo>
                    <a:lnTo>
                      <a:pt x="1305" y="283"/>
                    </a:lnTo>
                    <a:lnTo>
                      <a:pt x="1324" y="329"/>
                    </a:lnTo>
                    <a:lnTo>
                      <a:pt x="1339" y="383"/>
                    </a:lnTo>
                    <a:lnTo>
                      <a:pt x="1345" y="435"/>
                    </a:lnTo>
                    <a:lnTo>
                      <a:pt x="1342" y="516"/>
                    </a:lnTo>
                    <a:lnTo>
                      <a:pt x="1321" y="621"/>
                    </a:lnTo>
                    <a:lnTo>
                      <a:pt x="1269" y="766"/>
                    </a:lnTo>
                    <a:lnTo>
                      <a:pt x="1229" y="853"/>
                    </a:lnTo>
                    <a:lnTo>
                      <a:pt x="1192" y="924"/>
                    </a:lnTo>
                    <a:lnTo>
                      <a:pt x="1145" y="1006"/>
                    </a:lnTo>
                    <a:lnTo>
                      <a:pt x="1076" y="1071"/>
                    </a:lnTo>
                    <a:lnTo>
                      <a:pt x="1008" y="1127"/>
                    </a:lnTo>
                    <a:lnTo>
                      <a:pt x="948" y="1164"/>
                    </a:lnTo>
                    <a:lnTo>
                      <a:pt x="886" y="1193"/>
                    </a:lnTo>
                    <a:lnTo>
                      <a:pt x="814" y="1211"/>
                    </a:lnTo>
                    <a:lnTo>
                      <a:pt x="724" y="1226"/>
                    </a:lnTo>
                    <a:lnTo>
                      <a:pt x="608" y="1227"/>
                    </a:lnTo>
                    <a:lnTo>
                      <a:pt x="451" y="1229"/>
                    </a:lnTo>
                    <a:lnTo>
                      <a:pt x="319" y="1227"/>
                    </a:lnTo>
                    <a:lnTo>
                      <a:pt x="179" y="1233"/>
                    </a:lnTo>
                    <a:lnTo>
                      <a:pt x="54" y="1240"/>
                    </a:lnTo>
                    <a:lnTo>
                      <a:pt x="0" y="1245"/>
                    </a:lnTo>
                    <a:lnTo>
                      <a:pt x="93" y="1396"/>
                    </a:lnTo>
                    <a:lnTo>
                      <a:pt x="219" y="1565"/>
                    </a:lnTo>
                    <a:lnTo>
                      <a:pt x="423" y="1855"/>
                    </a:lnTo>
                    <a:lnTo>
                      <a:pt x="472" y="1947"/>
                    </a:lnTo>
                    <a:lnTo>
                      <a:pt x="669" y="1886"/>
                    </a:lnTo>
                    <a:lnTo>
                      <a:pt x="823" y="1808"/>
                    </a:lnTo>
                    <a:lnTo>
                      <a:pt x="1054" y="1691"/>
                    </a:lnTo>
                    <a:lnTo>
                      <a:pt x="1279" y="1590"/>
                    </a:lnTo>
                    <a:lnTo>
                      <a:pt x="1522" y="1468"/>
                    </a:lnTo>
                    <a:lnTo>
                      <a:pt x="1789" y="1383"/>
                    </a:lnTo>
                    <a:lnTo>
                      <a:pt x="2007" y="1310"/>
                    </a:lnTo>
                    <a:lnTo>
                      <a:pt x="2154" y="1261"/>
                    </a:lnTo>
                    <a:lnTo>
                      <a:pt x="2332" y="1194"/>
                    </a:lnTo>
                    <a:lnTo>
                      <a:pt x="2494" y="1081"/>
                    </a:lnTo>
                    <a:lnTo>
                      <a:pt x="2623" y="945"/>
                    </a:lnTo>
                    <a:lnTo>
                      <a:pt x="2758" y="796"/>
                    </a:lnTo>
                    <a:lnTo>
                      <a:pt x="2879" y="619"/>
                    </a:lnTo>
                    <a:lnTo>
                      <a:pt x="2949" y="452"/>
                    </a:lnTo>
                    <a:lnTo>
                      <a:pt x="2994" y="348"/>
                    </a:lnTo>
                    <a:lnTo>
                      <a:pt x="3017" y="284"/>
                    </a:lnTo>
                    <a:lnTo>
                      <a:pt x="3023" y="210"/>
                    </a:lnTo>
                    <a:lnTo>
                      <a:pt x="3015" y="165"/>
                    </a:lnTo>
                    <a:lnTo>
                      <a:pt x="2994" y="107"/>
                    </a:lnTo>
                    <a:lnTo>
                      <a:pt x="2958" y="54"/>
                    </a:lnTo>
                    <a:lnTo>
                      <a:pt x="2941" y="26"/>
                    </a:lnTo>
                    <a:lnTo>
                      <a:pt x="2910" y="6"/>
                    </a:lnTo>
                    <a:lnTo>
                      <a:pt x="2896" y="0"/>
                    </a:lnTo>
                    <a:lnTo>
                      <a:pt x="1202" y="0"/>
                    </a:lnTo>
                    <a:close/>
                  </a:path>
                </a:pathLst>
              </a:custGeom>
              <a:solidFill>
                <a:srgbClr val="E59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2985" y="1643"/>
                <a:ext cx="101" cy="86"/>
              </a:xfrm>
              <a:custGeom>
                <a:avLst/>
                <a:gdLst>
                  <a:gd name="T0" fmla="*/ 0 w 302"/>
                  <a:gd name="T1" fmla="*/ 0 h 260"/>
                  <a:gd name="T2" fmla="*/ 0 w 302"/>
                  <a:gd name="T3" fmla="*/ 0 h 260"/>
                  <a:gd name="T4" fmla="*/ 0 w 302"/>
                  <a:gd name="T5" fmla="*/ 0 h 260"/>
                  <a:gd name="T6" fmla="*/ 0 w 302"/>
                  <a:gd name="T7" fmla="*/ 0 h 260"/>
                  <a:gd name="T8" fmla="*/ 0 w 302"/>
                  <a:gd name="T9" fmla="*/ 0 h 260"/>
                  <a:gd name="T10" fmla="*/ 0 w 302"/>
                  <a:gd name="T11" fmla="*/ 0 h 260"/>
                  <a:gd name="T12" fmla="*/ 0 w 302"/>
                  <a:gd name="T13" fmla="*/ 0 h 260"/>
                  <a:gd name="T14" fmla="*/ 0 w 302"/>
                  <a:gd name="T15" fmla="*/ 0 h 260"/>
                  <a:gd name="T16" fmla="*/ 0 w 302"/>
                  <a:gd name="T17" fmla="*/ 0 h 260"/>
                  <a:gd name="T18" fmla="*/ 0 w 302"/>
                  <a:gd name="T19" fmla="*/ 0 h 260"/>
                  <a:gd name="T20" fmla="*/ 0 w 302"/>
                  <a:gd name="T21" fmla="*/ 0 h 260"/>
                  <a:gd name="T22" fmla="*/ 0 w 302"/>
                  <a:gd name="T23" fmla="*/ 0 h 260"/>
                  <a:gd name="T24" fmla="*/ 0 w 302"/>
                  <a:gd name="T25" fmla="*/ 0 h 260"/>
                  <a:gd name="T26" fmla="*/ 0 w 302"/>
                  <a:gd name="T27" fmla="*/ 0 h 260"/>
                  <a:gd name="T28" fmla="*/ 0 w 302"/>
                  <a:gd name="T29" fmla="*/ 0 h 260"/>
                  <a:gd name="T30" fmla="*/ 0 w 302"/>
                  <a:gd name="T31" fmla="*/ 0 h 260"/>
                  <a:gd name="T32" fmla="*/ 0 w 302"/>
                  <a:gd name="T33" fmla="*/ 0 h 260"/>
                  <a:gd name="T34" fmla="*/ 0 w 302"/>
                  <a:gd name="T35" fmla="*/ 0 h 260"/>
                  <a:gd name="T36" fmla="*/ 0 w 302"/>
                  <a:gd name="T37" fmla="*/ 0 h 260"/>
                  <a:gd name="T38" fmla="*/ 0 w 302"/>
                  <a:gd name="T39" fmla="*/ 0 h 260"/>
                  <a:gd name="T40" fmla="*/ 0 w 302"/>
                  <a:gd name="T41" fmla="*/ 0 h 260"/>
                  <a:gd name="T42" fmla="*/ 0 w 302"/>
                  <a:gd name="T43" fmla="*/ 0 h 260"/>
                  <a:gd name="T44" fmla="*/ 0 w 302"/>
                  <a:gd name="T45" fmla="*/ 0 h 260"/>
                  <a:gd name="T46" fmla="*/ 0 w 302"/>
                  <a:gd name="T47" fmla="*/ 0 h 260"/>
                  <a:gd name="T48" fmla="*/ 0 w 302"/>
                  <a:gd name="T49" fmla="*/ 0 h 260"/>
                  <a:gd name="T50" fmla="*/ 0 w 302"/>
                  <a:gd name="T51" fmla="*/ 0 h 260"/>
                  <a:gd name="T52" fmla="*/ 0 w 302"/>
                  <a:gd name="T53" fmla="*/ 0 h 260"/>
                  <a:gd name="T54" fmla="*/ 0 w 302"/>
                  <a:gd name="T55" fmla="*/ 0 h 260"/>
                  <a:gd name="T56" fmla="*/ 0 w 302"/>
                  <a:gd name="T57" fmla="*/ 0 h 260"/>
                  <a:gd name="T58" fmla="*/ 0 w 302"/>
                  <a:gd name="T59" fmla="*/ 0 h 260"/>
                  <a:gd name="T60" fmla="*/ 0 w 302"/>
                  <a:gd name="T61" fmla="*/ 0 h 260"/>
                  <a:gd name="T62" fmla="*/ 0 w 302"/>
                  <a:gd name="T63" fmla="*/ 0 h 260"/>
                  <a:gd name="T64" fmla="*/ 0 w 302"/>
                  <a:gd name="T65" fmla="*/ 0 h 260"/>
                  <a:gd name="T66" fmla="*/ 0 w 302"/>
                  <a:gd name="T67" fmla="*/ 0 h 260"/>
                  <a:gd name="T68" fmla="*/ 0 w 302"/>
                  <a:gd name="T69" fmla="*/ 0 h 2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02" h="260">
                    <a:moveTo>
                      <a:pt x="302" y="105"/>
                    </a:moveTo>
                    <a:lnTo>
                      <a:pt x="302" y="125"/>
                    </a:lnTo>
                    <a:lnTo>
                      <a:pt x="300" y="147"/>
                    </a:lnTo>
                    <a:lnTo>
                      <a:pt x="293" y="165"/>
                    </a:lnTo>
                    <a:lnTo>
                      <a:pt x="284" y="190"/>
                    </a:lnTo>
                    <a:lnTo>
                      <a:pt x="270" y="208"/>
                    </a:lnTo>
                    <a:lnTo>
                      <a:pt x="255" y="224"/>
                    </a:lnTo>
                    <a:lnTo>
                      <a:pt x="229" y="243"/>
                    </a:lnTo>
                    <a:lnTo>
                      <a:pt x="207" y="251"/>
                    </a:lnTo>
                    <a:lnTo>
                      <a:pt x="173" y="258"/>
                    </a:lnTo>
                    <a:lnTo>
                      <a:pt x="126" y="260"/>
                    </a:lnTo>
                    <a:lnTo>
                      <a:pt x="90" y="256"/>
                    </a:lnTo>
                    <a:lnTo>
                      <a:pt x="70" y="248"/>
                    </a:lnTo>
                    <a:lnTo>
                      <a:pt x="47" y="240"/>
                    </a:lnTo>
                    <a:lnTo>
                      <a:pt x="38" y="223"/>
                    </a:lnTo>
                    <a:lnTo>
                      <a:pt x="29" y="214"/>
                    </a:lnTo>
                    <a:lnTo>
                      <a:pt x="13" y="194"/>
                    </a:lnTo>
                    <a:lnTo>
                      <a:pt x="3" y="176"/>
                    </a:lnTo>
                    <a:lnTo>
                      <a:pt x="0" y="153"/>
                    </a:lnTo>
                    <a:lnTo>
                      <a:pt x="2" y="91"/>
                    </a:lnTo>
                    <a:lnTo>
                      <a:pt x="37" y="39"/>
                    </a:lnTo>
                    <a:lnTo>
                      <a:pt x="56" y="18"/>
                    </a:lnTo>
                    <a:lnTo>
                      <a:pt x="80" y="1"/>
                    </a:lnTo>
                    <a:lnTo>
                      <a:pt x="109" y="1"/>
                    </a:lnTo>
                    <a:lnTo>
                      <a:pt x="126" y="0"/>
                    </a:lnTo>
                    <a:lnTo>
                      <a:pt x="148" y="2"/>
                    </a:lnTo>
                    <a:lnTo>
                      <a:pt x="174" y="7"/>
                    </a:lnTo>
                    <a:lnTo>
                      <a:pt x="191" y="13"/>
                    </a:lnTo>
                    <a:lnTo>
                      <a:pt x="221" y="24"/>
                    </a:lnTo>
                    <a:lnTo>
                      <a:pt x="236" y="29"/>
                    </a:lnTo>
                    <a:lnTo>
                      <a:pt x="244" y="34"/>
                    </a:lnTo>
                    <a:lnTo>
                      <a:pt x="255" y="41"/>
                    </a:lnTo>
                    <a:lnTo>
                      <a:pt x="286" y="66"/>
                    </a:lnTo>
                    <a:lnTo>
                      <a:pt x="294" y="83"/>
                    </a:lnTo>
                    <a:lnTo>
                      <a:pt x="302" y="105"/>
                    </a:lnTo>
                    <a:close/>
                  </a:path>
                </a:pathLst>
              </a:custGeom>
              <a:solidFill>
                <a:srgbClr val="B93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4588" y="891"/>
                <a:ext cx="606" cy="557"/>
              </a:xfrm>
              <a:custGeom>
                <a:avLst/>
                <a:gdLst>
                  <a:gd name="T0" fmla="*/ 0 w 1819"/>
                  <a:gd name="T1" fmla="*/ 0 h 1673"/>
                  <a:gd name="T2" fmla="*/ 0 w 1819"/>
                  <a:gd name="T3" fmla="*/ 0 h 1673"/>
                  <a:gd name="T4" fmla="*/ 0 w 1819"/>
                  <a:gd name="T5" fmla="*/ 0 h 1673"/>
                  <a:gd name="T6" fmla="*/ 0 w 1819"/>
                  <a:gd name="T7" fmla="*/ 0 h 1673"/>
                  <a:gd name="T8" fmla="*/ 0 w 1819"/>
                  <a:gd name="T9" fmla="*/ 0 h 1673"/>
                  <a:gd name="T10" fmla="*/ 0 w 1819"/>
                  <a:gd name="T11" fmla="*/ 0 h 1673"/>
                  <a:gd name="T12" fmla="*/ 0 w 1819"/>
                  <a:gd name="T13" fmla="*/ 0 h 1673"/>
                  <a:gd name="T14" fmla="*/ 0 w 1819"/>
                  <a:gd name="T15" fmla="*/ 0 h 1673"/>
                  <a:gd name="T16" fmla="*/ 0 w 1819"/>
                  <a:gd name="T17" fmla="*/ 0 h 1673"/>
                  <a:gd name="T18" fmla="*/ 0 w 1819"/>
                  <a:gd name="T19" fmla="*/ 0 h 1673"/>
                  <a:gd name="T20" fmla="*/ 0 w 1819"/>
                  <a:gd name="T21" fmla="*/ 0 h 1673"/>
                  <a:gd name="T22" fmla="*/ 0 w 1819"/>
                  <a:gd name="T23" fmla="*/ 0 h 1673"/>
                  <a:gd name="T24" fmla="*/ 0 w 1819"/>
                  <a:gd name="T25" fmla="*/ 0 h 1673"/>
                  <a:gd name="T26" fmla="*/ 0 w 1819"/>
                  <a:gd name="T27" fmla="*/ 0 h 1673"/>
                  <a:gd name="T28" fmla="*/ 0 w 1819"/>
                  <a:gd name="T29" fmla="*/ 0 h 1673"/>
                  <a:gd name="T30" fmla="*/ 0 w 1819"/>
                  <a:gd name="T31" fmla="*/ 0 h 1673"/>
                  <a:gd name="T32" fmla="*/ 0 w 1819"/>
                  <a:gd name="T33" fmla="*/ 0 h 1673"/>
                  <a:gd name="T34" fmla="*/ 0 w 1819"/>
                  <a:gd name="T35" fmla="*/ 0 h 1673"/>
                  <a:gd name="T36" fmla="*/ 0 w 1819"/>
                  <a:gd name="T37" fmla="*/ 0 h 1673"/>
                  <a:gd name="T38" fmla="*/ 0 w 1819"/>
                  <a:gd name="T39" fmla="*/ 0 h 1673"/>
                  <a:gd name="T40" fmla="*/ 0 w 1819"/>
                  <a:gd name="T41" fmla="*/ 0 h 1673"/>
                  <a:gd name="T42" fmla="*/ 0 w 1819"/>
                  <a:gd name="T43" fmla="*/ 0 h 1673"/>
                  <a:gd name="T44" fmla="*/ 0 w 1819"/>
                  <a:gd name="T45" fmla="*/ 0 h 1673"/>
                  <a:gd name="T46" fmla="*/ 0 w 1819"/>
                  <a:gd name="T47" fmla="*/ 0 h 1673"/>
                  <a:gd name="T48" fmla="*/ 0 w 1819"/>
                  <a:gd name="T49" fmla="*/ 0 h 1673"/>
                  <a:gd name="T50" fmla="*/ 0 w 1819"/>
                  <a:gd name="T51" fmla="*/ 0 h 1673"/>
                  <a:gd name="T52" fmla="*/ 0 w 1819"/>
                  <a:gd name="T53" fmla="*/ 0 h 1673"/>
                  <a:gd name="T54" fmla="*/ 0 w 1819"/>
                  <a:gd name="T55" fmla="*/ 0 h 1673"/>
                  <a:gd name="T56" fmla="*/ 0 w 1819"/>
                  <a:gd name="T57" fmla="*/ 0 h 1673"/>
                  <a:gd name="T58" fmla="*/ 0 w 1819"/>
                  <a:gd name="T59" fmla="*/ 0 h 1673"/>
                  <a:gd name="T60" fmla="*/ 0 w 1819"/>
                  <a:gd name="T61" fmla="*/ 0 h 1673"/>
                  <a:gd name="T62" fmla="*/ 0 w 1819"/>
                  <a:gd name="T63" fmla="*/ 0 h 1673"/>
                  <a:gd name="T64" fmla="*/ 0 w 1819"/>
                  <a:gd name="T65" fmla="*/ 0 h 1673"/>
                  <a:gd name="T66" fmla="*/ 0 w 1819"/>
                  <a:gd name="T67" fmla="*/ 0 h 1673"/>
                  <a:gd name="T68" fmla="*/ 0 w 1819"/>
                  <a:gd name="T69" fmla="*/ 0 h 1673"/>
                  <a:gd name="T70" fmla="*/ 0 w 1819"/>
                  <a:gd name="T71" fmla="*/ 0 h 1673"/>
                  <a:gd name="T72" fmla="*/ 0 w 1819"/>
                  <a:gd name="T73" fmla="*/ 0 h 1673"/>
                  <a:gd name="T74" fmla="*/ 0 w 1819"/>
                  <a:gd name="T75" fmla="*/ 0 h 1673"/>
                  <a:gd name="T76" fmla="*/ 0 w 1819"/>
                  <a:gd name="T77" fmla="*/ 0 h 1673"/>
                  <a:gd name="T78" fmla="*/ 0 w 1819"/>
                  <a:gd name="T79" fmla="*/ 0 h 1673"/>
                  <a:gd name="T80" fmla="*/ 0 w 1819"/>
                  <a:gd name="T81" fmla="*/ 0 h 1673"/>
                  <a:gd name="T82" fmla="*/ 0 w 1819"/>
                  <a:gd name="T83" fmla="*/ 0 h 1673"/>
                  <a:gd name="T84" fmla="*/ 0 w 1819"/>
                  <a:gd name="T85" fmla="*/ 0 h 1673"/>
                  <a:gd name="T86" fmla="*/ 0 w 1819"/>
                  <a:gd name="T87" fmla="*/ 0 h 1673"/>
                  <a:gd name="T88" fmla="*/ 0 w 1819"/>
                  <a:gd name="T89" fmla="*/ 0 h 1673"/>
                  <a:gd name="T90" fmla="*/ 0 w 1819"/>
                  <a:gd name="T91" fmla="*/ 0 h 16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19" h="1673">
                    <a:moveTo>
                      <a:pt x="88" y="1476"/>
                    </a:moveTo>
                    <a:lnTo>
                      <a:pt x="81" y="1428"/>
                    </a:lnTo>
                    <a:lnTo>
                      <a:pt x="80" y="1380"/>
                    </a:lnTo>
                    <a:lnTo>
                      <a:pt x="80" y="1361"/>
                    </a:lnTo>
                    <a:lnTo>
                      <a:pt x="89" y="1269"/>
                    </a:lnTo>
                    <a:lnTo>
                      <a:pt x="104" y="1187"/>
                    </a:lnTo>
                    <a:lnTo>
                      <a:pt x="117" y="1117"/>
                    </a:lnTo>
                    <a:lnTo>
                      <a:pt x="128" y="1076"/>
                    </a:lnTo>
                    <a:lnTo>
                      <a:pt x="140" y="983"/>
                    </a:lnTo>
                    <a:lnTo>
                      <a:pt x="117" y="889"/>
                    </a:lnTo>
                    <a:lnTo>
                      <a:pt x="88" y="810"/>
                    </a:lnTo>
                    <a:lnTo>
                      <a:pt x="34" y="687"/>
                    </a:lnTo>
                    <a:lnTo>
                      <a:pt x="10" y="615"/>
                    </a:lnTo>
                    <a:lnTo>
                      <a:pt x="1" y="560"/>
                    </a:lnTo>
                    <a:lnTo>
                      <a:pt x="0" y="515"/>
                    </a:lnTo>
                    <a:lnTo>
                      <a:pt x="1" y="459"/>
                    </a:lnTo>
                    <a:lnTo>
                      <a:pt x="7" y="410"/>
                    </a:lnTo>
                    <a:lnTo>
                      <a:pt x="11" y="365"/>
                    </a:lnTo>
                    <a:lnTo>
                      <a:pt x="18" y="315"/>
                    </a:lnTo>
                    <a:lnTo>
                      <a:pt x="31" y="274"/>
                    </a:lnTo>
                    <a:lnTo>
                      <a:pt x="36" y="254"/>
                    </a:lnTo>
                    <a:lnTo>
                      <a:pt x="45" y="223"/>
                    </a:lnTo>
                    <a:lnTo>
                      <a:pt x="64" y="158"/>
                    </a:lnTo>
                    <a:lnTo>
                      <a:pt x="85" y="126"/>
                    </a:lnTo>
                    <a:lnTo>
                      <a:pt x="101" y="105"/>
                    </a:lnTo>
                    <a:lnTo>
                      <a:pt x="122" y="77"/>
                    </a:lnTo>
                    <a:lnTo>
                      <a:pt x="157" y="49"/>
                    </a:lnTo>
                    <a:lnTo>
                      <a:pt x="211" y="25"/>
                    </a:lnTo>
                    <a:lnTo>
                      <a:pt x="263" y="10"/>
                    </a:lnTo>
                    <a:lnTo>
                      <a:pt x="314" y="7"/>
                    </a:lnTo>
                    <a:lnTo>
                      <a:pt x="358" y="5"/>
                    </a:lnTo>
                    <a:lnTo>
                      <a:pt x="392" y="3"/>
                    </a:lnTo>
                    <a:lnTo>
                      <a:pt x="439" y="0"/>
                    </a:lnTo>
                    <a:lnTo>
                      <a:pt x="482" y="4"/>
                    </a:lnTo>
                    <a:lnTo>
                      <a:pt x="575" y="30"/>
                    </a:lnTo>
                    <a:lnTo>
                      <a:pt x="647" y="49"/>
                    </a:lnTo>
                    <a:lnTo>
                      <a:pt x="707" y="73"/>
                    </a:lnTo>
                    <a:lnTo>
                      <a:pt x="758" y="94"/>
                    </a:lnTo>
                    <a:lnTo>
                      <a:pt x="817" y="119"/>
                    </a:lnTo>
                    <a:lnTo>
                      <a:pt x="858" y="133"/>
                    </a:lnTo>
                    <a:lnTo>
                      <a:pt x="893" y="144"/>
                    </a:lnTo>
                    <a:lnTo>
                      <a:pt x="944" y="160"/>
                    </a:lnTo>
                    <a:lnTo>
                      <a:pt x="987" y="168"/>
                    </a:lnTo>
                    <a:lnTo>
                      <a:pt x="1032" y="177"/>
                    </a:lnTo>
                    <a:lnTo>
                      <a:pt x="1077" y="185"/>
                    </a:lnTo>
                    <a:lnTo>
                      <a:pt x="1169" y="195"/>
                    </a:lnTo>
                    <a:lnTo>
                      <a:pt x="1253" y="188"/>
                    </a:lnTo>
                    <a:lnTo>
                      <a:pt x="1339" y="186"/>
                    </a:lnTo>
                    <a:lnTo>
                      <a:pt x="1421" y="190"/>
                    </a:lnTo>
                    <a:lnTo>
                      <a:pt x="1480" y="198"/>
                    </a:lnTo>
                    <a:lnTo>
                      <a:pt x="1539" y="203"/>
                    </a:lnTo>
                    <a:lnTo>
                      <a:pt x="1581" y="208"/>
                    </a:lnTo>
                    <a:lnTo>
                      <a:pt x="1620" y="216"/>
                    </a:lnTo>
                    <a:lnTo>
                      <a:pt x="1662" y="233"/>
                    </a:lnTo>
                    <a:lnTo>
                      <a:pt x="1711" y="251"/>
                    </a:lnTo>
                    <a:lnTo>
                      <a:pt x="1754" y="276"/>
                    </a:lnTo>
                    <a:lnTo>
                      <a:pt x="1798" y="306"/>
                    </a:lnTo>
                    <a:lnTo>
                      <a:pt x="1817" y="331"/>
                    </a:lnTo>
                    <a:lnTo>
                      <a:pt x="1819" y="346"/>
                    </a:lnTo>
                    <a:lnTo>
                      <a:pt x="1811" y="377"/>
                    </a:lnTo>
                    <a:lnTo>
                      <a:pt x="1796" y="406"/>
                    </a:lnTo>
                    <a:lnTo>
                      <a:pt x="1772" y="465"/>
                    </a:lnTo>
                    <a:lnTo>
                      <a:pt x="1740" y="537"/>
                    </a:lnTo>
                    <a:lnTo>
                      <a:pt x="1694" y="631"/>
                    </a:lnTo>
                    <a:lnTo>
                      <a:pt x="1648" y="713"/>
                    </a:lnTo>
                    <a:lnTo>
                      <a:pt x="1611" y="780"/>
                    </a:lnTo>
                    <a:lnTo>
                      <a:pt x="1554" y="867"/>
                    </a:lnTo>
                    <a:lnTo>
                      <a:pt x="1515" y="914"/>
                    </a:lnTo>
                    <a:lnTo>
                      <a:pt x="1481" y="954"/>
                    </a:lnTo>
                    <a:lnTo>
                      <a:pt x="1447" y="997"/>
                    </a:lnTo>
                    <a:lnTo>
                      <a:pt x="1395" y="1043"/>
                    </a:lnTo>
                    <a:lnTo>
                      <a:pt x="1296" y="1133"/>
                    </a:lnTo>
                    <a:lnTo>
                      <a:pt x="1231" y="1209"/>
                    </a:lnTo>
                    <a:lnTo>
                      <a:pt x="1144" y="1294"/>
                    </a:lnTo>
                    <a:lnTo>
                      <a:pt x="1053" y="1375"/>
                    </a:lnTo>
                    <a:lnTo>
                      <a:pt x="973" y="1463"/>
                    </a:lnTo>
                    <a:lnTo>
                      <a:pt x="893" y="1522"/>
                    </a:lnTo>
                    <a:lnTo>
                      <a:pt x="844" y="1552"/>
                    </a:lnTo>
                    <a:lnTo>
                      <a:pt x="761" y="1590"/>
                    </a:lnTo>
                    <a:lnTo>
                      <a:pt x="701" y="1608"/>
                    </a:lnTo>
                    <a:lnTo>
                      <a:pt x="619" y="1626"/>
                    </a:lnTo>
                    <a:lnTo>
                      <a:pt x="549" y="1649"/>
                    </a:lnTo>
                    <a:lnTo>
                      <a:pt x="505" y="1657"/>
                    </a:lnTo>
                    <a:lnTo>
                      <a:pt x="426" y="1666"/>
                    </a:lnTo>
                    <a:lnTo>
                      <a:pt x="368" y="1673"/>
                    </a:lnTo>
                    <a:lnTo>
                      <a:pt x="299" y="1667"/>
                    </a:lnTo>
                    <a:lnTo>
                      <a:pt x="243" y="1654"/>
                    </a:lnTo>
                    <a:lnTo>
                      <a:pt x="187" y="1622"/>
                    </a:lnTo>
                    <a:lnTo>
                      <a:pt x="145" y="1594"/>
                    </a:lnTo>
                    <a:lnTo>
                      <a:pt x="121" y="1561"/>
                    </a:lnTo>
                    <a:lnTo>
                      <a:pt x="103" y="1529"/>
                    </a:lnTo>
                    <a:lnTo>
                      <a:pt x="88" y="1476"/>
                    </a:lnTo>
                    <a:close/>
                  </a:path>
                </a:pathLst>
              </a:custGeom>
              <a:solidFill>
                <a:srgbClr val="B93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4233180" y="1594128"/>
              <a:ext cx="3003550" cy="2605087"/>
              <a:chOff x="2688" y="497"/>
              <a:chExt cx="1892" cy="1641"/>
            </a:xfrm>
          </p:grpSpPr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2844" y="1874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2844" y="1874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3653" y="1015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3653" y="1015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4422" y="1231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7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2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422" y="1231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7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2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4234" y="117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29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4234" y="117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29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4215" y="1244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7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4215" y="1244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7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4078" y="1252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9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078" y="1252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9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4090" y="1287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090" y="1287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4060" y="1349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4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4060" y="1349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4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4176" y="1362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4176" y="1362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4196" y="143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4196" y="143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4164" y="146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4164" y="146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4105" y="147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4105" y="147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4088" y="1443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4088" y="1443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4027" y="140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4027" y="140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3956" y="138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8" y="48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29"/>
                    </a:lnTo>
                    <a:lnTo>
                      <a:pt x="119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3956" y="138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8" y="48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29"/>
                    </a:lnTo>
                    <a:lnTo>
                      <a:pt x="119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3905" y="1432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3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3905" y="1432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3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3948" y="144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9" y="47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6" y="12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3948" y="144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9" y="47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6" y="12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4026" y="147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7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4026" y="147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7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4059" y="116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4059" y="116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3944" y="1093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2" y="24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5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3944" y="1093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2" y="24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5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4037" y="108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4037" y="108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4099" y="106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29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4099" y="106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29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4098" y="1016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4098" y="1016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4083" y="983"/>
                <a:ext cx="45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5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9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4083" y="983"/>
                <a:ext cx="45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5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9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4090" y="94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4090" y="94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4051" y="889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4051" y="889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4117" y="905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4117" y="905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4126" y="861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4126" y="861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4185" y="794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2" y="48"/>
                    </a:lnTo>
                    <a:lnTo>
                      <a:pt x="44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4185" y="794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2" y="48"/>
                    </a:lnTo>
                    <a:lnTo>
                      <a:pt x="44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4206" y="744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4206" y="744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4251" y="686"/>
                <a:ext cx="44" cy="39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0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2"/>
                    </a:lnTo>
                    <a:lnTo>
                      <a:pt x="106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5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4251" y="686"/>
                <a:ext cx="44" cy="39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0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2"/>
                    </a:lnTo>
                    <a:lnTo>
                      <a:pt x="106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5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4536" y="58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4536" y="58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3572" y="71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3572" y="71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3518" y="681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29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8" y="55"/>
                    </a:lnTo>
                    <a:lnTo>
                      <a:pt x="52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6" y="13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3518" y="681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29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8" y="55"/>
                    </a:lnTo>
                    <a:lnTo>
                      <a:pt x="52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6" y="13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3496" y="599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3496" y="599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3536" y="563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8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6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3536" y="563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8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6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116"/>
              <p:cNvSpPr>
                <a:spLocks/>
              </p:cNvSpPr>
              <p:nvPr/>
            </p:nvSpPr>
            <p:spPr bwMode="auto">
              <a:xfrm>
                <a:off x="3530" y="49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117"/>
              <p:cNvSpPr>
                <a:spLocks/>
              </p:cNvSpPr>
              <p:nvPr/>
            </p:nvSpPr>
            <p:spPr bwMode="auto">
              <a:xfrm>
                <a:off x="3530" y="49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3608" y="54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0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3608" y="54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0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3639" y="578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3639" y="578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3771" y="65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3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1" y="31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3771" y="65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3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1" y="31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3701" y="74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3701" y="74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3695" y="80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1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3695" y="80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1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3689" y="84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3689" y="84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3676" y="88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3676" y="88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3726" y="909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2" y="30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9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2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3726" y="909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2" y="30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9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2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3738" y="957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3738" y="957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3695" y="945"/>
                <a:ext cx="45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30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3" y="8"/>
                    </a:lnTo>
                    <a:lnTo>
                      <a:pt x="38" y="8"/>
                    </a:lnTo>
                    <a:lnTo>
                      <a:pt x="34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2" y="56"/>
                    </a:lnTo>
                    <a:lnTo>
                      <a:pt x="0" y="63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6" y="39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3" y="49"/>
                    </a:lnTo>
                    <a:lnTo>
                      <a:pt x="45" y="52"/>
                    </a:lnTo>
                    <a:lnTo>
                      <a:pt x="49" y="57"/>
                    </a:lnTo>
                    <a:lnTo>
                      <a:pt x="53" y="62"/>
                    </a:lnTo>
                    <a:lnTo>
                      <a:pt x="59" y="70"/>
                    </a:lnTo>
                    <a:lnTo>
                      <a:pt x="17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4" y="43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60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2"/>
                    </a:lnTo>
                    <a:lnTo>
                      <a:pt x="127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5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4"/>
                    </a:lnTo>
                    <a:lnTo>
                      <a:pt x="84" y="2"/>
                    </a:lnTo>
                    <a:lnTo>
                      <a:pt x="77" y="0"/>
                    </a:lnTo>
                    <a:lnTo>
                      <a:pt x="83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5"/>
                    </a:lnTo>
                    <a:lnTo>
                      <a:pt x="102" y="19"/>
                    </a:lnTo>
                    <a:lnTo>
                      <a:pt x="106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3695" y="945"/>
                <a:ext cx="45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30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3" y="8"/>
                    </a:lnTo>
                    <a:lnTo>
                      <a:pt x="38" y="8"/>
                    </a:lnTo>
                    <a:lnTo>
                      <a:pt x="34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2" y="56"/>
                    </a:lnTo>
                    <a:lnTo>
                      <a:pt x="0" y="63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6" y="39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3" y="49"/>
                    </a:lnTo>
                    <a:lnTo>
                      <a:pt x="45" y="52"/>
                    </a:lnTo>
                    <a:lnTo>
                      <a:pt x="49" y="57"/>
                    </a:lnTo>
                    <a:lnTo>
                      <a:pt x="53" y="62"/>
                    </a:lnTo>
                    <a:lnTo>
                      <a:pt x="59" y="70"/>
                    </a:lnTo>
                    <a:lnTo>
                      <a:pt x="17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4" y="43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60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2"/>
                    </a:lnTo>
                    <a:lnTo>
                      <a:pt x="127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5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4"/>
                    </a:lnTo>
                    <a:lnTo>
                      <a:pt x="84" y="2"/>
                    </a:lnTo>
                    <a:lnTo>
                      <a:pt x="77" y="0"/>
                    </a:lnTo>
                    <a:lnTo>
                      <a:pt x="83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5"/>
                    </a:lnTo>
                    <a:lnTo>
                      <a:pt x="102" y="19"/>
                    </a:lnTo>
                    <a:lnTo>
                      <a:pt x="106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3617" y="96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3617" y="96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3618" y="100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4" y="10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3618" y="100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4" y="10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3600" y="1045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3600" y="1045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3556" y="1016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145"/>
              <p:cNvSpPr>
                <a:spLocks/>
              </p:cNvSpPr>
              <p:nvPr/>
            </p:nvSpPr>
            <p:spPr bwMode="auto">
              <a:xfrm>
                <a:off x="3556" y="1016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146"/>
              <p:cNvSpPr>
                <a:spLocks/>
              </p:cNvSpPr>
              <p:nvPr/>
            </p:nvSpPr>
            <p:spPr bwMode="auto">
              <a:xfrm>
                <a:off x="3607" y="81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147"/>
              <p:cNvSpPr>
                <a:spLocks/>
              </p:cNvSpPr>
              <p:nvPr/>
            </p:nvSpPr>
            <p:spPr bwMode="auto">
              <a:xfrm>
                <a:off x="3607" y="81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48"/>
              <p:cNvSpPr>
                <a:spLocks/>
              </p:cNvSpPr>
              <p:nvPr/>
            </p:nvSpPr>
            <p:spPr bwMode="auto">
              <a:xfrm>
                <a:off x="3570" y="841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3570" y="841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3499" y="856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3499" y="856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3521" y="95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2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3521" y="950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2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3471" y="1000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5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8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09" y="25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2"/>
                    </a:lnTo>
                    <a:lnTo>
                      <a:pt x="132" y="58"/>
                    </a:lnTo>
                    <a:lnTo>
                      <a:pt x="131" y="51"/>
                    </a:lnTo>
                    <a:lnTo>
                      <a:pt x="130" y="46"/>
                    </a:lnTo>
                    <a:lnTo>
                      <a:pt x="128" y="39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5" y="12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3471" y="1000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5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8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09" y="25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2"/>
                    </a:lnTo>
                    <a:lnTo>
                      <a:pt x="132" y="58"/>
                    </a:lnTo>
                    <a:lnTo>
                      <a:pt x="131" y="51"/>
                    </a:lnTo>
                    <a:lnTo>
                      <a:pt x="130" y="46"/>
                    </a:lnTo>
                    <a:lnTo>
                      <a:pt x="128" y="39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5" y="12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156"/>
              <p:cNvSpPr>
                <a:spLocks/>
              </p:cNvSpPr>
              <p:nvPr/>
            </p:nvSpPr>
            <p:spPr bwMode="auto">
              <a:xfrm>
                <a:off x="3408" y="883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157"/>
              <p:cNvSpPr>
                <a:spLocks/>
              </p:cNvSpPr>
              <p:nvPr/>
            </p:nvSpPr>
            <p:spPr bwMode="auto">
              <a:xfrm>
                <a:off x="3408" y="883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158"/>
              <p:cNvSpPr>
                <a:spLocks/>
              </p:cNvSpPr>
              <p:nvPr/>
            </p:nvSpPr>
            <p:spPr bwMode="auto">
              <a:xfrm>
                <a:off x="3412" y="966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3412" y="966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3428" y="1154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3428" y="1154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3787" y="114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3787" y="114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3605" y="1250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3605" y="1250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3537" y="132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3537" y="132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2957" y="89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3" y="20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29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2" y="47"/>
                    </a:lnTo>
                    <a:lnTo>
                      <a:pt x="44" y="50"/>
                    </a:lnTo>
                    <a:lnTo>
                      <a:pt x="48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5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0" y="51"/>
                    </a:lnTo>
                    <a:lnTo>
                      <a:pt x="132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7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2957" y="89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3" y="20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29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2" y="47"/>
                    </a:lnTo>
                    <a:lnTo>
                      <a:pt x="44" y="50"/>
                    </a:lnTo>
                    <a:lnTo>
                      <a:pt x="48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5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0" y="51"/>
                    </a:lnTo>
                    <a:lnTo>
                      <a:pt x="132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7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3019" y="983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7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3019" y="983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7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172"/>
              <p:cNvSpPr>
                <a:spLocks/>
              </p:cNvSpPr>
              <p:nvPr/>
            </p:nvSpPr>
            <p:spPr bwMode="auto">
              <a:xfrm>
                <a:off x="3078" y="833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8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9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173"/>
              <p:cNvSpPr>
                <a:spLocks/>
              </p:cNvSpPr>
              <p:nvPr/>
            </p:nvSpPr>
            <p:spPr bwMode="auto">
              <a:xfrm>
                <a:off x="3078" y="833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8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9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174"/>
              <p:cNvSpPr>
                <a:spLocks/>
              </p:cNvSpPr>
              <p:nvPr/>
            </p:nvSpPr>
            <p:spPr bwMode="auto">
              <a:xfrm>
                <a:off x="3004" y="822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175"/>
              <p:cNvSpPr>
                <a:spLocks/>
              </p:cNvSpPr>
              <p:nvPr/>
            </p:nvSpPr>
            <p:spPr bwMode="auto">
              <a:xfrm>
                <a:off x="3004" y="822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3140" y="653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3140" y="653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3199" y="145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8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3199" y="145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8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3191" y="126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3191" y="126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3238" y="136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3238" y="136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3191" y="138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3191" y="138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3161" y="134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1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3161" y="134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1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2989" y="1461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29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1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2989" y="1461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29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1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2936" y="141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2936" y="141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2807" y="1410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4" y="10"/>
                    </a:lnTo>
                    <a:lnTo>
                      <a:pt x="27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3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9"/>
                    </a:lnTo>
                    <a:lnTo>
                      <a:pt x="17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8" y="48"/>
                    </a:lnTo>
                    <a:lnTo>
                      <a:pt x="131" y="53"/>
                    </a:lnTo>
                    <a:lnTo>
                      <a:pt x="133" y="60"/>
                    </a:lnTo>
                    <a:lnTo>
                      <a:pt x="133" y="53"/>
                    </a:lnTo>
                    <a:lnTo>
                      <a:pt x="131" y="48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4" y="20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4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9"/>
                    </a:lnTo>
                    <a:lnTo>
                      <a:pt x="106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2807" y="1410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4" y="10"/>
                    </a:lnTo>
                    <a:lnTo>
                      <a:pt x="27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3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9"/>
                    </a:lnTo>
                    <a:lnTo>
                      <a:pt x="17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8" y="48"/>
                    </a:lnTo>
                    <a:lnTo>
                      <a:pt x="131" y="53"/>
                    </a:lnTo>
                    <a:lnTo>
                      <a:pt x="133" y="60"/>
                    </a:lnTo>
                    <a:lnTo>
                      <a:pt x="133" y="53"/>
                    </a:lnTo>
                    <a:lnTo>
                      <a:pt x="131" y="48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4" y="20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8" y="6"/>
                    </a:lnTo>
                    <a:lnTo>
                      <a:pt x="91" y="4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9"/>
                    </a:lnTo>
                    <a:lnTo>
                      <a:pt x="106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2768" y="1336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29" y="46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2768" y="1336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29" y="46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2758" y="1283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3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2758" y="1283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3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2749" y="1243"/>
                <a:ext cx="44" cy="39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1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5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2"/>
                    </a:lnTo>
                    <a:lnTo>
                      <a:pt x="22" y="118"/>
                    </a:lnTo>
                    <a:lnTo>
                      <a:pt x="64" y="73"/>
                    </a:lnTo>
                    <a:lnTo>
                      <a:pt x="106" y="118"/>
                    </a:lnTo>
                    <a:lnTo>
                      <a:pt x="116" y="112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60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2749" y="1243"/>
                <a:ext cx="44" cy="39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1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5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2"/>
                    </a:lnTo>
                    <a:lnTo>
                      <a:pt x="22" y="118"/>
                    </a:lnTo>
                    <a:lnTo>
                      <a:pt x="64" y="73"/>
                    </a:lnTo>
                    <a:lnTo>
                      <a:pt x="106" y="118"/>
                    </a:lnTo>
                    <a:lnTo>
                      <a:pt x="116" y="112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60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2696" y="183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7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3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201"/>
              <p:cNvSpPr>
                <a:spLocks/>
              </p:cNvSpPr>
              <p:nvPr/>
            </p:nvSpPr>
            <p:spPr bwMode="auto">
              <a:xfrm>
                <a:off x="2696" y="183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7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3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202"/>
              <p:cNvSpPr>
                <a:spLocks/>
              </p:cNvSpPr>
              <p:nvPr/>
            </p:nvSpPr>
            <p:spPr bwMode="auto">
              <a:xfrm>
                <a:off x="2746" y="1791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1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203"/>
              <p:cNvSpPr>
                <a:spLocks/>
              </p:cNvSpPr>
              <p:nvPr/>
            </p:nvSpPr>
            <p:spPr bwMode="auto">
              <a:xfrm>
                <a:off x="2746" y="1791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8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1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204"/>
              <p:cNvSpPr>
                <a:spLocks/>
              </p:cNvSpPr>
              <p:nvPr/>
            </p:nvSpPr>
            <p:spPr bwMode="auto">
              <a:xfrm>
                <a:off x="2829" y="173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1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205"/>
              <p:cNvSpPr>
                <a:spLocks/>
              </p:cNvSpPr>
              <p:nvPr/>
            </p:nvSpPr>
            <p:spPr bwMode="auto">
              <a:xfrm>
                <a:off x="2829" y="173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1" y="48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1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206"/>
              <p:cNvSpPr>
                <a:spLocks/>
              </p:cNvSpPr>
              <p:nvPr/>
            </p:nvSpPr>
            <p:spPr bwMode="auto">
              <a:xfrm>
                <a:off x="2757" y="170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207"/>
              <p:cNvSpPr>
                <a:spLocks/>
              </p:cNvSpPr>
              <p:nvPr/>
            </p:nvSpPr>
            <p:spPr bwMode="auto">
              <a:xfrm>
                <a:off x="2757" y="170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208"/>
              <p:cNvSpPr>
                <a:spLocks/>
              </p:cNvSpPr>
              <p:nvPr/>
            </p:nvSpPr>
            <p:spPr bwMode="auto">
              <a:xfrm>
                <a:off x="2701" y="177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0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209"/>
              <p:cNvSpPr>
                <a:spLocks/>
              </p:cNvSpPr>
              <p:nvPr/>
            </p:nvSpPr>
            <p:spPr bwMode="auto">
              <a:xfrm>
                <a:off x="2701" y="177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8" y="55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0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210"/>
              <p:cNvSpPr>
                <a:spLocks/>
              </p:cNvSpPr>
              <p:nvPr/>
            </p:nvSpPr>
            <p:spPr bwMode="auto">
              <a:xfrm>
                <a:off x="2693" y="1728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211"/>
              <p:cNvSpPr>
                <a:spLocks/>
              </p:cNvSpPr>
              <p:nvPr/>
            </p:nvSpPr>
            <p:spPr bwMode="auto">
              <a:xfrm>
                <a:off x="2693" y="1728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212"/>
              <p:cNvSpPr>
                <a:spLocks/>
              </p:cNvSpPr>
              <p:nvPr/>
            </p:nvSpPr>
            <p:spPr bwMode="auto">
              <a:xfrm>
                <a:off x="2688" y="168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213"/>
              <p:cNvSpPr>
                <a:spLocks/>
              </p:cNvSpPr>
              <p:nvPr/>
            </p:nvSpPr>
            <p:spPr bwMode="auto">
              <a:xfrm>
                <a:off x="2688" y="168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214"/>
              <p:cNvSpPr>
                <a:spLocks/>
              </p:cNvSpPr>
              <p:nvPr/>
            </p:nvSpPr>
            <p:spPr bwMode="auto">
              <a:xfrm>
                <a:off x="2696" y="1641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7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2696" y="1641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7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3540" y="186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3540" y="186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3738" y="178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7"/>
                    </a:lnTo>
                    <a:lnTo>
                      <a:pt x="44" y="51"/>
                    </a:lnTo>
                    <a:lnTo>
                      <a:pt x="49" y="55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7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3738" y="178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7"/>
                    </a:lnTo>
                    <a:lnTo>
                      <a:pt x="44" y="51"/>
                    </a:lnTo>
                    <a:lnTo>
                      <a:pt x="49" y="55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7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3684" y="196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1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3684" y="196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1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3650" y="2090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9"/>
                    </a:lnTo>
                    <a:lnTo>
                      <a:pt x="41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3650" y="2090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9"/>
                    </a:lnTo>
                    <a:lnTo>
                      <a:pt x="41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3563" y="206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3563" y="206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3473" y="209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3473" y="209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228"/>
              <p:cNvSpPr>
                <a:spLocks/>
              </p:cNvSpPr>
              <p:nvPr/>
            </p:nvSpPr>
            <p:spPr bwMode="auto">
              <a:xfrm>
                <a:off x="3395" y="2068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229"/>
              <p:cNvSpPr>
                <a:spLocks/>
              </p:cNvSpPr>
              <p:nvPr/>
            </p:nvSpPr>
            <p:spPr bwMode="auto">
              <a:xfrm>
                <a:off x="3395" y="2068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230"/>
              <p:cNvSpPr>
                <a:spLocks/>
              </p:cNvSpPr>
              <p:nvPr/>
            </p:nvSpPr>
            <p:spPr bwMode="auto">
              <a:xfrm>
                <a:off x="3530" y="1945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231"/>
              <p:cNvSpPr>
                <a:spLocks/>
              </p:cNvSpPr>
              <p:nvPr/>
            </p:nvSpPr>
            <p:spPr bwMode="auto">
              <a:xfrm>
                <a:off x="3530" y="1945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232"/>
              <p:cNvSpPr>
                <a:spLocks/>
              </p:cNvSpPr>
              <p:nvPr/>
            </p:nvSpPr>
            <p:spPr bwMode="auto">
              <a:xfrm>
                <a:off x="3451" y="187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233"/>
              <p:cNvSpPr>
                <a:spLocks/>
              </p:cNvSpPr>
              <p:nvPr/>
            </p:nvSpPr>
            <p:spPr bwMode="auto">
              <a:xfrm>
                <a:off x="3451" y="187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6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234"/>
              <p:cNvSpPr>
                <a:spLocks/>
              </p:cNvSpPr>
              <p:nvPr/>
            </p:nvSpPr>
            <p:spPr bwMode="auto">
              <a:xfrm>
                <a:off x="3401" y="1854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4" y="8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7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4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8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9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235"/>
              <p:cNvSpPr>
                <a:spLocks/>
              </p:cNvSpPr>
              <p:nvPr/>
            </p:nvSpPr>
            <p:spPr bwMode="auto">
              <a:xfrm>
                <a:off x="3401" y="1854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4" y="8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7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4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8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9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236"/>
              <p:cNvSpPr>
                <a:spLocks/>
              </p:cNvSpPr>
              <p:nvPr/>
            </p:nvSpPr>
            <p:spPr bwMode="auto">
              <a:xfrm>
                <a:off x="3435" y="1826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5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7" y="57"/>
                    </a:lnTo>
                    <a:lnTo>
                      <a:pt x="51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6" y="117"/>
                    </a:lnTo>
                    <a:lnTo>
                      <a:pt x="116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3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2"/>
                    </a:lnTo>
                    <a:lnTo>
                      <a:pt x="129" y="47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5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237"/>
              <p:cNvSpPr>
                <a:spLocks/>
              </p:cNvSpPr>
              <p:nvPr/>
            </p:nvSpPr>
            <p:spPr bwMode="auto">
              <a:xfrm>
                <a:off x="3435" y="1826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5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7" y="57"/>
                    </a:lnTo>
                    <a:lnTo>
                      <a:pt x="51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6" y="117"/>
                    </a:lnTo>
                    <a:lnTo>
                      <a:pt x="116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3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2"/>
                    </a:lnTo>
                    <a:lnTo>
                      <a:pt x="129" y="47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5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238"/>
              <p:cNvSpPr>
                <a:spLocks/>
              </p:cNvSpPr>
              <p:nvPr/>
            </p:nvSpPr>
            <p:spPr bwMode="auto">
              <a:xfrm>
                <a:off x="3469" y="1801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239"/>
              <p:cNvSpPr>
                <a:spLocks/>
              </p:cNvSpPr>
              <p:nvPr/>
            </p:nvSpPr>
            <p:spPr bwMode="auto">
              <a:xfrm>
                <a:off x="3469" y="1801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240"/>
              <p:cNvSpPr>
                <a:spLocks/>
              </p:cNvSpPr>
              <p:nvPr/>
            </p:nvSpPr>
            <p:spPr bwMode="auto">
              <a:xfrm>
                <a:off x="3423" y="1788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241"/>
              <p:cNvSpPr>
                <a:spLocks/>
              </p:cNvSpPr>
              <p:nvPr/>
            </p:nvSpPr>
            <p:spPr bwMode="auto">
              <a:xfrm>
                <a:off x="3423" y="1788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242"/>
              <p:cNvSpPr>
                <a:spLocks/>
              </p:cNvSpPr>
              <p:nvPr/>
            </p:nvSpPr>
            <p:spPr bwMode="auto">
              <a:xfrm>
                <a:off x="3432" y="174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8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243"/>
              <p:cNvSpPr>
                <a:spLocks/>
              </p:cNvSpPr>
              <p:nvPr/>
            </p:nvSpPr>
            <p:spPr bwMode="auto">
              <a:xfrm>
                <a:off x="3432" y="174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8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4" name="Group 244"/>
            <p:cNvGrpSpPr>
              <a:grpSpLocks/>
            </p:cNvGrpSpPr>
            <p:nvPr/>
          </p:nvGrpSpPr>
          <p:grpSpPr bwMode="auto">
            <a:xfrm>
              <a:off x="2463118" y="3002240"/>
              <a:ext cx="4143375" cy="2425700"/>
              <a:chOff x="1573" y="1384"/>
              <a:chExt cx="2610" cy="1528"/>
            </a:xfrm>
          </p:grpSpPr>
          <p:sp>
            <p:nvSpPr>
              <p:cNvPr id="245" name="Freeform 245"/>
              <p:cNvSpPr>
                <a:spLocks/>
              </p:cNvSpPr>
              <p:nvPr/>
            </p:nvSpPr>
            <p:spPr bwMode="auto">
              <a:xfrm>
                <a:off x="3496" y="172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46"/>
              <p:cNvSpPr>
                <a:spLocks/>
              </p:cNvSpPr>
              <p:nvPr/>
            </p:nvSpPr>
            <p:spPr bwMode="auto">
              <a:xfrm>
                <a:off x="3496" y="172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47"/>
              <p:cNvSpPr>
                <a:spLocks/>
              </p:cNvSpPr>
              <p:nvPr/>
            </p:nvSpPr>
            <p:spPr bwMode="auto">
              <a:xfrm>
                <a:off x="3425" y="1384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4" y="8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5" y="22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3" y="46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6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8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1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8" y="47"/>
                    </a:lnTo>
                    <a:lnTo>
                      <a:pt x="131" y="52"/>
                    </a:lnTo>
                    <a:lnTo>
                      <a:pt x="133" y="58"/>
                    </a:lnTo>
                    <a:lnTo>
                      <a:pt x="133" y="51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4"/>
                    </a:lnTo>
                    <a:lnTo>
                      <a:pt x="123" y="29"/>
                    </a:lnTo>
                    <a:lnTo>
                      <a:pt x="119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83" y="3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48"/>
              <p:cNvSpPr>
                <a:spLocks/>
              </p:cNvSpPr>
              <p:nvPr/>
            </p:nvSpPr>
            <p:spPr bwMode="auto">
              <a:xfrm>
                <a:off x="3425" y="1384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4" y="8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5" y="22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3" y="46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6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8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1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8" y="47"/>
                    </a:lnTo>
                    <a:lnTo>
                      <a:pt x="131" y="52"/>
                    </a:lnTo>
                    <a:lnTo>
                      <a:pt x="133" y="58"/>
                    </a:lnTo>
                    <a:lnTo>
                      <a:pt x="133" y="51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4"/>
                    </a:lnTo>
                    <a:lnTo>
                      <a:pt x="123" y="29"/>
                    </a:lnTo>
                    <a:lnTo>
                      <a:pt x="119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83" y="3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49"/>
              <p:cNvSpPr>
                <a:spLocks/>
              </p:cNvSpPr>
              <p:nvPr/>
            </p:nvSpPr>
            <p:spPr bwMode="auto">
              <a:xfrm>
                <a:off x="3414" y="1479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3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2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50"/>
              <p:cNvSpPr>
                <a:spLocks/>
              </p:cNvSpPr>
              <p:nvPr/>
            </p:nvSpPr>
            <p:spPr bwMode="auto">
              <a:xfrm>
                <a:off x="3414" y="1479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3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2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51"/>
              <p:cNvSpPr>
                <a:spLocks/>
              </p:cNvSpPr>
              <p:nvPr/>
            </p:nvSpPr>
            <p:spPr bwMode="auto">
              <a:xfrm>
                <a:off x="3645" y="143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7" y="47"/>
                    </a:lnTo>
                    <a:lnTo>
                      <a:pt x="131" y="52"/>
                    </a:lnTo>
                    <a:lnTo>
                      <a:pt x="133" y="59"/>
                    </a:lnTo>
                    <a:lnTo>
                      <a:pt x="133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6"/>
                    </a:lnTo>
                    <a:lnTo>
                      <a:pt x="91" y="3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52"/>
              <p:cNvSpPr>
                <a:spLocks/>
              </p:cNvSpPr>
              <p:nvPr/>
            </p:nvSpPr>
            <p:spPr bwMode="auto">
              <a:xfrm>
                <a:off x="3645" y="143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7" y="47"/>
                    </a:lnTo>
                    <a:lnTo>
                      <a:pt x="131" y="52"/>
                    </a:lnTo>
                    <a:lnTo>
                      <a:pt x="133" y="59"/>
                    </a:lnTo>
                    <a:lnTo>
                      <a:pt x="133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6"/>
                    </a:lnTo>
                    <a:lnTo>
                      <a:pt x="91" y="3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53"/>
              <p:cNvSpPr>
                <a:spLocks/>
              </p:cNvSpPr>
              <p:nvPr/>
            </p:nvSpPr>
            <p:spPr bwMode="auto">
              <a:xfrm>
                <a:off x="3585" y="1472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54"/>
              <p:cNvSpPr>
                <a:spLocks/>
              </p:cNvSpPr>
              <p:nvPr/>
            </p:nvSpPr>
            <p:spPr bwMode="auto">
              <a:xfrm>
                <a:off x="3585" y="1472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55"/>
              <p:cNvSpPr>
                <a:spLocks/>
              </p:cNvSpPr>
              <p:nvPr/>
            </p:nvSpPr>
            <p:spPr bwMode="auto">
              <a:xfrm>
                <a:off x="3520" y="145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3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56"/>
              <p:cNvSpPr>
                <a:spLocks/>
              </p:cNvSpPr>
              <p:nvPr/>
            </p:nvSpPr>
            <p:spPr bwMode="auto">
              <a:xfrm>
                <a:off x="3520" y="145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3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57"/>
              <p:cNvSpPr>
                <a:spLocks/>
              </p:cNvSpPr>
              <p:nvPr/>
            </p:nvSpPr>
            <p:spPr bwMode="auto">
              <a:xfrm>
                <a:off x="3467" y="150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2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58"/>
              <p:cNvSpPr>
                <a:spLocks/>
              </p:cNvSpPr>
              <p:nvPr/>
            </p:nvSpPr>
            <p:spPr bwMode="auto">
              <a:xfrm>
                <a:off x="3467" y="150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2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59"/>
              <p:cNvSpPr>
                <a:spLocks/>
              </p:cNvSpPr>
              <p:nvPr/>
            </p:nvSpPr>
            <p:spPr bwMode="auto">
              <a:xfrm>
                <a:off x="3435" y="1589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60"/>
              <p:cNvSpPr>
                <a:spLocks/>
              </p:cNvSpPr>
              <p:nvPr/>
            </p:nvSpPr>
            <p:spPr bwMode="auto">
              <a:xfrm>
                <a:off x="3435" y="1589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61"/>
              <p:cNvSpPr>
                <a:spLocks/>
              </p:cNvSpPr>
              <p:nvPr/>
            </p:nvSpPr>
            <p:spPr bwMode="auto">
              <a:xfrm>
                <a:off x="3450" y="1618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1"/>
                    </a:moveTo>
                    <a:lnTo>
                      <a:pt x="32" y="30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62"/>
              <p:cNvSpPr>
                <a:spLocks/>
              </p:cNvSpPr>
              <p:nvPr/>
            </p:nvSpPr>
            <p:spPr bwMode="auto">
              <a:xfrm>
                <a:off x="3450" y="1618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1"/>
                    </a:moveTo>
                    <a:lnTo>
                      <a:pt x="32" y="30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63"/>
              <p:cNvSpPr>
                <a:spLocks/>
              </p:cNvSpPr>
              <p:nvPr/>
            </p:nvSpPr>
            <p:spPr bwMode="auto">
              <a:xfrm>
                <a:off x="3413" y="167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64"/>
              <p:cNvSpPr>
                <a:spLocks/>
              </p:cNvSpPr>
              <p:nvPr/>
            </p:nvSpPr>
            <p:spPr bwMode="auto">
              <a:xfrm>
                <a:off x="3413" y="167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65"/>
              <p:cNvSpPr>
                <a:spLocks/>
              </p:cNvSpPr>
              <p:nvPr/>
            </p:nvSpPr>
            <p:spPr bwMode="auto">
              <a:xfrm>
                <a:off x="3360" y="173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66"/>
              <p:cNvSpPr>
                <a:spLocks/>
              </p:cNvSpPr>
              <p:nvPr/>
            </p:nvSpPr>
            <p:spPr bwMode="auto">
              <a:xfrm>
                <a:off x="3360" y="173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67"/>
              <p:cNvSpPr>
                <a:spLocks/>
              </p:cNvSpPr>
              <p:nvPr/>
            </p:nvSpPr>
            <p:spPr bwMode="auto">
              <a:xfrm>
                <a:off x="3316" y="180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9" y="69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4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68"/>
              <p:cNvSpPr>
                <a:spLocks/>
              </p:cNvSpPr>
              <p:nvPr/>
            </p:nvSpPr>
            <p:spPr bwMode="auto">
              <a:xfrm>
                <a:off x="3316" y="180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9" y="69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4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69"/>
              <p:cNvSpPr>
                <a:spLocks/>
              </p:cNvSpPr>
              <p:nvPr/>
            </p:nvSpPr>
            <p:spPr bwMode="auto">
              <a:xfrm>
                <a:off x="3309" y="163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70"/>
              <p:cNvSpPr>
                <a:spLocks/>
              </p:cNvSpPr>
              <p:nvPr/>
            </p:nvSpPr>
            <p:spPr bwMode="auto">
              <a:xfrm>
                <a:off x="3309" y="163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71"/>
              <p:cNvSpPr>
                <a:spLocks/>
              </p:cNvSpPr>
              <p:nvPr/>
            </p:nvSpPr>
            <p:spPr bwMode="auto">
              <a:xfrm>
                <a:off x="3291" y="173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8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2" y="58"/>
                    </a:lnTo>
                    <a:lnTo>
                      <a:pt x="131" y="51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6" y="7"/>
                    </a:lnTo>
                    <a:lnTo>
                      <a:pt x="90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72"/>
              <p:cNvSpPr>
                <a:spLocks/>
              </p:cNvSpPr>
              <p:nvPr/>
            </p:nvSpPr>
            <p:spPr bwMode="auto">
              <a:xfrm>
                <a:off x="3291" y="173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8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2" y="58"/>
                    </a:lnTo>
                    <a:lnTo>
                      <a:pt x="131" y="51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6" y="7"/>
                    </a:lnTo>
                    <a:lnTo>
                      <a:pt x="90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73"/>
              <p:cNvSpPr>
                <a:spLocks/>
              </p:cNvSpPr>
              <p:nvPr/>
            </p:nvSpPr>
            <p:spPr bwMode="auto">
              <a:xfrm>
                <a:off x="3016" y="2167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74"/>
              <p:cNvSpPr>
                <a:spLocks/>
              </p:cNvSpPr>
              <p:nvPr/>
            </p:nvSpPr>
            <p:spPr bwMode="auto">
              <a:xfrm>
                <a:off x="3016" y="2167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75"/>
              <p:cNvSpPr>
                <a:spLocks/>
              </p:cNvSpPr>
              <p:nvPr/>
            </p:nvSpPr>
            <p:spPr bwMode="auto">
              <a:xfrm>
                <a:off x="3021" y="2092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76"/>
              <p:cNvSpPr>
                <a:spLocks/>
              </p:cNvSpPr>
              <p:nvPr/>
            </p:nvSpPr>
            <p:spPr bwMode="auto">
              <a:xfrm>
                <a:off x="3021" y="2092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77"/>
              <p:cNvSpPr>
                <a:spLocks/>
              </p:cNvSpPr>
              <p:nvPr/>
            </p:nvSpPr>
            <p:spPr bwMode="auto">
              <a:xfrm>
                <a:off x="3001" y="203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6" y="39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78"/>
              <p:cNvSpPr>
                <a:spLocks/>
              </p:cNvSpPr>
              <p:nvPr/>
            </p:nvSpPr>
            <p:spPr bwMode="auto">
              <a:xfrm>
                <a:off x="3001" y="203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6" y="39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79"/>
              <p:cNvSpPr>
                <a:spLocks/>
              </p:cNvSpPr>
              <p:nvPr/>
            </p:nvSpPr>
            <p:spPr bwMode="auto">
              <a:xfrm>
                <a:off x="2951" y="2084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2" y="55"/>
                    </a:lnTo>
                    <a:lnTo>
                      <a:pt x="0" y="62"/>
                    </a:lnTo>
                    <a:lnTo>
                      <a:pt x="3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1" y="52"/>
                    </a:lnTo>
                    <a:lnTo>
                      <a:pt x="133" y="59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80"/>
              <p:cNvSpPr>
                <a:spLocks/>
              </p:cNvSpPr>
              <p:nvPr/>
            </p:nvSpPr>
            <p:spPr bwMode="auto">
              <a:xfrm>
                <a:off x="2951" y="2084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7"/>
                    </a:lnTo>
                    <a:lnTo>
                      <a:pt x="2" y="55"/>
                    </a:lnTo>
                    <a:lnTo>
                      <a:pt x="0" y="62"/>
                    </a:lnTo>
                    <a:lnTo>
                      <a:pt x="3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9"/>
                    </a:lnTo>
                    <a:lnTo>
                      <a:pt x="43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1" y="52"/>
                    </a:lnTo>
                    <a:lnTo>
                      <a:pt x="133" y="59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81"/>
              <p:cNvSpPr>
                <a:spLocks/>
              </p:cNvSpPr>
              <p:nvPr/>
            </p:nvSpPr>
            <p:spPr bwMode="auto">
              <a:xfrm>
                <a:off x="2889" y="2171"/>
                <a:ext cx="44" cy="38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82"/>
              <p:cNvSpPr>
                <a:spLocks/>
              </p:cNvSpPr>
              <p:nvPr/>
            </p:nvSpPr>
            <p:spPr bwMode="auto">
              <a:xfrm>
                <a:off x="2889" y="2171"/>
                <a:ext cx="44" cy="38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83"/>
              <p:cNvSpPr>
                <a:spLocks/>
              </p:cNvSpPr>
              <p:nvPr/>
            </p:nvSpPr>
            <p:spPr bwMode="auto">
              <a:xfrm>
                <a:off x="2881" y="202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8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7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84"/>
              <p:cNvSpPr>
                <a:spLocks/>
              </p:cNvSpPr>
              <p:nvPr/>
            </p:nvSpPr>
            <p:spPr bwMode="auto">
              <a:xfrm>
                <a:off x="2881" y="202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8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7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285"/>
              <p:cNvSpPr>
                <a:spLocks/>
              </p:cNvSpPr>
              <p:nvPr/>
            </p:nvSpPr>
            <p:spPr bwMode="auto">
              <a:xfrm>
                <a:off x="2971" y="197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286"/>
              <p:cNvSpPr>
                <a:spLocks/>
              </p:cNvSpPr>
              <p:nvPr/>
            </p:nvSpPr>
            <p:spPr bwMode="auto">
              <a:xfrm>
                <a:off x="2971" y="197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0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287"/>
              <p:cNvSpPr>
                <a:spLocks/>
              </p:cNvSpPr>
              <p:nvPr/>
            </p:nvSpPr>
            <p:spPr bwMode="auto">
              <a:xfrm>
                <a:off x="3029" y="1945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288"/>
              <p:cNvSpPr>
                <a:spLocks/>
              </p:cNvSpPr>
              <p:nvPr/>
            </p:nvSpPr>
            <p:spPr bwMode="auto">
              <a:xfrm>
                <a:off x="3029" y="1945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89"/>
              <p:cNvSpPr>
                <a:spLocks/>
              </p:cNvSpPr>
              <p:nvPr/>
            </p:nvSpPr>
            <p:spPr bwMode="auto">
              <a:xfrm>
                <a:off x="3043" y="1874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90"/>
              <p:cNvSpPr>
                <a:spLocks/>
              </p:cNvSpPr>
              <p:nvPr/>
            </p:nvSpPr>
            <p:spPr bwMode="auto">
              <a:xfrm>
                <a:off x="3043" y="1874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91"/>
              <p:cNvSpPr>
                <a:spLocks/>
              </p:cNvSpPr>
              <p:nvPr/>
            </p:nvSpPr>
            <p:spPr bwMode="auto">
              <a:xfrm>
                <a:off x="3079" y="188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92"/>
              <p:cNvSpPr>
                <a:spLocks/>
              </p:cNvSpPr>
              <p:nvPr/>
            </p:nvSpPr>
            <p:spPr bwMode="auto">
              <a:xfrm>
                <a:off x="3079" y="188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5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0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93"/>
              <p:cNvSpPr>
                <a:spLocks/>
              </p:cNvSpPr>
              <p:nvPr/>
            </p:nvSpPr>
            <p:spPr bwMode="auto">
              <a:xfrm>
                <a:off x="3112" y="191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94"/>
              <p:cNvSpPr>
                <a:spLocks/>
              </p:cNvSpPr>
              <p:nvPr/>
            </p:nvSpPr>
            <p:spPr bwMode="auto">
              <a:xfrm>
                <a:off x="3112" y="191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95"/>
              <p:cNvSpPr>
                <a:spLocks/>
              </p:cNvSpPr>
              <p:nvPr/>
            </p:nvSpPr>
            <p:spPr bwMode="auto">
              <a:xfrm>
                <a:off x="3243" y="194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96"/>
              <p:cNvSpPr>
                <a:spLocks/>
              </p:cNvSpPr>
              <p:nvPr/>
            </p:nvSpPr>
            <p:spPr bwMode="auto">
              <a:xfrm>
                <a:off x="3243" y="194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97"/>
              <p:cNvSpPr>
                <a:spLocks/>
              </p:cNvSpPr>
              <p:nvPr/>
            </p:nvSpPr>
            <p:spPr bwMode="auto">
              <a:xfrm>
                <a:off x="3165" y="1910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98"/>
              <p:cNvSpPr>
                <a:spLocks/>
              </p:cNvSpPr>
              <p:nvPr/>
            </p:nvSpPr>
            <p:spPr bwMode="auto">
              <a:xfrm>
                <a:off x="3165" y="1910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99"/>
              <p:cNvSpPr>
                <a:spLocks/>
              </p:cNvSpPr>
              <p:nvPr/>
            </p:nvSpPr>
            <p:spPr bwMode="auto">
              <a:xfrm>
                <a:off x="3156" y="186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3" y="59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300"/>
              <p:cNvSpPr>
                <a:spLocks/>
              </p:cNvSpPr>
              <p:nvPr/>
            </p:nvSpPr>
            <p:spPr bwMode="auto">
              <a:xfrm>
                <a:off x="3156" y="186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3" y="59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301"/>
              <p:cNvSpPr>
                <a:spLocks/>
              </p:cNvSpPr>
              <p:nvPr/>
            </p:nvSpPr>
            <p:spPr bwMode="auto">
              <a:xfrm>
                <a:off x="3138" y="1811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302"/>
              <p:cNvSpPr>
                <a:spLocks/>
              </p:cNvSpPr>
              <p:nvPr/>
            </p:nvSpPr>
            <p:spPr bwMode="auto">
              <a:xfrm>
                <a:off x="3138" y="1811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303"/>
              <p:cNvSpPr>
                <a:spLocks/>
              </p:cNvSpPr>
              <p:nvPr/>
            </p:nvSpPr>
            <p:spPr bwMode="auto">
              <a:xfrm>
                <a:off x="3108" y="178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304"/>
              <p:cNvSpPr>
                <a:spLocks/>
              </p:cNvSpPr>
              <p:nvPr/>
            </p:nvSpPr>
            <p:spPr bwMode="auto">
              <a:xfrm>
                <a:off x="3108" y="178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305"/>
              <p:cNvSpPr>
                <a:spLocks/>
              </p:cNvSpPr>
              <p:nvPr/>
            </p:nvSpPr>
            <p:spPr bwMode="auto">
              <a:xfrm>
                <a:off x="3233" y="1806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6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306"/>
              <p:cNvSpPr>
                <a:spLocks/>
              </p:cNvSpPr>
              <p:nvPr/>
            </p:nvSpPr>
            <p:spPr bwMode="auto">
              <a:xfrm>
                <a:off x="3233" y="1806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6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307"/>
              <p:cNvSpPr>
                <a:spLocks/>
              </p:cNvSpPr>
              <p:nvPr/>
            </p:nvSpPr>
            <p:spPr bwMode="auto">
              <a:xfrm>
                <a:off x="3182" y="1779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29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2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308"/>
              <p:cNvSpPr>
                <a:spLocks/>
              </p:cNvSpPr>
              <p:nvPr/>
            </p:nvSpPr>
            <p:spPr bwMode="auto">
              <a:xfrm>
                <a:off x="3182" y="1779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29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2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3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309"/>
              <p:cNvSpPr>
                <a:spLocks/>
              </p:cNvSpPr>
              <p:nvPr/>
            </p:nvSpPr>
            <p:spPr bwMode="auto">
              <a:xfrm>
                <a:off x="3207" y="1726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310"/>
              <p:cNvSpPr>
                <a:spLocks/>
              </p:cNvSpPr>
              <p:nvPr/>
            </p:nvSpPr>
            <p:spPr bwMode="auto">
              <a:xfrm>
                <a:off x="3207" y="1726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311"/>
              <p:cNvSpPr>
                <a:spLocks/>
              </p:cNvSpPr>
              <p:nvPr/>
            </p:nvSpPr>
            <p:spPr bwMode="auto">
              <a:xfrm>
                <a:off x="3127" y="174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312"/>
              <p:cNvSpPr>
                <a:spLocks/>
              </p:cNvSpPr>
              <p:nvPr/>
            </p:nvSpPr>
            <p:spPr bwMode="auto">
              <a:xfrm>
                <a:off x="3127" y="174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13"/>
              <p:cNvSpPr>
                <a:spLocks/>
              </p:cNvSpPr>
              <p:nvPr/>
            </p:nvSpPr>
            <p:spPr bwMode="auto">
              <a:xfrm>
                <a:off x="3070" y="1747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3070" y="1747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315"/>
              <p:cNvSpPr>
                <a:spLocks/>
              </p:cNvSpPr>
              <p:nvPr/>
            </p:nvSpPr>
            <p:spPr bwMode="auto">
              <a:xfrm>
                <a:off x="2989" y="175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16"/>
              <p:cNvSpPr>
                <a:spLocks/>
              </p:cNvSpPr>
              <p:nvPr/>
            </p:nvSpPr>
            <p:spPr bwMode="auto">
              <a:xfrm>
                <a:off x="2989" y="175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17"/>
              <p:cNvSpPr>
                <a:spLocks/>
              </p:cNvSpPr>
              <p:nvPr/>
            </p:nvSpPr>
            <p:spPr bwMode="auto">
              <a:xfrm>
                <a:off x="2926" y="1738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18"/>
              <p:cNvSpPr>
                <a:spLocks/>
              </p:cNvSpPr>
              <p:nvPr/>
            </p:nvSpPr>
            <p:spPr bwMode="auto">
              <a:xfrm>
                <a:off x="2926" y="1738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19"/>
              <p:cNvSpPr>
                <a:spLocks/>
              </p:cNvSpPr>
              <p:nvPr/>
            </p:nvSpPr>
            <p:spPr bwMode="auto">
              <a:xfrm>
                <a:off x="2747" y="1837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20"/>
              <p:cNvSpPr>
                <a:spLocks/>
              </p:cNvSpPr>
              <p:nvPr/>
            </p:nvSpPr>
            <p:spPr bwMode="auto">
              <a:xfrm>
                <a:off x="2747" y="1837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6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21"/>
              <p:cNvSpPr>
                <a:spLocks/>
              </p:cNvSpPr>
              <p:nvPr/>
            </p:nvSpPr>
            <p:spPr bwMode="auto">
              <a:xfrm>
                <a:off x="4139" y="1746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22"/>
              <p:cNvSpPr>
                <a:spLocks/>
              </p:cNvSpPr>
              <p:nvPr/>
            </p:nvSpPr>
            <p:spPr bwMode="auto">
              <a:xfrm>
                <a:off x="4139" y="1746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23"/>
              <p:cNvSpPr>
                <a:spLocks/>
              </p:cNvSpPr>
              <p:nvPr/>
            </p:nvSpPr>
            <p:spPr bwMode="auto">
              <a:xfrm>
                <a:off x="4059" y="1838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24"/>
              <p:cNvSpPr>
                <a:spLocks/>
              </p:cNvSpPr>
              <p:nvPr/>
            </p:nvSpPr>
            <p:spPr bwMode="auto">
              <a:xfrm>
                <a:off x="4059" y="1838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8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25"/>
              <p:cNvSpPr>
                <a:spLocks/>
              </p:cNvSpPr>
              <p:nvPr/>
            </p:nvSpPr>
            <p:spPr bwMode="auto">
              <a:xfrm>
                <a:off x="4102" y="192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326"/>
              <p:cNvSpPr>
                <a:spLocks/>
              </p:cNvSpPr>
              <p:nvPr/>
            </p:nvSpPr>
            <p:spPr bwMode="auto">
              <a:xfrm>
                <a:off x="4102" y="1926"/>
                <a:ext cx="44" cy="39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2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7" y="23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9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327"/>
              <p:cNvSpPr>
                <a:spLocks/>
              </p:cNvSpPr>
              <p:nvPr/>
            </p:nvSpPr>
            <p:spPr bwMode="auto">
              <a:xfrm>
                <a:off x="4119" y="209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29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2" y="60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6" y="13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328"/>
              <p:cNvSpPr>
                <a:spLocks/>
              </p:cNvSpPr>
              <p:nvPr/>
            </p:nvSpPr>
            <p:spPr bwMode="auto">
              <a:xfrm>
                <a:off x="4119" y="209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29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1" y="47"/>
                    </a:lnTo>
                    <a:lnTo>
                      <a:pt x="45" y="51"/>
                    </a:lnTo>
                    <a:lnTo>
                      <a:pt x="48" y="55"/>
                    </a:lnTo>
                    <a:lnTo>
                      <a:pt x="52" y="60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6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7" y="46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7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6" y="13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329"/>
              <p:cNvSpPr>
                <a:spLocks/>
              </p:cNvSpPr>
              <p:nvPr/>
            </p:nvSpPr>
            <p:spPr bwMode="auto">
              <a:xfrm>
                <a:off x="4038" y="2086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3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330"/>
              <p:cNvSpPr>
                <a:spLocks/>
              </p:cNvSpPr>
              <p:nvPr/>
            </p:nvSpPr>
            <p:spPr bwMode="auto">
              <a:xfrm>
                <a:off x="4038" y="2086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3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331"/>
              <p:cNvSpPr>
                <a:spLocks/>
              </p:cNvSpPr>
              <p:nvPr/>
            </p:nvSpPr>
            <p:spPr bwMode="auto">
              <a:xfrm>
                <a:off x="3681" y="2169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30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8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332"/>
              <p:cNvSpPr>
                <a:spLocks/>
              </p:cNvSpPr>
              <p:nvPr/>
            </p:nvSpPr>
            <p:spPr bwMode="auto">
              <a:xfrm>
                <a:off x="3681" y="2169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30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8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333"/>
              <p:cNvSpPr>
                <a:spLocks/>
              </p:cNvSpPr>
              <p:nvPr/>
            </p:nvSpPr>
            <p:spPr bwMode="auto">
              <a:xfrm>
                <a:off x="3669" y="2262"/>
                <a:ext cx="44" cy="40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5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8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8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334"/>
              <p:cNvSpPr>
                <a:spLocks/>
              </p:cNvSpPr>
              <p:nvPr/>
            </p:nvSpPr>
            <p:spPr bwMode="auto">
              <a:xfrm>
                <a:off x="3669" y="2262"/>
                <a:ext cx="44" cy="40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5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8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8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335"/>
              <p:cNvSpPr>
                <a:spLocks/>
              </p:cNvSpPr>
              <p:nvPr/>
            </p:nvSpPr>
            <p:spPr bwMode="auto">
              <a:xfrm>
                <a:off x="3688" y="232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336"/>
              <p:cNvSpPr>
                <a:spLocks/>
              </p:cNvSpPr>
              <p:nvPr/>
            </p:nvSpPr>
            <p:spPr bwMode="auto">
              <a:xfrm>
                <a:off x="3688" y="232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337"/>
              <p:cNvSpPr>
                <a:spLocks/>
              </p:cNvSpPr>
              <p:nvPr/>
            </p:nvSpPr>
            <p:spPr bwMode="auto">
              <a:xfrm>
                <a:off x="3713" y="243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4" y="8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3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6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8"/>
                    </a:lnTo>
                    <a:lnTo>
                      <a:pt x="43" y="47"/>
                    </a:lnTo>
                    <a:lnTo>
                      <a:pt x="45" y="50"/>
                    </a:lnTo>
                    <a:lnTo>
                      <a:pt x="49" y="55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1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1"/>
                    </a:lnTo>
                    <a:lnTo>
                      <a:pt x="127" y="46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1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7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7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338"/>
              <p:cNvSpPr>
                <a:spLocks/>
              </p:cNvSpPr>
              <p:nvPr/>
            </p:nvSpPr>
            <p:spPr bwMode="auto">
              <a:xfrm>
                <a:off x="3713" y="243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4" y="8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3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6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8"/>
                    </a:lnTo>
                    <a:lnTo>
                      <a:pt x="43" y="47"/>
                    </a:lnTo>
                    <a:lnTo>
                      <a:pt x="45" y="50"/>
                    </a:lnTo>
                    <a:lnTo>
                      <a:pt x="49" y="55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1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1"/>
                    </a:lnTo>
                    <a:lnTo>
                      <a:pt x="127" y="46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1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7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7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339"/>
              <p:cNvSpPr>
                <a:spLocks/>
              </p:cNvSpPr>
              <p:nvPr/>
            </p:nvSpPr>
            <p:spPr bwMode="auto">
              <a:xfrm>
                <a:off x="3713" y="256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1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340"/>
              <p:cNvSpPr>
                <a:spLocks/>
              </p:cNvSpPr>
              <p:nvPr/>
            </p:nvSpPr>
            <p:spPr bwMode="auto">
              <a:xfrm>
                <a:off x="3713" y="256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1" y="29"/>
                    </a:lnTo>
                    <a:lnTo>
                      <a:pt x="118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341"/>
              <p:cNvSpPr>
                <a:spLocks/>
              </p:cNvSpPr>
              <p:nvPr/>
            </p:nvSpPr>
            <p:spPr bwMode="auto">
              <a:xfrm>
                <a:off x="3606" y="2651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29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5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7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2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29" y="46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0" y="10"/>
                    </a:lnTo>
                    <a:lnTo>
                      <a:pt x="96" y="13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342"/>
              <p:cNvSpPr>
                <a:spLocks/>
              </p:cNvSpPr>
              <p:nvPr/>
            </p:nvSpPr>
            <p:spPr bwMode="auto">
              <a:xfrm>
                <a:off x="3606" y="2651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29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5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3" y="31"/>
                    </a:lnTo>
                    <a:lnTo>
                      <a:pt x="117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2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29" y="46"/>
                    </a:lnTo>
                    <a:lnTo>
                      <a:pt x="127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0" y="10"/>
                    </a:lnTo>
                    <a:lnTo>
                      <a:pt x="96" y="13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343"/>
              <p:cNvSpPr>
                <a:spLocks/>
              </p:cNvSpPr>
              <p:nvPr/>
            </p:nvSpPr>
            <p:spPr bwMode="auto">
              <a:xfrm>
                <a:off x="3475" y="2678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344"/>
              <p:cNvSpPr>
                <a:spLocks/>
              </p:cNvSpPr>
              <p:nvPr/>
            </p:nvSpPr>
            <p:spPr bwMode="auto">
              <a:xfrm>
                <a:off x="3475" y="2678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45"/>
              <p:cNvSpPr>
                <a:spLocks/>
              </p:cNvSpPr>
              <p:nvPr/>
            </p:nvSpPr>
            <p:spPr bwMode="auto">
              <a:xfrm>
                <a:off x="3487" y="274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29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8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346"/>
              <p:cNvSpPr>
                <a:spLocks/>
              </p:cNvSpPr>
              <p:nvPr/>
            </p:nvSpPr>
            <p:spPr bwMode="auto">
              <a:xfrm>
                <a:off x="3487" y="2743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3" y="29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8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347"/>
              <p:cNvSpPr>
                <a:spLocks/>
              </p:cNvSpPr>
              <p:nvPr/>
            </p:nvSpPr>
            <p:spPr bwMode="auto">
              <a:xfrm>
                <a:off x="3262" y="230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348"/>
              <p:cNvSpPr>
                <a:spLocks/>
              </p:cNvSpPr>
              <p:nvPr/>
            </p:nvSpPr>
            <p:spPr bwMode="auto">
              <a:xfrm>
                <a:off x="3262" y="2302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1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349"/>
              <p:cNvSpPr>
                <a:spLocks/>
              </p:cNvSpPr>
              <p:nvPr/>
            </p:nvSpPr>
            <p:spPr bwMode="auto">
              <a:xfrm>
                <a:off x="3080" y="2438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350"/>
              <p:cNvSpPr>
                <a:spLocks/>
              </p:cNvSpPr>
              <p:nvPr/>
            </p:nvSpPr>
            <p:spPr bwMode="auto">
              <a:xfrm>
                <a:off x="3080" y="2438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351"/>
              <p:cNvSpPr>
                <a:spLocks/>
              </p:cNvSpPr>
              <p:nvPr/>
            </p:nvSpPr>
            <p:spPr bwMode="auto">
              <a:xfrm>
                <a:off x="3083" y="2494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7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352"/>
              <p:cNvSpPr>
                <a:spLocks/>
              </p:cNvSpPr>
              <p:nvPr/>
            </p:nvSpPr>
            <p:spPr bwMode="auto">
              <a:xfrm>
                <a:off x="3083" y="2494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7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353"/>
              <p:cNvSpPr>
                <a:spLocks/>
              </p:cNvSpPr>
              <p:nvPr/>
            </p:nvSpPr>
            <p:spPr bwMode="auto">
              <a:xfrm>
                <a:off x="2796" y="2814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354"/>
              <p:cNvSpPr>
                <a:spLocks/>
              </p:cNvSpPr>
              <p:nvPr/>
            </p:nvSpPr>
            <p:spPr bwMode="auto">
              <a:xfrm>
                <a:off x="2796" y="2814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7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355"/>
              <p:cNvSpPr>
                <a:spLocks/>
              </p:cNvSpPr>
              <p:nvPr/>
            </p:nvSpPr>
            <p:spPr bwMode="auto">
              <a:xfrm>
                <a:off x="2774" y="287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356"/>
              <p:cNvSpPr>
                <a:spLocks/>
              </p:cNvSpPr>
              <p:nvPr/>
            </p:nvSpPr>
            <p:spPr bwMode="auto">
              <a:xfrm>
                <a:off x="2774" y="287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1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357"/>
              <p:cNvSpPr>
                <a:spLocks/>
              </p:cNvSpPr>
              <p:nvPr/>
            </p:nvSpPr>
            <p:spPr bwMode="auto">
              <a:xfrm>
                <a:off x="2482" y="2491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358"/>
              <p:cNvSpPr>
                <a:spLocks/>
              </p:cNvSpPr>
              <p:nvPr/>
            </p:nvSpPr>
            <p:spPr bwMode="auto">
              <a:xfrm>
                <a:off x="2482" y="2491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5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3" y="47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10" y="47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3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2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1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8" y="5"/>
                    </a:lnTo>
                    <a:lnTo>
                      <a:pt x="91" y="3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83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359"/>
              <p:cNvSpPr>
                <a:spLocks/>
              </p:cNvSpPr>
              <p:nvPr/>
            </p:nvSpPr>
            <p:spPr bwMode="auto">
              <a:xfrm>
                <a:off x="2434" y="246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60"/>
              <p:cNvSpPr>
                <a:spLocks/>
              </p:cNvSpPr>
              <p:nvPr/>
            </p:nvSpPr>
            <p:spPr bwMode="auto">
              <a:xfrm>
                <a:off x="2434" y="2460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361"/>
              <p:cNvSpPr>
                <a:spLocks/>
              </p:cNvSpPr>
              <p:nvPr/>
            </p:nvSpPr>
            <p:spPr bwMode="auto">
              <a:xfrm>
                <a:off x="2382" y="2420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362"/>
              <p:cNvSpPr>
                <a:spLocks/>
              </p:cNvSpPr>
              <p:nvPr/>
            </p:nvSpPr>
            <p:spPr bwMode="auto">
              <a:xfrm>
                <a:off x="2382" y="2420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363"/>
              <p:cNvSpPr>
                <a:spLocks/>
              </p:cNvSpPr>
              <p:nvPr/>
            </p:nvSpPr>
            <p:spPr bwMode="auto">
              <a:xfrm>
                <a:off x="2330" y="2370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364"/>
              <p:cNvSpPr>
                <a:spLocks/>
              </p:cNvSpPr>
              <p:nvPr/>
            </p:nvSpPr>
            <p:spPr bwMode="auto">
              <a:xfrm>
                <a:off x="2330" y="2370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7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8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4" y="63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365"/>
              <p:cNvSpPr>
                <a:spLocks/>
              </p:cNvSpPr>
              <p:nvPr/>
            </p:nvSpPr>
            <p:spPr bwMode="auto">
              <a:xfrm>
                <a:off x="2763" y="2299"/>
                <a:ext cx="44" cy="40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1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3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8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60"/>
                    </a:lnTo>
                    <a:lnTo>
                      <a:pt x="131" y="53"/>
                    </a:lnTo>
                    <a:lnTo>
                      <a:pt x="130" y="48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366"/>
              <p:cNvSpPr>
                <a:spLocks/>
              </p:cNvSpPr>
              <p:nvPr/>
            </p:nvSpPr>
            <p:spPr bwMode="auto">
              <a:xfrm>
                <a:off x="2763" y="2299"/>
                <a:ext cx="44" cy="40"/>
              </a:xfrm>
              <a:custGeom>
                <a:avLst/>
                <a:gdLst>
                  <a:gd name="T0" fmla="*/ 0 w 132"/>
                  <a:gd name="T1" fmla="*/ 0 h 118"/>
                  <a:gd name="T2" fmla="*/ 0 w 132"/>
                  <a:gd name="T3" fmla="*/ 0 h 118"/>
                  <a:gd name="T4" fmla="*/ 0 w 132"/>
                  <a:gd name="T5" fmla="*/ 0 h 118"/>
                  <a:gd name="T6" fmla="*/ 0 w 132"/>
                  <a:gd name="T7" fmla="*/ 0 h 118"/>
                  <a:gd name="T8" fmla="*/ 0 w 132"/>
                  <a:gd name="T9" fmla="*/ 0 h 118"/>
                  <a:gd name="T10" fmla="*/ 0 w 132"/>
                  <a:gd name="T11" fmla="*/ 0 h 118"/>
                  <a:gd name="T12" fmla="*/ 0 w 132"/>
                  <a:gd name="T13" fmla="*/ 0 h 118"/>
                  <a:gd name="T14" fmla="*/ 0 w 132"/>
                  <a:gd name="T15" fmla="*/ 0 h 118"/>
                  <a:gd name="T16" fmla="*/ 0 w 132"/>
                  <a:gd name="T17" fmla="*/ 0 h 118"/>
                  <a:gd name="T18" fmla="*/ 0 w 132"/>
                  <a:gd name="T19" fmla="*/ 0 h 118"/>
                  <a:gd name="T20" fmla="*/ 0 w 132"/>
                  <a:gd name="T21" fmla="*/ 0 h 118"/>
                  <a:gd name="T22" fmla="*/ 0 w 132"/>
                  <a:gd name="T23" fmla="*/ 0 h 118"/>
                  <a:gd name="T24" fmla="*/ 0 w 132"/>
                  <a:gd name="T25" fmla="*/ 0 h 118"/>
                  <a:gd name="T26" fmla="*/ 0 w 132"/>
                  <a:gd name="T27" fmla="*/ 0 h 118"/>
                  <a:gd name="T28" fmla="*/ 0 w 132"/>
                  <a:gd name="T29" fmla="*/ 0 h 118"/>
                  <a:gd name="T30" fmla="*/ 0 w 132"/>
                  <a:gd name="T31" fmla="*/ 0 h 118"/>
                  <a:gd name="T32" fmla="*/ 0 w 132"/>
                  <a:gd name="T33" fmla="*/ 0 h 118"/>
                  <a:gd name="T34" fmla="*/ 0 w 132"/>
                  <a:gd name="T35" fmla="*/ 0 h 118"/>
                  <a:gd name="T36" fmla="*/ 0 w 132"/>
                  <a:gd name="T37" fmla="*/ 0 h 118"/>
                  <a:gd name="T38" fmla="*/ 0 w 132"/>
                  <a:gd name="T39" fmla="*/ 0 h 118"/>
                  <a:gd name="T40" fmla="*/ 0 w 132"/>
                  <a:gd name="T41" fmla="*/ 0 h 118"/>
                  <a:gd name="T42" fmla="*/ 0 w 132"/>
                  <a:gd name="T43" fmla="*/ 0 h 118"/>
                  <a:gd name="T44" fmla="*/ 0 w 132"/>
                  <a:gd name="T45" fmla="*/ 0 h 118"/>
                  <a:gd name="T46" fmla="*/ 0 w 132"/>
                  <a:gd name="T47" fmla="*/ 0 h 118"/>
                  <a:gd name="T48" fmla="*/ 0 w 132"/>
                  <a:gd name="T49" fmla="*/ 0 h 118"/>
                  <a:gd name="T50" fmla="*/ 0 w 132"/>
                  <a:gd name="T51" fmla="*/ 0 h 118"/>
                  <a:gd name="T52" fmla="*/ 0 w 132"/>
                  <a:gd name="T53" fmla="*/ 0 h 118"/>
                  <a:gd name="T54" fmla="*/ 0 w 132"/>
                  <a:gd name="T55" fmla="*/ 0 h 118"/>
                  <a:gd name="T56" fmla="*/ 0 w 132"/>
                  <a:gd name="T57" fmla="*/ 0 h 118"/>
                  <a:gd name="T58" fmla="*/ 0 w 132"/>
                  <a:gd name="T59" fmla="*/ 0 h 118"/>
                  <a:gd name="T60" fmla="*/ 0 w 132"/>
                  <a:gd name="T61" fmla="*/ 0 h 118"/>
                  <a:gd name="T62" fmla="*/ 0 w 132"/>
                  <a:gd name="T63" fmla="*/ 0 h 118"/>
                  <a:gd name="T64" fmla="*/ 0 w 132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8">
                    <a:moveTo>
                      <a:pt x="32" y="31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8"/>
                    </a:lnTo>
                    <a:lnTo>
                      <a:pt x="64" y="73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8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60"/>
                    </a:lnTo>
                    <a:lnTo>
                      <a:pt x="131" y="53"/>
                    </a:lnTo>
                    <a:lnTo>
                      <a:pt x="130" y="48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7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4" y="22"/>
                    </a:lnTo>
                    <a:lnTo>
                      <a:pt x="64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367"/>
              <p:cNvSpPr>
                <a:spLocks/>
              </p:cNvSpPr>
              <p:nvPr/>
            </p:nvSpPr>
            <p:spPr bwMode="auto">
              <a:xfrm>
                <a:off x="2531" y="2298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368"/>
              <p:cNvSpPr>
                <a:spLocks/>
              </p:cNvSpPr>
              <p:nvPr/>
            </p:nvSpPr>
            <p:spPr bwMode="auto">
              <a:xfrm>
                <a:off x="2531" y="2298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2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369"/>
              <p:cNvSpPr>
                <a:spLocks/>
              </p:cNvSpPr>
              <p:nvPr/>
            </p:nvSpPr>
            <p:spPr bwMode="auto">
              <a:xfrm>
                <a:off x="2452" y="228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370"/>
              <p:cNvSpPr>
                <a:spLocks/>
              </p:cNvSpPr>
              <p:nvPr/>
            </p:nvSpPr>
            <p:spPr bwMode="auto">
              <a:xfrm>
                <a:off x="2452" y="2280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0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7"/>
                    </a:lnTo>
                    <a:lnTo>
                      <a:pt x="43" y="51"/>
                    </a:lnTo>
                    <a:lnTo>
                      <a:pt x="47" y="55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1"/>
                    </a:lnTo>
                    <a:lnTo>
                      <a:pt x="126" y="46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7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371"/>
              <p:cNvSpPr>
                <a:spLocks/>
              </p:cNvSpPr>
              <p:nvPr/>
            </p:nvSpPr>
            <p:spPr bwMode="auto">
              <a:xfrm>
                <a:off x="2380" y="2289"/>
                <a:ext cx="44" cy="38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72"/>
              <p:cNvSpPr>
                <a:spLocks/>
              </p:cNvSpPr>
              <p:nvPr/>
            </p:nvSpPr>
            <p:spPr bwMode="auto">
              <a:xfrm>
                <a:off x="2380" y="2289"/>
                <a:ext cx="44" cy="38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0" y="10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373"/>
              <p:cNvSpPr>
                <a:spLocks/>
              </p:cNvSpPr>
              <p:nvPr/>
            </p:nvSpPr>
            <p:spPr bwMode="auto">
              <a:xfrm>
                <a:off x="2334" y="2285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7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374"/>
              <p:cNvSpPr>
                <a:spLocks/>
              </p:cNvSpPr>
              <p:nvPr/>
            </p:nvSpPr>
            <p:spPr bwMode="auto">
              <a:xfrm>
                <a:off x="2334" y="2285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9"/>
                    </a:lnTo>
                    <a:lnTo>
                      <a:pt x="27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375"/>
              <p:cNvSpPr>
                <a:spLocks/>
              </p:cNvSpPr>
              <p:nvPr/>
            </p:nvSpPr>
            <p:spPr bwMode="auto">
              <a:xfrm>
                <a:off x="2254" y="2270"/>
                <a:ext cx="45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376"/>
              <p:cNvSpPr>
                <a:spLocks/>
              </p:cNvSpPr>
              <p:nvPr/>
            </p:nvSpPr>
            <p:spPr bwMode="auto">
              <a:xfrm>
                <a:off x="2254" y="2270"/>
                <a:ext cx="45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6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377"/>
              <p:cNvSpPr>
                <a:spLocks/>
              </p:cNvSpPr>
              <p:nvPr/>
            </p:nvSpPr>
            <p:spPr bwMode="auto">
              <a:xfrm>
                <a:off x="2413" y="221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378"/>
              <p:cNvSpPr>
                <a:spLocks/>
              </p:cNvSpPr>
              <p:nvPr/>
            </p:nvSpPr>
            <p:spPr bwMode="auto">
              <a:xfrm>
                <a:off x="2413" y="2213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4" y="38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6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379"/>
              <p:cNvSpPr>
                <a:spLocks/>
              </p:cNvSpPr>
              <p:nvPr/>
            </p:nvSpPr>
            <p:spPr bwMode="auto">
              <a:xfrm>
                <a:off x="2346" y="2245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380"/>
              <p:cNvSpPr>
                <a:spLocks/>
              </p:cNvSpPr>
              <p:nvPr/>
            </p:nvSpPr>
            <p:spPr bwMode="auto">
              <a:xfrm>
                <a:off x="2346" y="2245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381"/>
              <p:cNvSpPr>
                <a:spLocks/>
              </p:cNvSpPr>
              <p:nvPr/>
            </p:nvSpPr>
            <p:spPr bwMode="auto">
              <a:xfrm>
                <a:off x="2285" y="222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382"/>
              <p:cNvSpPr>
                <a:spLocks/>
              </p:cNvSpPr>
              <p:nvPr/>
            </p:nvSpPr>
            <p:spPr bwMode="auto">
              <a:xfrm>
                <a:off x="2285" y="222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2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9"/>
                    </a:lnTo>
                    <a:lnTo>
                      <a:pt x="131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383"/>
              <p:cNvSpPr>
                <a:spLocks/>
              </p:cNvSpPr>
              <p:nvPr/>
            </p:nvSpPr>
            <p:spPr bwMode="auto">
              <a:xfrm>
                <a:off x="2234" y="2220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5" y="22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9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384"/>
              <p:cNvSpPr>
                <a:spLocks/>
              </p:cNvSpPr>
              <p:nvPr/>
            </p:nvSpPr>
            <p:spPr bwMode="auto">
              <a:xfrm>
                <a:off x="2234" y="2220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5" y="22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3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9" y="46"/>
                    </a:lnTo>
                    <a:lnTo>
                      <a:pt x="16" y="38"/>
                    </a:lnTo>
                    <a:lnTo>
                      <a:pt x="18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9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4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6" y="34"/>
                    </a:lnTo>
                    <a:lnTo>
                      <a:pt x="122" y="29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83" y="3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8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385"/>
              <p:cNvSpPr>
                <a:spLocks/>
              </p:cNvSpPr>
              <p:nvPr/>
            </p:nvSpPr>
            <p:spPr bwMode="auto">
              <a:xfrm>
                <a:off x="2303" y="217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386"/>
              <p:cNvSpPr>
                <a:spLocks/>
              </p:cNvSpPr>
              <p:nvPr/>
            </p:nvSpPr>
            <p:spPr bwMode="auto">
              <a:xfrm>
                <a:off x="2303" y="2177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2" y="9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3" y="24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387"/>
              <p:cNvSpPr>
                <a:spLocks/>
              </p:cNvSpPr>
              <p:nvPr/>
            </p:nvSpPr>
            <p:spPr bwMode="auto">
              <a:xfrm>
                <a:off x="2254" y="2182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1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8" y="31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7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2"/>
                    </a:lnTo>
                    <a:lnTo>
                      <a:pt x="22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6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3"/>
                    </a:lnTo>
                    <a:lnTo>
                      <a:pt x="117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1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4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6" y="8"/>
                    </a:lnTo>
                    <a:lnTo>
                      <a:pt x="90" y="11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388"/>
              <p:cNvSpPr>
                <a:spLocks/>
              </p:cNvSpPr>
              <p:nvPr/>
            </p:nvSpPr>
            <p:spPr bwMode="auto">
              <a:xfrm>
                <a:off x="2254" y="2182"/>
                <a:ext cx="44" cy="40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2" y="31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2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8" y="31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8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6" y="35"/>
                    </a:lnTo>
                    <a:lnTo>
                      <a:pt x="32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7" y="57"/>
                    </a:lnTo>
                    <a:lnTo>
                      <a:pt x="52" y="62"/>
                    </a:lnTo>
                    <a:lnTo>
                      <a:pt x="58" y="69"/>
                    </a:lnTo>
                    <a:lnTo>
                      <a:pt x="16" y="112"/>
                    </a:lnTo>
                    <a:lnTo>
                      <a:pt x="22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6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3" y="33"/>
                    </a:lnTo>
                    <a:lnTo>
                      <a:pt x="117" y="37"/>
                    </a:lnTo>
                    <a:lnTo>
                      <a:pt x="122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29" y="47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1" y="31"/>
                    </a:lnTo>
                    <a:lnTo>
                      <a:pt x="117" y="25"/>
                    </a:lnTo>
                    <a:lnTo>
                      <a:pt x="112" y="20"/>
                    </a:lnTo>
                    <a:lnTo>
                      <a:pt x="106" y="14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89" y="4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5"/>
                    </a:lnTo>
                    <a:lnTo>
                      <a:pt x="86" y="8"/>
                    </a:lnTo>
                    <a:lnTo>
                      <a:pt x="90" y="11"/>
                    </a:lnTo>
                    <a:lnTo>
                      <a:pt x="96" y="14"/>
                    </a:lnTo>
                    <a:lnTo>
                      <a:pt x="100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389"/>
              <p:cNvSpPr>
                <a:spLocks/>
              </p:cNvSpPr>
              <p:nvPr/>
            </p:nvSpPr>
            <p:spPr bwMode="auto">
              <a:xfrm>
                <a:off x="2230" y="2158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5" y="33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390"/>
              <p:cNvSpPr>
                <a:spLocks/>
              </p:cNvSpPr>
              <p:nvPr/>
            </p:nvSpPr>
            <p:spPr bwMode="auto">
              <a:xfrm>
                <a:off x="2230" y="2158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9"/>
                    </a:lnTo>
                    <a:lnTo>
                      <a:pt x="25" y="12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5" y="33"/>
                    </a:lnTo>
                    <a:lnTo>
                      <a:pt x="32" y="39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1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6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391"/>
              <p:cNvSpPr>
                <a:spLocks/>
              </p:cNvSpPr>
              <p:nvPr/>
            </p:nvSpPr>
            <p:spPr bwMode="auto">
              <a:xfrm>
                <a:off x="2287" y="213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392"/>
              <p:cNvSpPr>
                <a:spLocks/>
              </p:cNvSpPr>
              <p:nvPr/>
            </p:nvSpPr>
            <p:spPr bwMode="auto">
              <a:xfrm>
                <a:off x="2287" y="2139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393"/>
              <p:cNvSpPr>
                <a:spLocks/>
              </p:cNvSpPr>
              <p:nvPr/>
            </p:nvSpPr>
            <p:spPr bwMode="auto">
              <a:xfrm>
                <a:off x="2341" y="213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6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394"/>
              <p:cNvSpPr>
                <a:spLocks/>
              </p:cNvSpPr>
              <p:nvPr/>
            </p:nvSpPr>
            <p:spPr bwMode="auto">
              <a:xfrm>
                <a:off x="2341" y="213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4"/>
                    </a:lnTo>
                    <a:lnTo>
                      <a:pt x="102" y="8"/>
                    </a:lnTo>
                    <a:lnTo>
                      <a:pt x="96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395"/>
              <p:cNvSpPr>
                <a:spLocks/>
              </p:cNvSpPr>
              <p:nvPr/>
            </p:nvSpPr>
            <p:spPr bwMode="auto">
              <a:xfrm>
                <a:off x="2350" y="2080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8"/>
                    </a:lnTo>
                    <a:lnTo>
                      <a:pt x="41" y="48"/>
                    </a:lnTo>
                    <a:lnTo>
                      <a:pt x="43" y="50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8" y="23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396"/>
              <p:cNvSpPr>
                <a:spLocks/>
              </p:cNvSpPr>
              <p:nvPr/>
            </p:nvSpPr>
            <p:spPr bwMode="auto">
              <a:xfrm>
                <a:off x="2350" y="2080"/>
                <a:ext cx="44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32" y="38"/>
                    </a:lnTo>
                    <a:lnTo>
                      <a:pt x="41" y="48"/>
                    </a:lnTo>
                    <a:lnTo>
                      <a:pt x="43" y="50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0" y="46"/>
                    </a:lnTo>
                    <a:lnTo>
                      <a:pt x="127" y="40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8" y="23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397"/>
              <p:cNvSpPr>
                <a:spLocks/>
              </p:cNvSpPr>
              <p:nvPr/>
            </p:nvSpPr>
            <p:spPr bwMode="auto">
              <a:xfrm>
                <a:off x="2309" y="208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3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398"/>
              <p:cNvSpPr>
                <a:spLocks/>
              </p:cNvSpPr>
              <p:nvPr/>
            </p:nvSpPr>
            <p:spPr bwMode="auto">
              <a:xfrm>
                <a:off x="2309" y="208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2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3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2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1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399"/>
              <p:cNvSpPr>
                <a:spLocks/>
              </p:cNvSpPr>
              <p:nvPr/>
            </p:nvSpPr>
            <p:spPr bwMode="auto">
              <a:xfrm>
                <a:off x="2252" y="211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400"/>
              <p:cNvSpPr>
                <a:spLocks/>
              </p:cNvSpPr>
              <p:nvPr/>
            </p:nvSpPr>
            <p:spPr bwMode="auto">
              <a:xfrm>
                <a:off x="2252" y="2117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3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401"/>
              <p:cNvSpPr>
                <a:spLocks/>
              </p:cNvSpPr>
              <p:nvPr/>
            </p:nvSpPr>
            <p:spPr bwMode="auto">
              <a:xfrm>
                <a:off x="2186" y="234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402"/>
              <p:cNvSpPr>
                <a:spLocks/>
              </p:cNvSpPr>
              <p:nvPr/>
            </p:nvSpPr>
            <p:spPr bwMode="auto">
              <a:xfrm>
                <a:off x="2186" y="2344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0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8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403"/>
              <p:cNvSpPr>
                <a:spLocks/>
              </p:cNvSpPr>
              <p:nvPr/>
            </p:nvSpPr>
            <p:spPr bwMode="auto">
              <a:xfrm>
                <a:off x="2172" y="229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3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404"/>
              <p:cNvSpPr>
                <a:spLocks/>
              </p:cNvSpPr>
              <p:nvPr/>
            </p:nvSpPr>
            <p:spPr bwMode="auto">
              <a:xfrm>
                <a:off x="2172" y="2290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9"/>
                    </a:lnTo>
                    <a:lnTo>
                      <a:pt x="45" y="18"/>
                    </a:lnTo>
                    <a:lnTo>
                      <a:pt x="42" y="7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9" y="31"/>
                    </a:lnTo>
                    <a:lnTo>
                      <a:pt x="5" y="39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3"/>
                    </a:lnTo>
                    <a:lnTo>
                      <a:pt x="106" y="117"/>
                    </a:lnTo>
                    <a:lnTo>
                      <a:pt x="116" y="110"/>
                    </a:lnTo>
                    <a:lnTo>
                      <a:pt x="71" y="66"/>
                    </a:lnTo>
                    <a:lnTo>
                      <a:pt x="110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2" y="59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7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7" y="14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405"/>
              <p:cNvSpPr>
                <a:spLocks/>
              </p:cNvSpPr>
              <p:nvPr/>
            </p:nvSpPr>
            <p:spPr bwMode="auto">
              <a:xfrm>
                <a:off x="2116" y="2264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1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8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2" y="43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0" y="48"/>
                    </a:lnTo>
                    <a:lnTo>
                      <a:pt x="128" y="42"/>
                    </a:lnTo>
                    <a:lnTo>
                      <a:pt x="125" y="36"/>
                    </a:lnTo>
                    <a:lnTo>
                      <a:pt x="121" y="31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5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6" y="15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406"/>
              <p:cNvSpPr>
                <a:spLocks/>
              </p:cNvSpPr>
              <p:nvPr/>
            </p:nvSpPr>
            <p:spPr bwMode="auto">
              <a:xfrm>
                <a:off x="2116" y="2264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1"/>
                    </a:moveTo>
                    <a:lnTo>
                      <a:pt x="31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3" y="22"/>
                    </a:lnTo>
                    <a:lnTo>
                      <a:pt x="38" y="19"/>
                    </a:lnTo>
                    <a:lnTo>
                      <a:pt x="45" y="1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7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3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8" y="70"/>
                    </a:lnTo>
                    <a:lnTo>
                      <a:pt x="16" y="112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2"/>
                    </a:lnTo>
                    <a:lnTo>
                      <a:pt x="71" y="66"/>
                    </a:lnTo>
                    <a:lnTo>
                      <a:pt x="109" y="27"/>
                    </a:lnTo>
                    <a:lnTo>
                      <a:pt x="114" y="33"/>
                    </a:lnTo>
                    <a:lnTo>
                      <a:pt x="118" y="37"/>
                    </a:lnTo>
                    <a:lnTo>
                      <a:pt x="122" y="43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0" y="48"/>
                    </a:lnTo>
                    <a:lnTo>
                      <a:pt x="128" y="42"/>
                    </a:lnTo>
                    <a:lnTo>
                      <a:pt x="125" y="36"/>
                    </a:lnTo>
                    <a:lnTo>
                      <a:pt x="121" y="31"/>
                    </a:lnTo>
                    <a:lnTo>
                      <a:pt x="118" y="25"/>
                    </a:lnTo>
                    <a:lnTo>
                      <a:pt x="112" y="20"/>
                    </a:lnTo>
                    <a:lnTo>
                      <a:pt x="106" y="15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4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1" y="11"/>
                    </a:lnTo>
                    <a:lnTo>
                      <a:pt x="96" y="15"/>
                    </a:lnTo>
                    <a:lnTo>
                      <a:pt x="101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407"/>
              <p:cNvSpPr>
                <a:spLocks/>
              </p:cNvSpPr>
              <p:nvPr/>
            </p:nvSpPr>
            <p:spPr bwMode="auto">
              <a:xfrm>
                <a:off x="2074" y="225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3" y="9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408"/>
              <p:cNvSpPr>
                <a:spLocks/>
              </p:cNvSpPr>
              <p:nvPr/>
            </p:nvSpPr>
            <p:spPr bwMode="auto">
              <a:xfrm>
                <a:off x="2074" y="2253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3" y="9"/>
                    </a:lnTo>
                    <a:lnTo>
                      <a:pt x="27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1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1" y="46"/>
                    </a:lnTo>
                    <a:lnTo>
                      <a:pt x="128" y="40"/>
                    </a:lnTo>
                    <a:lnTo>
                      <a:pt x="126" y="35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3"/>
                    </a:lnTo>
                    <a:lnTo>
                      <a:pt x="87" y="6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1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409"/>
              <p:cNvSpPr>
                <a:spLocks/>
              </p:cNvSpPr>
              <p:nvPr/>
            </p:nvSpPr>
            <p:spPr bwMode="auto">
              <a:xfrm>
                <a:off x="2134" y="2202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410"/>
              <p:cNvSpPr>
                <a:spLocks/>
              </p:cNvSpPr>
              <p:nvPr/>
            </p:nvSpPr>
            <p:spPr bwMode="auto">
              <a:xfrm>
                <a:off x="2134" y="2202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2"/>
                    </a:lnTo>
                    <a:lnTo>
                      <a:pt x="119" y="36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2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411"/>
              <p:cNvSpPr>
                <a:spLocks/>
              </p:cNvSpPr>
              <p:nvPr/>
            </p:nvSpPr>
            <p:spPr bwMode="auto">
              <a:xfrm>
                <a:off x="2089" y="2193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4" y="8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5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8"/>
                    </a:lnTo>
                    <a:lnTo>
                      <a:pt x="42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8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1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4"/>
                    </a:lnTo>
                    <a:lnTo>
                      <a:pt x="122" y="29"/>
                    </a:lnTo>
                    <a:lnTo>
                      <a:pt x="119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412"/>
              <p:cNvSpPr>
                <a:spLocks/>
              </p:cNvSpPr>
              <p:nvPr/>
            </p:nvSpPr>
            <p:spPr bwMode="auto">
              <a:xfrm>
                <a:off x="2089" y="2193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4" y="8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4" y="23"/>
                    </a:lnTo>
                    <a:lnTo>
                      <a:pt x="10" y="30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6" y="54"/>
                    </a:lnTo>
                    <a:lnTo>
                      <a:pt x="10" y="46"/>
                    </a:lnTo>
                    <a:lnTo>
                      <a:pt x="15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38"/>
                    </a:lnTo>
                    <a:lnTo>
                      <a:pt x="42" y="48"/>
                    </a:lnTo>
                    <a:lnTo>
                      <a:pt x="45" y="51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2" y="64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8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1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4"/>
                    </a:lnTo>
                    <a:lnTo>
                      <a:pt x="122" y="29"/>
                    </a:lnTo>
                    <a:lnTo>
                      <a:pt x="119" y="24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8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413"/>
              <p:cNvSpPr>
                <a:spLocks/>
              </p:cNvSpPr>
              <p:nvPr/>
            </p:nvSpPr>
            <p:spPr bwMode="auto">
              <a:xfrm>
                <a:off x="2040" y="218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414"/>
              <p:cNvSpPr>
                <a:spLocks/>
              </p:cNvSpPr>
              <p:nvPr/>
            </p:nvSpPr>
            <p:spPr bwMode="auto">
              <a:xfrm>
                <a:off x="2040" y="218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9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7" y="110"/>
                    </a:lnTo>
                    <a:lnTo>
                      <a:pt x="72" y="65"/>
                    </a:lnTo>
                    <a:lnTo>
                      <a:pt x="110" y="27"/>
                    </a:lnTo>
                    <a:lnTo>
                      <a:pt x="115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8"/>
                    </a:lnTo>
                    <a:lnTo>
                      <a:pt x="133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6" y="22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415"/>
              <p:cNvSpPr>
                <a:spLocks/>
              </p:cNvSpPr>
              <p:nvPr/>
            </p:nvSpPr>
            <p:spPr bwMode="auto">
              <a:xfrm>
                <a:off x="2259" y="206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416"/>
              <p:cNvSpPr>
                <a:spLocks/>
              </p:cNvSpPr>
              <p:nvPr/>
            </p:nvSpPr>
            <p:spPr bwMode="auto">
              <a:xfrm>
                <a:off x="2259" y="2067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9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3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31" y="46"/>
                    </a:lnTo>
                    <a:lnTo>
                      <a:pt x="128" y="41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4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2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417"/>
              <p:cNvSpPr>
                <a:spLocks/>
              </p:cNvSpPr>
              <p:nvPr/>
            </p:nvSpPr>
            <p:spPr bwMode="auto">
              <a:xfrm>
                <a:off x="2289" y="2031"/>
                <a:ext cx="44" cy="38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2" y="22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5" y="33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0" y="29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6" y="7"/>
                    </a:lnTo>
                    <a:lnTo>
                      <a:pt x="90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418"/>
              <p:cNvSpPr>
                <a:spLocks/>
              </p:cNvSpPr>
              <p:nvPr/>
            </p:nvSpPr>
            <p:spPr bwMode="auto">
              <a:xfrm>
                <a:off x="2289" y="2031"/>
                <a:ext cx="44" cy="38"/>
              </a:xfrm>
              <a:custGeom>
                <a:avLst/>
                <a:gdLst>
                  <a:gd name="T0" fmla="*/ 0 w 132"/>
                  <a:gd name="T1" fmla="*/ 0 h 116"/>
                  <a:gd name="T2" fmla="*/ 0 w 132"/>
                  <a:gd name="T3" fmla="*/ 0 h 116"/>
                  <a:gd name="T4" fmla="*/ 0 w 132"/>
                  <a:gd name="T5" fmla="*/ 0 h 116"/>
                  <a:gd name="T6" fmla="*/ 0 w 132"/>
                  <a:gd name="T7" fmla="*/ 0 h 116"/>
                  <a:gd name="T8" fmla="*/ 0 w 132"/>
                  <a:gd name="T9" fmla="*/ 0 h 116"/>
                  <a:gd name="T10" fmla="*/ 0 w 132"/>
                  <a:gd name="T11" fmla="*/ 0 h 116"/>
                  <a:gd name="T12" fmla="*/ 0 w 132"/>
                  <a:gd name="T13" fmla="*/ 0 h 116"/>
                  <a:gd name="T14" fmla="*/ 0 w 132"/>
                  <a:gd name="T15" fmla="*/ 0 h 116"/>
                  <a:gd name="T16" fmla="*/ 0 w 132"/>
                  <a:gd name="T17" fmla="*/ 0 h 116"/>
                  <a:gd name="T18" fmla="*/ 0 w 132"/>
                  <a:gd name="T19" fmla="*/ 0 h 116"/>
                  <a:gd name="T20" fmla="*/ 0 w 132"/>
                  <a:gd name="T21" fmla="*/ 0 h 116"/>
                  <a:gd name="T22" fmla="*/ 0 w 132"/>
                  <a:gd name="T23" fmla="*/ 0 h 116"/>
                  <a:gd name="T24" fmla="*/ 0 w 132"/>
                  <a:gd name="T25" fmla="*/ 0 h 116"/>
                  <a:gd name="T26" fmla="*/ 0 w 132"/>
                  <a:gd name="T27" fmla="*/ 0 h 116"/>
                  <a:gd name="T28" fmla="*/ 0 w 132"/>
                  <a:gd name="T29" fmla="*/ 0 h 116"/>
                  <a:gd name="T30" fmla="*/ 0 w 132"/>
                  <a:gd name="T31" fmla="*/ 0 h 116"/>
                  <a:gd name="T32" fmla="*/ 0 w 132"/>
                  <a:gd name="T33" fmla="*/ 0 h 116"/>
                  <a:gd name="T34" fmla="*/ 0 w 132"/>
                  <a:gd name="T35" fmla="*/ 0 h 116"/>
                  <a:gd name="T36" fmla="*/ 0 w 132"/>
                  <a:gd name="T37" fmla="*/ 0 h 116"/>
                  <a:gd name="T38" fmla="*/ 0 w 132"/>
                  <a:gd name="T39" fmla="*/ 0 h 116"/>
                  <a:gd name="T40" fmla="*/ 0 w 132"/>
                  <a:gd name="T41" fmla="*/ 0 h 116"/>
                  <a:gd name="T42" fmla="*/ 0 w 132"/>
                  <a:gd name="T43" fmla="*/ 0 h 116"/>
                  <a:gd name="T44" fmla="*/ 0 w 132"/>
                  <a:gd name="T45" fmla="*/ 0 h 116"/>
                  <a:gd name="T46" fmla="*/ 0 w 132"/>
                  <a:gd name="T47" fmla="*/ 0 h 116"/>
                  <a:gd name="T48" fmla="*/ 0 w 132"/>
                  <a:gd name="T49" fmla="*/ 0 h 116"/>
                  <a:gd name="T50" fmla="*/ 0 w 132"/>
                  <a:gd name="T51" fmla="*/ 0 h 116"/>
                  <a:gd name="T52" fmla="*/ 0 w 132"/>
                  <a:gd name="T53" fmla="*/ 0 h 116"/>
                  <a:gd name="T54" fmla="*/ 0 w 132"/>
                  <a:gd name="T55" fmla="*/ 0 h 116"/>
                  <a:gd name="T56" fmla="*/ 0 w 132"/>
                  <a:gd name="T57" fmla="*/ 0 h 116"/>
                  <a:gd name="T58" fmla="*/ 0 w 132"/>
                  <a:gd name="T59" fmla="*/ 0 h 116"/>
                  <a:gd name="T60" fmla="*/ 0 w 132"/>
                  <a:gd name="T61" fmla="*/ 0 h 116"/>
                  <a:gd name="T62" fmla="*/ 0 w 132"/>
                  <a:gd name="T63" fmla="*/ 0 h 116"/>
                  <a:gd name="T64" fmla="*/ 0 w 132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2" y="22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5" y="33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1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6"/>
                    </a:lnTo>
                    <a:lnTo>
                      <a:pt x="64" y="71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7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0" y="29"/>
                    </a:lnTo>
                    <a:lnTo>
                      <a:pt x="117" y="25"/>
                    </a:lnTo>
                    <a:lnTo>
                      <a:pt x="112" y="19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6" y="7"/>
                    </a:lnTo>
                    <a:lnTo>
                      <a:pt x="90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64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19"/>
              <p:cNvSpPr>
                <a:spLocks/>
              </p:cNvSpPr>
              <p:nvPr/>
            </p:nvSpPr>
            <p:spPr bwMode="auto">
              <a:xfrm>
                <a:off x="2300" y="1990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20"/>
              <p:cNvSpPr>
                <a:spLocks/>
              </p:cNvSpPr>
              <p:nvPr/>
            </p:nvSpPr>
            <p:spPr bwMode="auto">
              <a:xfrm>
                <a:off x="2300" y="1990"/>
                <a:ext cx="45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1" y="48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3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1" y="46"/>
                    </a:lnTo>
                    <a:lnTo>
                      <a:pt x="129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9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21"/>
              <p:cNvSpPr>
                <a:spLocks/>
              </p:cNvSpPr>
              <p:nvPr/>
            </p:nvSpPr>
            <p:spPr bwMode="auto">
              <a:xfrm>
                <a:off x="2247" y="1977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4" y="10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3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9" y="36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8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22"/>
              <p:cNvSpPr>
                <a:spLocks/>
              </p:cNvSpPr>
              <p:nvPr/>
            </p:nvSpPr>
            <p:spPr bwMode="auto">
              <a:xfrm>
                <a:off x="2247" y="1977"/>
                <a:ext cx="44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4" y="10"/>
                    </a:lnTo>
                    <a:lnTo>
                      <a:pt x="27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1" y="55"/>
                    </a:lnTo>
                    <a:lnTo>
                      <a:pt x="0" y="63"/>
                    </a:lnTo>
                    <a:lnTo>
                      <a:pt x="2" y="59"/>
                    </a:lnTo>
                    <a:lnTo>
                      <a:pt x="6" y="54"/>
                    </a:lnTo>
                    <a:lnTo>
                      <a:pt x="10" y="47"/>
                    </a:lnTo>
                    <a:lnTo>
                      <a:pt x="15" y="39"/>
                    </a:lnTo>
                    <a:lnTo>
                      <a:pt x="19" y="36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7" y="34"/>
                    </a:lnTo>
                    <a:lnTo>
                      <a:pt x="34" y="40"/>
                    </a:lnTo>
                    <a:lnTo>
                      <a:pt x="42" y="48"/>
                    </a:lnTo>
                    <a:lnTo>
                      <a:pt x="45" y="52"/>
                    </a:lnTo>
                    <a:lnTo>
                      <a:pt x="49" y="56"/>
                    </a:lnTo>
                    <a:lnTo>
                      <a:pt x="53" y="61"/>
                    </a:lnTo>
                    <a:lnTo>
                      <a:pt x="59" y="69"/>
                    </a:lnTo>
                    <a:lnTo>
                      <a:pt x="16" y="111"/>
                    </a:lnTo>
                    <a:lnTo>
                      <a:pt x="23" y="118"/>
                    </a:lnTo>
                    <a:lnTo>
                      <a:pt x="65" y="72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8"/>
                    </a:lnTo>
                    <a:lnTo>
                      <a:pt x="123" y="42"/>
                    </a:lnTo>
                    <a:lnTo>
                      <a:pt x="127" y="47"/>
                    </a:lnTo>
                    <a:lnTo>
                      <a:pt x="131" y="53"/>
                    </a:lnTo>
                    <a:lnTo>
                      <a:pt x="133" y="59"/>
                    </a:lnTo>
                    <a:lnTo>
                      <a:pt x="133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7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4" y="19"/>
                    </a:lnTo>
                    <a:lnTo>
                      <a:pt x="107" y="14"/>
                    </a:lnTo>
                    <a:lnTo>
                      <a:pt x="102" y="9"/>
                    </a:lnTo>
                    <a:lnTo>
                      <a:pt x="97" y="5"/>
                    </a:lnTo>
                    <a:lnTo>
                      <a:pt x="91" y="3"/>
                    </a:lnTo>
                    <a:lnTo>
                      <a:pt x="83" y="1"/>
                    </a:lnTo>
                    <a:lnTo>
                      <a:pt x="77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97" y="14"/>
                    </a:lnTo>
                    <a:lnTo>
                      <a:pt x="102" y="18"/>
                    </a:lnTo>
                    <a:lnTo>
                      <a:pt x="106" y="21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23"/>
              <p:cNvSpPr>
                <a:spLocks/>
              </p:cNvSpPr>
              <p:nvPr/>
            </p:nvSpPr>
            <p:spPr bwMode="auto">
              <a:xfrm>
                <a:off x="2159" y="2016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3" y="59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24"/>
              <p:cNvSpPr>
                <a:spLocks/>
              </p:cNvSpPr>
              <p:nvPr/>
            </p:nvSpPr>
            <p:spPr bwMode="auto">
              <a:xfrm>
                <a:off x="2159" y="2016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30"/>
                    </a:moveTo>
                    <a:lnTo>
                      <a:pt x="31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5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2" y="9"/>
                    </a:lnTo>
                    <a:lnTo>
                      <a:pt x="26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40"/>
                    </a:lnTo>
                    <a:lnTo>
                      <a:pt x="41" y="48"/>
                    </a:lnTo>
                    <a:lnTo>
                      <a:pt x="43" y="51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9"/>
                    </a:lnTo>
                    <a:lnTo>
                      <a:pt x="16" y="111"/>
                    </a:lnTo>
                    <a:lnTo>
                      <a:pt x="22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6" y="111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2"/>
                    </a:lnTo>
                    <a:lnTo>
                      <a:pt x="133" y="59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2" y="30"/>
                    </a:lnTo>
                    <a:lnTo>
                      <a:pt x="117" y="24"/>
                    </a:lnTo>
                    <a:lnTo>
                      <a:pt x="112" y="19"/>
                    </a:lnTo>
                    <a:lnTo>
                      <a:pt x="106" y="14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3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4" y="21"/>
                    </a:lnTo>
                    <a:lnTo>
                      <a:pt x="65" y="62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25"/>
              <p:cNvSpPr>
                <a:spLocks/>
              </p:cNvSpPr>
              <p:nvPr/>
            </p:nvSpPr>
            <p:spPr bwMode="auto">
              <a:xfrm>
                <a:off x="2120" y="2119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26"/>
              <p:cNvSpPr>
                <a:spLocks/>
              </p:cNvSpPr>
              <p:nvPr/>
            </p:nvSpPr>
            <p:spPr bwMode="auto">
              <a:xfrm>
                <a:off x="2120" y="2119"/>
                <a:ext cx="45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4" y="24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4"/>
                    </a:lnTo>
                    <a:lnTo>
                      <a:pt x="10" y="48"/>
                    </a:lnTo>
                    <a:lnTo>
                      <a:pt x="15" y="38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4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7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5" y="32"/>
                    </a:lnTo>
                    <a:lnTo>
                      <a:pt x="119" y="37"/>
                    </a:lnTo>
                    <a:lnTo>
                      <a:pt x="123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1"/>
                    </a:lnTo>
                    <a:lnTo>
                      <a:pt x="125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4" y="20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1" y="3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27"/>
              <p:cNvSpPr>
                <a:spLocks/>
              </p:cNvSpPr>
              <p:nvPr/>
            </p:nvSpPr>
            <p:spPr bwMode="auto">
              <a:xfrm>
                <a:off x="2152" y="2075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9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8" y="55"/>
                    </a:lnTo>
                    <a:lnTo>
                      <a:pt x="53" y="60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7" y="46"/>
                    </a:lnTo>
                    <a:lnTo>
                      <a:pt x="130" y="51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7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28"/>
              <p:cNvSpPr>
                <a:spLocks/>
              </p:cNvSpPr>
              <p:nvPr/>
            </p:nvSpPr>
            <p:spPr bwMode="auto">
              <a:xfrm>
                <a:off x="2152" y="2075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3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4" y="20"/>
                    </a:lnTo>
                    <a:lnTo>
                      <a:pt x="38" y="17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3" y="8"/>
                    </a:lnTo>
                    <a:lnTo>
                      <a:pt x="26" y="12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7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4"/>
                    </a:lnTo>
                    <a:lnTo>
                      <a:pt x="10" y="46"/>
                    </a:lnTo>
                    <a:lnTo>
                      <a:pt x="15" y="37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4" y="39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8" y="55"/>
                    </a:lnTo>
                    <a:lnTo>
                      <a:pt x="53" y="60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4"/>
                    </a:lnTo>
                    <a:lnTo>
                      <a:pt x="110" y="26"/>
                    </a:lnTo>
                    <a:lnTo>
                      <a:pt x="115" y="31"/>
                    </a:lnTo>
                    <a:lnTo>
                      <a:pt x="119" y="36"/>
                    </a:lnTo>
                    <a:lnTo>
                      <a:pt x="123" y="41"/>
                    </a:lnTo>
                    <a:lnTo>
                      <a:pt x="127" y="46"/>
                    </a:lnTo>
                    <a:lnTo>
                      <a:pt x="130" y="51"/>
                    </a:lnTo>
                    <a:lnTo>
                      <a:pt x="133" y="58"/>
                    </a:lnTo>
                    <a:lnTo>
                      <a:pt x="132" y="51"/>
                    </a:lnTo>
                    <a:lnTo>
                      <a:pt x="131" y="46"/>
                    </a:lnTo>
                    <a:lnTo>
                      <a:pt x="129" y="40"/>
                    </a:lnTo>
                    <a:lnTo>
                      <a:pt x="125" y="34"/>
                    </a:lnTo>
                    <a:lnTo>
                      <a:pt x="122" y="29"/>
                    </a:lnTo>
                    <a:lnTo>
                      <a:pt x="118" y="23"/>
                    </a:lnTo>
                    <a:lnTo>
                      <a:pt x="114" y="19"/>
                    </a:lnTo>
                    <a:lnTo>
                      <a:pt x="107" y="13"/>
                    </a:lnTo>
                    <a:lnTo>
                      <a:pt x="102" y="7"/>
                    </a:lnTo>
                    <a:lnTo>
                      <a:pt x="96" y="5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8" y="6"/>
                    </a:lnTo>
                    <a:lnTo>
                      <a:pt x="92" y="9"/>
                    </a:lnTo>
                    <a:lnTo>
                      <a:pt x="97" y="13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29"/>
              <p:cNvSpPr>
                <a:spLocks/>
              </p:cNvSpPr>
              <p:nvPr/>
            </p:nvSpPr>
            <p:spPr bwMode="auto">
              <a:xfrm>
                <a:off x="2114" y="2073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30"/>
              <p:cNvSpPr>
                <a:spLocks/>
              </p:cNvSpPr>
              <p:nvPr/>
            </p:nvSpPr>
            <p:spPr bwMode="auto">
              <a:xfrm>
                <a:off x="2114" y="2073"/>
                <a:ext cx="44" cy="39"/>
              </a:xfrm>
              <a:custGeom>
                <a:avLst/>
                <a:gdLst>
                  <a:gd name="T0" fmla="*/ 0 w 132"/>
                  <a:gd name="T1" fmla="*/ 0 h 117"/>
                  <a:gd name="T2" fmla="*/ 0 w 132"/>
                  <a:gd name="T3" fmla="*/ 0 h 117"/>
                  <a:gd name="T4" fmla="*/ 0 w 132"/>
                  <a:gd name="T5" fmla="*/ 0 h 117"/>
                  <a:gd name="T6" fmla="*/ 0 w 132"/>
                  <a:gd name="T7" fmla="*/ 0 h 117"/>
                  <a:gd name="T8" fmla="*/ 0 w 132"/>
                  <a:gd name="T9" fmla="*/ 0 h 117"/>
                  <a:gd name="T10" fmla="*/ 0 w 132"/>
                  <a:gd name="T11" fmla="*/ 0 h 117"/>
                  <a:gd name="T12" fmla="*/ 0 w 132"/>
                  <a:gd name="T13" fmla="*/ 0 h 117"/>
                  <a:gd name="T14" fmla="*/ 0 w 132"/>
                  <a:gd name="T15" fmla="*/ 0 h 117"/>
                  <a:gd name="T16" fmla="*/ 0 w 132"/>
                  <a:gd name="T17" fmla="*/ 0 h 117"/>
                  <a:gd name="T18" fmla="*/ 0 w 132"/>
                  <a:gd name="T19" fmla="*/ 0 h 117"/>
                  <a:gd name="T20" fmla="*/ 0 w 132"/>
                  <a:gd name="T21" fmla="*/ 0 h 117"/>
                  <a:gd name="T22" fmla="*/ 0 w 132"/>
                  <a:gd name="T23" fmla="*/ 0 h 117"/>
                  <a:gd name="T24" fmla="*/ 0 w 132"/>
                  <a:gd name="T25" fmla="*/ 0 h 117"/>
                  <a:gd name="T26" fmla="*/ 0 w 132"/>
                  <a:gd name="T27" fmla="*/ 0 h 117"/>
                  <a:gd name="T28" fmla="*/ 0 w 132"/>
                  <a:gd name="T29" fmla="*/ 0 h 117"/>
                  <a:gd name="T30" fmla="*/ 0 w 132"/>
                  <a:gd name="T31" fmla="*/ 0 h 117"/>
                  <a:gd name="T32" fmla="*/ 0 w 132"/>
                  <a:gd name="T33" fmla="*/ 0 h 117"/>
                  <a:gd name="T34" fmla="*/ 0 w 132"/>
                  <a:gd name="T35" fmla="*/ 0 h 117"/>
                  <a:gd name="T36" fmla="*/ 0 w 132"/>
                  <a:gd name="T37" fmla="*/ 0 h 117"/>
                  <a:gd name="T38" fmla="*/ 0 w 132"/>
                  <a:gd name="T39" fmla="*/ 0 h 117"/>
                  <a:gd name="T40" fmla="*/ 0 w 132"/>
                  <a:gd name="T41" fmla="*/ 0 h 117"/>
                  <a:gd name="T42" fmla="*/ 0 w 132"/>
                  <a:gd name="T43" fmla="*/ 0 h 117"/>
                  <a:gd name="T44" fmla="*/ 0 w 132"/>
                  <a:gd name="T45" fmla="*/ 0 h 117"/>
                  <a:gd name="T46" fmla="*/ 0 w 132"/>
                  <a:gd name="T47" fmla="*/ 0 h 117"/>
                  <a:gd name="T48" fmla="*/ 0 w 132"/>
                  <a:gd name="T49" fmla="*/ 0 h 117"/>
                  <a:gd name="T50" fmla="*/ 0 w 132"/>
                  <a:gd name="T51" fmla="*/ 0 h 117"/>
                  <a:gd name="T52" fmla="*/ 0 w 132"/>
                  <a:gd name="T53" fmla="*/ 0 h 117"/>
                  <a:gd name="T54" fmla="*/ 0 w 132"/>
                  <a:gd name="T55" fmla="*/ 0 h 117"/>
                  <a:gd name="T56" fmla="*/ 0 w 132"/>
                  <a:gd name="T57" fmla="*/ 0 h 117"/>
                  <a:gd name="T58" fmla="*/ 0 w 132"/>
                  <a:gd name="T59" fmla="*/ 0 h 117"/>
                  <a:gd name="T60" fmla="*/ 0 w 132"/>
                  <a:gd name="T61" fmla="*/ 0 h 117"/>
                  <a:gd name="T62" fmla="*/ 0 w 132"/>
                  <a:gd name="T63" fmla="*/ 0 h 117"/>
                  <a:gd name="T64" fmla="*/ 0 w 132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2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3" y="21"/>
                    </a:lnTo>
                    <a:lnTo>
                      <a:pt x="37" y="17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7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09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1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2" y="58"/>
                    </a:lnTo>
                    <a:lnTo>
                      <a:pt x="131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5" y="13"/>
                    </a:lnTo>
                    <a:lnTo>
                      <a:pt x="100" y="8"/>
                    </a:lnTo>
                    <a:lnTo>
                      <a:pt x="96" y="6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31"/>
              <p:cNvSpPr>
                <a:spLocks/>
              </p:cNvSpPr>
              <p:nvPr/>
            </p:nvSpPr>
            <p:spPr bwMode="auto">
              <a:xfrm>
                <a:off x="2060" y="206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32"/>
              <p:cNvSpPr>
                <a:spLocks/>
              </p:cNvSpPr>
              <p:nvPr/>
            </p:nvSpPr>
            <p:spPr bwMode="auto">
              <a:xfrm>
                <a:off x="2060" y="206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3" y="39"/>
                    </a:lnTo>
                    <a:lnTo>
                      <a:pt x="42" y="48"/>
                    </a:lnTo>
                    <a:lnTo>
                      <a:pt x="44" y="51"/>
                    </a:lnTo>
                    <a:lnTo>
                      <a:pt x="48" y="55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4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6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3" y="52"/>
                    </a:lnTo>
                    <a:lnTo>
                      <a:pt x="130" y="47"/>
                    </a:lnTo>
                    <a:lnTo>
                      <a:pt x="128" y="40"/>
                    </a:lnTo>
                    <a:lnTo>
                      <a:pt x="125" y="35"/>
                    </a:lnTo>
                    <a:lnTo>
                      <a:pt x="122" y="29"/>
                    </a:lnTo>
                    <a:lnTo>
                      <a:pt x="117" y="24"/>
                    </a:lnTo>
                    <a:lnTo>
                      <a:pt x="113" y="20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90" y="2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82" y="3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6" y="21"/>
                    </a:lnTo>
                    <a:lnTo>
                      <a:pt x="64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33"/>
              <p:cNvSpPr>
                <a:spLocks/>
              </p:cNvSpPr>
              <p:nvPr/>
            </p:nvSpPr>
            <p:spPr bwMode="auto">
              <a:xfrm>
                <a:off x="2058" y="214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34"/>
              <p:cNvSpPr>
                <a:spLocks/>
              </p:cNvSpPr>
              <p:nvPr/>
            </p:nvSpPr>
            <p:spPr bwMode="auto">
              <a:xfrm>
                <a:off x="2058" y="2147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4" y="21"/>
                    </a:lnTo>
                    <a:lnTo>
                      <a:pt x="38" y="18"/>
                    </a:lnTo>
                    <a:lnTo>
                      <a:pt x="46" y="1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7"/>
                    </a:lnTo>
                    <a:lnTo>
                      <a:pt x="65" y="72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5"/>
                    </a:lnTo>
                    <a:lnTo>
                      <a:pt x="109" y="27"/>
                    </a:lnTo>
                    <a:lnTo>
                      <a:pt x="114" y="32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2"/>
                    </a:lnTo>
                    <a:lnTo>
                      <a:pt x="133" y="59"/>
                    </a:lnTo>
                    <a:lnTo>
                      <a:pt x="132" y="52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5"/>
                    </a:lnTo>
                    <a:lnTo>
                      <a:pt x="122" y="30"/>
                    </a:lnTo>
                    <a:lnTo>
                      <a:pt x="118" y="24"/>
                    </a:lnTo>
                    <a:lnTo>
                      <a:pt x="113" y="19"/>
                    </a:lnTo>
                    <a:lnTo>
                      <a:pt x="106" y="14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8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8"/>
                    </a:lnTo>
                    <a:lnTo>
                      <a:pt x="105" y="21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35"/>
              <p:cNvSpPr>
                <a:spLocks/>
              </p:cNvSpPr>
              <p:nvPr/>
            </p:nvSpPr>
            <p:spPr bwMode="auto">
              <a:xfrm>
                <a:off x="1990" y="2168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36"/>
              <p:cNvSpPr>
                <a:spLocks/>
              </p:cNvSpPr>
              <p:nvPr/>
            </p:nvSpPr>
            <p:spPr bwMode="auto">
              <a:xfrm>
                <a:off x="1990" y="2168"/>
                <a:ext cx="45" cy="39"/>
              </a:xfrm>
              <a:custGeom>
                <a:avLst/>
                <a:gdLst>
                  <a:gd name="T0" fmla="*/ 0 w 133"/>
                  <a:gd name="T1" fmla="*/ 0 h 118"/>
                  <a:gd name="T2" fmla="*/ 0 w 133"/>
                  <a:gd name="T3" fmla="*/ 0 h 118"/>
                  <a:gd name="T4" fmla="*/ 0 w 133"/>
                  <a:gd name="T5" fmla="*/ 0 h 118"/>
                  <a:gd name="T6" fmla="*/ 0 w 133"/>
                  <a:gd name="T7" fmla="*/ 0 h 118"/>
                  <a:gd name="T8" fmla="*/ 0 w 133"/>
                  <a:gd name="T9" fmla="*/ 0 h 118"/>
                  <a:gd name="T10" fmla="*/ 0 w 133"/>
                  <a:gd name="T11" fmla="*/ 0 h 118"/>
                  <a:gd name="T12" fmla="*/ 0 w 133"/>
                  <a:gd name="T13" fmla="*/ 0 h 118"/>
                  <a:gd name="T14" fmla="*/ 0 w 133"/>
                  <a:gd name="T15" fmla="*/ 0 h 118"/>
                  <a:gd name="T16" fmla="*/ 0 w 133"/>
                  <a:gd name="T17" fmla="*/ 0 h 118"/>
                  <a:gd name="T18" fmla="*/ 0 w 133"/>
                  <a:gd name="T19" fmla="*/ 0 h 118"/>
                  <a:gd name="T20" fmla="*/ 0 w 133"/>
                  <a:gd name="T21" fmla="*/ 0 h 118"/>
                  <a:gd name="T22" fmla="*/ 0 w 133"/>
                  <a:gd name="T23" fmla="*/ 0 h 118"/>
                  <a:gd name="T24" fmla="*/ 0 w 133"/>
                  <a:gd name="T25" fmla="*/ 0 h 118"/>
                  <a:gd name="T26" fmla="*/ 0 w 133"/>
                  <a:gd name="T27" fmla="*/ 0 h 118"/>
                  <a:gd name="T28" fmla="*/ 0 w 133"/>
                  <a:gd name="T29" fmla="*/ 0 h 118"/>
                  <a:gd name="T30" fmla="*/ 0 w 133"/>
                  <a:gd name="T31" fmla="*/ 0 h 118"/>
                  <a:gd name="T32" fmla="*/ 0 w 133"/>
                  <a:gd name="T33" fmla="*/ 0 h 118"/>
                  <a:gd name="T34" fmla="*/ 0 w 133"/>
                  <a:gd name="T35" fmla="*/ 0 h 118"/>
                  <a:gd name="T36" fmla="*/ 0 w 133"/>
                  <a:gd name="T37" fmla="*/ 0 h 118"/>
                  <a:gd name="T38" fmla="*/ 0 w 133"/>
                  <a:gd name="T39" fmla="*/ 0 h 118"/>
                  <a:gd name="T40" fmla="*/ 0 w 133"/>
                  <a:gd name="T41" fmla="*/ 0 h 118"/>
                  <a:gd name="T42" fmla="*/ 0 w 133"/>
                  <a:gd name="T43" fmla="*/ 0 h 118"/>
                  <a:gd name="T44" fmla="*/ 0 w 133"/>
                  <a:gd name="T45" fmla="*/ 0 h 118"/>
                  <a:gd name="T46" fmla="*/ 0 w 133"/>
                  <a:gd name="T47" fmla="*/ 0 h 118"/>
                  <a:gd name="T48" fmla="*/ 0 w 133"/>
                  <a:gd name="T49" fmla="*/ 0 h 118"/>
                  <a:gd name="T50" fmla="*/ 0 w 133"/>
                  <a:gd name="T51" fmla="*/ 0 h 118"/>
                  <a:gd name="T52" fmla="*/ 0 w 133"/>
                  <a:gd name="T53" fmla="*/ 0 h 118"/>
                  <a:gd name="T54" fmla="*/ 0 w 133"/>
                  <a:gd name="T55" fmla="*/ 0 h 118"/>
                  <a:gd name="T56" fmla="*/ 0 w 133"/>
                  <a:gd name="T57" fmla="*/ 0 h 118"/>
                  <a:gd name="T58" fmla="*/ 0 w 133"/>
                  <a:gd name="T59" fmla="*/ 0 h 118"/>
                  <a:gd name="T60" fmla="*/ 0 w 133"/>
                  <a:gd name="T61" fmla="*/ 0 h 118"/>
                  <a:gd name="T62" fmla="*/ 0 w 133"/>
                  <a:gd name="T63" fmla="*/ 0 h 118"/>
                  <a:gd name="T64" fmla="*/ 0 w 133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8">
                    <a:moveTo>
                      <a:pt x="33" y="30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7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6" y="39"/>
                    </a:lnTo>
                    <a:lnTo>
                      <a:pt x="3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9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8" y="56"/>
                    </a:lnTo>
                    <a:lnTo>
                      <a:pt x="52" y="62"/>
                    </a:lnTo>
                    <a:lnTo>
                      <a:pt x="59" y="69"/>
                    </a:lnTo>
                    <a:lnTo>
                      <a:pt x="17" y="111"/>
                    </a:lnTo>
                    <a:lnTo>
                      <a:pt x="23" y="118"/>
                    </a:lnTo>
                    <a:lnTo>
                      <a:pt x="65" y="73"/>
                    </a:lnTo>
                    <a:lnTo>
                      <a:pt x="107" y="118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2" y="42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60"/>
                    </a:lnTo>
                    <a:lnTo>
                      <a:pt x="132" y="53"/>
                    </a:lnTo>
                    <a:lnTo>
                      <a:pt x="130" y="47"/>
                    </a:lnTo>
                    <a:lnTo>
                      <a:pt x="128" y="41"/>
                    </a:lnTo>
                    <a:lnTo>
                      <a:pt x="126" y="36"/>
                    </a:lnTo>
                    <a:lnTo>
                      <a:pt x="122" y="30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4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4" y="1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6" y="14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3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37"/>
              <p:cNvSpPr>
                <a:spLocks/>
              </p:cNvSpPr>
              <p:nvPr/>
            </p:nvSpPr>
            <p:spPr bwMode="auto">
              <a:xfrm>
                <a:off x="1907" y="2152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38"/>
              <p:cNvSpPr>
                <a:spLocks/>
              </p:cNvSpPr>
              <p:nvPr/>
            </p:nvSpPr>
            <p:spPr bwMode="auto">
              <a:xfrm>
                <a:off x="1907" y="2152"/>
                <a:ext cx="44" cy="39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2" y="29"/>
                    </a:moveTo>
                    <a:lnTo>
                      <a:pt x="31" y="28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1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8" y="30"/>
                    </a:lnTo>
                    <a:lnTo>
                      <a:pt x="4" y="37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52" y="61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6" y="110"/>
                    </a:lnTo>
                    <a:lnTo>
                      <a:pt x="71" y="64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6" y="47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2"/>
                    </a:lnTo>
                    <a:lnTo>
                      <a:pt x="129" y="46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1" y="29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0" y="8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6" y="7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0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39"/>
              <p:cNvSpPr>
                <a:spLocks/>
              </p:cNvSpPr>
              <p:nvPr/>
            </p:nvSpPr>
            <p:spPr bwMode="auto">
              <a:xfrm>
                <a:off x="1670" y="239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2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2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5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40"/>
              <p:cNvSpPr>
                <a:spLocks/>
              </p:cNvSpPr>
              <p:nvPr/>
            </p:nvSpPr>
            <p:spPr bwMode="auto">
              <a:xfrm>
                <a:off x="1670" y="2395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3" y="30"/>
                    </a:moveTo>
                    <a:lnTo>
                      <a:pt x="33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5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5" y="52"/>
                    </a:lnTo>
                    <a:lnTo>
                      <a:pt x="48" y="57"/>
                    </a:lnTo>
                    <a:lnTo>
                      <a:pt x="52" y="62"/>
                    </a:lnTo>
                    <a:lnTo>
                      <a:pt x="59" y="68"/>
                    </a:lnTo>
                    <a:lnTo>
                      <a:pt x="16" y="111"/>
                    </a:lnTo>
                    <a:lnTo>
                      <a:pt x="23" y="117"/>
                    </a:lnTo>
                    <a:lnTo>
                      <a:pt x="65" y="73"/>
                    </a:lnTo>
                    <a:lnTo>
                      <a:pt x="107" y="117"/>
                    </a:lnTo>
                    <a:lnTo>
                      <a:pt x="117" y="111"/>
                    </a:lnTo>
                    <a:lnTo>
                      <a:pt x="72" y="66"/>
                    </a:lnTo>
                    <a:lnTo>
                      <a:pt x="109" y="27"/>
                    </a:lnTo>
                    <a:lnTo>
                      <a:pt x="115" y="33"/>
                    </a:lnTo>
                    <a:lnTo>
                      <a:pt x="119" y="37"/>
                    </a:lnTo>
                    <a:lnTo>
                      <a:pt x="122" y="43"/>
                    </a:lnTo>
                    <a:lnTo>
                      <a:pt x="127" y="48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2" y="53"/>
                    </a:lnTo>
                    <a:lnTo>
                      <a:pt x="131" y="47"/>
                    </a:lnTo>
                    <a:lnTo>
                      <a:pt x="129" y="42"/>
                    </a:lnTo>
                    <a:lnTo>
                      <a:pt x="126" y="36"/>
                    </a:lnTo>
                    <a:lnTo>
                      <a:pt x="122" y="31"/>
                    </a:lnTo>
                    <a:lnTo>
                      <a:pt x="118" y="25"/>
                    </a:lnTo>
                    <a:lnTo>
                      <a:pt x="113" y="20"/>
                    </a:lnTo>
                    <a:lnTo>
                      <a:pt x="106" y="13"/>
                    </a:lnTo>
                    <a:lnTo>
                      <a:pt x="101" y="9"/>
                    </a:lnTo>
                    <a:lnTo>
                      <a:pt x="96" y="6"/>
                    </a:lnTo>
                    <a:lnTo>
                      <a:pt x="90" y="3"/>
                    </a:lnTo>
                    <a:lnTo>
                      <a:pt x="83" y="2"/>
                    </a:lnTo>
                    <a:lnTo>
                      <a:pt x="76" y="0"/>
                    </a:lnTo>
                    <a:lnTo>
                      <a:pt x="82" y="5"/>
                    </a:lnTo>
                    <a:lnTo>
                      <a:pt x="88" y="8"/>
                    </a:lnTo>
                    <a:lnTo>
                      <a:pt x="92" y="11"/>
                    </a:lnTo>
                    <a:lnTo>
                      <a:pt x="97" y="15"/>
                    </a:lnTo>
                    <a:lnTo>
                      <a:pt x="102" y="19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41"/>
              <p:cNvSpPr>
                <a:spLocks/>
              </p:cNvSpPr>
              <p:nvPr/>
            </p:nvSpPr>
            <p:spPr bwMode="auto">
              <a:xfrm>
                <a:off x="1573" y="239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42"/>
              <p:cNvSpPr>
                <a:spLocks/>
              </p:cNvSpPr>
              <p:nvPr/>
            </p:nvSpPr>
            <p:spPr bwMode="auto">
              <a:xfrm>
                <a:off x="1573" y="2398"/>
                <a:ext cx="44" cy="39"/>
              </a:xfrm>
              <a:custGeom>
                <a:avLst/>
                <a:gdLst>
                  <a:gd name="T0" fmla="*/ 0 w 133"/>
                  <a:gd name="T1" fmla="*/ 0 h 117"/>
                  <a:gd name="T2" fmla="*/ 0 w 133"/>
                  <a:gd name="T3" fmla="*/ 0 h 117"/>
                  <a:gd name="T4" fmla="*/ 0 w 133"/>
                  <a:gd name="T5" fmla="*/ 0 h 117"/>
                  <a:gd name="T6" fmla="*/ 0 w 133"/>
                  <a:gd name="T7" fmla="*/ 0 h 117"/>
                  <a:gd name="T8" fmla="*/ 0 w 133"/>
                  <a:gd name="T9" fmla="*/ 0 h 117"/>
                  <a:gd name="T10" fmla="*/ 0 w 133"/>
                  <a:gd name="T11" fmla="*/ 0 h 117"/>
                  <a:gd name="T12" fmla="*/ 0 w 133"/>
                  <a:gd name="T13" fmla="*/ 0 h 117"/>
                  <a:gd name="T14" fmla="*/ 0 w 133"/>
                  <a:gd name="T15" fmla="*/ 0 h 117"/>
                  <a:gd name="T16" fmla="*/ 0 w 133"/>
                  <a:gd name="T17" fmla="*/ 0 h 117"/>
                  <a:gd name="T18" fmla="*/ 0 w 133"/>
                  <a:gd name="T19" fmla="*/ 0 h 117"/>
                  <a:gd name="T20" fmla="*/ 0 w 133"/>
                  <a:gd name="T21" fmla="*/ 0 h 117"/>
                  <a:gd name="T22" fmla="*/ 0 w 133"/>
                  <a:gd name="T23" fmla="*/ 0 h 117"/>
                  <a:gd name="T24" fmla="*/ 0 w 133"/>
                  <a:gd name="T25" fmla="*/ 0 h 117"/>
                  <a:gd name="T26" fmla="*/ 0 w 133"/>
                  <a:gd name="T27" fmla="*/ 0 h 117"/>
                  <a:gd name="T28" fmla="*/ 0 w 133"/>
                  <a:gd name="T29" fmla="*/ 0 h 117"/>
                  <a:gd name="T30" fmla="*/ 0 w 133"/>
                  <a:gd name="T31" fmla="*/ 0 h 117"/>
                  <a:gd name="T32" fmla="*/ 0 w 133"/>
                  <a:gd name="T33" fmla="*/ 0 h 117"/>
                  <a:gd name="T34" fmla="*/ 0 w 133"/>
                  <a:gd name="T35" fmla="*/ 0 h 117"/>
                  <a:gd name="T36" fmla="*/ 0 w 133"/>
                  <a:gd name="T37" fmla="*/ 0 h 117"/>
                  <a:gd name="T38" fmla="*/ 0 w 133"/>
                  <a:gd name="T39" fmla="*/ 0 h 117"/>
                  <a:gd name="T40" fmla="*/ 0 w 133"/>
                  <a:gd name="T41" fmla="*/ 0 h 117"/>
                  <a:gd name="T42" fmla="*/ 0 w 133"/>
                  <a:gd name="T43" fmla="*/ 0 h 117"/>
                  <a:gd name="T44" fmla="*/ 0 w 133"/>
                  <a:gd name="T45" fmla="*/ 0 h 117"/>
                  <a:gd name="T46" fmla="*/ 0 w 133"/>
                  <a:gd name="T47" fmla="*/ 0 h 117"/>
                  <a:gd name="T48" fmla="*/ 0 w 133"/>
                  <a:gd name="T49" fmla="*/ 0 h 117"/>
                  <a:gd name="T50" fmla="*/ 0 w 133"/>
                  <a:gd name="T51" fmla="*/ 0 h 117"/>
                  <a:gd name="T52" fmla="*/ 0 w 133"/>
                  <a:gd name="T53" fmla="*/ 0 h 117"/>
                  <a:gd name="T54" fmla="*/ 0 w 133"/>
                  <a:gd name="T55" fmla="*/ 0 h 117"/>
                  <a:gd name="T56" fmla="*/ 0 w 133"/>
                  <a:gd name="T57" fmla="*/ 0 h 117"/>
                  <a:gd name="T58" fmla="*/ 0 w 133"/>
                  <a:gd name="T59" fmla="*/ 0 h 117"/>
                  <a:gd name="T60" fmla="*/ 0 w 133"/>
                  <a:gd name="T61" fmla="*/ 0 h 117"/>
                  <a:gd name="T62" fmla="*/ 0 w 133"/>
                  <a:gd name="T63" fmla="*/ 0 h 117"/>
                  <a:gd name="T64" fmla="*/ 0 w 133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7">
                    <a:moveTo>
                      <a:pt x="32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2"/>
                    </a:lnTo>
                    <a:lnTo>
                      <a:pt x="38" y="18"/>
                    </a:lnTo>
                    <a:lnTo>
                      <a:pt x="45" y="16"/>
                    </a:lnTo>
                    <a:lnTo>
                      <a:pt x="42" y="7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18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9" y="48"/>
                    </a:lnTo>
                    <a:lnTo>
                      <a:pt x="15" y="38"/>
                    </a:lnTo>
                    <a:lnTo>
                      <a:pt x="18" y="35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7" y="35"/>
                    </a:lnTo>
                    <a:lnTo>
                      <a:pt x="33" y="40"/>
                    </a:lnTo>
                    <a:lnTo>
                      <a:pt x="41" y="49"/>
                    </a:lnTo>
                    <a:lnTo>
                      <a:pt x="44" y="52"/>
                    </a:lnTo>
                    <a:lnTo>
                      <a:pt x="47" y="56"/>
                    </a:lnTo>
                    <a:lnTo>
                      <a:pt x="53" y="62"/>
                    </a:lnTo>
                    <a:lnTo>
                      <a:pt x="58" y="68"/>
                    </a:lnTo>
                    <a:lnTo>
                      <a:pt x="16" y="110"/>
                    </a:lnTo>
                    <a:lnTo>
                      <a:pt x="22" y="117"/>
                    </a:lnTo>
                    <a:lnTo>
                      <a:pt x="65" y="71"/>
                    </a:lnTo>
                    <a:lnTo>
                      <a:pt x="107" y="117"/>
                    </a:lnTo>
                    <a:lnTo>
                      <a:pt x="116" y="110"/>
                    </a:lnTo>
                    <a:lnTo>
                      <a:pt x="71" y="65"/>
                    </a:lnTo>
                    <a:lnTo>
                      <a:pt x="110" y="27"/>
                    </a:lnTo>
                    <a:lnTo>
                      <a:pt x="114" y="31"/>
                    </a:lnTo>
                    <a:lnTo>
                      <a:pt x="119" y="37"/>
                    </a:lnTo>
                    <a:lnTo>
                      <a:pt x="123" y="42"/>
                    </a:lnTo>
                    <a:lnTo>
                      <a:pt x="126" y="48"/>
                    </a:lnTo>
                    <a:lnTo>
                      <a:pt x="129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6"/>
                    </a:lnTo>
                    <a:lnTo>
                      <a:pt x="122" y="30"/>
                    </a:lnTo>
                    <a:lnTo>
                      <a:pt x="117" y="25"/>
                    </a:lnTo>
                    <a:lnTo>
                      <a:pt x="113" y="19"/>
                    </a:lnTo>
                    <a:lnTo>
                      <a:pt x="107" y="13"/>
                    </a:lnTo>
                    <a:lnTo>
                      <a:pt x="101" y="9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7"/>
                    </a:lnTo>
                    <a:lnTo>
                      <a:pt x="105" y="22"/>
                    </a:lnTo>
                    <a:lnTo>
                      <a:pt x="65" y="62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43"/>
              <p:cNvSpPr>
                <a:spLocks/>
              </p:cNvSpPr>
              <p:nvPr/>
            </p:nvSpPr>
            <p:spPr bwMode="auto">
              <a:xfrm>
                <a:off x="1615" y="2352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44"/>
              <p:cNvSpPr>
                <a:spLocks/>
              </p:cNvSpPr>
              <p:nvPr/>
            </p:nvSpPr>
            <p:spPr bwMode="auto">
              <a:xfrm>
                <a:off x="1615" y="2352"/>
                <a:ext cx="45" cy="38"/>
              </a:xfrm>
              <a:custGeom>
                <a:avLst/>
                <a:gdLst>
                  <a:gd name="T0" fmla="*/ 0 w 133"/>
                  <a:gd name="T1" fmla="*/ 0 h 116"/>
                  <a:gd name="T2" fmla="*/ 0 w 133"/>
                  <a:gd name="T3" fmla="*/ 0 h 116"/>
                  <a:gd name="T4" fmla="*/ 0 w 133"/>
                  <a:gd name="T5" fmla="*/ 0 h 116"/>
                  <a:gd name="T6" fmla="*/ 0 w 133"/>
                  <a:gd name="T7" fmla="*/ 0 h 116"/>
                  <a:gd name="T8" fmla="*/ 0 w 133"/>
                  <a:gd name="T9" fmla="*/ 0 h 116"/>
                  <a:gd name="T10" fmla="*/ 0 w 133"/>
                  <a:gd name="T11" fmla="*/ 0 h 116"/>
                  <a:gd name="T12" fmla="*/ 0 w 133"/>
                  <a:gd name="T13" fmla="*/ 0 h 116"/>
                  <a:gd name="T14" fmla="*/ 0 w 133"/>
                  <a:gd name="T15" fmla="*/ 0 h 116"/>
                  <a:gd name="T16" fmla="*/ 0 w 133"/>
                  <a:gd name="T17" fmla="*/ 0 h 116"/>
                  <a:gd name="T18" fmla="*/ 0 w 133"/>
                  <a:gd name="T19" fmla="*/ 0 h 116"/>
                  <a:gd name="T20" fmla="*/ 0 w 133"/>
                  <a:gd name="T21" fmla="*/ 0 h 116"/>
                  <a:gd name="T22" fmla="*/ 0 w 133"/>
                  <a:gd name="T23" fmla="*/ 0 h 116"/>
                  <a:gd name="T24" fmla="*/ 0 w 133"/>
                  <a:gd name="T25" fmla="*/ 0 h 116"/>
                  <a:gd name="T26" fmla="*/ 0 w 133"/>
                  <a:gd name="T27" fmla="*/ 0 h 116"/>
                  <a:gd name="T28" fmla="*/ 0 w 133"/>
                  <a:gd name="T29" fmla="*/ 0 h 116"/>
                  <a:gd name="T30" fmla="*/ 0 w 133"/>
                  <a:gd name="T31" fmla="*/ 0 h 116"/>
                  <a:gd name="T32" fmla="*/ 0 w 133"/>
                  <a:gd name="T33" fmla="*/ 0 h 116"/>
                  <a:gd name="T34" fmla="*/ 0 w 133"/>
                  <a:gd name="T35" fmla="*/ 0 h 116"/>
                  <a:gd name="T36" fmla="*/ 0 w 133"/>
                  <a:gd name="T37" fmla="*/ 0 h 116"/>
                  <a:gd name="T38" fmla="*/ 0 w 133"/>
                  <a:gd name="T39" fmla="*/ 0 h 116"/>
                  <a:gd name="T40" fmla="*/ 0 w 133"/>
                  <a:gd name="T41" fmla="*/ 0 h 116"/>
                  <a:gd name="T42" fmla="*/ 0 w 133"/>
                  <a:gd name="T43" fmla="*/ 0 h 116"/>
                  <a:gd name="T44" fmla="*/ 0 w 133"/>
                  <a:gd name="T45" fmla="*/ 0 h 116"/>
                  <a:gd name="T46" fmla="*/ 0 w 133"/>
                  <a:gd name="T47" fmla="*/ 0 h 116"/>
                  <a:gd name="T48" fmla="*/ 0 w 133"/>
                  <a:gd name="T49" fmla="*/ 0 h 116"/>
                  <a:gd name="T50" fmla="*/ 0 w 133"/>
                  <a:gd name="T51" fmla="*/ 0 h 116"/>
                  <a:gd name="T52" fmla="*/ 0 w 133"/>
                  <a:gd name="T53" fmla="*/ 0 h 116"/>
                  <a:gd name="T54" fmla="*/ 0 w 133"/>
                  <a:gd name="T55" fmla="*/ 0 h 116"/>
                  <a:gd name="T56" fmla="*/ 0 w 133"/>
                  <a:gd name="T57" fmla="*/ 0 h 116"/>
                  <a:gd name="T58" fmla="*/ 0 w 133"/>
                  <a:gd name="T59" fmla="*/ 0 h 116"/>
                  <a:gd name="T60" fmla="*/ 0 w 133"/>
                  <a:gd name="T61" fmla="*/ 0 h 116"/>
                  <a:gd name="T62" fmla="*/ 0 w 133"/>
                  <a:gd name="T63" fmla="*/ 0 h 116"/>
                  <a:gd name="T64" fmla="*/ 0 w 133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16">
                    <a:moveTo>
                      <a:pt x="33" y="29"/>
                    </a:move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1"/>
                    </a:lnTo>
                    <a:lnTo>
                      <a:pt x="38" y="18"/>
                    </a:lnTo>
                    <a:lnTo>
                      <a:pt x="46" y="16"/>
                    </a:lnTo>
                    <a:lnTo>
                      <a:pt x="42" y="6"/>
                    </a:lnTo>
                    <a:lnTo>
                      <a:pt x="38" y="7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7"/>
                    </a:lnTo>
                    <a:lnTo>
                      <a:pt x="13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" y="59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43" y="52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9" y="68"/>
                    </a:lnTo>
                    <a:lnTo>
                      <a:pt x="16" y="110"/>
                    </a:lnTo>
                    <a:lnTo>
                      <a:pt x="23" y="116"/>
                    </a:lnTo>
                    <a:lnTo>
                      <a:pt x="65" y="71"/>
                    </a:lnTo>
                    <a:lnTo>
                      <a:pt x="107" y="116"/>
                    </a:lnTo>
                    <a:lnTo>
                      <a:pt x="117" y="110"/>
                    </a:lnTo>
                    <a:lnTo>
                      <a:pt x="71" y="65"/>
                    </a:lnTo>
                    <a:lnTo>
                      <a:pt x="109" y="27"/>
                    </a:lnTo>
                    <a:lnTo>
                      <a:pt x="114" y="31"/>
                    </a:lnTo>
                    <a:lnTo>
                      <a:pt x="118" y="37"/>
                    </a:lnTo>
                    <a:lnTo>
                      <a:pt x="122" y="42"/>
                    </a:lnTo>
                    <a:lnTo>
                      <a:pt x="127" y="47"/>
                    </a:lnTo>
                    <a:lnTo>
                      <a:pt x="130" y="53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6"/>
                    </a:lnTo>
                    <a:lnTo>
                      <a:pt x="128" y="41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8" y="25"/>
                    </a:lnTo>
                    <a:lnTo>
                      <a:pt x="112" y="19"/>
                    </a:lnTo>
                    <a:lnTo>
                      <a:pt x="106" y="13"/>
                    </a:lnTo>
                    <a:lnTo>
                      <a:pt x="101" y="8"/>
                    </a:lnTo>
                    <a:lnTo>
                      <a:pt x="96" y="5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82" y="4"/>
                    </a:lnTo>
                    <a:lnTo>
                      <a:pt x="87" y="7"/>
                    </a:lnTo>
                    <a:lnTo>
                      <a:pt x="91" y="10"/>
                    </a:lnTo>
                    <a:lnTo>
                      <a:pt x="96" y="14"/>
                    </a:lnTo>
                    <a:lnTo>
                      <a:pt x="101" y="17"/>
                    </a:lnTo>
                    <a:lnTo>
                      <a:pt x="105" y="21"/>
                    </a:lnTo>
                    <a:lnTo>
                      <a:pt x="65" y="61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" name="Freeform 445"/>
            <p:cNvSpPr>
              <a:spLocks/>
            </p:cNvSpPr>
            <p:nvPr/>
          </p:nvSpPr>
          <p:spPr bwMode="auto">
            <a:xfrm>
              <a:off x="2398030" y="4491315"/>
              <a:ext cx="69850" cy="61913"/>
            </a:xfrm>
            <a:custGeom>
              <a:avLst/>
              <a:gdLst>
                <a:gd name="T0" fmla="*/ 2147483647 w 132"/>
                <a:gd name="T1" fmla="*/ 2147483647 h 118"/>
                <a:gd name="T2" fmla="*/ 2147483647 w 132"/>
                <a:gd name="T3" fmla="*/ 2147483647 h 118"/>
                <a:gd name="T4" fmla="*/ 2147483647 w 132"/>
                <a:gd name="T5" fmla="*/ 2147483647 h 118"/>
                <a:gd name="T6" fmla="*/ 2147483647 w 132"/>
                <a:gd name="T7" fmla="*/ 2147483647 h 118"/>
                <a:gd name="T8" fmla="*/ 2147483647 w 132"/>
                <a:gd name="T9" fmla="*/ 2147483647 h 118"/>
                <a:gd name="T10" fmla="*/ 2147483647 w 132"/>
                <a:gd name="T11" fmla="*/ 2147483647 h 118"/>
                <a:gd name="T12" fmla="*/ 2147483647 w 132"/>
                <a:gd name="T13" fmla="*/ 2147483647 h 118"/>
                <a:gd name="T14" fmla="*/ 2147483647 w 132"/>
                <a:gd name="T15" fmla="*/ 2147483647 h 118"/>
                <a:gd name="T16" fmla="*/ 0 w 132"/>
                <a:gd name="T17" fmla="*/ 2147483647 h 118"/>
                <a:gd name="T18" fmla="*/ 2147483647 w 132"/>
                <a:gd name="T19" fmla="*/ 2147483647 h 118"/>
                <a:gd name="T20" fmla="*/ 2147483647 w 132"/>
                <a:gd name="T21" fmla="*/ 2147483647 h 118"/>
                <a:gd name="T22" fmla="*/ 2147483647 w 132"/>
                <a:gd name="T23" fmla="*/ 2147483647 h 118"/>
                <a:gd name="T24" fmla="*/ 2147483647 w 132"/>
                <a:gd name="T25" fmla="*/ 2147483647 h 118"/>
                <a:gd name="T26" fmla="*/ 2147483647 w 132"/>
                <a:gd name="T27" fmla="*/ 2147483647 h 118"/>
                <a:gd name="T28" fmla="*/ 2147483647 w 132"/>
                <a:gd name="T29" fmla="*/ 2147483647 h 118"/>
                <a:gd name="T30" fmla="*/ 2147483647 w 132"/>
                <a:gd name="T31" fmla="*/ 2147483647 h 118"/>
                <a:gd name="T32" fmla="*/ 2147483647 w 132"/>
                <a:gd name="T33" fmla="*/ 2147483647 h 118"/>
                <a:gd name="T34" fmla="*/ 2147483647 w 132"/>
                <a:gd name="T35" fmla="*/ 2147483647 h 118"/>
                <a:gd name="T36" fmla="*/ 2147483647 w 132"/>
                <a:gd name="T37" fmla="*/ 2147483647 h 118"/>
                <a:gd name="T38" fmla="*/ 2147483647 w 132"/>
                <a:gd name="T39" fmla="*/ 2147483647 h 118"/>
                <a:gd name="T40" fmla="*/ 2147483647 w 132"/>
                <a:gd name="T41" fmla="*/ 2147483647 h 118"/>
                <a:gd name="T42" fmla="*/ 2147483647 w 132"/>
                <a:gd name="T43" fmla="*/ 2147483647 h 118"/>
                <a:gd name="T44" fmla="*/ 2147483647 w 132"/>
                <a:gd name="T45" fmla="*/ 2147483647 h 118"/>
                <a:gd name="T46" fmla="*/ 2147483647 w 132"/>
                <a:gd name="T47" fmla="*/ 2147483647 h 118"/>
                <a:gd name="T48" fmla="*/ 2147483647 w 132"/>
                <a:gd name="T49" fmla="*/ 2147483647 h 118"/>
                <a:gd name="T50" fmla="*/ 2147483647 w 132"/>
                <a:gd name="T51" fmla="*/ 2147483647 h 118"/>
                <a:gd name="T52" fmla="*/ 2147483647 w 132"/>
                <a:gd name="T53" fmla="*/ 2147483647 h 118"/>
                <a:gd name="T54" fmla="*/ 2147483647 w 132"/>
                <a:gd name="T55" fmla="*/ 2147483647 h 118"/>
                <a:gd name="T56" fmla="*/ 2147483647 w 132"/>
                <a:gd name="T57" fmla="*/ 0 h 118"/>
                <a:gd name="T58" fmla="*/ 2147483647 w 132"/>
                <a:gd name="T59" fmla="*/ 2147483647 h 118"/>
                <a:gd name="T60" fmla="*/ 2147483647 w 132"/>
                <a:gd name="T61" fmla="*/ 2147483647 h 118"/>
                <a:gd name="T62" fmla="*/ 2147483647 w 132"/>
                <a:gd name="T63" fmla="*/ 2147483647 h 118"/>
                <a:gd name="T64" fmla="*/ 2147483647 w 132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7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46"/>
            <p:cNvSpPr>
              <a:spLocks/>
            </p:cNvSpPr>
            <p:nvPr/>
          </p:nvSpPr>
          <p:spPr bwMode="auto">
            <a:xfrm>
              <a:off x="2398030" y="4491315"/>
              <a:ext cx="69850" cy="61913"/>
            </a:xfrm>
            <a:custGeom>
              <a:avLst/>
              <a:gdLst>
                <a:gd name="T0" fmla="*/ 2147483647 w 132"/>
                <a:gd name="T1" fmla="*/ 2147483647 h 118"/>
                <a:gd name="T2" fmla="*/ 2147483647 w 132"/>
                <a:gd name="T3" fmla="*/ 2147483647 h 118"/>
                <a:gd name="T4" fmla="*/ 2147483647 w 132"/>
                <a:gd name="T5" fmla="*/ 2147483647 h 118"/>
                <a:gd name="T6" fmla="*/ 2147483647 w 132"/>
                <a:gd name="T7" fmla="*/ 2147483647 h 118"/>
                <a:gd name="T8" fmla="*/ 2147483647 w 132"/>
                <a:gd name="T9" fmla="*/ 2147483647 h 118"/>
                <a:gd name="T10" fmla="*/ 2147483647 w 132"/>
                <a:gd name="T11" fmla="*/ 2147483647 h 118"/>
                <a:gd name="T12" fmla="*/ 2147483647 w 132"/>
                <a:gd name="T13" fmla="*/ 2147483647 h 118"/>
                <a:gd name="T14" fmla="*/ 2147483647 w 132"/>
                <a:gd name="T15" fmla="*/ 2147483647 h 118"/>
                <a:gd name="T16" fmla="*/ 0 w 132"/>
                <a:gd name="T17" fmla="*/ 2147483647 h 118"/>
                <a:gd name="T18" fmla="*/ 2147483647 w 132"/>
                <a:gd name="T19" fmla="*/ 2147483647 h 118"/>
                <a:gd name="T20" fmla="*/ 2147483647 w 132"/>
                <a:gd name="T21" fmla="*/ 2147483647 h 118"/>
                <a:gd name="T22" fmla="*/ 2147483647 w 132"/>
                <a:gd name="T23" fmla="*/ 2147483647 h 118"/>
                <a:gd name="T24" fmla="*/ 2147483647 w 132"/>
                <a:gd name="T25" fmla="*/ 2147483647 h 118"/>
                <a:gd name="T26" fmla="*/ 2147483647 w 132"/>
                <a:gd name="T27" fmla="*/ 2147483647 h 118"/>
                <a:gd name="T28" fmla="*/ 2147483647 w 132"/>
                <a:gd name="T29" fmla="*/ 2147483647 h 118"/>
                <a:gd name="T30" fmla="*/ 2147483647 w 132"/>
                <a:gd name="T31" fmla="*/ 2147483647 h 118"/>
                <a:gd name="T32" fmla="*/ 2147483647 w 132"/>
                <a:gd name="T33" fmla="*/ 2147483647 h 118"/>
                <a:gd name="T34" fmla="*/ 2147483647 w 132"/>
                <a:gd name="T35" fmla="*/ 2147483647 h 118"/>
                <a:gd name="T36" fmla="*/ 2147483647 w 132"/>
                <a:gd name="T37" fmla="*/ 2147483647 h 118"/>
                <a:gd name="T38" fmla="*/ 2147483647 w 132"/>
                <a:gd name="T39" fmla="*/ 2147483647 h 118"/>
                <a:gd name="T40" fmla="*/ 2147483647 w 132"/>
                <a:gd name="T41" fmla="*/ 2147483647 h 118"/>
                <a:gd name="T42" fmla="*/ 2147483647 w 132"/>
                <a:gd name="T43" fmla="*/ 2147483647 h 118"/>
                <a:gd name="T44" fmla="*/ 2147483647 w 132"/>
                <a:gd name="T45" fmla="*/ 2147483647 h 118"/>
                <a:gd name="T46" fmla="*/ 2147483647 w 132"/>
                <a:gd name="T47" fmla="*/ 2147483647 h 118"/>
                <a:gd name="T48" fmla="*/ 2147483647 w 132"/>
                <a:gd name="T49" fmla="*/ 2147483647 h 118"/>
                <a:gd name="T50" fmla="*/ 2147483647 w 132"/>
                <a:gd name="T51" fmla="*/ 2147483647 h 118"/>
                <a:gd name="T52" fmla="*/ 2147483647 w 132"/>
                <a:gd name="T53" fmla="*/ 2147483647 h 118"/>
                <a:gd name="T54" fmla="*/ 2147483647 w 132"/>
                <a:gd name="T55" fmla="*/ 2147483647 h 118"/>
                <a:gd name="T56" fmla="*/ 2147483647 w 132"/>
                <a:gd name="T57" fmla="*/ 0 h 118"/>
                <a:gd name="T58" fmla="*/ 2147483647 w 132"/>
                <a:gd name="T59" fmla="*/ 2147483647 h 118"/>
                <a:gd name="T60" fmla="*/ 2147483647 w 132"/>
                <a:gd name="T61" fmla="*/ 2147483647 h 118"/>
                <a:gd name="T62" fmla="*/ 2147483647 w 132"/>
                <a:gd name="T63" fmla="*/ 2147483647 h 118"/>
                <a:gd name="T64" fmla="*/ 2147483647 w 132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7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47"/>
            <p:cNvSpPr>
              <a:spLocks/>
            </p:cNvSpPr>
            <p:nvPr/>
          </p:nvSpPr>
          <p:spPr bwMode="auto">
            <a:xfrm>
              <a:off x="2309130" y="4524653"/>
              <a:ext cx="69850" cy="60325"/>
            </a:xfrm>
            <a:custGeom>
              <a:avLst/>
              <a:gdLst>
                <a:gd name="T0" fmla="*/ 2147483647 w 133"/>
                <a:gd name="T1" fmla="*/ 2147483647 h 116"/>
                <a:gd name="T2" fmla="*/ 2147483647 w 133"/>
                <a:gd name="T3" fmla="*/ 2147483647 h 116"/>
                <a:gd name="T4" fmla="*/ 2147483647 w 133"/>
                <a:gd name="T5" fmla="*/ 2147483647 h 116"/>
                <a:gd name="T6" fmla="*/ 2147483647 w 133"/>
                <a:gd name="T7" fmla="*/ 2147483647 h 116"/>
                <a:gd name="T8" fmla="*/ 2147483647 w 133"/>
                <a:gd name="T9" fmla="*/ 2147483647 h 116"/>
                <a:gd name="T10" fmla="*/ 2147483647 w 133"/>
                <a:gd name="T11" fmla="*/ 2147483647 h 116"/>
                <a:gd name="T12" fmla="*/ 2147483647 w 133"/>
                <a:gd name="T13" fmla="*/ 2147483647 h 116"/>
                <a:gd name="T14" fmla="*/ 2147483647 w 133"/>
                <a:gd name="T15" fmla="*/ 2147483647 h 116"/>
                <a:gd name="T16" fmla="*/ 0 w 133"/>
                <a:gd name="T17" fmla="*/ 2147483647 h 116"/>
                <a:gd name="T18" fmla="*/ 2147483647 w 133"/>
                <a:gd name="T19" fmla="*/ 2147483647 h 116"/>
                <a:gd name="T20" fmla="*/ 2147483647 w 133"/>
                <a:gd name="T21" fmla="*/ 2147483647 h 116"/>
                <a:gd name="T22" fmla="*/ 2147483647 w 133"/>
                <a:gd name="T23" fmla="*/ 2147483647 h 116"/>
                <a:gd name="T24" fmla="*/ 2147483647 w 133"/>
                <a:gd name="T25" fmla="*/ 2147483647 h 116"/>
                <a:gd name="T26" fmla="*/ 2147483647 w 133"/>
                <a:gd name="T27" fmla="*/ 2147483647 h 116"/>
                <a:gd name="T28" fmla="*/ 2147483647 w 133"/>
                <a:gd name="T29" fmla="*/ 2147483647 h 116"/>
                <a:gd name="T30" fmla="*/ 2147483647 w 133"/>
                <a:gd name="T31" fmla="*/ 2147483647 h 116"/>
                <a:gd name="T32" fmla="*/ 2147483647 w 133"/>
                <a:gd name="T33" fmla="*/ 2147483647 h 116"/>
                <a:gd name="T34" fmla="*/ 2147483647 w 133"/>
                <a:gd name="T35" fmla="*/ 2147483647 h 116"/>
                <a:gd name="T36" fmla="*/ 2147483647 w 133"/>
                <a:gd name="T37" fmla="*/ 2147483647 h 116"/>
                <a:gd name="T38" fmla="*/ 2147483647 w 133"/>
                <a:gd name="T39" fmla="*/ 2147483647 h 116"/>
                <a:gd name="T40" fmla="*/ 2147483647 w 133"/>
                <a:gd name="T41" fmla="*/ 2147483647 h 116"/>
                <a:gd name="T42" fmla="*/ 2147483647 w 133"/>
                <a:gd name="T43" fmla="*/ 2147483647 h 116"/>
                <a:gd name="T44" fmla="*/ 2147483647 w 133"/>
                <a:gd name="T45" fmla="*/ 2147483647 h 116"/>
                <a:gd name="T46" fmla="*/ 2147483647 w 133"/>
                <a:gd name="T47" fmla="*/ 2147483647 h 116"/>
                <a:gd name="T48" fmla="*/ 2147483647 w 133"/>
                <a:gd name="T49" fmla="*/ 2147483647 h 116"/>
                <a:gd name="T50" fmla="*/ 2147483647 w 133"/>
                <a:gd name="T51" fmla="*/ 2147483647 h 116"/>
                <a:gd name="T52" fmla="*/ 2147483647 w 133"/>
                <a:gd name="T53" fmla="*/ 2147483647 h 116"/>
                <a:gd name="T54" fmla="*/ 2147483647 w 133"/>
                <a:gd name="T55" fmla="*/ 2147483647 h 116"/>
                <a:gd name="T56" fmla="*/ 2147483647 w 133"/>
                <a:gd name="T57" fmla="*/ 0 h 116"/>
                <a:gd name="T58" fmla="*/ 2147483647 w 133"/>
                <a:gd name="T59" fmla="*/ 2147483647 h 116"/>
                <a:gd name="T60" fmla="*/ 2147483647 w 133"/>
                <a:gd name="T61" fmla="*/ 2147483647 h 116"/>
                <a:gd name="T62" fmla="*/ 2147483647 w 133"/>
                <a:gd name="T63" fmla="*/ 2147483647 h 116"/>
                <a:gd name="T64" fmla="*/ 2147483647 w 133"/>
                <a:gd name="T65" fmla="*/ 2147483647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4"/>
                  </a:lnTo>
                  <a:lnTo>
                    <a:pt x="121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48"/>
            <p:cNvSpPr>
              <a:spLocks/>
            </p:cNvSpPr>
            <p:nvPr/>
          </p:nvSpPr>
          <p:spPr bwMode="auto">
            <a:xfrm>
              <a:off x="2309130" y="4524653"/>
              <a:ext cx="69850" cy="60325"/>
            </a:xfrm>
            <a:custGeom>
              <a:avLst/>
              <a:gdLst>
                <a:gd name="T0" fmla="*/ 2147483647 w 133"/>
                <a:gd name="T1" fmla="*/ 2147483647 h 116"/>
                <a:gd name="T2" fmla="*/ 2147483647 w 133"/>
                <a:gd name="T3" fmla="*/ 2147483647 h 116"/>
                <a:gd name="T4" fmla="*/ 2147483647 w 133"/>
                <a:gd name="T5" fmla="*/ 2147483647 h 116"/>
                <a:gd name="T6" fmla="*/ 2147483647 w 133"/>
                <a:gd name="T7" fmla="*/ 2147483647 h 116"/>
                <a:gd name="T8" fmla="*/ 2147483647 w 133"/>
                <a:gd name="T9" fmla="*/ 2147483647 h 116"/>
                <a:gd name="T10" fmla="*/ 2147483647 w 133"/>
                <a:gd name="T11" fmla="*/ 2147483647 h 116"/>
                <a:gd name="T12" fmla="*/ 2147483647 w 133"/>
                <a:gd name="T13" fmla="*/ 2147483647 h 116"/>
                <a:gd name="T14" fmla="*/ 2147483647 w 133"/>
                <a:gd name="T15" fmla="*/ 2147483647 h 116"/>
                <a:gd name="T16" fmla="*/ 0 w 133"/>
                <a:gd name="T17" fmla="*/ 2147483647 h 116"/>
                <a:gd name="T18" fmla="*/ 2147483647 w 133"/>
                <a:gd name="T19" fmla="*/ 2147483647 h 116"/>
                <a:gd name="T20" fmla="*/ 2147483647 w 133"/>
                <a:gd name="T21" fmla="*/ 2147483647 h 116"/>
                <a:gd name="T22" fmla="*/ 2147483647 w 133"/>
                <a:gd name="T23" fmla="*/ 2147483647 h 116"/>
                <a:gd name="T24" fmla="*/ 2147483647 w 133"/>
                <a:gd name="T25" fmla="*/ 2147483647 h 116"/>
                <a:gd name="T26" fmla="*/ 2147483647 w 133"/>
                <a:gd name="T27" fmla="*/ 2147483647 h 116"/>
                <a:gd name="T28" fmla="*/ 2147483647 w 133"/>
                <a:gd name="T29" fmla="*/ 2147483647 h 116"/>
                <a:gd name="T30" fmla="*/ 2147483647 w 133"/>
                <a:gd name="T31" fmla="*/ 2147483647 h 116"/>
                <a:gd name="T32" fmla="*/ 2147483647 w 133"/>
                <a:gd name="T33" fmla="*/ 2147483647 h 116"/>
                <a:gd name="T34" fmla="*/ 2147483647 w 133"/>
                <a:gd name="T35" fmla="*/ 2147483647 h 116"/>
                <a:gd name="T36" fmla="*/ 2147483647 w 133"/>
                <a:gd name="T37" fmla="*/ 2147483647 h 116"/>
                <a:gd name="T38" fmla="*/ 2147483647 w 133"/>
                <a:gd name="T39" fmla="*/ 2147483647 h 116"/>
                <a:gd name="T40" fmla="*/ 2147483647 w 133"/>
                <a:gd name="T41" fmla="*/ 2147483647 h 116"/>
                <a:gd name="T42" fmla="*/ 2147483647 w 133"/>
                <a:gd name="T43" fmla="*/ 2147483647 h 116"/>
                <a:gd name="T44" fmla="*/ 2147483647 w 133"/>
                <a:gd name="T45" fmla="*/ 2147483647 h 116"/>
                <a:gd name="T46" fmla="*/ 2147483647 w 133"/>
                <a:gd name="T47" fmla="*/ 2147483647 h 116"/>
                <a:gd name="T48" fmla="*/ 2147483647 w 133"/>
                <a:gd name="T49" fmla="*/ 2147483647 h 116"/>
                <a:gd name="T50" fmla="*/ 2147483647 w 133"/>
                <a:gd name="T51" fmla="*/ 2147483647 h 116"/>
                <a:gd name="T52" fmla="*/ 2147483647 w 133"/>
                <a:gd name="T53" fmla="*/ 2147483647 h 116"/>
                <a:gd name="T54" fmla="*/ 2147483647 w 133"/>
                <a:gd name="T55" fmla="*/ 2147483647 h 116"/>
                <a:gd name="T56" fmla="*/ 2147483647 w 133"/>
                <a:gd name="T57" fmla="*/ 0 h 116"/>
                <a:gd name="T58" fmla="*/ 2147483647 w 133"/>
                <a:gd name="T59" fmla="*/ 2147483647 h 116"/>
                <a:gd name="T60" fmla="*/ 2147483647 w 133"/>
                <a:gd name="T61" fmla="*/ 2147483647 h 116"/>
                <a:gd name="T62" fmla="*/ 2147483647 w 133"/>
                <a:gd name="T63" fmla="*/ 2147483647 h 116"/>
                <a:gd name="T64" fmla="*/ 2147483647 w 133"/>
                <a:gd name="T65" fmla="*/ 2147483647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4"/>
                  </a:lnTo>
                  <a:lnTo>
                    <a:pt x="121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49"/>
            <p:cNvSpPr>
              <a:spLocks/>
            </p:cNvSpPr>
            <p:nvPr/>
          </p:nvSpPr>
          <p:spPr bwMode="auto">
            <a:xfrm>
              <a:off x="2201180" y="4605615"/>
              <a:ext cx="69850" cy="61913"/>
            </a:xfrm>
            <a:custGeom>
              <a:avLst/>
              <a:gdLst>
                <a:gd name="T0" fmla="*/ 2147483647 w 133"/>
                <a:gd name="T1" fmla="*/ 2147483647 h 117"/>
                <a:gd name="T2" fmla="*/ 2147483647 w 133"/>
                <a:gd name="T3" fmla="*/ 2147483647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0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2147483647 w 133"/>
                <a:gd name="T51" fmla="*/ 2147483647 h 117"/>
                <a:gd name="T52" fmla="*/ 2147483647 w 133"/>
                <a:gd name="T53" fmla="*/ 2147483647 h 117"/>
                <a:gd name="T54" fmla="*/ 2147483647 w 133"/>
                <a:gd name="T55" fmla="*/ 2147483647 h 117"/>
                <a:gd name="T56" fmla="*/ 2147483647 w 133"/>
                <a:gd name="T57" fmla="*/ 0 h 117"/>
                <a:gd name="T58" fmla="*/ 2147483647 w 133"/>
                <a:gd name="T59" fmla="*/ 2147483647 h 117"/>
                <a:gd name="T60" fmla="*/ 2147483647 w 133"/>
                <a:gd name="T61" fmla="*/ 2147483647 h 117"/>
                <a:gd name="T62" fmla="*/ 2147483647 w 133"/>
                <a:gd name="T63" fmla="*/ 2147483647 h 117"/>
                <a:gd name="T64" fmla="*/ 2147483647 w 133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50"/>
            <p:cNvSpPr>
              <a:spLocks/>
            </p:cNvSpPr>
            <p:nvPr/>
          </p:nvSpPr>
          <p:spPr bwMode="auto">
            <a:xfrm>
              <a:off x="2201180" y="4605615"/>
              <a:ext cx="69850" cy="61913"/>
            </a:xfrm>
            <a:custGeom>
              <a:avLst/>
              <a:gdLst>
                <a:gd name="T0" fmla="*/ 2147483647 w 133"/>
                <a:gd name="T1" fmla="*/ 2147483647 h 117"/>
                <a:gd name="T2" fmla="*/ 2147483647 w 133"/>
                <a:gd name="T3" fmla="*/ 2147483647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0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2147483647 w 133"/>
                <a:gd name="T51" fmla="*/ 2147483647 h 117"/>
                <a:gd name="T52" fmla="*/ 2147483647 w 133"/>
                <a:gd name="T53" fmla="*/ 2147483647 h 117"/>
                <a:gd name="T54" fmla="*/ 2147483647 w 133"/>
                <a:gd name="T55" fmla="*/ 2147483647 h 117"/>
                <a:gd name="T56" fmla="*/ 2147483647 w 133"/>
                <a:gd name="T57" fmla="*/ 0 h 117"/>
                <a:gd name="T58" fmla="*/ 2147483647 w 133"/>
                <a:gd name="T59" fmla="*/ 2147483647 h 117"/>
                <a:gd name="T60" fmla="*/ 2147483647 w 133"/>
                <a:gd name="T61" fmla="*/ 2147483647 h 117"/>
                <a:gd name="T62" fmla="*/ 2147483647 w 133"/>
                <a:gd name="T63" fmla="*/ 2147483647 h 117"/>
                <a:gd name="T64" fmla="*/ 2147483647 w 133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51"/>
            <p:cNvSpPr>
              <a:spLocks/>
            </p:cNvSpPr>
            <p:nvPr/>
          </p:nvSpPr>
          <p:spPr bwMode="auto">
            <a:xfrm>
              <a:off x="2371043" y="4334153"/>
              <a:ext cx="69850" cy="61912"/>
            </a:xfrm>
            <a:custGeom>
              <a:avLst/>
              <a:gdLst>
                <a:gd name="T0" fmla="*/ 2147483647 w 133"/>
                <a:gd name="T1" fmla="*/ 2147483647 h 117"/>
                <a:gd name="T2" fmla="*/ 2147483647 w 133"/>
                <a:gd name="T3" fmla="*/ 2147483647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0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2147483647 w 133"/>
                <a:gd name="T51" fmla="*/ 2147483647 h 117"/>
                <a:gd name="T52" fmla="*/ 2147483647 w 133"/>
                <a:gd name="T53" fmla="*/ 2147483647 h 117"/>
                <a:gd name="T54" fmla="*/ 2147483647 w 133"/>
                <a:gd name="T55" fmla="*/ 2147483647 h 117"/>
                <a:gd name="T56" fmla="*/ 2147483647 w 133"/>
                <a:gd name="T57" fmla="*/ 0 h 117"/>
                <a:gd name="T58" fmla="*/ 2147483647 w 133"/>
                <a:gd name="T59" fmla="*/ 2147483647 h 117"/>
                <a:gd name="T60" fmla="*/ 2147483647 w 133"/>
                <a:gd name="T61" fmla="*/ 2147483647 h 117"/>
                <a:gd name="T62" fmla="*/ 2147483647 w 133"/>
                <a:gd name="T63" fmla="*/ 2147483647 h 117"/>
                <a:gd name="T64" fmla="*/ 2147483647 w 133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52"/>
            <p:cNvSpPr>
              <a:spLocks/>
            </p:cNvSpPr>
            <p:nvPr/>
          </p:nvSpPr>
          <p:spPr bwMode="auto">
            <a:xfrm>
              <a:off x="2371043" y="4334153"/>
              <a:ext cx="69850" cy="61912"/>
            </a:xfrm>
            <a:custGeom>
              <a:avLst/>
              <a:gdLst>
                <a:gd name="T0" fmla="*/ 2147483647 w 133"/>
                <a:gd name="T1" fmla="*/ 2147483647 h 117"/>
                <a:gd name="T2" fmla="*/ 2147483647 w 133"/>
                <a:gd name="T3" fmla="*/ 2147483647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0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2147483647 w 133"/>
                <a:gd name="T51" fmla="*/ 2147483647 h 117"/>
                <a:gd name="T52" fmla="*/ 2147483647 w 133"/>
                <a:gd name="T53" fmla="*/ 2147483647 h 117"/>
                <a:gd name="T54" fmla="*/ 2147483647 w 133"/>
                <a:gd name="T55" fmla="*/ 2147483647 h 117"/>
                <a:gd name="T56" fmla="*/ 2147483647 w 133"/>
                <a:gd name="T57" fmla="*/ 0 h 117"/>
                <a:gd name="T58" fmla="*/ 2147483647 w 133"/>
                <a:gd name="T59" fmla="*/ 2147483647 h 117"/>
                <a:gd name="T60" fmla="*/ 2147483647 w 133"/>
                <a:gd name="T61" fmla="*/ 2147483647 h 117"/>
                <a:gd name="T62" fmla="*/ 2147483647 w 133"/>
                <a:gd name="T63" fmla="*/ 2147483647 h 117"/>
                <a:gd name="T64" fmla="*/ 2147483647 w 133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53"/>
            <p:cNvSpPr>
              <a:spLocks/>
            </p:cNvSpPr>
            <p:nvPr/>
          </p:nvSpPr>
          <p:spPr bwMode="auto">
            <a:xfrm>
              <a:off x="1909080" y="3408640"/>
              <a:ext cx="69850" cy="61913"/>
            </a:xfrm>
            <a:custGeom>
              <a:avLst/>
              <a:gdLst>
                <a:gd name="T0" fmla="*/ 2147483647 w 133"/>
                <a:gd name="T1" fmla="*/ 2147483647 h 117"/>
                <a:gd name="T2" fmla="*/ 2147483647 w 133"/>
                <a:gd name="T3" fmla="*/ 2147483647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0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2147483647 w 133"/>
                <a:gd name="T51" fmla="*/ 2147483647 h 117"/>
                <a:gd name="T52" fmla="*/ 2147483647 w 133"/>
                <a:gd name="T53" fmla="*/ 2147483647 h 117"/>
                <a:gd name="T54" fmla="*/ 2147483647 w 133"/>
                <a:gd name="T55" fmla="*/ 2147483647 h 117"/>
                <a:gd name="T56" fmla="*/ 2147483647 w 133"/>
                <a:gd name="T57" fmla="*/ 0 h 117"/>
                <a:gd name="T58" fmla="*/ 2147483647 w 133"/>
                <a:gd name="T59" fmla="*/ 2147483647 h 117"/>
                <a:gd name="T60" fmla="*/ 2147483647 w 133"/>
                <a:gd name="T61" fmla="*/ 2147483647 h 117"/>
                <a:gd name="T62" fmla="*/ 2147483647 w 133"/>
                <a:gd name="T63" fmla="*/ 2147483647 h 117"/>
                <a:gd name="T64" fmla="*/ 2147483647 w 133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39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54"/>
            <p:cNvSpPr>
              <a:spLocks/>
            </p:cNvSpPr>
            <p:nvPr/>
          </p:nvSpPr>
          <p:spPr bwMode="auto">
            <a:xfrm>
              <a:off x="1909080" y="3408640"/>
              <a:ext cx="69850" cy="61913"/>
            </a:xfrm>
            <a:custGeom>
              <a:avLst/>
              <a:gdLst>
                <a:gd name="T0" fmla="*/ 2147483647 w 133"/>
                <a:gd name="T1" fmla="*/ 2147483647 h 117"/>
                <a:gd name="T2" fmla="*/ 2147483647 w 133"/>
                <a:gd name="T3" fmla="*/ 2147483647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0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2147483647 w 133"/>
                <a:gd name="T51" fmla="*/ 2147483647 h 117"/>
                <a:gd name="T52" fmla="*/ 2147483647 w 133"/>
                <a:gd name="T53" fmla="*/ 2147483647 h 117"/>
                <a:gd name="T54" fmla="*/ 2147483647 w 133"/>
                <a:gd name="T55" fmla="*/ 2147483647 h 117"/>
                <a:gd name="T56" fmla="*/ 2147483647 w 133"/>
                <a:gd name="T57" fmla="*/ 0 h 117"/>
                <a:gd name="T58" fmla="*/ 2147483647 w 133"/>
                <a:gd name="T59" fmla="*/ 2147483647 h 117"/>
                <a:gd name="T60" fmla="*/ 2147483647 w 133"/>
                <a:gd name="T61" fmla="*/ 2147483647 h 117"/>
                <a:gd name="T62" fmla="*/ 2147483647 w 133"/>
                <a:gd name="T63" fmla="*/ 2147483647 h 117"/>
                <a:gd name="T64" fmla="*/ 2147483647 w 133"/>
                <a:gd name="T65" fmla="*/ 2147483647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39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55"/>
            <p:cNvSpPr>
              <a:spLocks/>
            </p:cNvSpPr>
            <p:nvPr/>
          </p:nvSpPr>
          <p:spPr bwMode="auto">
            <a:xfrm>
              <a:off x="1893205" y="3246715"/>
              <a:ext cx="69850" cy="61913"/>
            </a:xfrm>
            <a:custGeom>
              <a:avLst/>
              <a:gdLst>
                <a:gd name="T0" fmla="*/ 2147483647 w 133"/>
                <a:gd name="T1" fmla="*/ 2147483647 h 116"/>
                <a:gd name="T2" fmla="*/ 2147483647 w 133"/>
                <a:gd name="T3" fmla="*/ 2147483647 h 116"/>
                <a:gd name="T4" fmla="*/ 2147483647 w 133"/>
                <a:gd name="T5" fmla="*/ 2147483647 h 116"/>
                <a:gd name="T6" fmla="*/ 2147483647 w 133"/>
                <a:gd name="T7" fmla="*/ 2147483647 h 116"/>
                <a:gd name="T8" fmla="*/ 2147483647 w 133"/>
                <a:gd name="T9" fmla="*/ 2147483647 h 116"/>
                <a:gd name="T10" fmla="*/ 2147483647 w 133"/>
                <a:gd name="T11" fmla="*/ 2147483647 h 116"/>
                <a:gd name="T12" fmla="*/ 2147483647 w 133"/>
                <a:gd name="T13" fmla="*/ 2147483647 h 116"/>
                <a:gd name="T14" fmla="*/ 2147483647 w 133"/>
                <a:gd name="T15" fmla="*/ 2147483647 h 116"/>
                <a:gd name="T16" fmla="*/ 0 w 133"/>
                <a:gd name="T17" fmla="*/ 2147483647 h 116"/>
                <a:gd name="T18" fmla="*/ 2147483647 w 133"/>
                <a:gd name="T19" fmla="*/ 2147483647 h 116"/>
                <a:gd name="T20" fmla="*/ 2147483647 w 133"/>
                <a:gd name="T21" fmla="*/ 2147483647 h 116"/>
                <a:gd name="T22" fmla="*/ 2147483647 w 133"/>
                <a:gd name="T23" fmla="*/ 2147483647 h 116"/>
                <a:gd name="T24" fmla="*/ 2147483647 w 133"/>
                <a:gd name="T25" fmla="*/ 2147483647 h 116"/>
                <a:gd name="T26" fmla="*/ 2147483647 w 133"/>
                <a:gd name="T27" fmla="*/ 2147483647 h 116"/>
                <a:gd name="T28" fmla="*/ 2147483647 w 133"/>
                <a:gd name="T29" fmla="*/ 2147483647 h 116"/>
                <a:gd name="T30" fmla="*/ 2147483647 w 133"/>
                <a:gd name="T31" fmla="*/ 2147483647 h 116"/>
                <a:gd name="T32" fmla="*/ 2147483647 w 133"/>
                <a:gd name="T33" fmla="*/ 2147483647 h 116"/>
                <a:gd name="T34" fmla="*/ 2147483647 w 133"/>
                <a:gd name="T35" fmla="*/ 2147483647 h 116"/>
                <a:gd name="T36" fmla="*/ 2147483647 w 133"/>
                <a:gd name="T37" fmla="*/ 2147483647 h 116"/>
                <a:gd name="T38" fmla="*/ 2147483647 w 133"/>
                <a:gd name="T39" fmla="*/ 2147483647 h 116"/>
                <a:gd name="T40" fmla="*/ 2147483647 w 133"/>
                <a:gd name="T41" fmla="*/ 2147483647 h 116"/>
                <a:gd name="T42" fmla="*/ 2147483647 w 133"/>
                <a:gd name="T43" fmla="*/ 2147483647 h 116"/>
                <a:gd name="T44" fmla="*/ 2147483647 w 133"/>
                <a:gd name="T45" fmla="*/ 2147483647 h 116"/>
                <a:gd name="T46" fmla="*/ 2147483647 w 133"/>
                <a:gd name="T47" fmla="*/ 2147483647 h 116"/>
                <a:gd name="T48" fmla="*/ 2147483647 w 133"/>
                <a:gd name="T49" fmla="*/ 2147483647 h 116"/>
                <a:gd name="T50" fmla="*/ 2147483647 w 133"/>
                <a:gd name="T51" fmla="*/ 2147483647 h 116"/>
                <a:gd name="T52" fmla="*/ 2147483647 w 133"/>
                <a:gd name="T53" fmla="*/ 2147483647 h 116"/>
                <a:gd name="T54" fmla="*/ 2147483647 w 133"/>
                <a:gd name="T55" fmla="*/ 2147483647 h 116"/>
                <a:gd name="T56" fmla="*/ 2147483647 w 133"/>
                <a:gd name="T57" fmla="*/ 0 h 116"/>
                <a:gd name="T58" fmla="*/ 2147483647 w 133"/>
                <a:gd name="T59" fmla="*/ 2147483647 h 116"/>
                <a:gd name="T60" fmla="*/ 2147483647 w 133"/>
                <a:gd name="T61" fmla="*/ 2147483647 h 116"/>
                <a:gd name="T62" fmla="*/ 2147483647 w 133"/>
                <a:gd name="T63" fmla="*/ 2147483647 h 116"/>
                <a:gd name="T64" fmla="*/ 2147483647 w 133"/>
                <a:gd name="T65" fmla="*/ 2147483647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56"/>
            <p:cNvSpPr>
              <a:spLocks/>
            </p:cNvSpPr>
            <p:nvPr/>
          </p:nvSpPr>
          <p:spPr bwMode="auto">
            <a:xfrm>
              <a:off x="1893205" y="3246715"/>
              <a:ext cx="69850" cy="61913"/>
            </a:xfrm>
            <a:custGeom>
              <a:avLst/>
              <a:gdLst>
                <a:gd name="T0" fmla="*/ 2147483647 w 133"/>
                <a:gd name="T1" fmla="*/ 2147483647 h 116"/>
                <a:gd name="T2" fmla="*/ 2147483647 w 133"/>
                <a:gd name="T3" fmla="*/ 2147483647 h 116"/>
                <a:gd name="T4" fmla="*/ 2147483647 w 133"/>
                <a:gd name="T5" fmla="*/ 2147483647 h 116"/>
                <a:gd name="T6" fmla="*/ 2147483647 w 133"/>
                <a:gd name="T7" fmla="*/ 2147483647 h 116"/>
                <a:gd name="T8" fmla="*/ 2147483647 w 133"/>
                <a:gd name="T9" fmla="*/ 2147483647 h 116"/>
                <a:gd name="T10" fmla="*/ 2147483647 w 133"/>
                <a:gd name="T11" fmla="*/ 2147483647 h 116"/>
                <a:gd name="T12" fmla="*/ 2147483647 w 133"/>
                <a:gd name="T13" fmla="*/ 2147483647 h 116"/>
                <a:gd name="T14" fmla="*/ 2147483647 w 133"/>
                <a:gd name="T15" fmla="*/ 2147483647 h 116"/>
                <a:gd name="T16" fmla="*/ 0 w 133"/>
                <a:gd name="T17" fmla="*/ 2147483647 h 116"/>
                <a:gd name="T18" fmla="*/ 2147483647 w 133"/>
                <a:gd name="T19" fmla="*/ 2147483647 h 116"/>
                <a:gd name="T20" fmla="*/ 2147483647 w 133"/>
                <a:gd name="T21" fmla="*/ 2147483647 h 116"/>
                <a:gd name="T22" fmla="*/ 2147483647 w 133"/>
                <a:gd name="T23" fmla="*/ 2147483647 h 116"/>
                <a:gd name="T24" fmla="*/ 2147483647 w 133"/>
                <a:gd name="T25" fmla="*/ 2147483647 h 116"/>
                <a:gd name="T26" fmla="*/ 2147483647 w 133"/>
                <a:gd name="T27" fmla="*/ 2147483647 h 116"/>
                <a:gd name="T28" fmla="*/ 2147483647 w 133"/>
                <a:gd name="T29" fmla="*/ 2147483647 h 116"/>
                <a:gd name="T30" fmla="*/ 2147483647 w 133"/>
                <a:gd name="T31" fmla="*/ 2147483647 h 116"/>
                <a:gd name="T32" fmla="*/ 2147483647 w 133"/>
                <a:gd name="T33" fmla="*/ 2147483647 h 116"/>
                <a:gd name="T34" fmla="*/ 2147483647 w 133"/>
                <a:gd name="T35" fmla="*/ 2147483647 h 116"/>
                <a:gd name="T36" fmla="*/ 2147483647 w 133"/>
                <a:gd name="T37" fmla="*/ 2147483647 h 116"/>
                <a:gd name="T38" fmla="*/ 2147483647 w 133"/>
                <a:gd name="T39" fmla="*/ 2147483647 h 116"/>
                <a:gd name="T40" fmla="*/ 2147483647 w 133"/>
                <a:gd name="T41" fmla="*/ 2147483647 h 116"/>
                <a:gd name="T42" fmla="*/ 2147483647 w 133"/>
                <a:gd name="T43" fmla="*/ 2147483647 h 116"/>
                <a:gd name="T44" fmla="*/ 2147483647 w 133"/>
                <a:gd name="T45" fmla="*/ 2147483647 h 116"/>
                <a:gd name="T46" fmla="*/ 2147483647 w 133"/>
                <a:gd name="T47" fmla="*/ 2147483647 h 116"/>
                <a:gd name="T48" fmla="*/ 2147483647 w 133"/>
                <a:gd name="T49" fmla="*/ 2147483647 h 116"/>
                <a:gd name="T50" fmla="*/ 2147483647 w 133"/>
                <a:gd name="T51" fmla="*/ 2147483647 h 116"/>
                <a:gd name="T52" fmla="*/ 2147483647 w 133"/>
                <a:gd name="T53" fmla="*/ 2147483647 h 116"/>
                <a:gd name="T54" fmla="*/ 2147483647 w 133"/>
                <a:gd name="T55" fmla="*/ 2147483647 h 116"/>
                <a:gd name="T56" fmla="*/ 2147483647 w 133"/>
                <a:gd name="T57" fmla="*/ 0 h 116"/>
                <a:gd name="T58" fmla="*/ 2147483647 w 133"/>
                <a:gd name="T59" fmla="*/ 2147483647 h 116"/>
                <a:gd name="T60" fmla="*/ 2147483647 w 133"/>
                <a:gd name="T61" fmla="*/ 2147483647 h 116"/>
                <a:gd name="T62" fmla="*/ 2147483647 w 133"/>
                <a:gd name="T63" fmla="*/ 2147483647 h 116"/>
                <a:gd name="T64" fmla="*/ 2147483647 w 133"/>
                <a:gd name="T65" fmla="*/ 2147483647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57"/>
            <p:cNvSpPr>
              <a:spLocks/>
            </p:cNvSpPr>
            <p:nvPr/>
          </p:nvSpPr>
          <p:spPr bwMode="auto">
            <a:xfrm>
              <a:off x="6223905" y="6428065"/>
              <a:ext cx="71438" cy="61913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2147483647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0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0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58"/>
            <p:cNvSpPr>
              <a:spLocks/>
            </p:cNvSpPr>
            <p:nvPr/>
          </p:nvSpPr>
          <p:spPr bwMode="auto">
            <a:xfrm>
              <a:off x="6223905" y="6428065"/>
              <a:ext cx="71438" cy="61913"/>
            </a:xfrm>
            <a:custGeom>
              <a:avLst/>
              <a:gdLst>
                <a:gd name="T0" fmla="*/ 2147483647 w 133"/>
                <a:gd name="T1" fmla="*/ 2147483647 h 118"/>
                <a:gd name="T2" fmla="*/ 2147483647 w 133"/>
                <a:gd name="T3" fmla="*/ 2147483647 h 118"/>
                <a:gd name="T4" fmla="*/ 2147483647 w 133"/>
                <a:gd name="T5" fmla="*/ 2147483647 h 118"/>
                <a:gd name="T6" fmla="*/ 2147483647 w 133"/>
                <a:gd name="T7" fmla="*/ 2147483647 h 118"/>
                <a:gd name="T8" fmla="*/ 2147483647 w 133"/>
                <a:gd name="T9" fmla="*/ 2147483647 h 118"/>
                <a:gd name="T10" fmla="*/ 2147483647 w 133"/>
                <a:gd name="T11" fmla="*/ 2147483647 h 118"/>
                <a:gd name="T12" fmla="*/ 2147483647 w 133"/>
                <a:gd name="T13" fmla="*/ 2147483647 h 118"/>
                <a:gd name="T14" fmla="*/ 2147483647 w 133"/>
                <a:gd name="T15" fmla="*/ 2147483647 h 118"/>
                <a:gd name="T16" fmla="*/ 0 w 133"/>
                <a:gd name="T17" fmla="*/ 2147483647 h 118"/>
                <a:gd name="T18" fmla="*/ 2147483647 w 133"/>
                <a:gd name="T19" fmla="*/ 2147483647 h 118"/>
                <a:gd name="T20" fmla="*/ 2147483647 w 133"/>
                <a:gd name="T21" fmla="*/ 2147483647 h 118"/>
                <a:gd name="T22" fmla="*/ 2147483647 w 133"/>
                <a:gd name="T23" fmla="*/ 2147483647 h 118"/>
                <a:gd name="T24" fmla="*/ 2147483647 w 133"/>
                <a:gd name="T25" fmla="*/ 2147483647 h 118"/>
                <a:gd name="T26" fmla="*/ 2147483647 w 133"/>
                <a:gd name="T27" fmla="*/ 2147483647 h 118"/>
                <a:gd name="T28" fmla="*/ 2147483647 w 133"/>
                <a:gd name="T29" fmla="*/ 2147483647 h 118"/>
                <a:gd name="T30" fmla="*/ 2147483647 w 133"/>
                <a:gd name="T31" fmla="*/ 2147483647 h 118"/>
                <a:gd name="T32" fmla="*/ 2147483647 w 133"/>
                <a:gd name="T33" fmla="*/ 2147483647 h 118"/>
                <a:gd name="T34" fmla="*/ 2147483647 w 133"/>
                <a:gd name="T35" fmla="*/ 2147483647 h 118"/>
                <a:gd name="T36" fmla="*/ 2147483647 w 133"/>
                <a:gd name="T37" fmla="*/ 2147483647 h 118"/>
                <a:gd name="T38" fmla="*/ 2147483647 w 133"/>
                <a:gd name="T39" fmla="*/ 2147483647 h 118"/>
                <a:gd name="T40" fmla="*/ 2147483647 w 133"/>
                <a:gd name="T41" fmla="*/ 2147483647 h 118"/>
                <a:gd name="T42" fmla="*/ 2147483647 w 133"/>
                <a:gd name="T43" fmla="*/ 2147483647 h 118"/>
                <a:gd name="T44" fmla="*/ 2147483647 w 133"/>
                <a:gd name="T45" fmla="*/ 2147483647 h 118"/>
                <a:gd name="T46" fmla="*/ 2147483647 w 133"/>
                <a:gd name="T47" fmla="*/ 2147483647 h 118"/>
                <a:gd name="T48" fmla="*/ 2147483647 w 133"/>
                <a:gd name="T49" fmla="*/ 2147483647 h 118"/>
                <a:gd name="T50" fmla="*/ 2147483647 w 133"/>
                <a:gd name="T51" fmla="*/ 2147483647 h 118"/>
                <a:gd name="T52" fmla="*/ 2147483647 w 133"/>
                <a:gd name="T53" fmla="*/ 2147483647 h 118"/>
                <a:gd name="T54" fmla="*/ 2147483647 w 133"/>
                <a:gd name="T55" fmla="*/ 2147483647 h 118"/>
                <a:gd name="T56" fmla="*/ 2147483647 w 133"/>
                <a:gd name="T57" fmla="*/ 0 h 118"/>
                <a:gd name="T58" fmla="*/ 2147483647 w 133"/>
                <a:gd name="T59" fmla="*/ 2147483647 h 118"/>
                <a:gd name="T60" fmla="*/ 2147483647 w 133"/>
                <a:gd name="T61" fmla="*/ 2147483647 h 118"/>
                <a:gd name="T62" fmla="*/ 2147483647 w 133"/>
                <a:gd name="T63" fmla="*/ 2147483647 h 118"/>
                <a:gd name="T64" fmla="*/ 2147483647 w 133"/>
                <a:gd name="T65" fmla="*/ 2147483647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9" name="Freeform 459"/>
            <p:cNvSpPr>
              <a:spLocks/>
            </p:cNvSpPr>
            <p:nvPr/>
          </p:nvSpPr>
          <p:spPr bwMode="auto">
            <a:xfrm>
              <a:off x="5573030" y="3699153"/>
              <a:ext cx="155575" cy="134937"/>
            </a:xfrm>
            <a:custGeom>
              <a:avLst/>
              <a:gdLst>
                <a:gd name="T0" fmla="*/ 2147483647 w 293"/>
                <a:gd name="T1" fmla="*/ 2147483647 h 257"/>
                <a:gd name="T2" fmla="*/ 2147483647 w 293"/>
                <a:gd name="T3" fmla="*/ 2147483647 h 257"/>
                <a:gd name="T4" fmla="*/ 2147483647 w 293"/>
                <a:gd name="T5" fmla="*/ 2147483647 h 257"/>
                <a:gd name="T6" fmla="*/ 2147483647 w 293"/>
                <a:gd name="T7" fmla="*/ 2147483647 h 257"/>
                <a:gd name="T8" fmla="*/ 2147483647 w 293"/>
                <a:gd name="T9" fmla="*/ 2147483647 h 257"/>
                <a:gd name="T10" fmla="*/ 2147483647 w 293"/>
                <a:gd name="T11" fmla="*/ 2147483647 h 257"/>
                <a:gd name="T12" fmla="*/ 2147483647 w 293"/>
                <a:gd name="T13" fmla="*/ 2147483647 h 257"/>
                <a:gd name="T14" fmla="*/ 2147483647 w 293"/>
                <a:gd name="T15" fmla="*/ 2147483647 h 257"/>
                <a:gd name="T16" fmla="*/ 0 w 293"/>
                <a:gd name="T17" fmla="*/ 2147483647 h 257"/>
                <a:gd name="T18" fmla="*/ 2147483647 w 293"/>
                <a:gd name="T19" fmla="*/ 2147483647 h 257"/>
                <a:gd name="T20" fmla="*/ 2147483647 w 293"/>
                <a:gd name="T21" fmla="*/ 2147483647 h 257"/>
                <a:gd name="T22" fmla="*/ 2147483647 w 293"/>
                <a:gd name="T23" fmla="*/ 2147483647 h 257"/>
                <a:gd name="T24" fmla="*/ 2147483647 w 293"/>
                <a:gd name="T25" fmla="*/ 2147483647 h 257"/>
                <a:gd name="T26" fmla="*/ 2147483647 w 293"/>
                <a:gd name="T27" fmla="*/ 2147483647 h 257"/>
                <a:gd name="T28" fmla="*/ 2147483647 w 293"/>
                <a:gd name="T29" fmla="*/ 2147483647 h 257"/>
                <a:gd name="T30" fmla="*/ 2147483647 w 293"/>
                <a:gd name="T31" fmla="*/ 2147483647 h 257"/>
                <a:gd name="T32" fmla="*/ 2147483647 w 293"/>
                <a:gd name="T33" fmla="*/ 2147483647 h 257"/>
                <a:gd name="T34" fmla="*/ 2147483647 w 293"/>
                <a:gd name="T35" fmla="*/ 2147483647 h 257"/>
                <a:gd name="T36" fmla="*/ 2147483647 w 293"/>
                <a:gd name="T37" fmla="*/ 2147483647 h 257"/>
                <a:gd name="T38" fmla="*/ 2147483647 w 293"/>
                <a:gd name="T39" fmla="*/ 2147483647 h 257"/>
                <a:gd name="T40" fmla="*/ 2147483647 w 293"/>
                <a:gd name="T41" fmla="*/ 2147483647 h 257"/>
                <a:gd name="T42" fmla="*/ 2147483647 w 293"/>
                <a:gd name="T43" fmla="*/ 2147483647 h 257"/>
                <a:gd name="T44" fmla="*/ 2147483647 w 293"/>
                <a:gd name="T45" fmla="*/ 2147483647 h 257"/>
                <a:gd name="T46" fmla="*/ 2147483647 w 293"/>
                <a:gd name="T47" fmla="*/ 2147483647 h 257"/>
                <a:gd name="T48" fmla="*/ 2147483647 w 293"/>
                <a:gd name="T49" fmla="*/ 2147483647 h 257"/>
                <a:gd name="T50" fmla="*/ 2147483647 w 293"/>
                <a:gd name="T51" fmla="*/ 2147483647 h 257"/>
                <a:gd name="T52" fmla="*/ 2147483647 w 293"/>
                <a:gd name="T53" fmla="*/ 2147483647 h 257"/>
                <a:gd name="T54" fmla="*/ 2147483647 w 293"/>
                <a:gd name="T55" fmla="*/ 2147483647 h 257"/>
                <a:gd name="T56" fmla="*/ 2147483647 w 293"/>
                <a:gd name="T57" fmla="*/ 0 h 257"/>
                <a:gd name="T58" fmla="*/ 2147483647 w 293"/>
                <a:gd name="T59" fmla="*/ 2147483647 h 257"/>
                <a:gd name="T60" fmla="*/ 2147483647 w 293"/>
                <a:gd name="T61" fmla="*/ 2147483647 h 257"/>
                <a:gd name="T62" fmla="*/ 2147483647 w 293"/>
                <a:gd name="T63" fmla="*/ 2147483647 h 257"/>
                <a:gd name="T64" fmla="*/ 2147483647 w 293"/>
                <a:gd name="T65" fmla="*/ 2147483647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57">
                  <a:moveTo>
                    <a:pt x="72" y="64"/>
                  </a:moveTo>
                  <a:lnTo>
                    <a:pt x="72" y="62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74" y="47"/>
                  </a:lnTo>
                  <a:lnTo>
                    <a:pt x="83" y="41"/>
                  </a:lnTo>
                  <a:lnTo>
                    <a:pt x="101" y="36"/>
                  </a:lnTo>
                  <a:lnTo>
                    <a:pt x="93" y="15"/>
                  </a:lnTo>
                  <a:lnTo>
                    <a:pt x="85" y="16"/>
                  </a:lnTo>
                  <a:lnTo>
                    <a:pt x="73" y="20"/>
                  </a:lnTo>
                  <a:lnTo>
                    <a:pt x="58" y="28"/>
                  </a:lnTo>
                  <a:lnTo>
                    <a:pt x="41" y="40"/>
                  </a:lnTo>
                  <a:lnTo>
                    <a:pt x="31" y="52"/>
                  </a:lnTo>
                  <a:lnTo>
                    <a:pt x="21" y="67"/>
                  </a:lnTo>
                  <a:lnTo>
                    <a:pt x="12" y="84"/>
                  </a:lnTo>
                  <a:lnTo>
                    <a:pt x="5" y="103"/>
                  </a:lnTo>
                  <a:lnTo>
                    <a:pt x="1" y="121"/>
                  </a:lnTo>
                  <a:lnTo>
                    <a:pt x="0" y="136"/>
                  </a:lnTo>
                  <a:lnTo>
                    <a:pt x="4" y="129"/>
                  </a:lnTo>
                  <a:lnTo>
                    <a:pt x="10" y="118"/>
                  </a:lnTo>
                  <a:lnTo>
                    <a:pt x="21" y="103"/>
                  </a:lnTo>
                  <a:lnTo>
                    <a:pt x="34" y="84"/>
                  </a:lnTo>
                  <a:lnTo>
                    <a:pt x="39" y="77"/>
                  </a:lnTo>
                  <a:lnTo>
                    <a:pt x="45" y="73"/>
                  </a:lnTo>
                  <a:lnTo>
                    <a:pt x="50" y="71"/>
                  </a:lnTo>
                  <a:lnTo>
                    <a:pt x="60" y="75"/>
                  </a:lnTo>
                  <a:lnTo>
                    <a:pt x="74" y="87"/>
                  </a:lnTo>
                  <a:lnTo>
                    <a:pt x="91" y="107"/>
                  </a:lnTo>
                  <a:lnTo>
                    <a:pt x="97" y="113"/>
                  </a:lnTo>
                  <a:lnTo>
                    <a:pt x="105" y="123"/>
                  </a:lnTo>
                  <a:lnTo>
                    <a:pt x="116" y="136"/>
                  </a:lnTo>
                  <a:lnTo>
                    <a:pt x="129" y="150"/>
                  </a:lnTo>
                  <a:lnTo>
                    <a:pt x="36" y="243"/>
                  </a:lnTo>
                  <a:lnTo>
                    <a:pt x="51" y="257"/>
                  </a:lnTo>
                  <a:lnTo>
                    <a:pt x="143" y="158"/>
                  </a:lnTo>
                  <a:lnTo>
                    <a:pt x="236" y="257"/>
                  </a:lnTo>
                  <a:lnTo>
                    <a:pt x="257" y="243"/>
                  </a:lnTo>
                  <a:lnTo>
                    <a:pt x="158" y="143"/>
                  </a:lnTo>
                  <a:lnTo>
                    <a:pt x="241" y="59"/>
                  </a:lnTo>
                  <a:lnTo>
                    <a:pt x="252" y="70"/>
                  </a:lnTo>
                  <a:lnTo>
                    <a:pt x="262" y="81"/>
                  </a:lnTo>
                  <a:lnTo>
                    <a:pt x="270" y="93"/>
                  </a:lnTo>
                  <a:lnTo>
                    <a:pt x="279" y="104"/>
                  </a:lnTo>
                  <a:lnTo>
                    <a:pt x="286" y="116"/>
                  </a:lnTo>
                  <a:lnTo>
                    <a:pt x="293" y="129"/>
                  </a:lnTo>
                  <a:lnTo>
                    <a:pt x="291" y="115"/>
                  </a:lnTo>
                  <a:lnTo>
                    <a:pt x="288" y="102"/>
                  </a:lnTo>
                  <a:lnTo>
                    <a:pt x="283" y="90"/>
                  </a:lnTo>
                  <a:lnTo>
                    <a:pt x="277" y="77"/>
                  </a:lnTo>
                  <a:lnTo>
                    <a:pt x="269" y="66"/>
                  </a:lnTo>
                  <a:lnTo>
                    <a:pt x="259" y="54"/>
                  </a:lnTo>
                  <a:lnTo>
                    <a:pt x="249" y="43"/>
                  </a:lnTo>
                  <a:lnTo>
                    <a:pt x="235" y="29"/>
                  </a:lnTo>
                  <a:lnTo>
                    <a:pt x="223" y="19"/>
                  </a:lnTo>
                  <a:lnTo>
                    <a:pt x="213" y="12"/>
                  </a:lnTo>
                  <a:lnTo>
                    <a:pt x="199" y="5"/>
                  </a:lnTo>
                  <a:lnTo>
                    <a:pt x="184" y="2"/>
                  </a:lnTo>
                  <a:lnTo>
                    <a:pt x="168" y="0"/>
                  </a:lnTo>
                  <a:lnTo>
                    <a:pt x="182" y="8"/>
                  </a:lnTo>
                  <a:lnTo>
                    <a:pt x="192" y="16"/>
                  </a:lnTo>
                  <a:lnTo>
                    <a:pt x="202" y="22"/>
                  </a:lnTo>
                  <a:lnTo>
                    <a:pt x="214" y="31"/>
                  </a:lnTo>
                  <a:lnTo>
                    <a:pt x="224" y="40"/>
                  </a:lnTo>
                  <a:lnTo>
                    <a:pt x="231" y="47"/>
                  </a:lnTo>
                  <a:lnTo>
                    <a:pt x="143" y="136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60"/>
            <p:cNvSpPr>
              <a:spLocks/>
            </p:cNvSpPr>
            <p:nvPr/>
          </p:nvSpPr>
          <p:spPr bwMode="auto">
            <a:xfrm>
              <a:off x="5573030" y="3699153"/>
              <a:ext cx="155575" cy="134937"/>
            </a:xfrm>
            <a:custGeom>
              <a:avLst/>
              <a:gdLst>
                <a:gd name="T0" fmla="*/ 2147483647 w 293"/>
                <a:gd name="T1" fmla="*/ 2147483647 h 257"/>
                <a:gd name="T2" fmla="*/ 2147483647 w 293"/>
                <a:gd name="T3" fmla="*/ 2147483647 h 257"/>
                <a:gd name="T4" fmla="*/ 2147483647 w 293"/>
                <a:gd name="T5" fmla="*/ 2147483647 h 257"/>
                <a:gd name="T6" fmla="*/ 2147483647 w 293"/>
                <a:gd name="T7" fmla="*/ 2147483647 h 257"/>
                <a:gd name="T8" fmla="*/ 2147483647 w 293"/>
                <a:gd name="T9" fmla="*/ 2147483647 h 257"/>
                <a:gd name="T10" fmla="*/ 2147483647 w 293"/>
                <a:gd name="T11" fmla="*/ 2147483647 h 257"/>
                <a:gd name="T12" fmla="*/ 2147483647 w 293"/>
                <a:gd name="T13" fmla="*/ 2147483647 h 257"/>
                <a:gd name="T14" fmla="*/ 2147483647 w 293"/>
                <a:gd name="T15" fmla="*/ 2147483647 h 257"/>
                <a:gd name="T16" fmla="*/ 0 w 293"/>
                <a:gd name="T17" fmla="*/ 2147483647 h 257"/>
                <a:gd name="T18" fmla="*/ 2147483647 w 293"/>
                <a:gd name="T19" fmla="*/ 2147483647 h 257"/>
                <a:gd name="T20" fmla="*/ 2147483647 w 293"/>
                <a:gd name="T21" fmla="*/ 2147483647 h 257"/>
                <a:gd name="T22" fmla="*/ 2147483647 w 293"/>
                <a:gd name="T23" fmla="*/ 2147483647 h 257"/>
                <a:gd name="T24" fmla="*/ 2147483647 w 293"/>
                <a:gd name="T25" fmla="*/ 2147483647 h 257"/>
                <a:gd name="T26" fmla="*/ 2147483647 w 293"/>
                <a:gd name="T27" fmla="*/ 2147483647 h 257"/>
                <a:gd name="T28" fmla="*/ 2147483647 w 293"/>
                <a:gd name="T29" fmla="*/ 2147483647 h 257"/>
                <a:gd name="T30" fmla="*/ 2147483647 w 293"/>
                <a:gd name="T31" fmla="*/ 2147483647 h 257"/>
                <a:gd name="T32" fmla="*/ 2147483647 w 293"/>
                <a:gd name="T33" fmla="*/ 2147483647 h 257"/>
                <a:gd name="T34" fmla="*/ 2147483647 w 293"/>
                <a:gd name="T35" fmla="*/ 2147483647 h 257"/>
                <a:gd name="T36" fmla="*/ 2147483647 w 293"/>
                <a:gd name="T37" fmla="*/ 2147483647 h 257"/>
                <a:gd name="T38" fmla="*/ 2147483647 w 293"/>
                <a:gd name="T39" fmla="*/ 2147483647 h 257"/>
                <a:gd name="T40" fmla="*/ 2147483647 w 293"/>
                <a:gd name="T41" fmla="*/ 2147483647 h 257"/>
                <a:gd name="T42" fmla="*/ 2147483647 w 293"/>
                <a:gd name="T43" fmla="*/ 2147483647 h 257"/>
                <a:gd name="T44" fmla="*/ 2147483647 w 293"/>
                <a:gd name="T45" fmla="*/ 2147483647 h 257"/>
                <a:gd name="T46" fmla="*/ 2147483647 w 293"/>
                <a:gd name="T47" fmla="*/ 2147483647 h 257"/>
                <a:gd name="T48" fmla="*/ 2147483647 w 293"/>
                <a:gd name="T49" fmla="*/ 2147483647 h 257"/>
                <a:gd name="T50" fmla="*/ 2147483647 w 293"/>
                <a:gd name="T51" fmla="*/ 2147483647 h 257"/>
                <a:gd name="T52" fmla="*/ 2147483647 w 293"/>
                <a:gd name="T53" fmla="*/ 2147483647 h 257"/>
                <a:gd name="T54" fmla="*/ 2147483647 w 293"/>
                <a:gd name="T55" fmla="*/ 2147483647 h 257"/>
                <a:gd name="T56" fmla="*/ 2147483647 w 293"/>
                <a:gd name="T57" fmla="*/ 0 h 257"/>
                <a:gd name="T58" fmla="*/ 2147483647 w 293"/>
                <a:gd name="T59" fmla="*/ 2147483647 h 257"/>
                <a:gd name="T60" fmla="*/ 2147483647 w 293"/>
                <a:gd name="T61" fmla="*/ 2147483647 h 257"/>
                <a:gd name="T62" fmla="*/ 2147483647 w 293"/>
                <a:gd name="T63" fmla="*/ 2147483647 h 257"/>
                <a:gd name="T64" fmla="*/ 2147483647 w 293"/>
                <a:gd name="T65" fmla="*/ 2147483647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57">
                  <a:moveTo>
                    <a:pt x="72" y="64"/>
                  </a:moveTo>
                  <a:lnTo>
                    <a:pt x="72" y="62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74" y="47"/>
                  </a:lnTo>
                  <a:lnTo>
                    <a:pt x="83" y="41"/>
                  </a:lnTo>
                  <a:lnTo>
                    <a:pt x="101" y="36"/>
                  </a:lnTo>
                  <a:lnTo>
                    <a:pt x="93" y="15"/>
                  </a:lnTo>
                  <a:lnTo>
                    <a:pt x="85" y="16"/>
                  </a:lnTo>
                  <a:lnTo>
                    <a:pt x="73" y="20"/>
                  </a:lnTo>
                  <a:lnTo>
                    <a:pt x="58" y="28"/>
                  </a:lnTo>
                  <a:lnTo>
                    <a:pt x="41" y="40"/>
                  </a:lnTo>
                  <a:lnTo>
                    <a:pt x="31" y="52"/>
                  </a:lnTo>
                  <a:lnTo>
                    <a:pt x="21" y="67"/>
                  </a:lnTo>
                  <a:lnTo>
                    <a:pt x="12" y="84"/>
                  </a:lnTo>
                  <a:lnTo>
                    <a:pt x="5" y="103"/>
                  </a:lnTo>
                  <a:lnTo>
                    <a:pt x="1" y="121"/>
                  </a:lnTo>
                  <a:lnTo>
                    <a:pt x="0" y="136"/>
                  </a:lnTo>
                  <a:lnTo>
                    <a:pt x="4" y="129"/>
                  </a:lnTo>
                  <a:lnTo>
                    <a:pt x="10" y="118"/>
                  </a:lnTo>
                  <a:lnTo>
                    <a:pt x="21" y="103"/>
                  </a:lnTo>
                  <a:lnTo>
                    <a:pt x="34" y="84"/>
                  </a:lnTo>
                  <a:lnTo>
                    <a:pt x="39" y="77"/>
                  </a:lnTo>
                  <a:lnTo>
                    <a:pt x="45" y="73"/>
                  </a:lnTo>
                  <a:lnTo>
                    <a:pt x="50" y="71"/>
                  </a:lnTo>
                  <a:lnTo>
                    <a:pt x="60" y="75"/>
                  </a:lnTo>
                  <a:lnTo>
                    <a:pt x="74" y="87"/>
                  </a:lnTo>
                  <a:lnTo>
                    <a:pt x="91" y="107"/>
                  </a:lnTo>
                  <a:lnTo>
                    <a:pt x="97" y="113"/>
                  </a:lnTo>
                  <a:lnTo>
                    <a:pt x="105" y="123"/>
                  </a:lnTo>
                  <a:lnTo>
                    <a:pt x="116" y="136"/>
                  </a:lnTo>
                  <a:lnTo>
                    <a:pt x="129" y="150"/>
                  </a:lnTo>
                  <a:lnTo>
                    <a:pt x="36" y="243"/>
                  </a:lnTo>
                  <a:lnTo>
                    <a:pt x="51" y="257"/>
                  </a:lnTo>
                  <a:lnTo>
                    <a:pt x="143" y="158"/>
                  </a:lnTo>
                  <a:lnTo>
                    <a:pt x="236" y="257"/>
                  </a:lnTo>
                  <a:lnTo>
                    <a:pt x="257" y="243"/>
                  </a:lnTo>
                  <a:lnTo>
                    <a:pt x="158" y="143"/>
                  </a:lnTo>
                  <a:lnTo>
                    <a:pt x="241" y="59"/>
                  </a:lnTo>
                  <a:lnTo>
                    <a:pt x="252" y="70"/>
                  </a:lnTo>
                  <a:lnTo>
                    <a:pt x="262" y="81"/>
                  </a:lnTo>
                  <a:lnTo>
                    <a:pt x="270" y="93"/>
                  </a:lnTo>
                  <a:lnTo>
                    <a:pt x="279" y="104"/>
                  </a:lnTo>
                  <a:lnTo>
                    <a:pt x="286" y="116"/>
                  </a:lnTo>
                  <a:lnTo>
                    <a:pt x="293" y="129"/>
                  </a:lnTo>
                  <a:lnTo>
                    <a:pt x="291" y="115"/>
                  </a:lnTo>
                  <a:lnTo>
                    <a:pt x="288" y="102"/>
                  </a:lnTo>
                  <a:lnTo>
                    <a:pt x="283" y="90"/>
                  </a:lnTo>
                  <a:lnTo>
                    <a:pt x="277" y="77"/>
                  </a:lnTo>
                  <a:lnTo>
                    <a:pt x="269" y="66"/>
                  </a:lnTo>
                  <a:lnTo>
                    <a:pt x="259" y="54"/>
                  </a:lnTo>
                  <a:lnTo>
                    <a:pt x="249" y="43"/>
                  </a:lnTo>
                  <a:lnTo>
                    <a:pt x="235" y="29"/>
                  </a:lnTo>
                  <a:lnTo>
                    <a:pt x="223" y="19"/>
                  </a:lnTo>
                  <a:lnTo>
                    <a:pt x="213" y="12"/>
                  </a:lnTo>
                  <a:lnTo>
                    <a:pt x="199" y="5"/>
                  </a:lnTo>
                  <a:lnTo>
                    <a:pt x="184" y="2"/>
                  </a:lnTo>
                  <a:lnTo>
                    <a:pt x="168" y="0"/>
                  </a:lnTo>
                  <a:lnTo>
                    <a:pt x="182" y="8"/>
                  </a:lnTo>
                  <a:lnTo>
                    <a:pt x="192" y="16"/>
                  </a:lnTo>
                  <a:lnTo>
                    <a:pt x="202" y="22"/>
                  </a:lnTo>
                  <a:lnTo>
                    <a:pt x="214" y="31"/>
                  </a:lnTo>
                  <a:lnTo>
                    <a:pt x="224" y="40"/>
                  </a:lnTo>
                  <a:lnTo>
                    <a:pt x="231" y="47"/>
                  </a:lnTo>
                  <a:lnTo>
                    <a:pt x="143" y="136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61"/>
            <p:cNvSpPr>
              <a:spLocks/>
            </p:cNvSpPr>
            <p:nvPr/>
          </p:nvSpPr>
          <p:spPr bwMode="auto">
            <a:xfrm>
              <a:off x="5630180" y="2881590"/>
              <a:ext cx="153988" cy="136525"/>
            </a:xfrm>
            <a:custGeom>
              <a:avLst/>
              <a:gdLst>
                <a:gd name="T0" fmla="*/ 2147483647 w 293"/>
                <a:gd name="T1" fmla="*/ 2147483647 h 257"/>
                <a:gd name="T2" fmla="*/ 2147483647 w 293"/>
                <a:gd name="T3" fmla="*/ 2147483647 h 257"/>
                <a:gd name="T4" fmla="*/ 2147483647 w 293"/>
                <a:gd name="T5" fmla="*/ 2147483647 h 257"/>
                <a:gd name="T6" fmla="*/ 2147483647 w 293"/>
                <a:gd name="T7" fmla="*/ 2147483647 h 257"/>
                <a:gd name="T8" fmla="*/ 2147483647 w 293"/>
                <a:gd name="T9" fmla="*/ 2147483647 h 257"/>
                <a:gd name="T10" fmla="*/ 2147483647 w 293"/>
                <a:gd name="T11" fmla="*/ 2147483647 h 257"/>
                <a:gd name="T12" fmla="*/ 2147483647 w 293"/>
                <a:gd name="T13" fmla="*/ 2147483647 h 257"/>
                <a:gd name="T14" fmla="*/ 2147483647 w 293"/>
                <a:gd name="T15" fmla="*/ 2147483647 h 257"/>
                <a:gd name="T16" fmla="*/ 0 w 293"/>
                <a:gd name="T17" fmla="*/ 2147483647 h 257"/>
                <a:gd name="T18" fmla="*/ 2147483647 w 293"/>
                <a:gd name="T19" fmla="*/ 2147483647 h 257"/>
                <a:gd name="T20" fmla="*/ 2147483647 w 293"/>
                <a:gd name="T21" fmla="*/ 2147483647 h 257"/>
                <a:gd name="T22" fmla="*/ 2147483647 w 293"/>
                <a:gd name="T23" fmla="*/ 2147483647 h 257"/>
                <a:gd name="T24" fmla="*/ 2147483647 w 293"/>
                <a:gd name="T25" fmla="*/ 2147483647 h 257"/>
                <a:gd name="T26" fmla="*/ 2147483647 w 293"/>
                <a:gd name="T27" fmla="*/ 2147483647 h 257"/>
                <a:gd name="T28" fmla="*/ 2147483647 w 293"/>
                <a:gd name="T29" fmla="*/ 2147483647 h 257"/>
                <a:gd name="T30" fmla="*/ 2147483647 w 293"/>
                <a:gd name="T31" fmla="*/ 2147483647 h 257"/>
                <a:gd name="T32" fmla="*/ 2147483647 w 293"/>
                <a:gd name="T33" fmla="*/ 2147483647 h 257"/>
                <a:gd name="T34" fmla="*/ 2147483647 w 293"/>
                <a:gd name="T35" fmla="*/ 2147483647 h 257"/>
                <a:gd name="T36" fmla="*/ 2147483647 w 293"/>
                <a:gd name="T37" fmla="*/ 2147483647 h 257"/>
                <a:gd name="T38" fmla="*/ 2147483647 w 293"/>
                <a:gd name="T39" fmla="*/ 2147483647 h 257"/>
                <a:gd name="T40" fmla="*/ 2147483647 w 293"/>
                <a:gd name="T41" fmla="*/ 2147483647 h 257"/>
                <a:gd name="T42" fmla="*/ 2147483647 w 293"/>
                <a:gd name="T43" fmla="*/ 2147483647 h 257"/>
                <a:gd name="T44" fmla="*/ 2147483647 w 293"/>
                <a:gd name="T45" fmla="*/ 2147483647 h 257"/>
                <a:gd name="T46" fmla="*/ 2147483647 w 293"/>
                <a:gd name="T47" fmla="*/ 2147483647 h 257"/>
                <a:gd name="T48" fmla="*/ 2147483647 w 293"/>
                <a:gd name="T49" fmla="*/ 2147483647 h 257"/>
                <a:gd name="T50" fmla="*/ 2147483647 w 293"/>
                <a:gd name="T51" fmla="*/ 2147483647 h 257"/>
                <a:gd name="T52" fmla="*/ 2147483647 w 293"/>
                <a:gd name="T53" fmla="*/ 2147483647 h 257"/>
                <a:gd name="T54" fmla="*/ 2147483647 w 293"/>
                <a:gd name="T55" fmla="*/ 2147483647 h 257"/>
                <a:gd name="T56" fmla="*/ 2147483647 w 293"/>
                <a:gd name="T57" fmla="*/ 0 h 257"/>
                <a:gd name="T58" fmla="*/ 2147483647 w 293"/>
                <a:gd name="T59" fmla="*/ 2147483647 h 257"/>
                <a:gd name="T60" fmla="*/ 2147483647 w 293"/>
                <a:gd name="T61" fmla="*/ 2147483647 h 257"/>
                <a:gd name="T62" fmla="*/ 2147483647 w 293"/>
                <a:gd name="T63" fmla="*/ 2147483647 h 257"/>
                <a:gd name="T64" fmla="*/ 2147483647 w 293"/>
                <a:gd name="T65" fmla="*/ 2147483647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57">
                  <a:moveTo>
                    <a:pt x="71" y="65"/>
                  </a:moveTo>
                  <a:lnTo>
                    <a:pt x="71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4" y="46"/>
                  </a:lnTo>
                  <a:lnTo>
                    <a:pt x="83" y="40"/>
                  </a:lnTo>
                  <a:lnTo>
                    <a:pt x="101" y="37"/>
                  </a:lnTo>
                  <a:lnTo>
                    <a:pt x="93" y="14"/>
                  </a:lnTo>
                  <a:lnTo>
                    <a:pt x="84" y="15"/>
                  </a:lnTo>
                  <a:lnTo>
                    <a:pt x="72" y="19"/>
                  </a:lnTo>
                  <a:lnTo>
                    <a:pt x="57" y="28"/>
                  </a:lnTo>
                  <a:lnTo>
                    <a:pt x="41" y="39"/>
                  </a:lnTo>
                  <a:lnTo>
                    <a:pt x="30" y="51"/>
                  </a:lnTo>
                  <a:lnTo>
                    <a:pt x="21" y="66"/>
                  </a:lnTo>
                  <a:lnTo>
                    <a:pt x="12" y="84"/>
                  </a:lnTo>
                  <a:lnTo>
                    <a:pt x="4" y="102"/>
                  </a:lnTo>
                  <a:lnTo>
                    <a:pt x="1" y="120"/>
                  </a:lnTo>
                  <a:lnTo>
                    <a:pt x="0" y="136"/>
                  </a:lnTo>
                  <a:lnTo>
                    <a:pt x="3" y="129"/>
                  </a:lnTo>
                  <a:lnTo>
                    <a:pt x="10" y="119"/>
                  </a:lnTo>
                  <a:lnTo>
                    <a:pt x="21" y="103"/>
                  </a:lnTo>
                  <a:lnTo>
                    <a:pt x="34" y="83"/>
                  </a:lnTo>
                  <a:lnTo>
                    <a:pt x="39" y="76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9" y="74"/>
                  </a:lnTo>
                  <a:lnTo>
                    <a:pt x="74" y="86"/>
                  </a:lnTo>
                  <a:lnTo>
                    <a:pt x="91" y="106"/>
                  </a:lnTo>
                  <a:lnTo>
                    <a:pt x="97" y="113"/>
                  </a:lnTo>
                  <a:lnTo>
                    <a:pt x="105" y="123"/>
                  </a:lnTo>
                  <a:lnTo>
                    <a:pt x="116" y="135"/>
                  </a:lnTo>
                  <a:lnTo>
                    <a:pt x="129" y="150"/>
                  </a:lnTo>
                  <a:lnTo>
                    <a:pt x="36" y="243"/>
                  </a:lnTo>
                  <a:lnTo>
                    <a:pt x="51" y="257"/>
                  </a:lnTo>
                  <a:lnTo>
                    <a:pt x="143" y="157"/>
                  </a:lnTo>
                  <a:lnTo>
                    <a:pt x="236" y="257"/>
                  </a:lnTo>
                  <a:lnTo>
                    <a:pt x="257" y="243"/>
                  </a:lnTo>
                  <a:lnTo>
                    <a:pt x="158" y="143"/>
                  </a:lnTo>
                  <a:lnTo>
                    <a:pt x="241" y="58"/>
                  </a:lnTo>
                  <a:lnTo>
                    <a:pt x="252" y="69"/>
                  </a:lnTo>
                  <a:lnTo>
                    <a:pt x="261" y="81"/>
                  </a:lnTo>
                  <a:lnTo>
                    <a:pt x="270" y="92"/>
                  </a:lnTo>
                  <a:lnTo>
                    <a:pt x="279" y="103"/>
                  </a:lnTo>
                  <a:lnTo>
                    <a:pt x="286" y="115"/>
                  </a:lnTo>
                  <a:lnTo>
                    <a:pt x="293" y="128"/>
                  </a:lnTo>
                  <a:lnTo>
                    <a:pt x="291" y="115"/>
                  </a:lnTo>
                  <a:lnTo>
                    <a:pt x="287" y="102"/>
                  </a:lnTo>
                  <a:lnTo>
                    <a:pt x="283" y="89"/>
                  </a:lnTo>
                  <a:lnTo>
                    <a:pt x="277" y="76"/>
                  </a:lnTo>
                  <a:lnTo>
                    <a:pt x="269" y="65"/>
                  </a:lnTo>
                  <a:lnTo>
                    <a:pt x="259" y="54"/>
                  </a:lnTo>
                  <a:lnTo>
                    <a:pt x="248" y="42"/>
                  </a:lnTo>
                  <a:lnTo>
                    <a:pt x="234" y="29"/>
                  </a:lnTo>
                  <a:lnTo>
                    <a:pt x="223" y="18"/>
                  </a:lnTo>
                  <a:lnTo>
                    <a:pt x="213" y="12"/>
                  </a:lnTo>
                  <a:lnTo>
                    <a:pt x="199" y="5"/>
                  </a:lnTo>
                  <a:lnTo>
                    <a:pt x="184" y="1"/>
                  </a:lnTo>
                  <a:lnTo>
                    <a:pt x="167" y="0"/>
                  </a:lnTo>
                  <a:lnTo>
                    <a:pt x="182" y="8"/>
                  </a:lnTo>
                  <a:lnTo>
                    <a:pt x="192" y="16"/>
                  </a:lnTo>
                  <a:lnTo>
                    <a:pt x="202" y="21"/>
                  </a:lnTo>
                  <a:lnTo>
                    <a:pt x="214" y="30"/>
                  </a:lnTo>
                  <a:lnTo>
                    <a:pt x="224" y="39"/>
                  </a:lnTo>
                  <a:lnTo>
                    <a:pt x="231" y="46"/>
                  </a:lnTo>
                  <a:lnTo>
                    <a:pt x="143" y="136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62"/>
            <p:cNvSpPr>
              <a:spLocks/>
            </p:cNvSpPr>
            <p:nvPr/>
          </p:nvSpPr>
          <p:spPr bwMode="auto">
            <a:xfrm>
              <a:off x="5630180" y="2881590"/>
              <a:ext cx="153988" cy="136525"/>
            </a:xfrm>
            <a:custGeom>
              <a:avLst/>
              <a:gdLst>
                <a:gd name="T0" fmla="*/ 2147483647 w 293"/>
                <a:gd name="T1" fmla="*/ 2147483647 h 257"/>
                <a:gd name="T2" fmla="*/ 2147483647 w 293"/>
                <a:gd name="T3" fmla="*/ 2147483647 h 257"/>
                <a:gd name="T4" fmla="*/ 2147483647 w 293"/>
                <a:gd name="T5" fmla="*/ 2147483647 h 257"/>
                <a:gd name="T6" fmla="*/ 2147483647 w 293"/>
                <a:gd name="T7" fmla="*/ 2147483647 h 257"/>
                <a:gd name="T8" fmla="*/ 2147483647 w 293"/>
                <a:gd name="T9" fmla="*/ 2147483647 h 257"/>
                <a:gd name="T10" fmla="*/ 2147483647 w 293"/>
                <a:gd name="T11" fmla="*/ 2147483647 h 257"/>
                <a:gd name="T12" fmla="*/ 2147483647 w 293"/>
                <a:gd name="T13" fmla="*/ 2147483647 h 257"/>
                <a:gd name="T14" fmla="*/ 2147483647 w 293"/>
                <a:gd name="T15" fmla="*/ 2147483647 h 257"/>
                <a:gd name="T16" fmla="*/ 0 w 293"/>
                <a:gd name="T17" fmla="*/ 2147483647 h 257"/>
                <a:gd name="T18" fmla="*/ 2147483647 w 293"/>
                <a:gd name="T19" fmla="*/ 2147483647 h 257"/>
                <a:gd name="T20" fmla="*/ 2147483647 w 293"/>
                <a:gd name="T21" fmla="*/ 2147483647 h 257"/>
                <a:gd name="T22" fmla="*/ 2147483647 w 293"/>
                <a:gd name="T23" fmla="*/ 2147483647 h 257"/>
                <a:gd name="T24" fmla="*/ 2147483647 w 293"/>
                <a:gd name="T25" fmla="*/ 2147483647 h 257"/>
                <a:gd name="T26" fmla="*/ 2147483647 w 293"/>
                <a:gd name="T27" fmla="*/ 2147483647 h 257"/>
                <a:gd name="T28" fmla="*/ 2147483647 w 293"/>
                <a:gd name="T29" fmla="*/ 2147483647 h 257"/>
                <a:gd name="T30" fmla="*/ 2147483647 w 293"/>
                <a:gd name="T31" fmla="*/ 2147483647 h 257"/>
                <a:gd name="T32" fmla="*/ 2147483647 w 293"/>
                <a:gd name="T33" fmla="*/ 2147483647 h 257"/>
                <a:gd name="T34" fmla="*/ 2147483647 w 293"/>
                <a:gd name="T35" fmla="*/ 2147483647 h 257"/>
                <a:gd name="T36" fmla="*/ 2147483647 w 293"/>
                <a:gd name="T37" fmla="*/ 2147483647 h 257"/>
                <a:gd name="T38" fmla="*/ 2147483647 w 293"/>
                <a:gd name="T39" fmla="*/ 2147483647 h 257"/>
                <a:gd name="T40" fmla="*/ 2147483647 w 293"/>
                <a:gd name="T41" fmla="*/ 2147483647 h 257"/>
                <a:gd name="T42" fmla="*/ 2147483647 w 293"/>
                <a:gd name="T43" fmla="*/ 2147483647 h 257"/>
                <a:gd name="T44" fmla="*/ 2147483647 w 293"/>
                <a:gd name="T45" fmla="*/ 2147483647 h 257"/>
                <a:gd name="T46" fmla="*/ 2147483647 w 293"/>
                <a:gd name="T47" fmla="*/ 2147483647 h 257"/>
                <a:gd name="T48" fmla="*/ 2147483647 w 293"/>
                <a:gd name="T49" fmla="*/ 2147483647 h 257"/>
                <a:gd name="T50" fmla="*/ 2147483647 w 293"/>
                <a:gd name="T51" fmla="*/ 2147483647 h 257"/>
                <a:gd name="T52" fmla="*/ 2147483647 w 293"/>
                <a:gd name="T53" fmla="*/ 2147483647 h 257"/>
                <a:gd name="T54" fmla="*/ 2147483647 w 293"/>
                <a:gd name="T55" fmla="*/ 2147483647 h 257"/>
                <a:gd name="T56" fmla="*/ 2147483647 w 293"/>
                <a:gd name="T57" fmla="*/ 0 h 257"/>
                <a:gd name="T58" fmla="*/ 2147483647 w 293"/>
                <a:gd name="T59" fmla="*/ 2147483647 h 257"/>
                <a:gd name="T60" fmla="*/ 2147483647 w 293"/>
                <a:gd name="T61" fmla="*/ 2147483647 h 257"/>
                <a:gd name="T62" fmla="*/ 2147483647 w 293"/>
                <a:gd name="T63" fmla="*/ 2147483647 h 257"/>
                <a:gd name="T64" fmla="*/ 2147483647 w 293"/>
                <a:gd name="T65" fmla="*/ 2147483647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57">
                  <a:moveTo>
                    <a:pt x="71" y="65"/>
                  </a:moveTo>
                  <a:lnTo>
                    <a:pt x="71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4" y="46"/>
                  </a:lnTo>
                  <a:lnTo>
                    <a:pt x="83" y="40"/>
                  </a:lnTo>
                  <a:lnTo>
                    <a:pt x="101" y="37"/>
                  </a:lnTo>
                  <a:lnTo>
                    <a:pt x="93" y="14"/>
                  </a:lnTo>
                  <a:lnTo>
                    <a:pt x="84" y="15"/>
                  </a:lnTo>
                  <a:lnTo>
                    <a:pt x="72" y="19"/>
                  </a:lnTo>
                  <a:lnTo>
                    <a:pt x="57" y="28"/>
                  </a:lnTo>
                  <a:lnTo>
                    <a:pt x="41" y="39"/>
                  </a:lnTo>
                  <a:lnTo>
                    <a:pt x="30" y="51"/>
                  </a:lnTo>
                  <a:lnTo>
                    <a:pt x="21" y="66"/>
                  </a:lnTo>
                  <a:lnTo>
                    <a:pt x="12" y="84"/>
                  </a:lnTo>
                  <a:lnTo>
                    <a:pt x="4" y="102"/>
                  </a:lnTo>
                  <a:lnTo>
                    <a:pt x="1" y="120"/>
                  </a:lnTo>
                  <a:lnTo>
                    <a:pt x="0" y="136"/>
                  </a:lnTo>
                  <a:lnTo>
                    <a:pt x="3" y="129"/>
                  </a:lnTo>
                  <a:lnTo>
                    <a:pt x="10" y="119"/>
                  </a:lnTo>
                  <a:lnTo>
                    <a:pt x="21" y="103"/>
                  </a:lnTo>
                  <a:lnTo>
                    <a:pt x="34" y="83"/>
                  </a:lnTo>
                  <a:lnTo>
                    <a:pt x="39" y="76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9" y="74"/>
                  </a:lnTo>
                  <a:lnTo>
                    <a:pt x="74" y="86"/>
                  </a:lnTo>
                  <a:lnTo>
                    <a:pt x="91" y="106"/>
                  </a:lnTo>
                  <a:lnTo>
                    <a:pt x="97" y="113"/>
                  </a:lnTo>
                  <a:lnTo>
                    <a:pt x="105" y="123"/>
                  </a:lnTo>
                  <a:lnTo>
                    <a:pt x="116" y="135"/>
                  </a:lnTo>
                  <a:lnTo>
                    <a:pt x="129" y="150"/>
                  </a:lnTo>
                  <a:lnTo>
                    <a:pt x="36" y="243"/>
                  </a:lnTo>
                  <a:lnTo>
                    <a:pt x="51" y="257"/>
                  </a:lnTo>
                  <a:lnTo>
                    <a:pt x="143" y="157"/>
                  </a:lnTo>
                  <a:lnTo>
                    <a:pt x="236" y="257"/>
                  </a:lnTo>
                  <a:lnTo>
                    <a:pt x="257" y="243"/>
                  </a:lnTo>
                  <a:lnTo>
                    <a:pt x="158" y="143"/>
                  </a:lnTo>
                  <a:lnTo>
                    <a:pt x="241" y="58"/>
                  </a:lnTo>
                  <a:lnTo>
                    <a:pt x="252" y="69"/>
                  </a:lnTo>
                  <a:lnTo>
                    <a:pt x="261" y="81"/>
                  </a:lnTo>
                  <a:lnTo>
                    <a:pt x="270" y="92"/>
                  </a:lnTo>
                  <a:lnTo>
                    <a:pt x="279" y="103"/>
                  </a:lnTo>
                  <a:lnTo>
                    <a:pt x="286" y="115"/>
                  </a:lnTo>
                  <a:lnTo>
                    <a:pt x="293" y="128"/>
                  </a:lnTo>
                  <a:lnTo>
                    <a:pt x="291" y="115"/>
                  </a:lnTo>
                  <a:lnTo>
                    <a:pt x="287" y="102"/>
                  </a:lnTo>
                  <a:lnTo>
                    <a:pt x="283" y="89"/>
                  </a:lnTo>
                  <a:lnTo>
                    <a:pt x="277" y="76"/>
                  </a:lnTo>
                  <a:lnTo>
                    <a:pt x="269" y="65"/>
                  </a:lnTo>
                  <a:lnTo>
                    <a:pt x="259" y="54"/>
                  </a:lnTo>
                  <a:lnTo>
                    <a:pt x="248" y="42"/>
                  </a:lnTo>
                  <a:lnTo>
                    <a:pt x="234" y="29"/>
                  </a:lnTo>
                  <a:lnTo>
                    <a:pt x="223" y="18"/>
                  </a:lnTo>
                  <a:lnTo>
                    <a:pt x="213" y="12"/>
                  </a:lnTo>
                  <a:lnTo>
                    <a:pt x="199" y="5"/>
                  </a:lnTo>
                  <a:lnTo>
                    <a:pt x="184" y="1"/>
                  </a:lnTo>
                  <a:lnTo>
                    <a:pt x="167" y="0"/>
                  </a:lnTo>
                  <a:lnTo>
                    <a:pt x="182" y="8"/>
                  </a:lnTo>
                  <a:lnTo>
                    <a:pt x="192" y="16"/>
                  </a:lnTo>
                  <a:lnTo>
                    <a:pt x="202" y="21"/>
                  </a:lnTo>
                  <a:lnTo>
                    <a:pt x="214" y="30"/>
                  </a:lnTo>
                  <a:lnTo>
                    <a:pt x="224" y="39"/>
                  </a:lnTo>
                  <a:lnTo>
                    <a:pt x="231" y="46"/>
                  </a:lnTo>
                  <a:lnTo>
                    <a:pt x="143" y="136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63"/>
            <p:cNvSpPr>
              <a:spLocks/>
            </p:cNvSpPr>
            <p:nvPr/>
          </p:nvSpPr>
          <p:spPr bwMode="auto">
            <a:xfrm>
              <a:off x="4553855" y="3162578"/>
              <a:ext cx="153988" cy="136525"/>
            </a:xfrm>
            <a:custGeom>
              <a:avLst/>
              <a:gdLst>
                <a:gd name="T0" fmla="*/ 2147483647 w 292"/>
                <a:gd name="T1" fmla="*/ 2147483647 h 257"/>
                <a:gd name="T2" fmla="*/ 2147483647 w 292"/>
                <a:gd name="T3" fmla="*/ 2147483647 h 257"/>
                <a:gd name="T4" fmla="*/ 2147483647 w 292"/>
                <a:gd name="T5" fmla="*/ 2147483647 h 257"/>
                <a:gd name="T6" fmla="*/ 2147483647 w 292"/>
                <a:gd name="T7" fmla="*/ 2147483647 h 257"/>
                <a:gd name="T8" fmla="*/ 2147483647 w 292"/>
                <a:gd name="T9" fmla="*/ 2147483647 h 257"/>
                <a:gd name="T10" fmla="*/ 2147483647 w 292"/>
                <a:gd name="T11" fmla="*/ 2147483647 h 257"/>
                <a:gd name="T12" fmla="*/ 2147483647 w 292"/>
                <a:gd name="T13" fmla="*/ 2147483647 h 257"/>
                <a:gd name="T14" fmla="*/ 2147483647 w 292"/>
                <a:gd name="T15" fmla="*/ 2147483647 h 257"/>
                <a:gd name="T16" fmla="*/ 0 w 292"/>
                <a:gd name="T17" fmla="*/ 2147483647 h 257"/>
                <a:gd name="T18" fmla="*/ 2147483647 w 292"/>
                <a:gd name="T19" fmla="*/ 2147483647 h 257"/>
                <a:gd name="T20" fmla="*/ 2147483647 w 292"/>
                <a:gd name="T21" fmla="*/ 2147483647 h 257"/>
                <a:gd name="T22" fmla="*/ 2147483647 w 292"/>
                <a:gd name="T23" fmla="*/ 2147483647 h 257"/>
                <a:gd name="T24" fmla="*/ 2147483647 w 292"/>
                <a:gd name="T25" fmla="*/ 2147483647 h 257"/>
                <a:gd name="T26" fmla="*/ 2147483647 w 292"/>
                <a:gd name="T27" fmla="*/ 2147483647 h 257"/>
                <a:gd name="T28" fmla="*/ 2147483647 w 292"/>
                <a:gd name="T29" fmla="*/ 2147483647 h 257"/>
                <a:gd name="T30" fmla="*/ 2147483647 w 292"/>
                <a:gd name="T31" fmla="*/ 2147483647 h 257"/>
                <a:gd name="T32" fmla="*/ 2147483647 w 292"/>
                <a:gd name="T33" fmla="*/ 2147483647 h 257"/>
                <a:gd name="T34" fmla="*/ 2147483647 w 292"/>
                <a:gd name="T35" fmla="*/ 2147483647 h 257"/>
                <a:gd name="T36" fmla="*/ 2147483647 w 292"/>
                <a:gd name="T37" fmla="*/ 2147483647 h 257"/>
                <a:gd name="T38" fmla="*/ 2147483647 w 292"/>
                <a:gd name="T39" fmla="*/ 2147483647 h 257"/>
                <a:gd name="T40" fmla="*/ 2147483647 w 292"/>
                <a:gd name="T41" fmla="*/ 2147483647 h 257"/>
                <a:gd name="T42" fmla="*/ 2147483647 w 292"/>
                <a:gd name="T43" fmla="*/ 2147483647 h 257"/>
                <a:gd name="T44" fmla="*/ 2147483647 w 292"/>
                <a:gd name="T45" fmla="*/ 2147483647 h 257"/>
                <a:gd name="T46" fmla="*/ 2147483647 w 292"/>
                <a:gd name="T47" fmla="*/ 2147483647 h 257"/>
                <a:gd name="T48" fmla="*/ 2147483647 w 292"/>
                <a:gd name="T49" fmla="*/ 2147483647 h 257"/>
                <a:gd name="T50" fmla="*/ 2147483647 w 292"/>
                <a:gd name="T51" fmla="*/ 2147483647 h 257"/>
                <a:gd name="T52" fmla="*/ 2147483647 w 292"/>
                <a:gd name="T53" fmla="*/ 2147483647 h 257"/>
                <a:gd name="T54" fmla="*/ 2147483647 w 292"/>
                <a:gd name="T55" fmla="*/ 2147483647 h 257"/>
                <a:gd name="T56" fmla="*/ 2147483647 w 292"/>
                <a:gd name="T57" fmla="*/ 0 h 257"/>
                <a:gd name="T58" fmla="*/ 2147483647 w 292"/>
                <a:gd name="T59" fmla="*/ 2147483647 h 257"/>
                <a:gd name="T60" fmla="*/ 2147483647 w 292"/>
                <a:gd name="T61" fmla="*/ 2147483647 h 257"/>
                <a:gd name="T62" fmla="*/ 2147483647 w 292"/>
                <a:gd name="T63" fmla="*/ 2147483647 h 257"/>
                <a:gd name="T64" fmla="*/ 2147483647 w 292"/>
                <a:gd name="T65" fmla="*/ 2147483647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2" h="257">
                  <a:moveTo>
                    <a:pt x="71" y="65"/>
                  </a:moveTo>
                  <a:lnTo>
                    <a:pt x="70" y="63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3" y="48"/>
                  </a:lnTo>
                  <a:lnTo>
                    <a:pt x="83" y="40"/>
                  </a:lnTo>
                  <a:lnTo>
                    <a:pt x="99" y="37"/>
                  </a:lnTo>
                  <a:lnTo>
                    <a:pt x="93" y="15"/>
                  </a:lnTo>
                  <a:lnTo>
                    <a:pt x="83" y="16"/>
                  </a:lnTo>
                  <a:lnTo>
                    <a:pt x="71" y="21"/>
                  </a:lnTo>
                  <a:lnTo>
                    <a:pt x="57" y="28"/>
                  </a:lnTo>
                  <a:lnTo>
                    <a:pt x="40" y="39"/>
                  </a:lnTo>
                  <a:lnTo>
                    <a:pt x="30" y="52"/>
                  </a:lnTo>
                  <a:lnTo>
                    <a:pt x="20" y="67"/>
                  </a:lnTo>
                  <a:lnTo>
                    <a:pt x="12" y="84"/>
                  </a:lnTo>
                  <a:lnTo>
                    <a:pt x="4" y="104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3" y="130"/>
                  </a:lnTo>
                  <a:lnTo>
                    <a:pt x="9" y="119"/>
                  </a:lnTo>
                  <a:lnTo>
                    <a:pt x="19" y="104"/>
                  </a:lnTo>
                  <a:lnTo>
                    <a:pt x="33" y="84"/>
                  </a:lnTo>
                  <a:lnTo>
                    <a:pt x="39" y="77"/>
                  </a:lnTo>
                  <a:lnTo>
                    <a:pt x="44" y="72"/>
                  </a:lnTo>
                  <a:lnTo>
                    <a:pt x="48" y="71"/>
                  </a:lnTo>
                  <a:lnTo>
                    <a:pt x="58" y="76"/>
                  </a:lnTo>
                  <a:lnTo>
                    <a:pt x="72" y="87"/>
                  </a:lnTo>
                  <a:lnTo>
                    <a:pt x="90" y="107"/>
                  </a:lnTo>
                  <a:lnTo>
                    <a:pt x="97" y="113"/>
                  </a:lnTo>
                  <a:lnTo>
                    <a:pt x="104" y="123"/>
                  </a:lnTo>
                  <a:lnTo>
                    <a:pt x="115" y="135"/>
                  </a:lnTo>
                  <a:lnTo>
                    <a:pt x="128" y="150"/>
                  </a:lnTo>
                  <a:lnTo>
                    <a:pt x="35" y="243"/>
                  </a:lnTo>
                  <a:lnTo>
                    <a:pt x="49" y="257"/>
                  </a:lnTo>
                  <a:lnTo>
                    <a:pt x="142" y="158"/>
                  </a:lnTo>
                  <a:lnTo>
                    <a:pt x="235" y="257"/>
                  </a:lnTo>
                  <a:lnTo>
                    <a:pt x="257" y="243"/>
                  </a:lnTo>
                  <a:lnTo>
                    <a:pt x="156" y="144"/>
                  </a:lnTo>
                  <a:lnTo>
                    <a:pt x="241" y="59"/>
                  </a:lnTo>
                  <a:lnTo>
                    <a:pt x="251" y="70"/>
                  </a:lnTo>
                  <a:lnTo>
                    <a:pt x="261" y="81"/>
                  </a:lnTo>
                  <a:lnTo>
                    <a:pt x="270" y="93"/>
                  </a:lnTo>
                  <a:lnTo>
                    <a:pt x="278" y="105"/>
                  </a:lnTo>
                  <a:lnTo>
                    <a:pt x="285" y="117"/>
                  </a:lnTo>
                  <a:lnTo>
                    <a:pt x="292" y="129"/>
                  </a:lnTo>
                  <a:lnTo>
                    <a:pt x="290" y="116"/>
                  </a:lnTo>
                  <a:lnTo>
                    <a:pt x="287" y="103"/>
                  </a:lnTo>
                  <a:lnTo>
                    <a:pt x="282" y="90"/>
                  </a:lnTo>
                  <a:lnTo>
                    <a:pt x="275" y="78"/>
                  </a:lnTo>
                  <a:lnTo>
                    <a:pt x="268" y="66"/>
                  </a:lnTo>
                  <a:lnTo>
                    <a:pt x="259" y="54"/>
                  </a:lnTo>
                  <a:lnTo>
                    <a:pt x="248" y="43"/>
                  </a:lnTo>
                  <a:lnTo>
                    <a:pt x="234" y="29"/>
                  </a:lnTo>
                  <a:lnTo>
                    <a:pt x="221" y="18"/>
                  </a:lnTo>
                  <a:lnTo>
                    <a:pt x="211" y="12"/>
                  </a:lnTo>
                  <a:lnTo>
                    <a:pt x="197" y="5"/>
                  </a:lnTo>
                  <a:lnTo>
                    <a:pt x="182" y="1"/>
                  </a:lnTo>
                  <a:lnTo>
                    <a:pt x="166" y="0"/>
                  </a:lnTo>
                  <a:lnTo>
                    <a:pt x="180" y="9"/>
                  </a:lnTo>
                  <a:lnTo>
                    <a:pt x="192" y="16"/>
                  </a:lnTo>
                  <a:lnTo>
                    <a:pt x="202" y="23"/>
                  </a:lnTo>
                  <a:lnTo>
                    <a:pt x="212" y="31"/>
                  </a:lnTo>
                  <a:lnTo>
                    <a:pt x="222" y="39"/>
                  </a:lnTo>
                  <a:lnTo>
                    <a:pt x="231" y="48"/>
                  </a:lnTo>
                  <a:lnTo>
                    <a:pt x="142" y="136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64"/>
            <p:cNvSpPr>
              <a:spLocks/>
            </p:cNvSpPr>
            <p:nvPr/>
          </p:nvSpPr>
          <p:spPr bwMode="auto">
            <a:xfrm>
              <a:off x="4553855" y="3162578"/>
              <a:ext cx="153988" cy="136525"/>
            </a:xfrm>
            <a:custGeom>
              <a:avLst/>
              <a:gdLst>
                <a:gd name="T0" fmla="*/ 2147483647 w 292"/>
                <a:gd name="T1" fmla="*/ 2147483647 h 257"/>
                <a:gd name="T2" fmla="*/ 2147483647 w 292"/>
                <a:gd name="T3" fmla="*/ 2147483647 h 257"/>
                <a:gd name="T4" fmla="*/ 2147483647 w 292"/>
                <a:gd name="T5" fmla="*/ 2147483647 h 257"/>
                <a:gd name="T6" fmla="*/ 2147483647 w 292"/>
                <a:gd name="T7" fmla="*/ 2147483647 h 257"/>
                <a:gd name="T8" fmla="*/ 2147483647 w 292"/>
                <a:gd name="T9" fmla="*/ 2147483647 h 257"/>
                <a:gd name="T10" fmla="*/ 2147483647 w 292"/>
                <a:gd name="T11" fmla="*/ 2147483647 h 257"/>
                <a:gd name="T12" fmla="*/ 2147483647 w 292"/>
                <a:gd name="T13" fmla="*/ 2147483647 h 257"/>
                <a:gd name="T14" fmla="*/ 2147483647 w 292"/>
                <a:gd name="T15" fmla="*/ 2147483647 h 257"/>
                <a:gd name="T16" fmla="*/ 0 w 292"/>
                <a:gd name="T17" fmla="*/ 2147483647 h 257"/>
                <a:gd name="T18" fmla="*/ 2147483647 w 292"/>
                <a:gd name="T19" fmla="*/ 2147483647 h 257"/>
                <a:gd name="T20" fmla="*/ 2147483647 w 292"/>
                <a:gd name="T21" fmla="*/ 2147483647 h 257"/>
                <a:gd name="T22" fmla="*/ 2147483647 w 292"/>
                <a:gd name="T23" fmla="*/ 2147483647 h 257"/>
                <a:gd name="T24" fmla="*/ 2147483647 w 292"/>
                <a:gd name="T25" fmla="*/ 2147483647 h 257"/>
                <a:gd name="T26" fmla="*/ 2147483647 w 292"/>
                <a:gd name="T27" fmla="*/ 2147483647 h 257"/>
                <a:gd name="T28" fmla="*/ 2147483647 w 292"/>
                <a:gd name="T29" fmla="*/ 2147483647 h 257"/>
                <a:gd name="T30" fmla="*/ 2147483647 w 292"/>
                <a:gd name="T31" fmla="*/ 2147483647 h 257"/>
                <a:gd name="T32" fmla="*/ 2147483647 w 292"/>
                <a:gd name="T33" fmla="*/ 2147483647 h 257"/>
                <a:gd name="T34" fmla="*/ 2147483647 w 292"/>
                <a:gd name="T35" fmla="*/ 2147483647 h 257"/>
                <a:gd name="T36" fmla="*/ 2147483647 w 292"/>
                <a:gd name="T37" fmla="*/ 2147483647 h 257"/>
                <a:gd name="T38" fmla="*/ 2147483647 w 292"/>
                <a:gd name="T39" fmla="*/ 2147483647 h 257"/>
                <a:gd name="T40" fmla="*/ 2147483647 w 292"/>
                <a:gd name="T41" fmla="*/ 2147483647 h 257"/>
                <a:gd name="T42" fmla="*/ 2147483647 w 292"/>
                <a:gd name="T43" fmla="*/ 2147483647 h 257"/>
                <a:gd name="T44" fmla="*/ 2147483647 w 292"/>
                <a:gd name="T45" fmla="*/ 2147483647 h 257"/>
                <a:gd name="T46" fmla="*/ 2147483647 w 292"/>
                <a:gd name="T47" fmla="*/ 2147483647 h 257"/>
                <a:gd name="T48" fmla="*/ 2147483647 w 292"/>
                <a:gd name="T49" fmla="*/ 2147483647 h 257"/>
                <a:gd name="T50" fmla="*/ 2147483647 w 292"/>
                <a:gd name="T51" fmla="*/ 2147483647 h 257"/>
                <a:gd name="T52" fmla="*/ 2147483647 w 292"/>
                <a:gd name="T53" fmla="*/ 2147483647 h 257"/>
                <a:gd name="T54" fmla="*/ 2147483647 w 292"/>
                <a:gd name="T55" fmla="*/ 2147483647 h 257"/>
                <a:gd name="T56" fmla="*/ 2147483647 w 292"/>
                <a:gd name="T57" fmla="*/ 0 h 257"/>
                <a:gd name="T58" fmla="*/ 2147483647 w 292"/>
                <a:gd name="T59" fmla="*/ 2147483647 h 257"/>
                <a:gd name="T60" fmla="*/ 2147483647 w 292"/>
                <a:gd name="T61" fmla="*/ 2147483647 h 257"/>
                <a:gd name="T62" fmla="*/ 2147483647 w 292"/>
                <a:gd name="T63" fmla="*/ 2147483647 h 257"/>
                <a:gd name="T64" fmla="*/ 2147483647 w 292"/>
                <a:gd name="T65" fmla="*/ 2147483647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2" h="257">
                  <a:moveTo>
                    <a:pt x="71" y="65"/>
                  </a:moveTo>
                  <a:lnTo>
                    <a:pt x="70" y="63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3" y="48"/>
                  </a:lnTo>
                  <a:lnTo>
                    <a:pt x="83" y="40"/>
                  </a:lnTo>
                  <a:lnTo>
                    <a:pt x="99" y="37"/>
                  </a:lnTo>
                  <a:lnTo>
                    <a:pt x="93" y="15"/>
                  </a:lnTo>
                  <a:lnTo>
                    <a:pt x="83" y="16"/>
                  </a:lnTo>
                  <a:lnTo>
                    <a:pt x="71" y="21"/>
                  </a:lnTo>
                  <a:lnTo>
                    <a:pt x="57" y="28"/>
                  </a:lnTo>
                  <a:lnTo>
                    <a:pt x="40" y="39"/>
                  </a:lnTo>
                  <a:lnTo>
                    <a:pt x="30" y="52"/>
                  </a:lnTo>
                  <a:lnTo>
                    <a:pt x="20" y="67"/>
                  </a:lnTo>
                  <a:lnTo>
                    <a:pt x="12" y="84"/>
                  </a:lnTo>
                  <a:lnTo>
                    <a:pt x="4" y="104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3" y="130"/>
                  </a:lnTo>
                  <a:lnTo>
                    <a:pt x="9" y="119"/>
                  </a:lnTo>
                  <a:lnTo>
                    <a:pt x="19" y="104"/>
                  </a:lnTo>
                  <a:lnTo>
                    <a:pt x="33" y="84"/>
                  </a:lnTo>
                  <a:lnTo>
                    <a:pt x="39" y="77"/>
                  </a:lnTo>
                  <a:lnTo>
                    <a:pt x="44" y="72"/>
                  </a:lnTo>
                  <a:lnTo>
                    <a:pt x="48" y="71"/>
                  </a:lnTo>
                  <a:lnTo>
                    <a:pt x="58" y="76"/>
                  </a:lnTo>
                  <a:lnTo>
                    <a:pt x="72" y="87"/>
                  </a:lnTo>
                  <a:lnTo>
                    <a:pt x="90" y="107"/>
                  </a:lnTo>
                  <a:lnTo>
                    <a:pt x="97" y="113"/>
                  </a:lnTo>
                  <a:lnTo>
                    <a:pt x="104" y="123"/>
                  </a:lnTo>
                  <a:lnTo>
                    <a:pt x="115" y="135"/>
                  </a:lnTo>
                  <a:lnTo>
                    <a:pt x="128" y="150"/>
                  </a:lnTo>
                  <a:lnTo>
                    <a:pt x="35" y="243"/>
                  </a:lnTo>
                  <a:lnTo>
                    <a:pt x="49" y="257"/>
                  </a:lnTo>
                  <a:lnTo>
                    <a:pt x="142" y="158"/>
                  </a:lnTo>
                  <a:lnTo>
                    <a:pt x="235" y="257"/>
                  </a:lnTo>
                  <a:lnTo>
                    <a:pt x="257" y="243"/>
                  </a:lnTo>
                  <a:lnTo>
                    <a:pt x="156" y="144"/>
                  </a:lnTo>
                  <a:lnTo>
                    <a:pt x="241" y="59"/>
                  </a:lnTo>
                  <a:lnTo>
                    <a:pt x="251" y="70"/>
                  </a:lnTo>
                  <a:lnTo>
                    <a:pt x="261" y="81"/>
                  </a:lnTo>
                  <a:lnTo>
                    <a:pt x="270" y="93"/>
                  </a:lnTo>
                  <a:lnTo>
                    <a:pt x="278" y="105"/>
                  </a:lnTo>
                  <a:lnTo>
                    <a:pt x="285" y="117"/>
                  </a:lnTo>
                  <a:lnTo>
                    <a:pt x="292" y="129"/>
                  </a:lnTo>
                  <a:lnTo>
                    <a:pt x="290" y="116"/>
                  </a:lnTo>
                  <a:lnTo>
                    <a:pt x="287" y="103"/>
                  </a:lnTo>
                  <a:lnTo>
                    <a:pt x="282" y="90"/>
                  </a:lnTo>
                  <a:lnTo>
                    <a:pt x="275" y="78"/>
                  </a:lnTo>
                  <a:lnTo>
                    <a:pt x="268" y="66"/>
                  </a:lnTo>
                  <a:lnTo>
                    <a:pt x="259" y="54"/>
                  </a:lnTo>
                  <a:lnTo>
                    <a:pt x="248" y="43"/>
                  </a:lnTo>
                  <a:lnTo>
                    <a:pt x="234" y="29"/>
                  </a:lnTo>
                  <a:lnTo>
                    <a:pt x="221" y="18"/>
                  </a:lnTo>
                  <a:lnTo>
                    <a:pt x="211" y="12"/>
                  </a:lnTo>
                  <a:lnTo>
                    <a:pt x="197" y="5"/>
                  </a:lnTo>
                  <a:lnTo>
                    <a:pt x="182" y="1"/>
                  </a:lnTo>
                  <a:lnTo>
                    <a:pt x="166" y="0"/>
                  </a:lnTo>
                  <a:lnTo>
                    <a:pt x="180" y="9"/>
                  </a:lnTo>
                  <a:lnTo>
                    <a:pt x="192" y="16"/>
                  </a:lnTo>
                  <a:lnTo>
                    <a:pt x="202" y="23"/>
                  </a:lnTo>
                  <a:lnTo>
                    <a:pt x="212" y="31"/>
                  </a:lnTo>
                  <a:lnTo>
                    <a:pt x="222" y="39"/>
                  </a:lnTo>
                  <a:lnTo>
                    <a:pt x="231" y="48"/>
                  </a:lnTo>
                  <a:lnTo>
                    <a:pt x="142" y="136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Rectangle 465"/>
            <p:cNvSpPr>
              <a:spLocks noChangeArrowheads="1"/>
            </p:cNvSpPr>
            <p:nvPr/>
          </p:nvSpPr>
          <p:spPr bwMode="auto">
            <a:xfrm>
              <a:off x="3837893" y="4143653"/>
              <a:ext cx="5810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latin typeface="Arial Narrow" charset="0"/>
                </a:rPr>
                <a:t>Zeehan</a:t>
              </a:r>
              <a:endParaRPr lang="en-US" dirty="0"/>
            </a:p>
          </p:txBody>
        </p:sp>
        <p:sp>
          <p:nvSpPr>
            <p:cNvPr id="466" name="Rectangle 466"/>
            <p:cNvSpPr>
              <a:spLocks noChangeArrowheads="1"/>
            </p:cNvSpPr>
            <p:nvPr/>
          </p:nvSpPr>
          <p:spPr bwMode="auto">
            <a:xfrm>
              <a:off x="3712480" y="3103840"/>
              <a:ext cx="800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latin typeface="Arial" charset="0"/>
                </a:rPr>
                <a:t>Renison</a:t>
              </a:r>
              <a:endParaRPr lang="en-US" dirty="0"/>
            </a:p>
          </p:txBody>
        </p:sp>
        <p:sp>
          <p:nvSpPr>
            <p:cNvPr id="467" name="Rectangle 467"/>
            <p:cNvSpPr>
              <a:spLocks noChangeArrowheads="1"/>
            </p:cNvSpPr>
            <p:nvPr/>
          </p:nvSpPr>
          <p:spPr bwMode="auto">
            <a:xfrm>
              <a:off x="5754005" y="3645178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latin typeface="Arial" charset="0"/>
                </a:rPr>
                <a:t>Henty</a:t>
              </a:r>
              <a:endParaRPr lang="en-US" dirty="0"/>
            </a:p>
          </p:txBody>
        </p:sp>
        <p:sp>
          <p:nvSpPr>
            <p:cNvPr id="468" name="Freeform 468"/>
            <p:cNvSpPr>
              <a:spLocks/>
            </p:cNvSpPr>
            <p:nvPr/>
          </p:nvSpPr>
          <p:spPr bwMode="auto">
            <a:xfrm>
              <a:off x="3725180" y="4227790"/>
              <a:ext cx="68263" cy="69850"/>
            </a:xfrm>
            <a:custGeom>
              <a:avLst/>
              <a:gdLst>
                <a:gd name="T0" fmla="*/ 2147483647 w 131"/>
                <a:gd name="T1" fmla="*/ 2147483647 h 130"/>
                <a:gd name="T2" fmla="*/ 2147483647 w 131"/>
                <a:gd name="T3" fmla="*/ 2147483647 h 130"/>
                <a:gd name="T4" fmla="*/ 2147483647 w 131"/>
                <a:gd name="T5" fmla="*/ 2147483647 h 130"/>
                <a:gd name="T6" fmla="*/ 2147483647 w 131"/>
                <a:gd name="T7" fmla="*/ 2147483647 h 130"/>
                <a:gd name="T8" fmla="*/ 2147483647 w 131"/>
                <a:gd name="T9" fmla="*/ 2147483647 h 130"/>
                <a:gd name="T10" fmla="*/ 2147483647 w 131"/>
                <a:gd name="T11" fmla="*/ 2147483647 h 130"/>
                <a:gd name="T12" fmla="*/ 2147483647 w 131"/>
                <a:gd name="T13" fmla="*/ 2147483647 h 130"/>
                <a:gd name="T14" fmla="*/ 0 w 131"/>
                <a:gd name="T15" fmla="*/ 2147483647 h 130"/>
                <a:gd name="T16" fmla="*/ 0 w 131"/>
                <a:gd name="T17" fmla="*/ 2147483647 h 130"/>
                <a:gd name="T18" fmla="*/ 2147483647 w 131"/>
                <a:gd name="T19" fmla="*/ 2147483647 h 130"/>
                <a:gd name="T20" fmla="*/ 2147483647 w 131"/>
                <a:gd name="T21" fmla="*/ 2147483647 h 130"/>
                <a:gd name="T22" fmla="*/ 2147483647 w 131"/>
                <a:gd name="T23" fmla="*/ 2147483647 h 130"/>
                <a:gd name="T24" fmla="*/ 2147483647 w 131"/>
                <a:gd name="T25" fmla="*/ 2147483647 h 130"/>
                <a:gd name="T26" fmla="*/ 2147483647 w 131"/>
                <a:gd name="T27" fmla="*/ 2147483647 h 130"/>
                <a:gd name="T28" fmla="*/ 2147483647 w 131"/>
                <a:gd name="T29" fmla="*/ 2147483647 h 130"/>
                <a:gd name="T30" fmla="*/ 2147483647 w 131"/>
                <a:gd name="T31" fmla="*/ 2147483647 h 130"/>
                <a:gd name="T32" fmla="*/ 2147483647 w 131"/>
                <a:gd name="T33" fmla="*/ 2147483647 h 130"/>
                <a:gd name="T34" fmla="*/ 2147483647 w 131"/>
                <a:gd name="T35" fmla="*/ 2147483647 h 130"/>
                <a:gd name="T36" fmla="*/ 2147483647 w 131"/>
                <a:gd name="T37" fmla="*/ 2147483647 h 130"/>
                <a:gd name="T38" fmla="*/ 2147483647 w 131"/>
                <a:gd name="T39" fmla="*/ 2147483647 h 130"/>
                <a:gd name="T40" fmla="*/ 2147483647 w 131"/>
                <a:gd name="T41" fmla="*/ 2147483647 h 130"/>
                <a:gd name="T42" fmla="*/ 2147483647 w 131"/>
                <a:gd name="T43" fmla="*/ 2147483647 h 130"/>
                <a:gd name="T44" fmla="*/ 2147483647 w 131"/>
                <a:gd name="T45" fmla="*/ 2147483647 h 130"/>
                <a:gd name="T46" fmla="*/ 2147483647 w 131"/>
                <a:gd name="T47" fmla="*/ 2147483647 h 130"/>
                <a:gd name="T48" fmla="*/ 2147483647 w 131"/>
                <a:gd name="T49" fmla="*/ 2147483647 h 130"/>
                <a:gd name="T50" fmla="*/ 2147483647 w 131"/>
                <a:gd name="T51" fmla="*/ 2147483647 h 130"/>
                <a:gd name="T52" fmla="*/ 2147483647 w 131"/>
                <a:gd name="T53" fmla="*/ 2147483647 h 130"/>
                <a:gd name="T54" fmla="*/ 2147483647 w 131"/>
                <a:gd name="T55" fmla="*/ 2147483647 h 130"/>
                <a:gd name="T56" fmla="*/ 2147483647 w 131"/>
                <a:gd name="T57" fmla="*/ 2147483647 h 130"/>
                <a:gd name="T58" fmla="*/ 2147483647 w 131"/>
                <a:gd name="T59" fmla="*/ 2147483647 h 130"/>
                <a:gd name="T60" fmla="*/ 2147483647 w 131"/>
                <a:gd name="T61" fmla="*/ 2147483647 h 130"/>
                <a:gd name="T62" fmla="*/ 2147483647 w 131"/>
                <a:gd name="T63" fmla="*/ 2147483647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58" y="1"/>
                  </a:lnTo>
                  <a:lnTo>
                    <a:pt x="52" y="2"/>
                  </a:lnTo>
                  <a:lnTo>
                    <a:pt x="46" y="3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29" y="11"/>
                  </a:lnTo>
                  <a:lnTo>
                    <a:pt x="24" y="15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9"/>
                  </a:lnTo>
                  <a:lnTo>
                    <a:pt x="8" y="34"/>
                  </a:lnTo>
                  <a:lnTo>
                    <a:pt x="5" y="40"/>
                  </a:lnTo>
                  <a:lnTo>
                    <a:pt x="3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1" y="78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8" y="97"/>
                  </a:lnTo>
                  <a:lnTo>
                    <a:pt x="11" y="102"/>
                  </a:lnTo>
                  <a:lnTo>
                    <a:pt x="15" y="106"/>
                  </a:lnTo>
                  <a:lnTo>
                    <a:pt x="19" y="112"/>
                  </a:lnTo>
                  <a:lnTo>
                    <a:pt x="24" y="115"/>
                  </a:lnTo>
                  <a:lnTo>
                    <a:pt x="29" y="119"/>
                  </a:lnTo>
                  <a:lnTo>
                    <a:pt x="35" y="123"/>
                  </a:lnTo>
                  <a:lnTo>
                    <a:pt x="40" y="125"/>
                  </a:lnTo>
                  <a:lnTo>
                    <a:pt x="46" y="128"/>
                  </a:lnTo>
                  <a:lnTo>
                    <a:pt x="52" y="129"/>
                  </a:lnTo>
                  <a:lnTo>
                    <a:pt x="58" y="130"/>
                  </a:lnTo>
                  <a:lnTo>
                    <a:pt x="65" y="130"/>
                  </a:lnTo>
                  <a:lnTo>
                    <a:pt x="72" y="130"/>
                  </a:lnTo>
                  <a:lnTo>
                    <a:pt x="79" y="129"/>
                  </a:lnTo>
                  <a:lnTo>
                    <a:pt x="84" y="128"/>
                  </a:lnTo>
                  <a:lnTo>
                    <a:pt x="91" y="125"/>
                  </a:lnTo>
                  <a:lnTo>
                    <a:pt x="96" y="123"/>
                  </a:lnTo>
                  <a:lnTo>
                    <a:pt x="102" y="119"/>
                  </a:lnTo>
                  <a:lnTo>
                    <a:pt x="107" y="115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0" y="102"/>
                  </a:lnTo>
                  <a:lnTo>
                    <a:pt x="123" y="97"/>
                  </a:lnTo>
                  <a:lnTo>
                    <a:pt x="125" y="90"/>
                  </a:lnTo>
                  <a:lnTo>
                    <a:pt x="127" y="85"/>
                  </a:lnTo>
                  <a:lnTo>
                    <a:pt x="130" y="78"/>
                  </a:lnTo>
                  <a:lnTo>
                    <a:pt x="131" y="72"/>
                  </a:lnTo>
                  <a:lnTo>
                    <a:pt x="131" y="65"/>
                  </a:lnTo>
                  <a:lnTo>
                    <a:pt x="131" y="59"/>
                  </a:lnTo>
                  <a:lnTo>
                    <a:pt x="130" y="52"/>
                  </a:lnTo>
                  <a:lnTo>
                    <a:pt x="127" y="46"/>
                  </a:lnTo>
                  <a:lnTo>
                    <a:pt x="125" y="40"/>
                  </a:lnTo>
                  <a:lnTo>
                    <a:pt x="123" y="34"/>
                  </a:lnTo>
                  <a:lnTo>
                    <a:pt x="120" y="29"/>
                  </a:lnTo>
                  <a:lnTo>
                    <a:pt x="116" y="23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2" y="11"/>
                  </a:lnTo>
                  <a:lnTo>
                    <a:pt x="96" y="8"/>
                  </a:lnTo>
                  <a:lnTo>
                    <a:pt x="91" y="5"/>
                  </a:lnTo>
                  <a:lnTo>
                    <a:pt x="84" y="3"/>
                  </a:lnTo>
                  <a:lnTo>
                    <a:pt x="79" y="2"/>
                  </a:lnTo>
                  <a:lnTo>
                    <a:pt x="72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69"/>
            <p:cNvSpPr>
              <a:spLocks/>
            </p:cNvSpPr>
            <p:nvPr/>
          </p:nvSpPr>
          <p:spPr bwMode="auto">
            <a:xfrm>
              <a:off x="3725180" y="4227790"/>
              <a:ext cx="68263" cy="69850"/>
            </a:xfrm>
            <a:custGeom>
              <a:avLst/>
              <a:gdLst>
                <a:gd name="T0" fmla="*/ 2147483647 w 131"/>
                <a:gd name="T1" fmla="*/ 2147483647 h 130"/>
                <a:gd name="T2" fmla="*/ 2147483647 w 131"/>
                <a:gd name="T3" fmla="*/ 2147483647 h 130"/>
                <a:gd name="T4" fmla="*/ 2147483647 w 131"/>
                <a:gd name="T5" fmla="*/ 2147483647 h 130"/>
                <a:gd name="T6" fmla="*/ 2147483647 w 131"/>
                <a:gd name="T7" fmla="*/ 2147483647 h 130"/>
                <a:gd name="T8" fmla="*/ 2147483647 w 131"/>
                <a:gd name="T9" fmla="*/ 2147483647 h 130"/>
                <a:gd name="T10" fmla="*/ 2147483647 w 131"/>
                <a:gd name="T11" fmla="*/ 2147483647 h 130"/>
                <a:gd name="T12" fmla="*/ 2147483647 w 131"/>
                <a:gd name="T13" fmla="*/ 2147483647 h 130"/>
                <a:gd name="T14" fmla="*/ 0 w 131"/>
                <a:gd name="T15" fmla="*/ 2147483647 h 130"/>
                <a:gd name="T16" fmla="*/ 0 w 131"/>
                <a:gd name="T17" fmla="*/ 2147483647 h 130"/>
                <a:gd name="T18" fmla="*/ 2147483647 w 131"/>
                <a:gd name="T19" fmla="*/ 2147483647 h 130"/>
                <a:gd name="T20" fmla="*/ 2147483647 w 131"/>
                <a:gd name="T21" fmla="*/ 2147483647 h 130"/>
                <a:gd name="T22" fmla="*/ 2147483647 w 131"/>
                <a:gd name="T23" fmla="*/ 2147483647 h 130"/>
                <a:gd name="T24" fmla="*/ 2147483647 w 131"/>
                <a:gd name="T25" fmla="*/ 2147483647 h 130"/>
                <a:gd name="T26" fmla="*/ 2147483647 w 131"/>
                <a:gd name="T27" fmla="*/ 2147483647 h 130"/>
                <a:gd name="T28" fmla="*/ 2147483647 w 131"/>
                <a:gd name="T29" fmla="*/ 2147483647 h 130"/>
                <a:gd name="T30" fmla="*/ 2147483647 w 131"/>
                <a:gd name="T31" fmla="*/ 2147483647 h 130"/>
                <a:gd name="T32" fmla="*/ 2147483647 w 131"/>
                <a:gd name="T33" fmla="*/ 2147483647 h 130"/>
                <a:gd name="T34" fmla="*/ 2147483647 w 131"/>
                <a:gd name="T35" fmla="*/ 2147483647 h 130"/>
                <a:gd name="T36" fmla="*/ 2147483647 w 131"/>
                <a:gd name="T37" fmla="*/ 2147483647 h 130"/>
                <a:gd name="T38" fmla="*/ 2147483647 w 131"/>
                <a:gd name="T39" fmla="*/ 2147483647 h 130"/>
                <a:gd name="T40" fmla="*/ 2147483647 w 131"/>
                <a:gd name="T41" fmla="*/ 2147483647 h 130"/>
                <a:gd name="T42" fmla="*/ 2147483647 w 131"/>
                <a:gd name="T43" fmla="*/ 2147483647 h 130"/>
                <a:gd name="T44" fmla="*/ 2147483647 w 131"/>
                <a:gd name="T45" fmla="*/ 2147483647 h 130"/>
                <a:gd name="T46" fmla="*/ 2147483647 w 131"/>
                <a:gd name="T47" fmla="*/ 2147483647 h 130"/>
                <a:gd name="T48" fmla="*/ 2147483647 w 131"/>
                <a:gd name="T49" fmla="*/ 2147483647 h 130"/>
                <a:gd name="T50" fmla="*/ 2147483647 w 131"/>
                <a:gd name="T51" fmla="*/ 2147483647 h 130"/>
                <a:gd name="T52" fmla="*/ 2147483647 w 131"/>
                <a:gd name="T53" fmla="*/ 2147483647 h 130"/>
                <a:gd name="T54" fmla="*/ 2147483647 w 131"/>
                <a:gd name="T55" fmla="*/ 2147483647 h 130"/>
                <a:gd name="T56" fmla="*/ 2147483647 w 131"/>
                <a:gd name="T57" fmla="*/ 2147483647 h 130"/>
                <a:gd name="T58" fmla="*/ 2147483647 w 131"/>
                <a:gd name="T59" fmla="*/ 2147483647 h 130"/>
                <a:gd name="T60" fmla="*/ 2147483647 w 131"/>
                <a:gd name="T61" fmla="*/ 2147483647 h 130"/>
                <a:gd name="T62" fmla="*/ 2147483647 w 131"/>
                <a:gd name="T63" fmla="*/ 2147483647 h 130"/>
                <a:gd name="T64" fmla="*/ 2147483647 w 131"/>
                <a:gd name="T65" fmla="*/ 0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58" y="1"/>
                  </a:lnTo>
                  <a:lnTo>
                    <a:pt x="52" y="2"/>
                  </a:lnTo>
                  <a:lnTo>
                    <a:pt x="46" y="3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29" y="11"/>
                  </a:lnTo>
                  <a:lnTo>
                    <a:pt x="24" y="15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9"/>
                  </a:lnTo>
                  <a:lnTo>
                    <a:pt x="8" y="34"/>
                  </a:lnTo>
                  <a:lnTo>
                    <a:pt x="5" y="40"/>
                  </a:lnTo>
                  <a:lnTo>
                    <a:pt x="3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1" y="78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8" y="97"/>
                  </a:lnTo>
                  <a:lnTo>
                    <a:pt x="11" y="102"/>
                  </a:lnTo>
                  <a:lnTo>
                    <a:pt x="15" y="106"/>
                  </a:lnTo>
                  <a:lnTo>
                    <a:pt x="19" y="112"/>
                  </a:lnTo>
                  <a:lnTo>
                    <a:pt x="24" y="115"/>
                  </a:lnTo>
                  <a:lnTo>
                    <a:pt x="29" y="119"/>
                  </a:lnTo>
                  <a:lnTo>
                    <a:pt x="35" y="123"/>
                  </a:lnTo>
                  <a:lnTo>
                    <a:pt x="40" y="125"/>
                  </a:lnTo>
                  <a:lnTo>
                    <a:pt x="46" y="128"/>
                  </a:lnTo>
                  <a:lnTo>
                    <a:pt x="52" y="129"/>
                  </a:lnTo>
                  <a:lnTo>
                    <a:pt x="58" y="130"/>
                  </a:lnTo>
                  <a:lnTo>
                    <a:pt x="65" y="130"/>
                  </a:lnTo>
                  <a:lnTo>
                    <a:pt x="72" y="130"/>
                  </a:lnTo>
                  <a:lnTo>
                    <a:pt x="79" y="129"/>
                  </a:lnTo>
                  <a:lnTo>
                    <a:pt x="84" y="128"/>
                  </a:lnTo>
                  <a:lnTo>
                    <a:pt x="91" y="125"/>
                  </a:lnTo>
                  <a:lnTo>
                    <a:pt x="96" y="123"/>
                  </a:lnTo>
                  <a:lnTo>
                    <a:pt x="102" y="119"/>
                  </a:lnTo>
                  <a:lnTo>
                    <a:pt x="107" y="115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0" y="102"/>
                  </a:lnTo>
                  <a:lnTo>
                    <a:pt x="123" y="97"/>
                  </a:lnTo>
                  <a:lnTo>
                    <a:pt x="125" y="90"/>
                  </a:lnTo>
                  <a:lnTo>
                    <a:pt x="127" y="85"/>
                  </a:lnTo>
                  <a:lnTo>
                    <a:pt x="130" y="78"/>
                  </a:lnTo>
                  <a:lnTo>
                    <a:pt x="131" y="72"/>
                  </a:lnTo>
                  <a:lnTo>
                    <a:pt x="131" y="65"/>
                  </a:lnTo>
                  <a:lnTo>
                    <a:pt x="131" y="59"/>
                  </a:lnTo>
                  <a:lnTo>
                    <a:pt x="130" y="52"/>
                  </a:lnTo>
                  <a:lnTo>
                    <a:pt x="127" y="46"/>
                  </a:lnTo>
                  <a:lnTo>
                    <a:pt x="125" y="40"/>
                  </a:lnTo>
                  <a:lnTo>
                    <a:pt x="123" y="34"/>
                  </a:lnTo>
                  <a:lnTo>
                    <a:pt x="120" y="29"/>
                  </a:lnTo>
                  <a:lnTo>
                    <a:pt x="116" y="23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2" y="11"/>
                  </a:lnTo>
                  <a:lnTo>
                    <a:pt x="96" y="8"/>
                  </a:lnTo>
                  <a:lnTo>
                    <a:pt x="91" y="5"/>
                  </a:lnTo>
                  <a:lnTo>
                    <a:pt x="84" y="3"/>
                  </a:lnTo>
                  <a:lnTo>
                    <a:pt x="79" y="2"/>
                  </a:lnTo>
                  <a:lnTo>
                    <a:pt x="72" y="1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470"/>
            <p:cNvSpPr>
              <a:spLocks noChangeArrowheads="1"/>
            </p:cNvSpPr>
            <p:nvPr/>
          </p:nvSpPr>
          <p:spPr bwMode="auto">
            <a:xfrm>
              <a:off x="6717618" y="6356628"/>
              <a:ext cx="747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" charset="0"/>
                </a:rPr>
                <a:t>Deposits</a:t>
              </a:r>
              <a:endParaRPr lang="en-US"/>
            </a:p>
          </p:txBody>
        </p:sp>
        <p:sp>
          <p:nvSpPr>
            <p:cNvPr id="471" name="Freeform 471"/>
            <p:cNvSpPr>
              <a:spLocks/>
            </p:cNvSpPr>
            <p:nvPr/>
          </p:nvSpPr>
          <p:spPr bwMode="auto">
            <a:xfrm>
              <a:off x="6352493" y="6397903"/>
              <a:ext cx="141287" cy="123825"/>
            </a:xfrm>
            <a:custGeom>
              <a:avLst/>
              <a:gdLst>
                <a:gd name="T0" fmla="*/ 2147483647 w 266"/>
                <a:gd name="T1" fmla="*/ 2147483647 h 234"/>
                <a:gd name="T2" fmla="*/ 2147483647 w 266"/>
                <a:gd name="T3" fmla="*/ 2147483647 h 234"/>
                <a:gd name="T4" fmla="*/ 2147483647 w 266"/>
                <a:gd name="T5" fmla="*/ 2147483647 h 234"/>
                <a:gd name="T6" fmla="*/ 2147483647 w 266"/>
                <a:gd name="T7" fmla="*/ 2147483647 h 234"/>
                <a:gd name="T8" fmla="*/ 2147483647 w 266"/>
                <a:gd name="T9" fmla="*/ 2147483647 h 234"/>
                <a:gd name="T10" fmla="*/ 2147483647 w 266"/>
                <a:gd name="T11" fmla="*/ 2147483647 h 234"/>
                <a:gd name="T12" fmla="*/ 2147483647 w 266"/>
                <a:gd name="T13" fmla="*/ 2147483647 h 234"/>
                <a:gd name="T14" fmla="*/ 2147483647 w 266"/>
                <a:gd name="T15" fmla="*/ 2147483647 h 234"/>
                <a:gd name="T16" fmla="*/ 0 w 266"/>
                <a:gd name="T17" fmla="*/ 2147483647 h 234"/>
                <a:gd name="T18" fmla="*/ 2147483647 w 266"/>
                <a:gd name="T19" fmla="*/ 2147483647 h 234"/>
                <a:gd name="T20" fmla="*/ 2147483647 w 266"/>
                <a:gd name="T21" fmla="*/ 2147483647 h 234"/>
                <a:gd name="T22" fmla="*/ 2147483647 w 266"/>
                <a:gd name="T23" fmla="*/ 2147483647 h 234"/>
                <a:gd name="T24" fmla="*/ 2147483647 w 266"/>
                <a:gd name="T25" fmla="*/ 2147483647 h 234"/>
                <a:gd name="T26" fmla="*/ 2147483647 w 266"/>
                <a:gd name="T27" fmla="*/ 2147483647 h 234"/>
                <a:gd name="T28" fmla="*/ 2147483647 w 266"/>
                <a:gd name="T29" fmla="*/ 2147483647 h 234"/>
                <a:gd name="T30" fmla="*/ 2147483647 w 266"/>
                <a:gd name="T31" fmla="*/ 2147483647 h 234"/>
                <a:gd name="T32" fmla="*/ 2147483647 w 266"/>
                <a:gd name="T33" fmla="*/ 2147483647 h 234"/>
                <a:gd name="T34" fmla="*/ 2147483647 w 266"/>
                <a:gd name="T35" fmla="*/ 2147483647 h 234"/>
                <a:gd name="T36" fmla="*/ 2147483647 w 266"/>
                <a:gd name="T37" fmla="*/ 2147483647 h 234"/>
                <a:gd name="T38" fmla="*/ 2147483647 w 266"/>
                <a:gd name="T39" fmla="*/ 2147483647 h 234"/>
                <a:gd name="T40" fmla="*/ 2147483647 w 266"/>
                <a:gd name="T41" fmla="*/ 2147483647 h 234"/>
                <a:gd name="T42" fmla="*/ 2147483647 w 266"/>
                <a:gd name="T43" fmla="*/ 2147483647 h 234"/>
                <a:gd name="T44" fmla="*/ 2147483647 w 266"/>
                <a:gd name="T45" fmla="*/ 2147483647 h 234"/>
                <a:gd name="T46" fmla="*/ 2147483647 w 266"/>
                <a:gd name="T47" fmla="*/ 2147483647 h 234"/>
                <a:gd name="T48" fmla="*/ 2147483647 w 266"/>
                <a:gd name="T49" fmla="*/ 2147483647 h 234"/>
                <a:gd name="T50" fmla="*/ 2147483647 w 266"/>
                <a:gd name="T51" fmla="*/ 2147483647 h 234"/>
                <a:gd name="T52" fmla="*/ 2147483647 w 266"/>
                <a:gd name="T53" fmla="*/ 2147483647 h 234"/>
                <a:gd name="T54" fmla="*/ 2147483647 w 266"/>
                <a:gd name="T55" fmla="*/ 2147483647 h 234"/>
                <a:gd name="T56" fmla="*/ 2147483647 w 266"/>
                <a:gd name="T57" fmla="*/ 0 h 234"/>
                <a:gd name="T58" fmla="*/ 2147483647 w 266"/>
                <a:gd name="T59" fmla="*/ 2147483647 h 234"/>
                <a:gd name="T60" fmla="*/ 2147483647 w 266"/>
                <a:gd name="T61" fmla="*/ 2147483647 h 234"/>
                <a:gd name="T62" fmla="*/ 2147483647 w 266"/>
                <a:gd name="T63" fmla="*/ 2147483647 h 234"/>
                <a:gd name="T64" fmla="*/ 2147483647 w 266"/>
                <a:gd name="T65" fmla="*/ 2147483647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6" h="234">
                  <a:moveTo>
                    <a:pt x="65" y="59"/>
                  </a:moveTo>
                  <a:lnTo>
                    <a:pt x="64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6" y="43"/>
                  </a:lnTo>
                  <a:lnTo>
                    <a:pt x="76" y="37"/>
                  </a:lnTo>
                  <a:lnTo>
                    <a:pt x="91" y="34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5" y="18"/>
                  </a:lnTo>
                  <a:lnTo>
                    <a:pt x="52" y="26"/>
                  </a:lnTo>
                  <a:lnTo>
                    <a:pt x="37" y="36"/>
                  </a:lnTo>
                  <a:lnTo>
                    <a:pt x="27" y="47"/>
                  </a:lnTo>
                  <a:lnTo>
                    <a:pt x="19" y="61"/>
                  </a:lnTo>
                  <a:lnTo>
                    <a:pt x="10" y="77"/>
                  </a:lnTo>
                  <a:lnTo>
                    <a:pt x="3" y="94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9" y="108"/>
                  </a:lnTo>
                  <a:lnTo>
                    <a:pt x="17" y="94"/>
                  </a:lnTo>
                  <a:lnTo>
                    <a:pt x="30" y="77"/>
                  </a:lnTo>
                  <a:lnTo>
                    <a:pt x="35" y="70"/>
                  </a:lnTo>
                  <a:lnTo>
                    <a:pt x="40" y="66"/>
                  </a:lnTo>
                  <a:lnTo>
                    <a:pt x="44" y="65"/>
                  </a:lnTo>
                  <a:lnTo>
                    <a:pt x="53" y="68"/>
                  </a:lnTo>
                  <a:lnTo>
                    <a:pt x="66" y="79"/>
                  </a:lnTo>
                  <a:lnTo>
                    <a:pt x="82" y="97"/>
                  </a:lnTo>
                  <a:lnTo>
                    <a:pt x="88" y="104"/>
                  </a:lnTo>
                  <a:lnTo>
                    <a:pt x="95" y="112"/>
                  </a:lnTo>
                  <a:lnTo>
                    <a:pt x="105" y="123"/>
                  </a:lnTo>
                  <a:lnTo>
                    <a:pt x="117" y="137"/>
                  </a:lnTo>
                  <a:lnTo>
                    <a:pt x="33" y="221"/>
                  </a:lnTo>
                  <a:lnTo>
                    <a:pt x="45" y="234"/>
                  </a:lnTo>
                  <a:lnTo>
                    <a:pt x="130" y="144"/>
                  </a:lnTo>
                  <a:lnTo>
                    <a:pt x="214" y="234"/>
                  </a:lnTo>
                  <a:lnTo>
                    <a:pt x="233" y="221"/>
                  </a:lnTo>
                  <a:lnTo>
                    <a:pt x="143" y="131"/>
                  </a:lnTo>
                  <a:lnTo>
                    <a:pt x="219" y="54"/>
                  </a:lnTo>
                  <a:lnTo>
                    <a:pt x="228" y="64"/>
                  </a:lnTo>
                  <a:lnTo>
                    <a:pt x="237" y="74"/>
                  </a:lnTo>
                  <a:lnTo>
                    <a:pt x="245" y="84"/>
                  </a:lnTo>
                  <a:lnTo>
                    <a:pt x="253" y="95"/>
                  </a:lnTo>
                  <a:lnTo>
                    <a:pt x="259" y="106"/>
                  </a:lnTo>
                  <a:lnTo>
                    <a:pt x="266" y="118"/>
                  </a:lnTo>
                  <a:lnTo>
                    <a:pt x="264" y="105"/>
                  </a:lnTo>
                  <a:lnTo>
                    <a:pt x="260" y="93"/>
                  </a:lnTo>
                  <a:lnTo>
                    <a:pt x="256" y="82"/>
                  </a:lnTo>
                  <a:lnTo>
                    <a:pt x="251" y="70"/>
                  </a:lnTo>
                  <a:lnTo>
                    <a:pt x="243" y="59"/>
                  </a:lnTo>
                  <a:lnTo>
                    <a:pt x="236" y="50"/>
                  </a:lnTo>
                  <a:lnTo>
                    <a:pt x="226" y="39"/>
                  </a:lnTo>
                  <a:lnTo>
                    <a:pt x="213" y="27"/>
                  </a:lnTo>
                  <a:lnTo>
                    <a:pt x="201" y="17"/>
                  </a:lnTo>
                  <a:lnTo>
                    <a:pt x="192" y="11"/>
                  </a:lnTo>
                  <a:lnTo>
                    <a:pt x="179" y="5"/>
                  </a:lnTo>
                  <a:lnTo>
                    <a:pt x="166" y="1"/>
                  </a:lnTo>
                  <a:lnTo>
                    <a:pt x="151" y="0"/>
                  </a:lnTo>
                  <a:lnTo>
                    <a:pt x="164" y="8"/>
                  </a:lnTo>
                  <a:lnTo>
                    <a:pt x="174" y="15"/>
                  </a:lnTo>
                  <a:lnTo>
                    <a:pt x="183" y="21"/>
                  </a:lnTo>
                  <a:lnTo>
                    <a:pt x="193" y="28"/>
                  </a:lnTo>
                  <a:lnTo>
                    <a:pt x="202" y="36"/>
                  </a:lnTo>
                  <a:lnTo>
                    <a:pt x="210" y="43"/>
                  </a:lnTo>
                  <a:lnTo>
                    <a:pt x="130" y="124"/>
                  </a:lnTo>
                  <a:lnTo>
                    <a:pt x="65" y="5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72"/>
            <p:cNvSpPr>
              <a:spLocks/>
            </p:cNvSpPr>
            <p:nvPr/>
          </p:nvSpPr>
          <p:spPr bwMode="auto">
            <a:xfrm>
              <a:off x="6352493" y="6397903"/>
              <a:ext cx="141287" cy="123825"/>
            </a:xfrm>
            <a:custGeom>
              <a:avLst/>
              <a:gdLst>
                <a:gd name="T0" fmla="*/ 2147483647 w 266"/>
                <a:gd name="T1" fmla="*/ 2147483647 h 234"/>
                <a:gd name="T2" fmla="*/ 2147483647 w 266"/>
                <a:gd name="T3" fmla="*/ 2147483647 h 234"/>
                <a:gd name="T4" fmla="*/ 2147483647 w 266"/>
                <a:gd name="T5" fmla="*/ 2147483647 h 234"/>
                <a:gd name="T6" fmla="*/ 2147483647 w 266"/>
                <a:gd name="T7" fmla="*/ 2147483647 h 234"/>
                <a:gd name="T8" fmla="*/ 2147483647 w 266"/>
                <a:gd name="T9" fmla="*/ 2147483647 h 234"/>
                <a:gd name="T10" fmla="*/ 2147483647 w 266"/>
                <a:gd name="T11" fmla="*/ 2147483647 h 234"/>
                <a:gd name="T12" fmla="*/ 2147483647 w 266"/>
                <a:gd name="T13" fmla="*/ 2147483647 h 234"/>
                <a:gd name="T14" fmla="*/ 2147483647 w 266"/>
                <a:gd name="T15" fmla="*/ 2147483647 h 234"/>
                <a:gd name="T16" fmla="*/ 0 w 266"/>
                <a:gd name="T17" fmla="*/ 2147483647 h 234"/>
                <a:gd name="T18" fmla="*/ 2147483647 w 266"/>
                <a:gd name="T19" fmla="*/ 2147483647 h 234"/>
                <a:gd name="T20" fmla="*/ 2147483647 w 266"/>
                <a:gd name="T21" fmla="*/ 2147483647 h 234"/>
                <a:gd name="T22" fmla="*/ 2147483647 w 266"/>
                <a:gd name="T23" fmla="*/ 2147483647 h 234"/>
                <a:gd name="T24" fmla="*/ 2147483647 w 266"/>
                <a:gd name="T25" fmla="*/ 2147483647 h 234"/>
                <a:gd name="T26" fmla="*/ 2147483647 w 266"/>
                <a:gd name="T27" fmla="*/ 2147483647 h 234"/>
                <a:gd name="T28" fmla="*/ 2147483647 w 266"/>
                <a:gd name="T29" fmla="*/ 2147483647 h 234"/>
                <a:gd name="T30" fmla="*/ 2147483647 w 266"/>
                <a:gd name="T31" fmla="*/ 2147483647 h 234"/>
                <a:gd name="T32" fmla="*/ 2147483647 w 266"/>
                <a:gd name="T33" fmla="*/ 2147483647 h 234"/>
                <a:gd name="T34" fmla="*/ 2147483647 w 266"/>
                <a:gd name="T35" fmla="*/ 2147483647 h 234"/>
                <a:gd name="T36" fmla="*/ 2147483647 w 266"/>
                <a:gd name="T37" fmla="*/ 2147483647 h 234"/>
                <a:gd name="T38" fmla="*/ 2147483647 w 266"/>
                <a:gd name="T39" fmla="*/ 2147483647 h 234"/>
                <a:gd name="T40" fmla="*/ 2147483647 w 266"/>
                <a:gd name="T41" fmla="*/ 2147483647 h 234"/>
                <a:gd name="T42" fmla="*/ 2147483647 w 266"/>
                <a:gd name="T43" fmla="*/ 2147483647 h 234"/>
                <a:gd name="T44" fmla="*/ 2147483647 w 266"/>
                <a:gd name="T45" fmla="*/ 2147483647 h 234"/>
                <a:gd name="T46" fmla="*/ 2147483647 w 266"/>
                <a:gd name="T47" fmla="*/ 2147483647 h 234"/>
                <a:gd name="T48" fmla="*/ 2147483647 w 266"/>
                <a:gd name="T49" fmla="*/ 2147483647 h 234"/>
                <a:gd name="T50" fmla="*/ 2147483647 w 266"/>
                <a:gd name="T51" fmla="*/ 2147483647 h 234"/>
                <a:gd name="T52" fmla="*/ 2147483647 w 266"/>
                <a:gd name="T53" fmla="*/ 2147483647 h 234"/>
                <a:gd name="T54" fmla="*/ 2147483647 w 266"/>
                <a:gd name="T55" fmla="*/ 2147483647 h 234"/>
                <a:gd name="T56" fmla="*/ 2147483647 w 266"/>
                <a:gd name="T57" fmla="*/ 0 h 234"/>
                <a:gd name="T58" fmla="*/ 2147483647 w 266"/>
                <a:gd name="T59" fmla="*/ 2147483647 h 234"/>
                <a:gd name="T60" fmla="*/ 2147483647 w 266"/>
                <a:gd name="T61" fmla="*/ 2147483647 h 234"/>
                <a:gd name="T62" fmla="*/ 2147483647 w 266"/>
                <a:gd name="T63" fmla="*/ 2147483647 h 234"/>
                <a:gd name="T64" fmla="*/ 2147483647 w 266"/>
                <a:gd name="T65" fmla="*/ 2147483647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6" h="234">
                  <a:moveTo>
                    <a:pt x="65" y="59"/>
                  </a:moveTo>
                  <a:lnTo>
                    <a:pt x="64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6" y="43"/>
                  </a:lnTo>
                  <a:lnTo>
                    <a:pt x="76" y="37"/>
                  </a:lnTo>
                  <a:lnTo>
                    <a:pt x="91" y="34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5" y="18"/>
                  </a:lnTo>
                  <a:lnTo>
                    <a:pt x="52" y="26"/>
                  </a:lnTo>
                  <a:lnTo>
                    <a:pt x="37" y="36"/>
                  </a:lnTo>
                  <a:lnTo>
                    <a:pt x="27" y="47"/>
                  </a:lnTo>
                  <a:lnTo>
                    <a:pt x="19" y="61"/>
                  </a:lnTo>
                  <a:lnTo>
                    <a:pt x="10" y="77"/>
                  </a:lnTo>
                  <a:lnTo>
                    <a:pt x="3" y="94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9" y="108"/>
                  </a:lnTo>
                  <a:lnTo>
                    <a:pt x="17" y="94"/>
                  </a:lnTo>
                  <a:lnTo>
                    <a:pt x="30" y="77"/>
                  </a:lnTo>
                  <a:lnTo>
                    <a:pt x="35" y="70"/>
                  </a:lnTo>
                  <a:lnTo>
                    <a:pt x="40" y="66"/>
                  </a:lnTo>
                  <a:lnTo>
                    <a:pt x="44" y="65"/>
                  </a:lnTo>
                  <a:lnTo>
                    <a:pt x="53" y="68"/>
                  </a:lnTo>
                  <a:lnTo>
                    <a:pt x="66" y="79"/>
                  </a:lnTo>
                  <a:lnTo>
                    <a:pt x="82" y="97"/>
                  </a:lnTo>
                  <a:lnTo>
                    <a:pt x="88" y="104"/>
                  </a:lnTo>
                  <a:lnTo>
                    <a:pt x="95" y="112"/>
                  </a:lnTo>
                  <a:lnTo>
                    <a:pt x="105" y="123"/>
                  </a:lnTo>
                  <a:lnTo>
                    <a:pt x="117" y="137"/>
                  </a:lnTo>
                  <a:lnTo>
                    <a:pt x="33" y="221"/>
                  </a:lnTo>
                  <a:lnTo>
                    <a:pt x="45" y="234"/>
                  </a:lnTo>
                  <a:lnTo>
                    <a:pt x="130" y="144"/>
                  </a:lnTo>
                  <a:lnTo>
                    <a:pt x="214" y="234"/>
                  </a:lnTo>
                  <a:lnTo>
                    <a:pt x="233" y="221"/>
                  </a:lnTo>
                  <a:lnTo>
                    <a:pt x="143" y="131"/>
                  </a:lnTo>
                  <a:lnTo>
                    <a:pt x="219" y="54"/>
                  </a:lnTo>
                  <a:lnTo>
                    <a:pt x="228" y="64"/>
                  </a:lnTo>
                  <a:lnTo>
                    <a:pt x="237" y="74"/>
                  </a:lnTo>
                  <a:lnTo>
                    <a:pt x="245" y="84"/>
                  </a:lnTo>
                  <a:lnTo>
                    <a:pt x="253" y="95"/>
                  </a:lnTo>
                  <a:lnTo>
                    <a:pt x="259" y="106"/>
                  </a:lnTo>
                  <a:lnTo>
                    <a:pt x="266" y="118"/>
                  </a:lnTo>
                  <a:lnTo>
                    <a:pt x="264" y="105"/>
                  </a:lnTo>
                  <a:lnTo>
                    <a:pt x="260" y="93"/>
                  </a:lnTo>
                  <a:lnTo>
                    <a:pt x="256" y="82"/>
                  </a:lnTo>
                  <a:lnTo>
                    <a:pt x="251" y="70"/>
                  </a:lnTo>
                  <a:lnTo>
                    <a:pt x="243" y="59"/>
                  </a:lnTo>
                  <a:lnTo>
                    <a:pt x="236" y="50"/>
                  </a:lnTo>
                  <a:lnTo>
                    <a:pt x="226" y="39"/>
                  </a:lnTo>
                  <a:lnTo>
                    <a:pt x="213" y="27"/>
                  </a:lnTo>
                  <a:lnTo>
                    <a:pt x="201" y="17"/>
                  </a:lnTo>
                  <a:lnTo>
                    <a:pt x="192" y="11"/>
                  </a:lnTo>
                  <a:lnTo>
                    <a:pt x="179" y="5"/>
                  </a:lnTo>
                  <a:lnTo>
                    <a:pt x="166" y="1"/>
                  </a:lnTo>
                  <a:lnTo>
                    <a:pt x="151" y="0"/>
                  </a:lnTo>
                  <a:lnTo>
                    <a:pt x="164" y="8"/>
                  </a:lnTo>
                  <a:lnTo>
                    <a:pt x="174" y="15"/>
                  </a:lnTo>
                  <a:lnTo>
                    <a:pt x="183" y="21"/>
                  </a:lnTo>
                  <a:lnTo>
                    <a:pt x="193" y="28"/>
                  </a:lnTo>
                  <a:lnTo>
                    <a:pt x="202" y="36"/>
                  </a:lnTo>
                  <a:lnTo>
                    <a:pt x="210" y="43"/>
                  </a:lnTo>
                  <a:lnTo>
                    <a:pt x="130" y="124"/>
                  </a:lnTo>
                  <a:lnTo>
                    <a:pt x="65" y="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73" name="Group 473"/>
            <p:cNvGrpSpPr>
              <a:grpSpLocks/>
            </p:cNvGrpSpPr>
            <p:nvPr/>
          </p:nvGrpSpPr>
          <p:grpSpPr bwMode="auto">
            <a:xfrm>
              <a:off x="2177368" y="2584728"/>
              <a:ext cx="3090862" cy="2325687"/>
              <a:chOff x="1393" y="1121"/>
              <a:chExt cx="1947" cy="1465"/>
            </a:xfrm>
          </p:grpSpPr>
          <p:sp>
            <p:nvSpPr>
              <p:cNvPr id="474" name="Freeform 474"/>
              <p:cNvSpPr>
                <a:spLocks/>
              </p:cNvSpPr>
              <p:nvPr/>
            </p:nvSpPr>
            <p:spPr bwMode="auto">
              <a:xfrm>
                <a:off x="2814" y="1876"/>
                <a:ext cx="200" cy="341"/>
              </a:xfrm>
              <a:custGeom>
                <a:avLst/>
                <a:gdLst>
                  <a:gd name="T0" fmla="*/ 0 w 600"/>
                  <a:gd name="T1" fmla="*/ 0 h 1021"/>
                  <a:gd name="T2" fmla="*/ 0 w 600"/>
                  <a:gd name="T3" fmla="*/ 0 h 1021"/>
                  <a:gd name="T4" fmla="*/ 0 w 600"/>
                  <a:gd name="T5" fmla="*/ 0 h 1021"/>
                  <a:gd name="T6" fmla="*/ 0 w 600"/>
                  <a:gd name="T7" fmla="*/ 0 h 1021"/>
                  <a:gd name="T8" fmla="*/ 0 w 600"/>
                  <a:gd name="T9" fmla="*/ 0 h 1021"/>
                  <a:gd name="T10" fmla="*/ 0 w 600"/>
                  <a:gd name="T11" fmla="*/ 0 h 1021"/>
                  <a:gd name="T12" fmla="*/ 0 w 600"/>
                  <a:gd name="T13" fmla="*/ 0 h 1021"/>
                  <a:gd name="T14" fmla="*/ 0 w 600"/>
                  <a:gd name="T15" fmla="*/ 0 h 1021"/>
                  <a:gd name="T16" fmla="*/ 0 w 600"/>
                  <a:gd name="T17" fmla="*/ 0 h 1021"/>
                  <a:gd name="T18" fmla="*/ 0 w 600"/>
                  <a:gd name="T19" fmla="*/ 0 h 1021"/>
                  <a:gd name="T20" fmla="*/ 0 w 600"/>
                  <a:gd name="T21" fmla="*/ 0 h 1021"/>
                  <a:gd name="T22" fmla="*/ 0 w 600"/>
                  <a:gd name="T23" fmla="*/ 0 h 1021"/>
                  <a:gd name="T24" fmla="*/ 0 w 600"/>
                  <a:gd name="T25" fmla="*/ 0 h 1021"/>
                  <a:gd name="T26" fmla="*/ 0 w 600"/>
                  <a:gd name="T27" fmla="*/ 0 h 1021"/>
                  <a:gd name="T28" fmla="*/ 0 w 600"/>
                  <a:gd name="T29" fmla="*/ 0 h 1021"/>
                  <a:gd name="T30" fmla="*/ 0 w 600"/>
                  <a:gd name="T31" fmla="*/ 0 h 1021"/>
                  <a:gd name="T32" fmla="*/ 0 w 600"/>
                  <a:gd name="T33" fmla="*/ 0 h 1021"/>
                  <a:gd name="T34" fmla="*/ 0 w 600"/>
                  <a:gd name="T35" fmla="*/ 0 h 1021"/>
                  <a:gd name="T36" fmla="*/ 0 w 600"/>
                  <a:gd name="T37" fmla="*/ 0 h 1021"/>
                  <a:gd name="T38" fmla="*/ 0 w 600"/>
                  <a:gd name="T39" fmla="*/ 0 h 1021"/>
                  <a:gd name="T40" fmla="*/ 0 w 600"/>
                  <a:gd name="T41" fmla="*/ 0 h 1021"/>
                  <a:gd name="T42" fmla="*/ 0 w 600"/>
                  <a:gd name="T43" fmla="*/ 0 h 1021"/>
                  <a:gd name="T44" fmla="*/ 0 w 600"/>
                  <a:gd name="T45" fmla="*/ 0 h 1021"/>
                  <a:gd name="T46" fmla="*/ 0 w 600"/>
                  <a:gd name="T47" fmla="*/ 0 h 1021"/>
                  <a:gd name="T48" fmla="*/ 0 w 600"/>
                  <a:gd name="T49" fmla="*/ 0 h 1021"/>
                  <a:gd name="T50" fmla="*/ 0 w 600"/>
                  <a:gd name="T51" fmla="*/ 0 h 1021"/>
                  <a:gd name="T52" fmla="*/ 0 w 600"/>
                  <a:gd name="T53" fmla="*/ 0 h 1021"/>
                  <a:gd name="T54" fmla="*/ 0 w 600"/>
                  <a:gd name="T55" fmla="*/ 0 h 1021"/>
                  <a:gd name="T56" fmla="*/ 0 w 600"/>
                  <a:gd name="T57" fmla="*/ 0 h 1021"/>
                  <a:gd name="T58" fmla="*/ 0 w 600"/>
                  <a:gd name="T59" fmla="*/ 0 h 1021"/>
                  <a:gd name="T60" fmla="*/ 0 w 600"/>
                  <a:gd name="T61" fmla="*/ 0 h 1021"/>
                  <a:gd name="T62" fmla="*/ 0 w 600"/>
                  <a:gd name="T63" fmla="*/ 0 h 1021"/>
                  <a:gd name="T64" fmla="*/ 0 w 600"/>
                  <a:gd name="T65" fmla="*/ 0 h 1021"/>
                  <a:gd name="T66" fmla="*/ 0 w 600"/>
                  <a:gd name="T67" fmla="*/ 0 h 1021"/>
                  <a:gd name="T68" fmla="*/ 0 w 600"/>
                  <a:gd name="T69" fmla="*/ 0 h 1021"/>
                  <a:gd name="T70" fmla="*/ 0 w 600"/>
                  <a:gd name="T71" fmla="*/ 0 h 1021"/>
                  <a:gd name="T72" fmla="*/ 0 w 600"/>
                  <a:gd name="T73" fmla="*/ 0 h 1021"/>
                  <a:gd name="T74" fmla="*/ 0 w 600"/>
                  <a:gd name="T75" fmla="*/ 0 h 1021"/>
                  <a:gd name="T76" fmla="*/ 0 w 600"/>
                  <a:gd name="T77" fmla="*/ 0 h 1021"/>
                  <a:gd name="T78" fmla="*/ 0 w 600"/>
                  <a:gd name="T79" fmla="*/ 0 h 1021"/>
                  <a:gd name="T80" fmla="*/ 0 w 600"/>
                  <a:gd name="T81" fmla="*/ 0 h 1021"/>
                  <a:gd name="T82" fmla="*/ 0 w 600"/>
                  <a:gd name="T83" fmla="*/ 0 h 1021"/>
                  <a:gd name="T84" fmla="*/ 0 w 600"/>
                  <a:gd name="T85" fmla="*/ 0 h 1021"/>
                  <a:gd name="T86" fmla="*/ 0 w 600"/>
                  <a:gd name="T87" fmla="*/ 0 h 1021"/>
                  <a:gd name="T88" fmla="*/ 0 w 600"/>
                  <a:gd name="T89" fmla="*/ 0 h 10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0" h="1021">
                    <a:moveTo>
                      <a:pt x="382" y="88"/>
                    </a:moveTo>
                    <a:lnTo>
                      <a:pt x="321" y="69"/>
                    </a:lnTo>
                    <a:lnTo>
                      <a:pt x="287" y="55"/>
                    </a:lnTo>
                    <a:lnTo>
                      <a:pt x="214" y="25"/>
                    </a:lnTo>
                    <a:lnTo>
                      <a:pt x="168" y="6"/>
                    </a:lnTo>
                    <a:lnTo>
                      <a:pt x="135" y="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40" y="25"/>
                    </a:lnTo>
                    <a:lnTo>
                      <a:pt x="24" y="44"/>
                    </a:lnTo>
                    <a:lnTo>
                      <a:pt x="11" y="77"/>
                    </a:lnTo>
                    <a:lnTo>
                      <a:pt x="3" y="112"/>
                    </a:lnTo>
                    <a:lnTo>
                      <a:pt x="0" y="152"/>
                    </a:lnTo>
                    <a:lnTo>
                      <a:pt x="4" y="201"/>
                    </a:lnTo>
                    <a:lnTo>
                      <a:pt x="21" y="230"/>
                    </a:lnTo>
                    <a:lnTo>
                      <a:pt x="41" y="241"/>
                    </a:lnTo>
                    <a:lnTo>
                      <a:pt x="86" y="263"/>
                    </a:lnTo>
                    <a:lnTo>
                      <a:pt x="121" y="276"/>
                    </a:lnTo>
                    <a:lnTo>
                      <a:pt x="149" y="288"/>
                    </a:lnTo>
                    <a:lnTo>
                      <a:pt x="200" y="329"/>
                    </a:lnTo>
                    <a:lnTo>
                      <a:pt x="226" y="350"/>
                    </a:lnTo>
                    <a:lnTo>
                      <a:pt x="263" y="390"/>
                    </a:lnTo>
                    <a:lnTo>
                      <a:pt x="312" y="445"/>
                    </a:lnTo>
                    <a:lnTo>
                      <a:pt x="339" y="499"/>
                    </a:lnTo>
                    <a:lnTo>
                      <a:pt x="359" y="578"/>
                    </a:lnTo>
                    <a:lnTo>
                      <a:pt x="362" y="637"/>
                    </a:lnTo>
                    <a:lnTo>
                      <a:pt x="356" y="686"/>
                    </a:lnTo>
                    <a:lnTo>
                      <a:pt x="342" y="759"/>
                    </a:lnTo>
                    <a:lnTo>
                      <a:pt x="324" y="850"/>
                    </a:lnTo>
                    <a:lnTo>
                      <a:pt x="312" y="930"/>
                    </a:lnTo>
                    <a:lnTo>
                      <a:pt x="418" y="1021"/>
                    </a:lnTo>
                    <a:lnTo>
                      <a:pt x="465" y="929"/>
                    </a:lnTo>
                    <a:lnTo>
                      <a:pt x="501" y="848"/>
                    </a:lnTo>
                    <a:lnTo>
                      <a:pt x="530" y="770"/>
                    </a:lnTo>
                    <a:lnTo>
                      <a:pt x="560" y="680"/>
                    </a:lnTo>
                    <a:lnTo>
                      <a:pt x="579" y="580"/>
                    </a:lnTo>
                    <a:lnTo>
                      <a:pt x="591" y="498"/>
                    </a:lnTo>
                    <a:lnTo>
                      <a:pt x="600" y="426"/>
                    </a:lnTo>
                    <a:lnTo>
                      <a:pt x="599" y="347"/>
                    </a:lnTo>
                    <a:lnTo>
                      <a:pt x="580" y="279"/>
                    </a:lnTo>
                    <a:lnTo>
                      <a:pt x="560" y="235"/>
                    </a:lnTo>
                    <a:lnTo>
                      <a:pt x="519" y="191"/>
                    </a:lnTo>
                    <a:lnTo>
                      <a:pt x="481" y="157"/>
                    </a:lnTo>
                    <a:lnTo>
                      <a:pt x="422" y="110"/>
                    </a:lnTo>
                    <a:lnTo>
                      <a:pt x="382" y="88"/>
                    </a:lnTo>
                    <a:close/>
                  </a:path>
                </a:pathLst>
              </a:custGeom>
              <a:solidFill>
                <a:srgbClr val="7A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475"/>
              <p:cNvSpPr>
                <a:spLocks/>
              </p:cNvSpPr>
              <p:nvPr/>
            </p:nvSpPr>
            <p:spPr bwMode="auto">
              <a:xfrm>
                <a:off x="2725" y="1121"/>
                <a:ext cx="615" cy="766"/>
              </a:xfrm>
              <a:custGeom>
                <a:avLst/>
                <a:gdLst>
                  <a:gd name="T0" fmla="*/ 0 w 1845"/>
                  <a:gd name="T1" fmla="*/ 0 h 2298"/>
                  <a:gd name="T2" fmla="*/ 0 w 1845"/>
                  <a:gd name="T3" fmla="*/ 0 h 2298"/>
                  <a:gd name="T4" fmla="*/ 0 w 1845"/>
                  <a:gd name="T5" fmla="*/ 0 h 2298"/>
                  <a:gd name="T6" fmla="*/ 0 w 1845"/>
                  <a:gd name="T7" fmla="*/ 0 h 2298"/>
                  <a:gd name="T8" fmla="*/ 0 w 1845"/>
                  <a:gd name="T9" fmla="*/ 0 h 2298"/>
                  <a:gd name="T10" fmla="*/ 0 w 1845"/>
                  <a:gd name="T11" fmla="*/ 0 h 2298"/>
                  <a:gd name="T12" fmla="*/ 0 w 1845"/>
                  <a:gd name="T13" fmla="*/ 0 h 2298"/>
                  <a:gd name="T14" fmla="*/ 0 w 1845"/>
                  <a:gd name="T15" fmla="*/ 0 h 2298"/>
                  <a:gd name="T16" fmla="*/ 0 w 1845"/>
                  <a:gd name="T17" fmla="*/ 0 h 2298"/>
                  <a:gd name="T18" fmla="*/ 0 w 1845"/>
                  <a:gd name="T19" fmla="*/ 0 h 2298"/>
                  <a:gd name="T20" fmla="*/ 0 w 1845"/>
                  <a:gd name="T21" fmla="*/ 0 h 2298"/>
                  <a:gd name="T22" fmla="*/ 0 w 1845"/>
                  <a:gd name="T23" fmla="*/ 0 h 2298"/>
                  <a:gd name="T24" fmla="*/ 0 w 1845"/>
                  <a:gd name="T25" fmla="*/ 0 h 2298"/>
                  <a:gd name="T26" fmla="*/ 0 w 1845"/>
                  <a:gd name="T27" fmla="*/ 0 h 2298"/>
                  <a:gd name="T28" fmla="*/ 0 w 1845"/>
                  <a:gd name="T29" fmla="*/ 0 h 2298"/>
                  <a:gd name="T30" fmla="*/ 0 w 1845"/>
                  <a:gd name="T31" fmla="*/ 0 h 2298"/>
                  <a:gd name="T32" fmla="*/ 0 w 1845"/>
                  <a:gd name="T33" fmla="*/ 0 h 2298"/>
                  <a:gd name="T34" fmla="*/ 0 w 1845"/>
                  <a:gd name="T35" fmla="*/ 0 h 2298"/>
                  <a:gd name="T36" fmla="*/ 0 w 1845"/>
                  <a:gd name="T37" fmla="*/ 0 h 2298"/>
                  <a:gd name="T38" fmla="*/ 0 w 1845"/>
                  <a:gd name="T39" fmla="*/ 0 h 2298"/>
                  <a:gd name="T40" fmla="*/ 0 w 1845"/>
                  <a:gd name="T41" fmla="*/ 0 h 2298"/>
                  <a:gd name="T42" fmla="*/ 0 w 1845"/>
                  <a:gd name="T43" fmla="*/ 0 h 2298"/>
                  <a:gd name="T44" fmla="*/ 0 w 1845"/>
                  <a:gd name="T45" fmla="*/ 0 h 2298"/>
                  <a:gd name="T46" fmla="*/ 0 w 1845"/>
                  <a:gd name="T47" fmla="*/ 0 h 2298"/>
                  <a:gd name="T48" fmla="*/ 0 w 1845"/>
                  <a:gd name="T49" fmla="*/ 0 h 2298"/>
                  <a:gd name="T50" fmla="*/ 0 w 1845"/>
                  <a:gd name="T51" fmla="*/ 0 h 2298"/>
                  <a:gd name="T52" fmla="*/ 0 w 1845"/>
                  <a:gd name="T53" fmla="*/ 0 h 2298"/>
                  <a:gd name="T54" fmla="*/ 0 w 1845"/>
                  <a:gd name="T55" fmla="*/ 0 h 2298"/>
                  <a:gd name="T56" fmla="*/ 0 w 1845"/>
                  <a:gd name="T57" fmla="*/ 0 h 2298"/>
                  <a:gd name="T58" fmla="*/ 0 w 1845"/>
                  <a:gd name="T59" fmla="*/ 0 h 2298"/>
                  <a:gd name="T60" fmla="*/ 0 w 1845"/>
                  <a:gd name="T61" fmla="*/ 0 h 2298"/>
                  <a:gd name="T62" fmla="*/ 0 w 1845"/>
                  <a:gd name="T63" fmla="*/ 0 h 2298"/>
                  <a:gd name="T64" fmla="*/ 0 w 1845"/>
                  <a:gd name="T65" fmla="*/ 0 h 2298"/>
                  <a:gd name="T66" fmla="*/ 0 w 1845"/>
                  <a:gd name="T67" fmla="*/ 0 h 2298"/>
                  <a:gd name="T68" fmla="*/ 0 w 1845"/>
                  <a:gd name="T69" fmla="*/ 0 h 2298"/>
                  <a:gd name="T70" fmla="*/ 0 w 1845"/>
                  <a:gd name="T71" fmla="*/ 0 h 2298"/>
                  <a:gd name="T72" fmla="*/ 0 w 1845"/>
                  <a:gd name="T73" fmla="*/ 0 h 2298"/>
                  <a:gd name="T74" fmla="*/ 0 w 1845"/>
                  <a:gd name="T75" fmla="*/ 0 h 2298"/>
                  <a:gd name="T76" fmla="*/ 0 w 1845"/>
                  <a:gd name="T77" fmla="*/ 0 h 2298"/>
                  <a:gd name="T78" fmla="*/ 0 w 1845"/>
                  <a:gd name="T79" fmla="*/ 0 h 2298"/>
                  <a:gd name="T80" fmla="*/ 0 w 1845"/>
                  <a:gd name="T81" fmla="*/ 0 h 2298"/>
                  <a:gd name="T82" fmla="*/ 0 w 1845"/>
                  <a:gd name="T83" fmla="*/ 0 h 2298"/>
                  <a:gd name="T84" fmla="*/ 0 w 1845"/>
                  <a:gd name="T85" fmla="*/ 0 h 22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45" h="2298">
                    <a:moveTo>
                      <a:pt x="1800" y="1101"/>
                    </a:moveTo>
                    <a:lnTo>
                      <a:pt x="1827" y="989"/>
                    </a:lnTo>
                    <a:lnTo>
                      <a:pt x="1842" y="901"/>
                    </a:lnTo>
                    <a:lnTo>
                      <a:pt x="1845" y="817"/>
                    </a:lnTo>
                    <a:lnTo>
                      <a:pt x="1808" y="699"/>
                    </a:lnTo>
                    <a:lnTo>
                      <a:pt x="1728" y="569"/>
                    </a:lnTo>
                    <a:lnTo>
                      <a:pt x="1636" y="474"/>
                    </a:lnTo>
                    <a:lnTo>
                      <a:pt x="1555" y="377"/>
                    </a:lnTo>
                    <a:lnTo>
                      <a:pt x="1484" y="284"/>
                    </a:lnTo>
                    <a:lnTo>
                      <a:pt x="1429" y="212"/>
                    </a:lnTo>
                    <a:lnTo>
                      <a:pt x="1406" y="187"/>
                    </a:lnTo>
                    <a:lnTo>
                      <a:pt x="1377" y="136"/>
                    </a:lnTo>
                    <a:lnTo>
                      <a:pt x="1364" y="114"/>
                    </a:lnTo>
                    <a:lnTo>
                      <a:pt x="1352" y="78"/>
                    </a:lnTo>
                    <a:lnTo>
                      <a:pt x="1347" y="64"/>
                    </a:lnTo>
                    <a:lnTo>
                      <a:pt x="1340" y="35"/>
                    </a:lnTo>
                    <a:lnTo>
                      <a:pt x="1339" y="0"/>
                    </a:lnTo>
                    <a:lnTo>
                      <a:pt x="793" y="99"/>
                    </a:lnTo>
                    <a:lnTo>
                      <a:pt x="895" y="187"/>
                    </a:lnTo>
                    <a:lnTo>
                      <a:pt x="954" y="253"/>
                    </a:lnTo>
                    <a:lnTo>
                      <a:pt x="1001" y="292"/>
                    </a:lnTo>
                    <a:lnTo>
                      <a:pt x="1041" y="326"/>
                    </a:lnTo>
                    <a:lnTo>
                      <a:pt x="1077" y="365"/>
                    </a:lnTo>
                    <a:lnTo>
                      <a:pt x="1119" y="407"/>
                    </a:lnTo>
                    <a:lnTo>
                      <a:pt x="1181" y="480"/>
                    </a:lnTo>
                    <a:lnTo>
                      <a:pt x="1234" y="541"/>
                    </a:lnTo>
                    <a:lnTo>
                      <a:pt x="1271" y="586"/>
                    </a:lnTo>
                    <a:lnTo>
                      <a:pt x="1321" y="633"/>
                    </a:lnTo>
                    <a:lnTo>
                      <a:pt x="1368" y="685"/>
                    </a:lnTo>
                    <a:lnTo>
                      <a:pt x="1392" y="716"/>
                    </a:lnTo>
                    <a:lnTo>
                      <a:pt x="1401" y="750"/>
                    </a:lnTo>
                    <a:lnTo>
                      <a:pt x="1399" y="782"/>
                    </a:lnTo>
                    <a:lnTo>
                      <a:pt x="1386" y="822"/>
                    </a:lnTo>
                    <a:lnTo>
                      <a:pt x="1373" y="878"/>
                    </a:lnTo>
                    <a:lnTo>
                      <a:pt x="1346" y="927"/>
                    </a:lnTo>
                    <a:lnTo>
                      <a:pt x="1328" y="975"/>
                    </a:lnTo>
                    <a:lnTo>
                      <a:pt x="1310" y="1029"/>
                    </a:lnTo>
                    <a:lnTo>
                      <a:pt x="1288" y="1087"/>
                    </a:lnTo>
                    <a:lnTo>
                      <a:pt x="1248" y="1161"/>
                    </a:lnTo>
                    <a:lnTo>
                      <a:pt x="1221" y="1232"/>
                    </a:lnTo>
                    <a:lnTo>
                      <a:pt x="1200" y="1302"/>
                    </a:lnTo>
                    <a:lnTo>
                      <a:pt x="1183" y="1358"/>
                    </a:lnTo>
                    <a:lnTo>
                      <a:pt x="1164" y="1406"/>
                    </a:lnTo>
                    <a:lnTo>
                      <a:pt x="1139" y="1468"/>
                    </a:lnTo>
                    <a:lnTo>
                      <a:pt x="1118" y="1508"/>
                    </a:lnTo>
                    <a:lnTo>
                      <a:pt x="1089" y="1554"/>
                    </a:lnTo>
                    <a:lnTo>
                      <a:pt x="1067" y="1583"/>
                    </a:lnTo>
                    <a:lnTo>
                      <a:pt x="1045" y="1615"/>
                    </a:lnTo>
                    <a:lnTo>
                      <a:pt x="1067" y="1631"/>
                    </a:lnTo>
                    <a:lnTo>
                      <a:pt x="1075" y="1648"/>
                    </a:lnTo>
                    <a:lnTo>
                      <a:pt x="1083" y="1670"/>
                    </a:lnTo>
                    <a:lnTo>
                      <a:pt x="1083" y="1690"/>
                    </a:lnTo>
                    <a:lnTo>
                      <a:pt x="1081" y="1712"/>
                    </a:lnTo>
                    <a:lnTo>
                      <a:pt x="1074" y="1730"/>
                    </a:lnTo>
                    <a:lnTo>
                      <a:pt x="1065" y="1755"/>
                    </a:lnTo>
                    <a:lnTo>
                      <a:pt x="1051" y="1773"/>
                    </a:lnTo>
                    <a:lnTo>
                      <a:pt x="1036" y="1789"/>
                    </a:lnTo>
                    <a:lnTo>
                      <a:pt x="1010" y="1808"/>
                    </a:lnTo>
                    <a:lnTo>
                      <a:pt x="988" y="1816"/>
                    </a:lnTo>
                    <a:lnTo>
                      <a:pt x="954" y="1823"/>
                    </a:lnTo>
                    <a:lnTo>
                      <a:pt x="907" y="1825"/>
                    </a:lnTo>
                    <a:lnTo>
                      <a:pt x="871" y="1821"/>
                    </a:lnTo>
                    <a:lnTo>
                      <a:pt x="851" y="1813"/>
                    </a:lnTo>
                    <a:lnTo>
                      <a:pt x="828" y="1805"/>
                    </a:lnTo>
                    <a:lnTo>
                      <a:pt x="819" y="1788"/>
                    </a:lnTo>
                    <a:lnTo>
                      <a:pt x="813" y="1782"/>
                    </a:lnTo>
                    <a:lnTo>
                      <a:pt x="783" y="1786"/>
                    </a:lnTo>
                    <a:lnTo>
                      <a:pt x="741" y="1783"/>
                    </a:lnTo>
                    <a:lnTo>
                      <a:pt x="687" y="1775"/>
                    </a:lnTo>
                    <a:lnTo>
                      <a:pt x="656" y="1768"/>
                    </a:lnTo>
                    <a:lnTo>
                      <a:pt x="622" y="1762"/>
                    </a:lnTo>
                    <a:lnTo>
                      <a:pt x="567" y="1753"/>
                    </a:lnTo>
                    <a:lnTo>
                      <a:pt x="516" y="1742"/>
                    </a:lnTo>
                    <a:lnTo>
                      <a:pt x="473" y="1729"/>
                    </a:lnTo>
                    <a:lnTo>
                      <a:pt x="426" y="1726"/>
                    </a:lnTo>
                    <a:lnTo>
                      <a:pt x="381" y="1724"/>
                    </a:lnTo>
                    <a:lnTo>
                      <a:pt x="339" y="1728"/>
                    </a:lnTo>
                    <a:lnTo>
                      <a:pt x="299" y="1742"/>
                    </a:lnTo>
                    <a:lnTo>
                      <a:pt x="250" y="1766"/>
                    </a:lnTo>
                    <a:lnTo>
                      <a:pt x="204" y="1803"/>
                    </a:lnTo>
                    <a:lnTo>
                      <a:pt x="160" y="1848"/>
                    </a:lnTo>
                    <a:lnTo>
                      <a:pt x="122" y="1910"/>
                    </a:lnTo>
                    <a:lnTo>
                      <a:pt x="93" y="1976"/>
                    </a:lnTo>
                    <a:lnTo>
                      <a:pt x="57" y="2064"/>
                    </a:lnTo>
                    <a:lnTo>
                      <a:pt x="35" y="2118"/>
                    </a:lnTo>
                    <a:lnTo>
                      <a:pt x="11" y="2184"/>
                    </a:lnTo>
                    <a:lnTo>
                      <a:pt x="6" y="2215"/>
                    </a:lnTo>
                    <a:lnTo>
                      <a:pt x="1" y="2248"/>
                    </a:lnTo>
                    <a:lnTo>
                      <a:pt x="0" y="2263"/>
                    </a:lnTo>
                    <a:lnTo>
                      <a:pt x="13" y="2285"/>
                    </a:lnTo>
                    <a:lnTo>
                      <a:pt x="43" y="2296"/>
                    </a:lnTo>
                    <a:lnTo>
                      <a:pt x="69" y="2298"/>
                    </a:lnTo>
                    <a:lnTo>
                      <a:pt x="93" y="2295"/>
                    </a:lnTo>
                    <a:lnTo>
                      <a:pt x="127" y="2283"/>
                    </a:lnTo>
                    <a:lnTo>
                      <a:pt x="138" y="2277"/>
                    </a:lnTo>
                    <a:lnTo>
                      <a:pt x="160" y="2267"/>
                    </a:lnTo>
                    <a:lnTo>
                      <a:pt x="186" y="2250"/>
                    </a:lnTo>
                    <a:lnTo>
                      <a:pt x="216" y="2229"/>
                    </a:lnTo>
                    <a:lnTo>
                      <a:pt x="243" y="2202"/>
                    </a:lnTo>
                    <a:lnTo>
                      <a:pt x="271" y="2181"/>
                    </a:lnTo>
                    <a:lnTo>
                      <a:pt x="297" y="2153"/>
                    </a:lnTo>
                    <a:lnTo>
                      <a:pt x="342" y="2118"/>
                    </a:lnTo>
                    <a:lnTo>
                      <a:pt x="386" y="2097"/>
                    </a:lnTo>
                    <a:lnTo>
                      <a:pt x="417" y="2085"/>
                    </a:lnTo>
                    <a:lnTo>
                      <a:pt x="473" y="2071"/>
                    </a:lnTo>
                    <a:lnTo>
                      <a:pt x="526" y="2067"/>
                    </a:lnTo>
                    <a:lnTo>
                      <a:pt x="568" y="2069"/>
                    </a:lnTo>
                    <a:lnTo>
                      <a:pt x="616" y="2073"/>
                    </a:lnTo>
                    <a:lnTo>
                      <a:pt x="683" y="2079"/>
                    </a:lnTo>
                    <a:lnTo>
                      <a:pt x="741" y="2072"/>
                    </a:lnTo>
                    <a:lnTo>
                      <a:pt x="834" y="2051"/>
                    </a:lnTo>
                    <a:lnTo>
                      <a:pt x="909" y="2029"/>
                    </a:lnTo>
                    <a:lnTo>
                      <a:pt x="950" y="2005"/>
                    </a:lnTo>
                    <a:lnTo>
                      <a:pt x="994" y="1972"/>
                    </a:lnTo>
                    <a:lnTo>
                      <a:pt x="1029" y="1940"/>
                    </a:lnTo>
                    <a:lnTo>
                      <a:pt x="1070" y="1897"/>
                    </a:lnTo>
                    <a:lnTo>
                      <a:pt x="1101" y="1862"/>
                    </a:lnTo>
                    <a:lnTo>
                      <a:pt x="1131" y="1822"/>
                    </a:lnTo>
                    <a:lnTo>
                      <a:pt x="1170" y="1776"/>
                    </a:lnTo>
                    <a:lnTo>
                      <a:pt x="1211" y="1737"/>
                    </a:lnTo>
                    <a:lnTo>
                      <a:pt x="1270" y="1694"/>
                    </a:lnTo>
                    <a:lnTo>
                      <a:pt x="1339" y="1644"/>
                    </a:lnTo>
                    <a:lnTo>
                      <a:pt x="1403" y="1603"/>
                    </a:lnTo>
                    <a:lnTo>
                      <a:pt x="1461" y="1558"/>
                    </a:lnTo>
                    <a:lnTo>
                      <a:pt x="1505" y="1515"/>
                    </a:lnTo>
                    <a:lnTo>
                      <a:pt x="1554" y="1478"/>
                    </a:lnTo>
                    <a:lnTo>
                      <a:pt x="1632" y="1401"/>
                    </a:lnTo>
                    <a:lnTo>
                      <a:pt x="1695" y="1306"/>
                    </a:lnTo>
                    <a:lnTo>
                      <a:pt x="1749" y="1205"/>
                    </a:lnTo>
                    <a:lnTo>
                      <a:pt x="1800" y="1101"/>
                    </a:lnTo>
                    <a:close/>
                  </a:path>
                </a:pathLst>
              </a:custGeom>
              <a:solidFill>
                <a:srgbClr val="7A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476"/>
              <p:cNvSpPr>
                <a:spLocks/>
              </p:cNvSpPr>
              <p:nvPr/>
            </p:nvSpPr>
            <p:spPr bwMode="auto">
              <a:xfrm>
                <a:off x="1724" y="2348"/>
                <a:ext cx="275" cy="118"/>
              </a:xfrm>
              <a:custGeom>
                <a:avLst/>
                <a:gdLst>
                  <a:gd name="T0" fmla="*/ 0 w 825"/>
                  <a:gd name="T1" fmla="*/ 0 h 354"/>
                  <a:gd name="T2" fmla="*/ 0 w 825"/>
                  <a:gd name="T3" fmla="*/ 0 h 354"/>
                  <a:gd name="T4" fmla="*/ 0 w 825"/>
                  <a:gd name="T5" fmla="*/ 0 h 354"/>
                  <a:gd name="T6" fmla="*/ 0 w 825"/>
                  <a:gd name="T7" fmla="*/ 0 h 354"/>
                  <a:gd name="T8" fmla="*/ 0 w 825"/>
                  <a:gd name="T9" fmla="*/ 0 h 354"/>
                  <a:gd name="T10" fmla="*/ 0 w 825"/>
                  <a:gd name="T11" fmla="*/ 0 h 354"/>
                  <a:gd name="T12" fmla="*/ 0 w 825"/>
                  <a:gd name="T13" fmla="*/ 0 h 354"/>
                  <a:gd name="T14" fmla="*/ 0 w 825"/>
                  <a:gd name="T15" fmla="*/ 0 h 354"/>
                  <a:gd name="T16" fmla="*/ 0 w 825"/>
                  <a:gd name="T17" fmla="*/ 0 h 354"/>
                  <a:gd name="T18" fmla="*/ 0 w 825"/>
                  <a:gd name="T19" fmla="*/ 0 h 354"/>
                  <a:gd name="T20" fmla="*/ 0 w 825"/>
                  <a:gd name="T21" fmla="*/ 0 h 354"/>
                  <a:gd name="T22" fmla="*/ 0 w 825"/>
                  <a:gd name="T23" fmla="*/ 0 h 354"/>
                  <a:gd name="T24" fmla="*/ 0 w 825"/>
                  <a:gd name="T25" fmla="*/ 0 h 354"/>
                  <a:gd name="T26" fmla="*/ 0 w 825"/>
                  <a:gd name="T27" fmla="*/ 0 h 354"/>
                  <a:gd name="T28" fmla="*/ 0 w 825"/>
                  <a:gd name="T29" fmla="*/ 0 h 354"/>
                  <a:gd name="T30" fmla="*/ 0 w 825"/>
                  <a:gd name="T31" fmla="*/ 0 h 354"/>
                  <a:gd name="T32" fmla="*/ 0 w 825"/>
                  <a:gd name="T33" fmla="*/ 0 h 354"/>
                  <a:gd name="T34" fmla="*/ 0 w 825"/>
                  <a:gd name="T35" fmla="*/ 0 h 354"/>
                  <a:gd name="T36" fmla="*/ 0 w 825"/>
                  <a:gd name="T37" fmla="*/ 0 h 354"/>
                  <a:gd name="T38" fmla="*/ 0 w 825"/>
                  <a:gd name="T39" fmla="*/ 0 h 354"/>
                  <a:gd name="T40" fmla="*/ 0 w 825"/>
                  <a:gd name="T41" fmla="*/ 0 h 354"/>
                  <a:gd name="T42" fmla="*/ 0 w 825"/>
                  <a:gd name="T43" fmla="*/ 0 h 354"/>
                  <a:gd name="T44" fmla="*/ 0 w 825"/>
                  <a:gd name="T45" fmla="*/ 0 h 354"/>
                  <a:gd name="T46" fmla="*/ 0 w 825"/>
                  <a:gd name="T47" fmla="*/ 0 h 354"/>
                  <a:gd name="T48" fmla="*/ 0 w 825"/>
                  <a:gd name="T49" fmla="*/ 0 h 354"/>
                  <a:gd name="T50" fmla="*/ 0 w 825"/>
                  <a:gd name="T51" fmla="*/ 0 h 354"/>
                  <a:gd name="T52" fmla="*/ 0 w 825"/>
                  <a:gd name="T53" fmla="*/ 0 h 354"/>
                  <a:gd name="T54" fmla="*/ 0 w 825"/>
                  <a:gd name="T55" fmla="*/ 0 h 354"/>
                  <a:gd name="T56" fmla="*/ 0 w 825"/>
                  <a:gd name="T57" fmla="*/ 0 h 354"/>
                  <a:gd name="T58" fmla="*/ 0 w 825"/>
                  <a:gd name="T59" fmla="*/ 0 h 354"/>
                  <a:gd name="T60" fmla="*/ 0 w 825"/>
                  <a:gd name="T61" fmla="*/ 0 h 354"/>
                  <a:gd name="T62" fmla="*/ 0 w 825"/>
                  <a:gd name="T63" fmla="*/ 0 h 354"/>
                  <a:gd name="T64" fmla="*/ 0 w 825"/>
                  <a:gd name="T65" fmla="*/ 0 h 354"/>
                  <a:gd name="T66" fmla="*/ 0 w 825"/>
                  <a:gd name="T67" fmla="*/ 0 h 354"/>
                  <a:gd name="T68" fmla="*/ 0 w 825"/>
                  <a:gd name="T69" fmla="*/ 0 h 354"/>
                  <a:gd name="T70" fmla="*/ 0 w 825"/>
                  <a:gd name="T71" fmla="*/ 0 h 354"/>
                  <a:gd name="T72" fmla="*/ 0 w 825"/>
                  <a:gd name="T73" fmla="*/ 0 h 354"/>
                  <a:gd name="T74" fmla="*/ 0 w 825"/>
                  <a:gd name="T75" fmla="*/ 0 h 3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25" h="354">
                    <a:moveTo>
                      <a:pt x="758" y="97"/>
                    </a:moveTo>
                    <a:lnTo>
                      <a:pt x="791" y="66"/>
                    </a:lnTo>
                    <a:lnTo>
                      <a:pt x="812" y="49"/>
                    </a:lnTo>
                    <a:lnTo>
                      <a:pt x="825" y="26"/>
                    </a:lnTo>
                    <a:lnTo>
                      <a:pt x="823" y="3"/>
                    </a:lnTo>
                    <a:lnTo>
                      <a:pt x="806" y="1"/>
                    </a:lnTo>
                    <a:lnTo>
                      <a:pt x="792" y="0"/>
                    </a:lnTo>
                    <a:lnTo>
                      <a:pt x="770" y="3"/>
                    </a:lnTo>
                    <a:lnTo>
                      <a:pt x="753" y="7"/>
                    </a:lnTo>
                    <a:lnTo>
                      <a:pt x="722" y="16"/>
                    </a:lnTo>
                    <a:lnTo>
                      <a:pt x="675" y="31"/>
                    </a:lnTo>
                    <a:lnTo>
                      <a:pt x="614" y="49"/>
                    </a:lnTo>
                    <a:lnTo>
                      <a:pt x="515" y="59"/>
                    </a:lnTo>
                    <a:lnTo>
                      <a:pt x="429" y="81"/>
                    </a:lnTo>
                    <a:lnTo>
                      <a:pt x="338" y="105"/>
                    </a:lnTo>
                    <a:lnTo>
                      <a:pt x="249" y="138"/>
                    </a:lnTo>
                    <a:lnTo>
                      <a:pt x="215" y="154"/>
                    </a:lnTo>
                    <a:lnTo>
                      <a:pt x="186" y="173"/>
                    </a:lnTo>
                    <a:lnTo>
                      <a:pt x="174" y="189"/>
                    </a:lnTo>
                    <a:lnTo>
                      <a:pt x="161" y="199"/>
                    </a:lnTo>
                    <a:lnTo>
                      <a:pt x="141" y="224"/>
                    </a:lnTo>
                    <a:lnTo>
                      <a:pt x="109" y="259"/>
                    </a:lnTo>
                    <a:lnTo>
                      <a:pt x="79" y="284"/>
                    </a:lnTo>
                    <a:lnTo>
                      <a:pt x="42" y="325"/>
                    </a:lnTo>
                    <a:lnTo>
                      <a:pt x="0" y="354"/>
                    </a:lnTo>
                    <a:lnTo>
                      <a:pt x="63" y="341"/>
                    </a:lnTo>
                    <a:lnTo>
                      <a:pt x="119" y="327"/>
                    </a:lnTo>
                    <a:lnTo>
                      <a:pt x="169" y="302"/>
                    </a:lnTo>
                    <a:lnTo>
                      <a:pt x="213" y="285"/>
                    </a:lnTo>
                    <a:lnTo>
                      <a:pt x="268" y="267"/>
                    </a:lnTo>
                    <a:lnTo>
                      <a:pt x="322" y="256"/>
                    </a:lnTo>
                    <a:lnTo>
                      <a:pt x="375" y="249"/>
                    </a:lnTo>
                    <a:lnTo>
                      <a:pt x="445" y="242"/>
                    </a:lnTo>
                    <a:lnTo>
                      <a:pt x="508" y="224"/>
                    </a:lnTo>
                    <a:lnTo>
                      <a:pt x="576" y="197"/>
                    </a:lnTo>
                    <a:lnTo>
                      <a:pt x="642" y="162"/>
                    </a:lnTo>
                    <a:lnTo>
                      <a:pt x="686" y="138"/>
                    </a:lnTo>
                    <a:lnTo>
                      <a:pt x="758" y="97"/>
                    </a:lnTo>
                    <a:close/>
                  </a:path>
                </a:pathLst>
              </a:custGeom>
              <a:solidFill>
                <a:srgbClr val="7A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477"/>
              <p:cNvSpPr>
                <a:spLocks/>
              </p:cNvSpPr>
              <p:nvPr/>
            </p:nvSpPr>
            <p:spPr bwMode="auto">
              <a:xfrm>
                <a:off x="1393" y="2454"/>
                <a:ext cx="277" cy="132"/>
              </a:xfrm>
              <a:custGeom>
                <a:avLst/>
                <a:gdLst>
                  <a:gd name="T0" fmla="*/ 0 w 831"/>
                  <a:gd name="T1" fmla="*/ 0 h 396"/>
                  <a:gd name="T2" fmla="*/ 0 w 831"/>
                  <a:gd name="T3" fmla="*/ 0 h 396"/>
                  <a:gd name="T4" fmla="*/ 0 w 831"/>
                  <a:gd name="T5" fmla="*/ 0 h 396"/>
                  <a:gd name="T6" fmla="*/ 0 w 831"/>
                  <a:gd name="T7" fmla="*/ 0 h 396"/>
                  <a:gd name="T8" fmla="*/ 0 w 831"/>
                  <a:gd name="T9" fmla="*/ 0 h 396"/>
                  <a:gd name="T10" fmla="*/ 0 w 831"/>
                  <a:gd name="T11" fmla="*/ 0 h 396"/>
                  <a:gd name="T12" fmla="*/ 0 w 831"/>
                  <a:gd name="T13" fmla="*/ 0 h 396"/>
                  <a:gd name="T14" fmla="*/ 0 w 831"/>
                  <a:gd name="T15" fmla="*/ 0 h 396"/>
                  <a:gd name="T16" fmla="*/ 0 w 831"/>
                  <a:gd name="T17" fmla="*/ 0 h 396"/>
                  <a:gd name="T18" fmla="*/ 0 w 831"/>
                  <a:gd name="T19" fmla="*/ 0 h 396"/>
                  <a:gd name="T20" fmla="*/ 0 w 831"/>
                  <a:gd name="T21" fmla="*/ 0 h 396"/>
                  <a:gd name="T22" fmla="*/ 0 w 831"/>
                  <a:gd name="T23" fmla="*/ 0 h 396"/>
                  <a:gd name="T24" fmla="*/ 0 w 831"/>
                  <a:gd name="T25" fmla="*/ 0 h 396"/>
                  <a:gd name="T26" fmla="*/ 0 w 831"/>
                  <a:gd name="T27" fmla="*/ 0 h 396"/>
                  <a:gd name="T28" fmla="*/ 0 w 831"/>
                  <a:gd name="T29" fmla="*/ 0 h 396"/>
                  <a:gd name="T30" fmla="*/ 0 w 831"/>
                  <a:gd name="T31" fmla="*/ 0 h 396"/>
                  <a:gd name="T32" fmla="*/ 0 w 831"/>
                  <a:gd name="T33" fmla="*/ 0 h 396"/>
                  <a:gd name="T34" fmla="*/ 0 w 831"/>
                  <a:gd name="T35" fmla="*/ 0 h 396"/>
                  <a:gd name="T36" fmla="*/ 0 w 831"/>
                  <a:gd name="T37" fmla="*/ 0 h 396"/>
                  <a:gd name="T38" fmla="*/ 0 w 831"/>
                  <a:gd name="T39" fmla="*/ 0 h 396"/>
                  <a:gd name="T40" fmla="*/ 0 w 831"/>
                  <a:gd name="T41" fmla="*/ 0 h 396"/>
                  <a:gd name="T42" fmla="*/ 0 w 831"/>
                  <a:gd name="T43" fmla="*/ 0 h 396"/>
                  <a:gd name="T44" fmla="*/ 0 w 831"/>
                  <a:gd name="T45" fmla="*/ 0 h 396"/>
                  <a:gd name="T46" fmla="*/ 0 w 831"/>
                  <a:gd name="T47" fmla="*/ 0 h 396"/>
                  <a:gd name="T48" fmla="*/ 0 w 831"/>
                  <a:gd name="T49" fmla="*/ 0 h 396"/>
                  <a:gd name="T50" fmla="*/ 0 w 831"/>
                  <a:gd name="T51" fmla="*/ 0 h 396"/>
                  <a:gd name="T52" fmla="*/ 0 w 831"/>
                  <a:gd name="T53" fmla="*/ 0 h 396"/>
                  <a:gd name="T54" fmla="*/ 0 w 831"/>
                  <a:gd name="T55" fmla="*/ 0 h 396"/>
                  <a:gd name="T56" fmla="*/ 0 w 831"/>
                  <a:gd name="T57" fmla="*/ 0 h 396"/>
                  <a:gd name="T58" fmla="*/ 0 w 831"/>
                  <a:gd name="T59" fmla="*/ 0 h 396"/>
                  <a:gd name="T60" fmla="*/ 0 w 831"/>
                  <a:gd name="T61" fmla="*/ 0 h 396"/>
                  <a:gd name="T62" fmla="*/ 0 w 831"/>
                  <a:gd name="T63" fmla="*/ 0 h 396"/>
                  <a:gd name="T64" fmla="*/ 0 w 831"/>
                  <a:gd name="T65" fmla="*/ 0 h 396"/>
                  <a:gd name="T66" fmla="*/ 0 w 831"/>
                  <a:gd name="T67" fmla="*/ 0 h 396"/>
                  <a:gd name="T68" fmla="*/ 0 w 831"/>
                  <a:gd name="T69" fmla="*/ 0 h 396"/>
                  <a:gd name="T70" fmla="*/ 0 w 831"/>
                  <a:gd name="T71" fmla="*/ 0 h 396"/>
                  <a:gd name="T72" fmla="*/ 0 w 831"/>
                  <a:gd name="T73" fmla="*/ 0 h 396"/>
                  <a:gd name="T74" fmla="*/ 0 w 831"/>
                  <a:gd name="T75" fmla="*/ 0 h 396"/>
                  <a:gd name="T76" fmla="*/ 0 w 831"/>
                  <a:gd name="T77" fmla="*/ 0 h 396"/>
                  <a:gd name="T78" fmla="*/ 0 w 831"/>
                  <a:gd name="T79" fmla="*/ 0 h 396"/>
                  <a:gd name="T80" fmla="*/ 0 w 831"/>
                  <a:gd name="T81" fmla="*/ 0 h 396"/>
                  <a:gd name="T82" fmla="*/ 0 w 831"/>
                  <a:gd name="T83" fmla="*/ 0 h 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396">
                    <a:moveTo>
                      <a:pt x="803" y="212"/>
                    </a:moveTo>
                    <a:lnTo>
                      <a:pt x="791" y="194"/>
                    </a:lnTo>
                    <a:lnTo>
                      <a:pt x="774" y="180"/>
                    </a:lnTo>
                    <a:lnTo>
                      <a:pt x="751" y="169"/>
                    </a:lnTo>
                    <a:lnTo>
                      <a:pt x="725" y="155"/>
                    </a:lnTo>
                    <a:lnTo>
                      <a:pt x="666" y="135"/>
                    </a:lnTo>
                    <a:lnTo>
                      <a:pt x="599" y="106"/>
                    </a:lnTo>
                    <a:lnTo>
                      <a:pt x="544" y="65"/>
                    </a:lnTo>
                    <a:lnTo>
                      <a:pt x="511" y="34"/>
                    </a:lnTo>
                    <a:lnTo>
                      <a:pt x="485" y="8"/>
                    </a:lnTo>
                    <a:lnTo>
                      <a:pt x="482" y="2"/>
                    </a:lnTo>
                    <a:lnTo>
                      <a:pt x="451" y="2"/>
                    </a:lnTo>
                    <a:lnTo>
                      <a:pt x="319" y="0"/>
                    </a:lnTo>
                    <a:lnTo>
                      <a:pt x="179" y="6"/>
                    </a:lnTo>
                    <a:lnTo>
                      <a:pt x="54" y="13"/>
                    </a:lnTo>
                    <a:lnTo>
                      <a:pt x="0" y="18"/>
                    </a:lnTo>
                    <a:lnTo>
                      <a:pt x="93" y="169"/>
                    </a:lnTo>
                    <a:lnTo>
                      <a:pt x="151" y="248"/>
                    </a:lnTo>
                    <a:lnTo>
                      <a:pt x="164" y="247"/>
                    </a:lnTo>
                    <a:lnTo>
                      <a:pt x="197" y="242"/>
                    </a:lnTo>
                    <a:lnTo>
                      <a:pt x="243" y="234"/>
                    </a:lnTo>
                    <a:lnTo>
                      <a:pt x="279" y="233"/>
                    </a:lnTo>
                    <a:lnTo>
                      <a:pt x="316" y="229"/>
                    </a:lnTo>
                    <a:lnTo>
                      <a:pt x="338" y="229"/>
                    </a:lnTo>
                    <a:lnTo>
                      <a:pt x="377" y="235"/>
                    </a:lnTo>
                    <a:lnTo>
                      <a:pt x="399" y="242"/>
                    </a:lnTo>
                    <a:lnTo>
                      <a:pt x="443" y="255"/>
                    </a:lnTo>
                    <a:lnTo>
                      <a:pt x="476" y="280"/>
                    </a:lnTo>
                    <a:lnTo>
                      <a:pt x="516" y="301"/>
                    </a:lnTo>
                    <a:lnTo>
                      <a:pt x="555" y="325"/>
                    </a:lnTo>
                    <a:lnTo>
                      <a:pt x="607" y="356"/>
                    </a:lnTo>
                    <a:lnTo>
                      <a:pt x="654" y="376"/>
                    </a:lnTo>
                    <a:lnTo>
                      <a:pt x="705" y="392"/>
                    </a:lnTo>
                    <a:lnTo>
                      <a:pt x="745" y="396"/>
                    </a:lnTo>
                    <a:lnTo>
                      <a:pt x="789" y="388"/>
                    </a:lnTo>
                    <a:lnTo>
                      <a:pt x="815" y="369"/>
                    </a:lnTo>
                    <a:lnTo>
                      <a:pt x="823" y="348"/>
                    </a:lnTo>
                    <a:lnTo>
                      <a:pt x="829" y="317"/>
                    </a:lnTo>
                    <a:lnTo>
                      <a:pt x="831" y="287"/>
                    </a:lnTo>
                    <a:lnTo>
                      <a:pt x="828" y="266"/>
                    </a:lnTo>
                    <a:lnTo>
                      <a:pt x="816" y="236"/>
                    </a:lnTo>
                    <a:lnTo>
                      <a:pt x="803" y="212"/>
                    </a:lnTo>
                    <a:close/>
                  </a:path>
                </a:pathLst>
              </a:custGeom>
              <a:solidFill>
                <a:srgbClr val="7A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478"/>
              <p:cNvSpPr>
                <a:spLocks/>
              </p:cNvSpPr>
              <p:nvPr/>
            </p:nvSpPr>
            <p:spPr bwMode="auto">
              <a:xfrm>
                <a:off x="1724" y="2348"/>
                <a:ext cx="275" cy="118"/>
              </a:xfrm>
              <a:custGeom>
                <a:avLst/>
                <a:gdLst>
                  <a:gd name="T0" fmla="*/ 0 w 825"/>
                  <a:gd name="T1" fmla="*/ 0 h 354"/>
                  <a:gd name="T2" fmla="*/ 0 w 825"/>
                  <a:gd name="T3" fmla="*/ 0 h 354"/>
                  <a:gd name="T4" fmla="*/ 0 w 825"/>
                  <a:gd name="T5" fmla="*/ 0 h 354"/>
                  <a:gd name="T6" fmla="*/ 0 w 825"/>
                  <a:gd name="T7" fmla="*/ 0 h 354"/>
                  <a:gd name="T8" fmla="*/ 0 w 825"/>
                  <a:gd name="T9" fmla="*/ 0 h 354"/>
                  <a:gd name="T10" fmla="*/ 0 w 825"/>
                  <a:gd name="T11" fmla="*/ 0 h 354"/>
                  <a:gd name="T12" fmla="*/ 0 w 825"/>
                  <a:gd name="T13" fmla="*/ 0 h 354"/>
                  <a:gd name="T14" fmla="*/ 0 w 825"/>
                  <a:gd name="T15" fmla="*/ 0 h 354"/>
                  <a:gd name="T16" fmla="*/ 0 w 825"/>
                  <a:gd name="T17" fmla="*/ 0 h 354"/>
                  <a:gd name="T18" fmla="*/ 0 w 825"/>
                  <a:gd name="T19" fmla="*/ 0 h 354"/>
                  <a:gd name="T20" fmla="*/ 0 w 825"/>
                  <a:gd name="T21" fmla="*/ 0 h 354"/>
                  <a:gd name="T22" fmla="*/ 0 w 825"/>
                  <a:gd name="T23" fmla="*/ 0 h 354"/>
                  <a:gd name="T24" fmla="*/ 0 w 825"/>
                  <a:gd name="T25" fmla="*/ 0 h 354"/>
                  <a:gd name="T26" fmla="*/ 0 w 825"/>
                  <a:gd name="T27" fmla="*/ 0 h 354"/>
                  <a:gd name="T28" fmla="*/ 0 w 825"/>
                  <a:gd name="T29" fmla="*/ 0 h 354"/>
                  <a:gd name="T30" fmla="*/ 0 w 825"/>
                  <a:gd name="T31" fmla="*/ 0 h 354"/>
                  <a:gd name="T32" fmla="*/ 0 w 825"/>
                  <a:gd name="T33" fmla="*/ 0 h 354"/>
                  <a:gd name="T34" fmla="*/ 0 w 825"/>
                  <a:gd name="T35" fmla="*/ 0 h 354"/>
                  <a:gd name="T36" fmla="*/ 0 w 825"/>
                  <a:gd name="T37" fmla="*/ 0 h 354"/>
                  <a:gd name="T38" fmla="*/ 0 w 825"/>
                  <a:gd name="T39" fmla="*/ 0 h 354"/>
                  <a:gd name="T40" fmla="*/ 0 w 825"/>
                  <a:gd name="T41" fmla="*/ 0 h 354"/>
                  <a:gd name="T42" fmla="*/ 0 w 825"/>
                  <a:gd name="T43" fmla="*/ 0 h 354"/>
                  <a:gd name="T44" fmla="*/ 0 w 825"/>
                  <a:gd name="T45" fmla="*/ 0 h 354"/>
                  <a:gd name="T46" fmla="*/ 0 w 825"/>
                  <a:gd name="T47" fmla="*/ 0 h 354"/>
                  <a:gd name="T48" fmla="*/ 0 w 825"/>
                  <a:gd name="T49" fmla="*/ 0 h 354"/>
                  <a:gd name="T50" fmla="*/ 0 w 825"/>
                  <a:gd name="T51" fmla="*/ 0 h 354"/>
                  <a:gd name="T52" fmla="*/ 0 w 825"/>
                  <a:gd name="T53" fmla="*/ 0 h 354"/>
                  <a:gd name="T54" fmla="*/ 0 w 825"/>
                  <a:gd name="T55" fmla="*/ 0 h 354"/>
                  <a:gd name="T56" fmla="*/ 0 w 825"/>
                  <a:gd name="T57" fmla="*/ 0 h 354"/>
                  <a:gd name="T58" fmla="*/ 0 w 825"/>
                  <a:gd name="T59" fmla="*/ 0 h 354"/>
                  <a:gd name="T60" fmla="*/ 0 w 825"/>
                  <a:gd name="T61" fmla="*/ 0 h 354"/>
                  <a:gd name="T62" fmla="*/ 0 w 825"/>
                  <a:gd name="T63" fmla="*/ 0 h 354"/>
                  <a:gd name="T64" fmla="*/ 0 w 825"/>
                  <a:gd name="T65" fmla="*/ 0 h 354"/>
                  <a:gd name="T66" fmla="*/ 0 w 825"/>
                  <a:gd name="T67" fmla="*/ 0 h 354"/>
                  <a:gd name="T68" fmla="*/ 0 w 825"/>
                  <a:gd name="T69" fmla="*/ 0 h 354"/>
                  <a:gd name="T70" fmla="*/ 0 w 825"/>
                  <a:gd name="T71" fmla="*/ 0 h 354"/>
                  <a:gd name="T72" fmla="*/ 0 w 825"/>
                  <a:gd name="T73" fmla="*/ 0 h 354"/>
                  <a:gd name="T74" fmla="*/ 0 w 825"/>
                  <a:gd name="T75" fmla="*/ 0 h 3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25" h="354">
                    <a:moveTo>
                      <a:pt x="0" y="354"/>
                    </a:moveTo>
                    <a:lnTo>
                      <a:pt x="42" y="325"/>
                    </a:lnTo>
                    <a:lnTo>
                      <a:pt x="79" y="284"/>
                    </a:lnTo>
                    <a:lnTo>
                      <a:pt x="109" y="259"/>
                    </a:lnTo>
                    <a:lnTo>
                      <a:pt x="141" y="224"/>
                    </a:lnTo>
                    <a:lnTo>
                      <a:pt x="161" y="199"/>
                    </a:lnTo>
                    <a:lnTo>
                      <a:pt x="174" y="189"/>
                    </a:lnTo>
                    <a:lnTo>
                      <a:pt x="186" y="173"/>
                    </a:lnTo>
                    <a:lnTo>
                      <a:pt x="215" y="154"/>
                    </a:lnTo>
                    <a:lnTo>
                      <a:pt x="249" y="138"/>
                    </a:lnTo>
                    <a:lnTo>
                      <a:pt x="338" y="105"/>
                    </a:lnTo>
                    <a:lnTo>
                      <a:pt x="429" y="81"/>
                    </a:lnTo>
                    <a:lnTo>
                      <a:pt x="515" y="59"/>
                    </a:lnTo>
                    <a:lnTo>
                      <a:pt x="614" y="49"/>
                    </a:lnTo>
                    <a:lnTo>
                      <a:pt x="675" y="31"/>
                    </a:lnTo>
                    <a:lnTo>
                      <a:pt x="722" y="16"/>
                    </a:lnTo>
                    <a:lnTo>
                      <a:pt x="753" y="7"/>
                    </a:lnTo>
                    <a:lnTo>
                      <a:pt x="770" y="3"/>
                    </a:lnTo>
                    <a:lnTo>
                      <a:pt x="792" y="0"/>
                    </a:lnTo>
                    <a:lnTo>
                      <a:pt x="806" y="1"/>
                    </a:lnTo>
                    <a:lnTo>
                      <a:pt x="823" y="3"/>
                    </a:lnTo>
                    <a:lnTo>
                      <a:pt x="825" y="26"/>
                    </a:lnTo>
                    <a:lnTo>
                      <a:pt x="812" y="49"/>
                    </a:lnTo>
                    <a:lnTo>
                      <a:pt x="791" y="66"/>
                    </a:lnTo>
                    <a:lnTo>
                      <a:pt x="758" y="97"/>
                    </a:lnTo>
                    <a:lnTo>
                      <a:pt x="686" y="138"/>
                    </a:lnTo>
                    <a:lnTo>
                      <a:pt x="642" y="162"/>
                    </a:lnTo>
                    <a:lnTo>
                      <a:pt x="576" y="197"/>
                    </a:lnTo>
                    <a:lnTo>
                      <a:pt x="508" y="224"/>
                    </a:lnTo>
                    <a:lnTo>
                      <a:pt x="445" y="242"/>
                    </a:lnTo>
                    <a:lnTo>
                      <a:pt x="375" y="249"/>
                    </a:lnTo>
                    <a:lnTo>
                      <a:pt x="322" y="256"/>
                    </a:lnTo>
                    <a:lnTo>
                      <a:pt x="268" y="267"/>
                    </a:lnTo>
                    <a:lnTo>
                      <a:pt x="213" y="285"/>
                    </a:lnTo>
                    <a:lnTo>
                      <a:pt x="169" y="302"/>
                    </a:lnTo>
                    <a:lnTo>
                      <a:pt x="119" y="327"/>
                    </a:lnTo>
                    <a:lnTo>
                      <a:pt x="63" y="341"/>
                    </a:lnTo>
                    <a:lnTo>
                      <a:pt x="0" y="35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479"/>
              <p:cNvSpPr>
                <a:spLocks/>
              </p:cNvSpPr>
              <p:nvPr/>
            </p:nvSpPr>
            <p:spPr bwMode="auto">
              <a:xfrm>
                <a:off x="1443" y="2454"/>
                <a:ext cx="227" cy="132"/>
              </a:xfrm>
              <a:custGeom>
                <a:avLst/>
                <a:gdLst>
                  <a:gd name="T0" fmla="*/ 0 w 680"/>
                  <a:gd name="T1" fmla="*/ 0 h 394"/>
                  <a:gd name="T2" fmla="*/ 0 w 680"/>
                  <a:gd name="T3" fmla="*/ 0 h 394"/>
                  <a:gd name="T4" fmla="*/ 0 w 680"/>
                  <a:gd name="T5" fmla="*/ 0 h 394"/>
                  <a:gd name="T6" fmla="*/ 0 w 680"/>
                  <a:gd name="T7" fmla="*/ 0 h 394"/>
                  <a:gd name="T8" fmla="*/ 0 w 680"/>
                  <a:gd name="T9" fmla="*/ 0 h 394"/>
                  <a:gd name="T10" fmla="*/ 0 w 680"/>
                  <a:gd name="T11" fmla="*/ 0 h 394"/>
                  <a:gd name="T12" fmla="*/ 0 w 680"/>
                  <a:gd name="T13" fmla="*/ 0 h 394"/>
                  <a:gd name="T14" fmla="*/ 0 w 680"/>
                  <a:gd name="T15" fmla="*/ 0 h 394"/>
                  <a:gd name="T16" fmla="*/ 0 w 680"/>
                  <a:gd name="T17" fmla="*/ 0 h 394"/>
                  <a:gd name="T18" fmla="*/ 0 w 680"/>
                  <a:gd name="T19" fmla="*/ 0 h 394"/>
                  <a:gd name="T20" fmla="*/ 0 w 680"/>
                  <a:gd name="T21" fmla="*/ 0 h 394"/>
                  <a:gd name="T22" fmla="*/ 0 w 680"/>
                  <a:gd name="T23" fmla="*/ 0 h 394"/>
                  <a:gd name="T24" fmla="*/ 0 w 680"/>
                  <a:gd name="T25" fmla="*/ 0 h 394"/>
                  <a:gd name="T26" fmla="*/ 0 w 680"/>
                  <a:gd name="T27" fmla="*/ 0 h 394"/>
                  <a:gd name="T28" fmla="*/ 0 w 680"/>
                  <a:gd name="T29" fmla="*/ 0 h 394"/>
                  <a:gd name="T30" fmla="*/ 0 w 680"/>
                  <a:gd name="T31" fmla="*/ 0 h 394"/>
                  <a:gd name="T32" fmla="*/ 0 w 680"/>
                  <a:gd name="T33" fmla="*/ 0 h 394"/>
                  <a:gd name="T34" fmla="*/ 0 w 680"/>
                  <a:gd name="T35" fmla="*/ 0 h 394"/>
                  <a:gd name="T36" fmla="*/ 0 w 680"/>
                  <a:gd name="T37" fmla="*/ 0 h 394"/>
                  <a:gd name="T38" fmla="*/ 0 w 680"/>
                  <a:gd name="T39" fmla="*/ 0 h 394"/>
                  <a:gd name="T40" fmla="*/ 0 w 680"/>
                  <a:gd name="T41" fmla="*/ 0 h 394"/>
                  <a:gd name="T42" fmla="*/ 0 w 680"/>
                  <a:gd name="T43" fmla="*/ 0 h 394"/>
                  <a:gd name="T44" fmla="*/ 0 w 680"/>
                  <a:gd name="T45" fmla="*/ 0 h 394"/>
                  <a:gd name="T46" fmla="*/ 0 w 680"/>
                  <a:gd name="T47" fmla="*/ 0 h 394"/>
                  <a:gd name="T48" fmla="*/ 0 w 680"/>
                  <a:gd name="T49" fmla="*/ 0 h 394"/>
                  <a:gd name="T50" fmla="*/ 0 w 680"/>
                  <a:gd name="T51" fmla="*/ 0 h 394"/>
                  <a:gd name="T52" fmla="*/ 0 w 680"/>
                  <a:gd name="T53" fmla="*/ 0 h 394"/>
                  <a:gd name="T54" fmla="*/ 0 w 680"/>
                  <a:gd name="T55" fmla="*/ 0 h 394"/>
                  <a:gd name="T56" fmla="*/ 0 w 680"/>
                  <a:gd name="T57" fmla="*/ 0 h 394"/>
                  <a:gd name="T58" fmla="*/ 0 w 680"/>
                  <a:gd name="T59" fmla="*/ 0 h 394"/>
                  <a:gd name="T60" fmla="*/ 0 w 680"/>
                  <a:gd name="T61" fmla="*/ 0 h 394"/>
                  <a:gd name="T62" fmla="*/ 0 w 680"/>
                  <a:gd name="T63" fmla="*/ 0 h 394"/>
                  <a:gd name="T64" fmla="*/ 0 w 680"/>
                  <a:gd name="T65" fmla="*/ 0 h 394"/>
                  <a:gd name="T66" fmla="*/ 0 w 680"/>
                  <a:gd name="T67" fmla="*/ 0 h 394"/>
                  <a:gd name="T68" fmla="*/ 0 w 680"/>
                  <a:gd name="T69" fmla="*/ 0 h 3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80" h="394">
                    <a:moveTo>
                      <a:pt x="331" y="0"/>
                    </a:moveTo>
                    <a:lnTo>
                      <a:pt x="334" y="6"/>
                    </a:lnTo>
                    <a:lnTo>
                      <a:pt x="360" y="32"/>
                    </a:lnTo>
                    <a:lnTo>
                      <a:pt x="393" y="63"/>
                    </a:lnTo>
                    <a:lnTo>
                      <a:pt x="448" y="104"/>
                    </a:lnTo>
                    <a:lnTo>
                      <a:pt x="515" y="133"/>
                    </a:lnTo>
                    <a:lnTo>
                      <a:pt x="574" y="153"/>
                    </a:lnTo>
                    <a:lnTo>
                      <a:pt x="600" y="167"/>
                    </a:lnTo>
                    <a:lnTo>
                      <a:pt x="623" y="178"/>
                    </a:lnTo>
                    <a:lnTo>
                      <a:pt x="640" y="192"/>
                    </a:lnTo>
                    <a:lnTo>
                      <a:pt x="652" y="210"/>
                    </a:lnTo>
                    <a:lnTo>
                      <a:pt x="665" y="234"/>
                    </a:lnTo>
                    <a:lnTo>
                      <a:pt x="677" y="264"/>
                    </a:lnTo>
                    <a:lnTo>
                      <a:pt x="680" y="285"/>
                    </a:lnTo>
                    <a:lnTo>
                      <a:pt x="678" y="315"/>
                    </a:lnTo>
                    <a:lnTo>
                      <a:pt x="672" y="346"/>
                    </a:lnTo>
                    <a:lnTo>
                      <a:pt x="664" y="367"/>
                    </a:lnTo>
                    <a:lnTo>
                      <a:pt x="638" y="386"/>
                    </a:lnTo>
                    <a:lnTo>
                      <a:pt x="594" y="394"/>
                    </a:lnTo>
                    <a:lnTo>
                      <a:pt x="554" y="390"/>
                    </a:lnTo>
                    <a:lnTo>
                      <a:pt x="503" y="374"/>
                    </a:lnTo>
                    <a:lnTo>
                      <a:pt x="456" y="354"/>
                    </a:lnTo>
                    <a:lnTo>
                      <a:pt x="404" y="323"/>
                    </a:lnTo>
                    <a:lnTo>
                      <a:pt x="365" y="299"/>
                    </a:lnTo>
                    <a:lnTo>
                      <a:pt x="325" y="278"/>
                    </a:lnTo>
                    <a:lnTo>
                      <a:pt x="292" y="253"/>
                    </a:lnTo>
                    <a:lnTo>
                      <a:pt x="248" y="240"/>
                    </a:lnTo>
                    <a:lnTo>
                      <a:pt x="226" y="233"/>
                    </a:lnTo>
                    <a:lnTo>
                      <a:pt x="187" y="227"/>
                    </a:lnTo>
                    <a:lnTo>
                      <a:pt x="165" y="227"/>
                    </a:lnTo>
                    <a:lnTo>
                      <a:pt x="128" y="231"/>
                    </a:lnTo>
                    <a:lnTo>
                      <a:pt x="92" y="232"/>
                    </a:lnTo>
                    <a:lnTo>
                      <a:pt x="46" y="240"/>
                    </a:lnTo>
                    <a:lnTo>
                      <a:pt x="13" y="245"/>
                    </a:lnTo>
                    <a:lnTo>
                      <a:pt x="0" y="2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0" name="Group 480"/>
            <p:cNvGrpSpPr>
              <a:grpSpLocks/>
            </p:cNvGrpSpPr>
            <p:nvPr/>
          </p:nvGrpSpPr>
          <p:grpSpPr bwMode="auto">
            <a:xfrm>
              <a:off x="302530" y="1967190"/>
              <a:ext cx="8331200" cy="4187825"/>
              <a:chOff x="212" y="732"/>
              <a:chExt cx="5248" cy="2638"/>
            </a:xfrm>
          </p:grpSpPr>
          <p:sp>
            <p:nvSpPr>
              <p:cNvPr id="481" name="Freeform 481"/>
              <p:cNvSpPr>
                <a:spLocks/>
              </p:cNvSpPr>
              <p:nvPr/>
            </p:nvSpPr>
            <p:spPr bwMode="auto">
              <a:xfrm>
                <a:off x="212" y="807"/>
                <a:ext cx="49" cy="46"/>
              </a:xfrm>
              <a:custGeom>
                <a:avLst/>
                <a:gdLst>
                  <a:gd name="T0" fmla="*/ 0 w 146"/>
                  <a:gd name="T1" fmla="*/ 0 h 138"/>
                  <a:gd name="T2" fmla="*/ 0 w 146"/>
                  <a:gd name="T3" fmla="*/ 0 h 138"/>
                  <a:gd name="T4" fmla="*/ 0 w 146"/>
                  <a:gd name="T5" fmla="*/ 0 h 138"/>
                  <a:gd name="T6" fmla="*/ 0 w 146"/>
                  <a:gd name="T7" fmla="*/ 0 h 138"/>
                  <a:gd name="T8" fmla="*/ 0 w 146"/>
                  <a:gd name="T9" fmla="*/ 0 h 138"/>
                  <a:gd name="T10" fmla="*/ 0 w 146"/>
                  <a:gd name="T11" fmla="*/ 0 h 138"/>
                  <a:gd name="T12" fmla="*/ 0 w 146"/>
                  <a:gd name="T13" fmla="*/ 0 h 138"/>
                  <a:gd name="T14" fmla="*/ 0 w 146"/>
                  <a:gd name="T15" fmla="*/ 0 h 138"/>
                  <a:gd name="T16" fmla="*/ 0 w 146"/>
                  <a:gd name="T17" fmla="*/ 0 h 138"/>
                  <a:gd name="T18" fmla="*/ 0 w 146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38">
                    <a:moveTo>
                      <a:pt x="146" y="105"/>
                    </a:moveTo>
                    <a:lnTo>
                      <a:pt x="137" y="82"/>
                    </a:lnTo>
                    <a:lnTo>
                      <a:pt x="77" y="0"/>
                    </a:lnTo>
                    <a:lnTo>
                      <a:pt x="0" y="56"/>
                    </a:lnTo>
                    <a:lnTo>
                      <a:pt x="59" y="138"/>
                    </a:lnTo>
                    <a:lnTo>
                      <a:pt x="146" y="105"/>
                    </a:lnTo>
                    <a:lnTo>
                      <a:pt x="145" y="92"/>
                    </a:lnTo>
                    <a:lnTo>
                      <a:pt x="137" y="82"/>
                    </a:lnTo>
                    <a:lnTo>
                      <a:pt x="146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482"/>
              <p:cNvSpPr>
                <a:spLocks/>
              </p:cNvSpPr>
              <p:nvPr/>
            </p:nvSpPr>
            <p:spPr bwMode="auto">
              <a:xfrm>
                <a:off x="229" y="842"/>
                <a:ext cx="35" cy="29"/>
              </a:xfrm>
              <a:custGeom>
                <a:avLst/>
                <a:gdLst>
                  <a:gd name="T0" fmla="*/ 0 w 105"/>
                  <a:gd name="T1" fmla="*/ 0 h 88"/>
                  <a:gd name="T2" fmla="*/ 0 w 105"/>
                  <a:gd name="T3" fmla="*/ 0 h 88"/>
                  <a:gd name="T4" fmla="*/ 0 w 105"/>
                  <a:gd name="T5" fmla="*/ 0 h 88"/>
                  <a:gd name="T6" fmla="*/ 0 w 105"/>
                  <a:gd name="T7" fmla="*/ 0 h 88"/>
                  <a:gd name="T8" fmla="*/ 0 w 105"/>
                  <a:gd name="T9" fmla="*/ 0 h 88"/>
                  <a:gd name="T10" fmla="*/ 0 w 105"/>
                  <a:gd name="T11" fmla="*/ 0 h 88"/>
                  <a:gd name="T12" fmla="*/ 0 w 105"/>
                  <a:gd name="T13" fmla="*/ 0 h 88"/>
                  <a:gd name="T14" fmla="*/ 0 w 105"/>
                  <a:gd name="T15" fmla="*/ 0 h 88"/>
                  <a:gd name="T16" fmla="*/ 0 w 105"/>
                  <a:gd name="T17" fmla="*/ 0 h 88"/>
                  <a:gd name="T18" fmla="*/ 0 w 105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88">
                    <a:moveTo>
                      <a:pt x="105" y="78"/>
                    </a:moveTo>
                    <a:lnTo>
                      <a:pt x="105" y="76"/>
                    </a:lnTo>
                    <a:lnTo>
                      <a:pt x="95" y="0"/>
                    </a:lnTo>
                    <a:lnTo>
                      <a:pt x="0" y="11"/>
                    </a:lnTo>
                    <a:lnTo>
                      <a:pt x="10" y="8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5" y="76"/>
                    </a:lnTo>
                    <a:lnTo>
                      <a:pt x="105" y="7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483"/>
              <p:cNvSpPr>
                <a:spLocks/>
              </p:cNvSpPr>
              <p:nvPr/>
            </p:nvSpPr>
            <p:spPr bwMode="auto">
              <a:xfrm>
                <a:off x="233" y="868"/>
                <a:ext cx="33" cy="24"/>
              </a:xfrm>
              <a:custGeom>
                <a:avLst/>
                <a:gdLst>
                  <a:gd name="T0" fmla="*/ 0 w 99"/>
                  <a:gd name="T1" fmla="*/ 0 h 73"/>
                  <a:gd name="T2" fmla="*/ 0 w 99"/>
                  <a:gd name="T3" fmla="*/ 0 h 73"/>
                  <a:gd name="T4" fmla="*/ 0 w 99"/>
                  <a:gd name="T5" fmla="*/ 0 h 73"/>
                  <a:gd name="T6" fmla="*/ 0 w 99"/>
                  <a:gd name="T7" fmla="*/ 0 h 73"/>
                  <a:gd name="T8" fmla="*/ 0 w 99"/>
                  <a:gd name="T9" fmla="*/ 0 h 73"/>
                  <a:gd name="T10" fmla="*/ 0 w 99"/>
                  <a:gd name="T11" fmla="*/ 0 h 73"/>
                  <a:gd name="T12" fmla="*/ 0 w 99"/>
                  <a:gd name="T13" fmla="*/ 0 h 73"/>
                  <a:gd name="T14" fmla="*/ 0 w 99"/>
                  <a:gd name="T15" fmla="*/ 0 h 73"/>
                  <a:gd name="T16" fmla="*/ 0 w 99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73">
                    <a:moveTo>
                      <a:pt x="4" y="73"/>
                    </a:moveTo>
                    <a:lnTo>
                      <a:pt x="99" y="65"/>
                    </a:lnTo>
                    <a:lnTo>
                      <a:pt x="95" y="0"/>
                    </a:lnTo>
                    <a:lnTo>
                      <a:pt x="0" y="7"/>
                    </a:lnTo>
                    <a:lnTo>
                      <a:pt x="4" y="72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484"/>
              <p:cNvSpPr>
                <a:spLocks/>
              </p:cNvSpPr>
              <p:nvPr/>
            </p:nvSpPr>
            <p:spPr bwMode="auto">
              <a:xfrm>
                <a:off x="234" y="889"/>
                <a:ext cx="33" cy="20"/>
              </a:xfrm>
              <a:custGeom>
                <a:avLst/>
                <a:gdLst>
                  <a:gd name="T0" fmla="*/ 0 w 99"/>
                  <a:gd name="T1" fmla="*/ 0 h 59"/>
                  <a:gd name="T2" fmla="*/ 0 w 99"/>
                  <a:gd name="T3" fmla="*/ 0 h 59"/>
                  <a:gd name="T4" fmla="*/ 0 w 99"/>
                  <a:gd name="T5" fmla="*/ 0 h 59"/>
                  <a:gd name="T6" fmla="*/ 0 w 99"/>
                  <a:gd name="T7" fmla="*/ 0 h 59"/>
                  <a:gd name="T8" fmla="*/ 0 w 99"/>
                  <a:gd name="T9" fmla="*/ 0 h 59"/>
                  <a:gd name="T10" fmla="*/ 0 w 99"/>
                  <a:gd name="T11" fmla="*/ 0 h 59"/>
                  <a:gd name="T12" fmla="*/ 0 w 99"/>
                  <a:gd name="T13" fmla="*/ 0 h 59"/>
                  <a:gd name="T14" fmla="*/ 0 w 99"/>
                  <a:gd name="T15" fmla="*/ 0 h 59"/>
                  <a:gd name="T16" fmla="*/ 0 w 99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59">
                    <a:moveTo>
                      <a:pt x="4" y="59"/>
                    </a:moveTo>
                    <a:lnTo>
                      <a:pt x="99" y="50"/>
                    </a:lnTo>
                    <a:lnTo>
                      <a:pt x="95" y="0"/>
                    </a:lnTo>
                    <a:lnTo>
                      <a:pt x="0" y="9"/>
                    </a:lnTo>
                    <a:lnTo>
                      <a:pt x="4" y="58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485"/>
              <p:cNvSpPr>
                <a:spLocks/>
              </p:cNvSpPr>
              <p:nvPr/>
            </p:nvSpPr>
            <p:spPr bwMode="auto">
              <a:xfrm>
                <a:off x="235" y="905"/>
                <a:ext cx="35" cy="27"/>
              </a:xfrm>
              <a:custGeom>
                <a:avLst/>
                <a:gdLst>
                  <a:gd name="T0" fmla="*/ 0 w 104"/>
                  <a:gd name="T1" fmla="*/ 0 h 79"/>
                  <a:gd name="T2" fmla="*/ 0 w 104"/>
                  <a:gd name="T3" fmla="*/ 0 h 79"/>
                  <a:gd name="T4" fmla="*/ 0 w 104"/>
                  <a:gd name="T5" fmla="*/ 0 h 79"/>
                  <a:gd name="T6" fmla="*/ 0 w 104"/>
                  <a:gd name="T7" fmla="*/ 0 h 79"/>
                  <a:gd name="T8" fmla="*/ 0 w 104"/>
                  <a:gd name="T9" fmla="*/ 0 h 79"/>
                  <a:gd name="T10" fmla="*/ 0 w 104"/>
                  <a:gd name="T11" fmla="*/ 0 h 79"/>
                  <a:gd name="T12" fmla="*/ 0 w 104"/>
                  <a:gd name="T13" fmla="*/ 0 h 79"/>
                  <a:gd name="T14" fmla="*/ 0 w 104"/>
                  <a:gd name="T15" fmla="*/ 0 h 79"/>
                  <a:gd name="T16" fmla="*/ 0 w 104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79">
                    <a:moveTo>
                      <a:pt x="9" y="79"/>
                    </a:moveTo>
                    <a:lnTo>
                      <a:pt x="104" y="64"/>
                    </a:lnTo>
                    <a:lnTo>
                      <a:pt x="95" y="0"/>
                    </a:lnTo>
                    <a:lnTo>
                      <a:pt x="0" y="11"/>
                    </a:lnTo>
                    <a:lnTo>
                      <a:pt x="9" y="76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9" y="7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486"/>
              <p:cNvSpPr>
                <a:spLocks/>
              </p:cNvSpPr>
              <p:nvPr/>
            </p:nvSpPr>
            <p:spPr bwMode="auto">
              <a:xfrm>
                <a:off x="238" y="926"/>
                <a:ext cx="35" cy="24"/>
              </a:xfrm>
              <a:custGeom>
                <a:avLst/>
                <a:gdLst>
                  <a:gd name="T0" fmla="*/ 0 w 103"/>
                  <a:gd name="T1" fmla="*/ 0 h 72"/>
                  <a:gd name="T2" fmla="*/ 0 w 103"/>
                  <a:gd name="T3" fmla="*/ 0 h 72"/>
                  <a:gd name="T4" fmla="*/ 0 w 103"/>
                  <a:gd name="T5" fmla="*/ 0 h 72"/>
                  <a:gd name="T6" fmla="*/ 0 w 103"/>
                  <a:gd name="T7" fmla="*/ 0 h 72"/>
                  <a:gd name="T8" fmla="*/ 0 w 103"/>
                  <a:gd name="T9" fmla="*/ 0 h 72"/>
                  <a:gd name="T10" fmla="*/ 0 w 103"/>
                  <a:gd name="T11" fmla="*/ 0 h 72"/>
                  <a:gd name="T12" fmla="*/ 0 w 103"/>
                  <a:gd name="T13" fmla="*/ 0 h 72"/>
                  <a:gd name="T14" fmla="*/ 0 w 103"/>
                  <a:gd name="T15" fmla="*/ 0 h 72"/>
                  <a:gd name="T16" fmla="*/ 0 w 103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72">
                    <a:moveTo>
                      <a:pt x="10" y="72"/>
                    </a:moveTo>
                    <a:lnTo>
                      <a:pt x="103" y="53"/>
                    </a:lnTo>
                    <a:lnTo>
                      <a:pt x="94" y="0"/>
                    </a:lnTo>
                    <a:lnTo>
                      <a:pt x="0" y="18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0" y="71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487"/>
              <p:cNvSpPr>
                <a:spLocks/>
              </p:cNvSpPr>
              <p:nvPr/>
            </p:nvSpPr>
            <p:spPr bwMode="auto">
              <a:xfrm>
                <a:off x="242" y="943"/>
                <a:ext cx="36" cy="29"/>
              </a:xfrm>
              <a:custGeom>
                <a:avLst/>
                <a:gdLst>
                  <a:gd name="T0" fmla="*/ 0 w 109"/>
                  <a:gd name="T1" fmla="*/ 0 h 87"/>
                  <a:gd name="T2" fmla="*/ 0 w 109"/>
                  <a:gd name="T3" fmla="*/ 0 h 87"/>
                  <a:gd name="T4" fmla="*/ 0 w 109"/>
                  <a:gd name="T5" fmla="*/ 0 h 87"/>
                  <a:gd name="T6" fmla="*/ 0 w 109"/>
                  <a:gd name="T7" fmla="*/ 0 h 87"/>
                  <a:gd name="T8" fmla="*/ 0 w 109"/>
                  <a:gd name="T9" fmla="*/ 0 h 87"/>
                  <a:gd name="T10" fmla="*/ 0 w 109"/>
                  <a:gd name="T11" fmla="*/ 0 h 87"/>
                  <a:gd name="T12" fmla="*/ 0 w 109"/>
                  <a:gd name="T13" fmla="*/ 0 h 87"/>
                  <a:gd name="T14" fmla="*/ 0 w 109"/>
                  <a:gd name="T15" fmla="*/ 0 h 87"/>
                  <a:gd name="T16" fmla="*/ 0 w 109"/>
                  <a:gd name="T17" fmla="*/ 0 h 87"/>
                  <a:gd name="T18" fmla="*/ 0 w 109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87">
                    <a:moveTo>
                      <a:pt x="15" y="87"/>
                    </a:moveTo>
                    <a:lnTo>
                      <a:pt x="109" y="67"/>
                    </a:lnTo>
                    <a:lnTo>
                      <a:pt x="93" y="0"/>
                    </a:lnTo>
                    <a:lnTo>
                      <a:pt x="0" y="21"/>
                    </a:lnTo>
                    <a:lnTo>
                      <a:pt x="15" y="87"/>
                    </a:lnTo>
                    <a:lnTo>
                      <a:pt x="109" y="67"/>
                    </a:lnTo>
                    <a:lnTo>
                      <a:pt x="15" y="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488"/>
              <p:cNvSpPr>
                <a:spLocks/>
              </p:cNvSpPr>
              <p:nvPr/>
            </p:nvSpPr>
            <p:spPr bwMode="auto">
              <a:xfrm>
                <a:off x="247" y="965"/>
                <a:ext cx="36" cy="31"/>
              </a:xfrm>
              <a:custGeom>
                <a:avLst/>
                <a:gdLst>
                  <a:gd name="T0" fmla="*/ 0 w 109"/>
                  <a:gd name="T1" fmla="*/ 0 h 93"/>
                  <a:gd name="T2" fmla="*/ 0 w 109"/>
                  <a:gd name="T3" fmla="*/ 0 h 93"/>
                  <a:gd name="T4" fmla="*/ 0 w 109"/>
                  <a:gd name="T5" fmla="*/ 0 h 93"/>
                  <a:gd name="T6" fmla="*/ 0 w 109"/>
                  <a:gd name="T7" fmla="*/ 0 h 93"/>
                  <a:gd name="T8" fmla="*/ 0 w 109"/>
                  <a:gd name="T9" fmla="*/ 0 h 93"/>
                  <a:gd name="T10" fmla="*/ 0 w 109"/>
                  <a:gd name="T11" fmla="*/ 0 h 93"/>
                  <a:gd name="T12" fmla="*/ 0 w 109"/>
                  <a:gd name="T13" fmla="*/ 0 h 93"/>
                  <a:gd name="T14" fmla="*/ 0 w 109"/>
                  <a:gd name="T15" fmla="*/ 0 h 93"/>
                  <a:gd name="T16" fmla="*/ 0 w 109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" h="93">
                    <a:moveTo>
                      <a:pt x="16" y="93"/>
                    </a:moveTo>
                    <a:lnTo>
                      <a:pt x="109" y="67"/>
                    </a:lnTo>
                    <a:lnTo>
                      <a:pt x="94" y="0"/>
                    </a:lnTo>
                    <a:lnTo>
                      <a:pt x="0" y="20"/>
                    </a:lnTo>
                    <a:lnTo>
                      <a:pt x="15" y="87"/>
                    </a:lnTo>
                    <a:lnTo>
                      <a:pt x="16" y="93"/>
                    </a:lnTo>
                    <a:lnTo>
                      <a:pt x="15" y="87"/>
                    </a:lnTo>
                    <a:lnTo>
                      <a:pt x="16" y="89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89"/>
              <p:cNvSpPr>
                <a:spLocks/>
              </p:cNvSpPr>
              <p:nvPr/>
            </p:nvSpPr>
            <p:spPr bwMode="auto">
              <a:xfrm>
                <a:off x="252" y="985"/>
                <a:ext cx="37" cy="32"/>
              </a:xfrm>
              <a:custGeom>
                <a:avLst/>
                <a:gdLst>
                  <a:gd name="T0" fmla="*/ 0 w 112"/>
                  <a:gd name="T1" fmla="*/ 0 h 96"/>
                  <a:gd name="T2" fmla="*/ 0 w 112"/>
                  <a:gd name="T3" fmla="*/ 0 h 96"/>
                  <a:gd name="T4" fmla="*/ 0 w 112"/>
                  <a:gd name="T5" fmla="*/ 0 h 96"/>
                  <a:gd name="T6" fmla="*/ 0 w 112"/>
                  <a:gd name="T7" fmla="*/ 0 h 96"/>
                  <a:gd name="T8" fmla="*/ 0 w 112"/>
                  <a:gd name="T9" fmla="*/ 0 h 96"/>
                  <a:gd name="T10" fmla="*/ 0 w 112"/>
                  <a:gd name="T11" fmla="*/ 0 h 96"/>
                  <a:gd name="T12" fmla="*/ 0 w 112"/>
                  <a:gd name="T13" fmla="*/ 0 h 96"/>
                  <a:gd name="T14" fmla="*/ 0 w 112"/>
                  <a:gd name="T15" fmla="*/ 0 h 96"/>
                  <a:gd name="T16" fmla="*/ 0 w 112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96">
                    <a:moveTo>
                      <a:pt x="24" y="96"/>
                    </a:moveTo>
                    <a:lnTo>
                      <a:pt x="112" y="63"/>
                    </a:lnTo>
                    <a:lnTo>
                      <a:pt x="91" y="0"/>
                    </a:lnTo>
                    <a:lnTo>
                      <a:pt x="0" y="32"/>
                    </a:lnTo>
                    <a:lnTo>
                      <a:pt x="23" y="94"/>
                    </a:lnTo>
                    <a:lnTo>
                      <a:pt x="24" y="96"/>
                    </a:lnTo>
                    <a:lnTo>
                      <a:pt x="23" y="94"/>
                    </a:lnTo>
                    <a:lnTo>
                      <a:pt x="23" y="95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490"/>
              <p:cNvSpPr>
                <a:spLocks/>
              </p:cNvSpPr>
              <p:nvPr/>
            </p:nvSpPr>
            <p:spPr bwMode="auto">
              <a:xfrm>
                <a:off x="260" y="1006"/>
                <a:ext cx="39" cy="36"/>
              </a:xfrm>
              <a:custGeom>
                <a:avLst/>
                <a:gdLst>
                  <a:gd name="T0" fmla="*/ 0 w 116"/>
                  <a:gd name="T1" fmla="*/ 0 h 110"/>
                  <a:gd name="T2" fmla="*/ 0 w 116"/>
                  <a:gd name="T3" fmla="*/ 0 h 110"/>
                  <a:gd name="T4" fmla="*/ 0 w 116"/>
                  <a:gd name="T5" fmla="*/ 0 h 110"/>
                  <a:gd name="T6" fmla="*/ 0 w 116"/>
                  <a:gd name="T7" fmla="*/ 0 h 110"/>
                  <a:gd name="T8" fmla="*/ 0 w 116"/>
                  <a:gd name="T9" fmla="*/ 0 h 110"/>
                  <a:gd name="T10" fmla="*/ 0 w 116"/>
                  <a:gd name="T11" fmla="*/ 0 h 110"/>
                  <a:gd name="T12" fmla="*/ 0 w 116"/>
                  <a:gd name="T13" fmla="*/ 0 h 110"/>
                  <a:gd name="T14" fmla="*/ 0 w 116"/>
                  <a:gd name="T15" fmla="*/ 0 h 110"/>
                  <a:gd name="T16" fmla="*/ 0 w 116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110">
                    <a:moveTo>
                      <a:pt x="30" y="110"/>
                    </a:moveTo>
                    <a:lnTo>
                      <a:pt x="116" y="70"/>
                    </a:lnTo>
                    <a:lnTo>
                      <a:pt x="88" y="0"/>
                    </a:lnTo>
                    <a:lnTo>
                      <a:pt x="0" y="35"/>
                    </a:lnTo>
                    <a:lnTo>
                      <a:pt x="28" y="106"/>
                    </a:lnTo>
                    <a:lnTo>
                      <a:pt x="30" y="110"/>
                    </a:lnTo>
                    <a:lnTo>
                      <a:pt x="28" y="106"/>
                    </a:lnTo>
                    <a:lnTo>
                      <a:pt x="29" y="108"/>
                    </a:lnTo>
                    <a:lnTo>
                      <a:pt x="30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491"/>
              <p:cNvSpPr>
                <a:spLocks/>
              </p:cNvSpPr>
              <p:nvPr/>
            </p:nvSpPr>
            <p:spPr bwMode="auto">
              <a:xfrm>
                <a:off x="270" y="1028"/>
                <a:ext cx="37" cy="32"/>
              </a:xfrm>
              <a:custGeom>
                <a:avLst/>
                <a:gdLst>
                  <a:gd name="T0" fmla="*/ 0 w 112"/>
                  <a:gd name="T1" fmla="*/ 0 h 97"/>
                  <a:gd name="T2" fmla="*/ 0 w 112"/>
                  <a:gd name="T3" fmla="*/ 0 h 97"/>
                  <a:gd name="T4" fmla="*/ 0 w 112"/>
                  <a:gd name="T5" fmla="*/ 0 h 97"/>
                  <a:gd name="T6" fmla="*/ 0 w 112"/>
                  <a:gd name="T7" fmla="*/ 0 h 97"/>
                  <a:gd name="T8" fmla="*/ 0 w 112"/>
                  <a:gd name="T9" fmla="*/ 0 h 97"/>
                  <a:gd name="T10" fmla="*/ 0 w 112"/>
                  <a:gd name="T11" fmla="*/ 0 h 97"/>
                  <a:gd name="T12" fmla="*/ 0 w 112"/>
                  <a:gd name="T13" fmla="*/ 0 h 97"/>
                  <a:gd name="T14" fmla="*/ 0 w 112"/>
                  <a:gd name="T15" fmla="*/ 0 h 97"/>
                  <a:gd name="T16" fmla="*/ 0 w 112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97">
                    <a:moveTo>
                      <a:pt x="28" y="97"/>
                    </a:moveTo>
                    <a:lnTo>
                      <a:pt x="112" y="53"/>
                    </a:lnTo>
                    <a:lnTo>
                      <a:pt x="85" y="0"/>
                    </a:lnTo>
                    <a:lnTo>
                      <a:pt x="0" y="44"/>
                    </a:lnTo>
                    <a:lnTo>
                      <a:pt x="27" y="97"/>
                    </a:lnTo>
                    <a:lnTo>
                      <a:pt x="28" y="97"/>
                    </a:lnTo>
                    <a:lnTo>
                      <a:pt x="27" y="97"/>
                    </a:lnTo>
                    <a:lnTo>
                      <a:pt x="28" y="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492"/>
              <p:cNvSpPr>
                <a:spLocks/>
              </p:cNvSpPr>
              <p:nvPr/>
            </p:nvSpPr>
            <p:spPr bwMode="auto">
              <a:xfrm>
                <a:off x="279" y="1045"/>
                <a:ext cx="37" cy="35"/>
              </a:xfrm>
              <a:custGeom>
                <a:avLst/>
                <a:gdLst>
                  <a:gd name="T0" fmla="*/ 0 w 110"/>
                  <a:gd name="T1" fmla="*/ 0 h 105"/>
                  <a:gd name="T2" fmla="*/ 0 w 110"/>
                  <a:gd name="T3" fmla="*/ 0 h 105"/>
                  <a:gd name="T4" fmla="*/ 0 w 110"/>
                  <a:gd name="T5" fmla="*/ 0 h 105"/>
                  <a:gd name="T6" fmla="*/ 0 w 110"/>
                  <a:gd name="T7" fmla="*/ 0 h 105"/>
                  <a:gd name="T8" fmla="*/ 0 w 110"/>
                  <a:gd name="T9" fmla="*/ 0 h 105"/>
                  <a:gd name="T10" fmla="*/ 0 w 110"/>
                  <a:gd name="T11" fmla="*/ 0 h 105"/>
                  <a:gd name="T12" fmla="*/ 0 w 110"/>
                  <a:gd name="T13" fmla="*/ 0 h 105"/>
                  <a:gd name="T14" fmla="*/ 0 w 110"/>
                  <a:gd name="T15" fmla="*/ 0 h 105"/>
                  <a:gd name="T16" fmla="*/ 0 w 110"/>
                  <a:gd name="T17" fmla="*/ 0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0" h="105">
                    <a:moveTo>
                      <a:pt x="33" y="105"/>
                    </a:moveTo>
                    <a:lnTo>
                      <a:pt x="110" y="48"/>
                    </a:lnTo>
                    <a:lnTo>
                      <a:pt x="84" y="0"/>
                    </a:lnTo>
                    <a:lnTo>
                      <a:pt x="0" y="46"/>
                    </a:lnTo>
                    <a:lnTo>
                      <a:pt x="26" y="93"/>
                    </a:lnTo>
                    <a:lnTo>
                      <a:pt x="33" y="105"/>
                    </a:lnTo>
                    <a:lnTo>
                      <a:pt x="26" y="93"/>
                    </a:lnTo>
                    <a:lnTo>
                      <a:pt x="29" y="100"/>
                    </a:lnTo>
                    <a:lnTo>
                      <a:pt x="3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493"/>
              <p:cNvSpPr>
                <a:spLocks/>
              </p:cNvSpPr>
              <p:nvPr/>
            </p:nvSpPr>
            <p:spPr bwMode="auto">
              <a:xfrm>
                <a:off x="290" y="1057"/>
                <a:ext cx="40" cy="39"/>
              </a:xfrm>
              <a:custGeom>
                <a:avLst/>
                <a:gdLst>
                  <a:gd name="T0" fmla="*/ 0 w 119"/>
                  <a:gd name="T1" fmla="*/ 0 h 118"/>
                  <a:gd name="T2" fmla="*/ 0 w 119"/>
                  <a:gd name="T3" fmla="*/ 0 h 118"/>
                  <a:gd name="T4" fmla="*/ 0 w 119"/>
                  <a:gd name="T5" fmla="*/ 0 h 118"/>
                  <a:gd name="T6" fmla="*/ 0 w 119"/>
                  <a:gd name="T7" fmla="*/ 0 h 118"/>
                  <a:gd name="T8" fmla="*/ 0 w 119"/>
                  <a:gd name="T9" fmla="*/ 0 h 118"/>
                  <a:gd name="T10" fmla="*/ 0 w 119"/>
                  <a:gd name="T11" fmla="*/ 0 h 118"/>
                  <a:gd name="T12" fmla="*/ 0 w 119"/>
                  <a:gd name="T13" fmla="*/ 0 h 118"/>
                  <a:gd name="T14" fmla="*/ 0 w 119"/>
                  <a:gd name="T15" fmla="*/ 0 h 118"/>
                  <a:gd name="T16" fmla="*/ 0 w 119"/>
                  <a:gd name="T17" fmla="*/ 0 h 118"/>
                  <a:gd name="T18" fmla="*/ 0 w 119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118">
                    <a:moveTo>
                      <a:pt x="119" y="50"/>
                    </a:moveTo>
                    <a:lnTo>
                      <a:pt x="118" y="49"/>
                    </a:lnTo>
                    <a:lnTo>
                      <a:pt x="68" y="0"/>
                    </a:lnTo>
                    <a:lnTo>
                      <a:pt x="0" y="68"/>
                    </a:lnTo>
                    <a:lnTo>
                      <a:pt x="51" y="118"/>
                    </a:lnTo>
                    <a:lnTo>
                      <a:pt x="119" y="50"/>
                    </a:lnTo>
                    <a:lnTo>
                      <a:pt x="118" y="49"/>
                    </a:lnTo>
                    <a:lnTo>
                      <a:pt x="119" y="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494"/>
              <p:cNvSpPr>
                <a:spLocks/>
              </p:cNvSpPr>
              <p:nvPr/>
            </p:nvSpPr>
            <p:spPr bwMode="auto">
              <a:xfrm>
                <a:off x="307" y="1074"/>
                <a:ext cx="38" cy="38"/>
              </a:xfrm>
              <a:custGeom>
                <a:avLst/>
                <a:gdLst>
                  <a:gd name="T0" fmla="*/ 0 w 112"/>
                  <a:gd name="T1" fmla="*/ 0 h 115"/>
                  <a:gd name="T2" fmla="*/ 0 w 112"/>
                  <a:gd name="T3" fmla="*/ 0 h 115"/>
                  <a:gd name="T4" fmla="*/ 0 w 112"/>
                  <a:gd name="T5" fmla="*/ 0 h 115"/>
                  <a:gd name="T6" fmla="*/ 0 w 112"/>
                  <a:gd name="T7" fmla="*/ 0 h 115"/>
                  <a:gd name="T8" fmla="*/ 0 w 112"/>
                  <a:gd name="T9" fmla="*/ 0 h 115"/>
                  <a:gd name="T10" fmla="*/ 0 w 112"/>
                  <a:gd name="T11" fmla="*/ 0 h 115"/>
                  <a:gd name="T12" fmla="*/ 0 w 112"/>
                  <a:gd name="T13" fmla="*/ 0 h 115"/>
                  <a:gd name="T14" fmla="*/ 0 w 112"/>
                  <a:gd name="T15" fmla="*/ 0 h 115"/>
                  <a:gd name="T16" fmla="*/ 0 w 112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115">
                    <a:moveTo>
                      <a:pt x="47" y="115"/>
                    </a:moveTo>
                    <a:lnTo>
                      <a:pt x="112" y="45"/>
                    </a:lnTo>
                    <a:lnTo>
                      <a:pt x="68" y="0"/>
                    </a:lnTo>
                    <a:lnTo>
                      <a:pt x="0" y="67"/>
                    </a:lnTo>
                    <a:lnTo>
                      <a:pt x="44" y="112"/>
                    </a:lnTo>
                    <a:lnTo>
                      <a:pt x="47" y="115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7" y="1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495"/>
              <p:cNvSpPr>
                <a:spLocks/>
              </p:cNvSpPr>
              <p:nvPr/>
            </p:nvSpPr>
            <p:spPr bwMode="auto">
              <a:xfrm>
                <a:off x="323" y="1088"/>
                <a:ext cx="40" cy="40"/>
              </a:xfrm>
              <a:custGeom>
                <a:avLst/>
                <a:gdLst>
                  <a:gd name="T0" fmla="*/ 0 w 121"/>
                  <a:gd name="T1" fmla="*/ 0 h 121"/>
                  <a:gd name="T2" fmla="*/ 0 w 121"/>
                  <a:gd name="T3" fmla="*/ 0 h 121"/>
                  <a:gd name="T4" fmla="*/ 0 w 121"/>
                  <a:gd name="T5" fmla="*/ 0 h 121"/>
                  <a:gd name="T6" fmla="*/ 0 w 121"/>
                  <a:gd name="T7" fmla="*/ 0 h 121"/>
                  <a:gd name="T8" fmla="*/ 0 w 121"/>
                  <a:gd name="T9" fmla="*/ 0 h 121"/>
                  <a:gd name="T10" fmla="*/ 0 w 121"/>
                  <a:gd name="T11" fmla="*/ 0 h 121"/>
                  <a:gd name="T12" fmla="*/ 0 w 121"/>
                  <a:gd name="T13" fmla="*/ 0 h 121"/>
                  <a:gd name="T14" fmla="*/ 0 w 121"/>
                  <a:gd name="T15" fmla="*/ 0 h 121"/>
                  <a:gd name="T16" fmla="*/ 0 w 121"/>
                  <a:gd name="T17" fmla="*/ 0 h 121"/>
                  <a:gd name="T18" fmla="*/ 0 w 121"/>
                  <a:gd name="T19" fmla="*/ 0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121" y="51"/>
                    </a:moveTo>
                    <a:lnTo>
                      <a:pt x="119" y="50"/>
                    </a:lnTo>
                    <a:lnTo>
                      <a:pt x="63" y="0"/>
                    </a:lnTo>
                    <a:lnTo>
                      <a:pt x="0" y="72"/>
                    </a:lnTo>
                    <a:lnTo>
                      <a:pt x="56" y="121"/>
                    </a:lnTo>
                    <a:lnTo>
                      <a:pt x="121" y="51"/>
                    </a:lnTo>
                    <a:lnTo>
                      <a:pt x="119" y="50"/>
                    </a:lnTo>
                    <a:lnTo>
                      <a:pt x="121" y="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496"/>
              <p:cNvSpPr>
                <a:spLocks/>
              </p:cNvSpPr>
              <p:nvPr/>
            </p:nvSpPr>
            <p:spPr bwMode="auto">
              <a:xfrm>
                <a:off x="341" y="1105"/>
                <a:ext cx="36" cy="37"/>
              </a:xfrm>
              <a:custGeom>
                <a:avLst/>
                <a:gdLst>
                  <a:gd name="T0" fmla="*/ 0 w 109"/>
                  <a:gd name="T1" fmla="*/ 0 h 110"/>
                  <a:gd name="T2" fmla="*/ 0 w 109"/>
                  <a:gd name="T3" fmla="*/ 0 h 110"/>
                  <a:gd name="T4" fmla="*/ 0 w 109"/>
                  <a:gd name="T5" fmla="*/ 0 h 110"/>
                  <a:gd name="T6" fmla="*/ 0 w 109"/>
                  <a:gd name="T7" fmla="*/ 0 h 110"/>
                  <a:gd name="T8" fmla="*/ 0 w 109"/>
                  <a:gd name="T9" fmla="*/ 0 h 110"/>
                  <a:gd name="T10" fmla="*/ 0 w 109"/>
                  <a:gd name="T11" fmla="*/ 0 h 110"/>
                  <a:gd name="T12" fmla="*/ 0 w 109"/>
                  <a:gd name="T13" fmla="*/ 0 h 110"/>
                  <a:gd name="T14" fmla="*/ 0 w 109"/>
                  <a:gd name="T15" fmla="*/ 0 h 110"/>
                  <a:gd name="T16" fmla="*/ 0 w 109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" h="110">
                    <a:moveTo>
                      <a:pt x="43" y="110"/>
                    </a:moveTo>
                    <a:lnTo>
                      <a:pt x="109" y="41"/>
                    </a:lnTo>
                    <a:lnTo>
                      <a:pt x="67" y="0"/>
                    </a:lnTo>
                    <a:lnTo>
                      <a:pt x="0" y="69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42" y="110"/>
                    </a:lnTo>
                    <a:lnTo>
                      <a:pt x="43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497"/>
              <p:cNvSpPr>
                <a:spLocks/>
              </p:cNvSpPr>
              <p:nvPr/>
            </p:nvSpPr>
            <p:spPr bwMode="auto">
              <a:xfrm>
                <a:off x="355" y="1118"/>
                <a:ext cx="36" cy="36"/>
              </a:xfrm>
              <a:custGeom>
                <a:avLst/>
                <a:gdLst>
                  <a:gd name="T0" fmla="*/ 0 w 108"/>
                  <a:gd name="T1" fmla="*/ 0 h 106"/>
                  <a:gd name="T2" fmla="*/ 0 w 108"/>
                  <a:gd name="T3" fmla="*/ 0 h 106"/>
                  <a:gd name="T4" fmla="*/ 0 w 108"/>
                  <a:gd name="T5" fmla="*/ 0 h 106"/>
                  <a:gd name="T6" fmla="*/ 0 w 108"/>
                  <a:gd name="T7" fmla="*/ 0 h 106"/>
                  <a:gd name="T8" fmla="*/ 0 w 108"/>
                  <a:gd name="T9" fmla="*/ 0 h 106"/>
                  <a:gd name="T10" fmla="*/ 0 w 108"/>
                  <a:gd name="T11" fmla="*/ 0 h 106"/>
                  <a:gd name="T12" fmla="*/ 0 w 108"/>
                  <a:gd name="T13" fmla="*/ 0 h 106"/>
                  <a:gd name="T14" fmla="*/ 0 w 108"/>
                  <a:gd name="T15" fmla="*/ 0 h 106"/>
                  <a:gd name="T16" fmla="*/ 0 w 108"/>
                  <a:gd name="T17" fmla="*/ 0 h 106"/>
                  <a:gd name="T18" fmla="*/ 0 w 108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106">
                    <a:moveTo>
                      <a:pt x="108" y="41"/>
                    </a:moveTo>
                    <a:lnTo>
                      <a:pt x="102" y="35"/>
                    </a:lnTo>
                    <a:lnTo>
                      <a:pt x="65" y="0"/>
                    </a:lnTo>
                    <a:lnTo>
                      <a:pt x="0" y="70"/>
                    </a:lnTo>
                    <a:lnTo>
                      <a:pt x="38" y="106"/>
                    </a:lnTo>
                    <a:lnTo>
                      <a:pt x="108" y="41"/>
                    </a:lnTo>
                    <a:lnTo>
                      <a:pt x="106" y="38"/>
                    </a:lnTo>
                    <a:lnTo>
                      <a:pt x="102" y="35"/>
                    </a:lnTo>
                    <a:lnTo>
                      <a:pt x="108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498"/>
              <p:cNvSpPr>
                <a:spLocks/>
              </p:cNvSpPr>
              <p:nvPr/>
            </p:nvSpPr>
            <p:spPr bwMode="auto">
              <a:xfrm>
                <a:off x="366" y="1132"/>
                <a:ext cx="40" cy="36"/>
              </a:xfrm>
              <a:custGeom>
                <a:avLst/>
                <a:gdLst>
                  <a:gd name="T0" fmla="*/ 0 w 119"/>
                  <a:gd name="T1" fmla="*/ 0 h 109"/>
                  <a:gd name="T2" fmla="*/ 0 w 119"/>
                  <a:gd name="T3" fmla="*/ 0 h 109"/>
                  <a:gd name="T4" fmla="*/ 0 w 119"/>
                  <a:gd name="T5" fmla="*/ 0 h 109"/>
                  <a:gd name="T6" fmla="*/ 0 w 119"/>
                  <a:gd name="T7" fmla="*/ 0 h 109"/>
                  <a:gd name="T8" fmla="*/ 0 w 119"/>
                  <a:gd name="T9" fmla="*/ 0 h 109"/>
                  <a:gd name="T10" fmla="*/ 0 w 119"/>
                  <a:gd name="T11" fmla="*/ 0 h 109"/>
                  <a:gd name="T12" fmla="*/ 0 w 119"/>
                  <a:gd name="T13" fmla="*/ 0 h 109"/>
                  <a:gd name="T14" fmla="*/ 0 w 119"/>
                  <a:gd name="T15" fmla="*/ 0 h 109"/>
                  <a:gd name="T16" fmla="*/ 0 w 119"/>
                  <a:gd name="T17" fmla="*/ 0 h 109"/>
                  <a:gd name="T18" fmla="*/ 0 w 119"/>
                  <a:gd name="T19" fmla="*/ 0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109">
                    <a:moveTo>
                      <a:pt x="119" y="57"/>
                    </a:moveTo>
                    <a:lnTo>
                      <a:pt x="115" y="48"/>
                    </a:lnTo>
                    <a:lnTo>
                      <a:pt x="75" y="0"/>
                    </a:lnTo>
                    <a:lnTo>
                      <a:pt x="0" y="59"/>
                    </a:lnTo>
                    <a:lnTo>
                      <a:pt x="39" y="109"/>
                    </a:lnTo>
                    <a:lnTo>
                      <a:pt x="119" y="57"/>
                    </a:lnTo>
                    <a:lnTo>
                      <a:pt x="117" y="53"/>
                    </a:lnTo>
                    <a:lnTo>
                      <a:pt x="115" y="48"/>
                    </a:lnTo>
                    <a:lnTo>
                      <a:pt x="119" y="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499"/>
              <p:cNvSpPr>
                <a:spLocks/>
              </p:cNvSpPr>
              <p:nvPr/>
            </p:nvSpPr>
            <p:spPr bwMode="auto">
              <a:xfrm>
                <a:off x="378" y="1151"/>
                <a:ext cx="38" cy="36"/>
              </a:xfrm>
              <a:custGeom>
                <a:avLst/>
                <a:gdLst>
                  <a:gd name="T0" fmla="*/ 0 w 115"/>
                  <a:gd name="T1" fmla="*/ 0 h 107"/>
                  <a:gd name="T2" fmla="*/ 0 w 115"/>
                  <a:gd name="T3" fmla="*/ 0 h 107"/>
                  <a:gd name="T4" fmla="*/ 0 w 115"/>
                  <a:gd name="T5" fmla="*/ 0 h 107"/>
                  <a:gd name="T6" fmla="*/ 0 w 115"/>
                  <a:gd name="T7" fmla="*/ 0 h 107"/>
                  <a:gd name="T8" fmla="*/ 0 w 115"/>
                  <a:gd name="T9" fmla="*/ 0 h 107"/>
                  <a:gd name="T10" fmla="*/ 0 w 115"/>
                  <a:gd name="T11" fmla="*/ 0 h 107"/>
                  <a:gd name="T12" fmla="*/ 0 w 115"/>
                  <a:gd name="T13" fmla="*/ 0 h 107"/>
                  <a:gd name="T14" fmla="*/ 0 w 115"/>
                  <a:gd name="T15" fmla="*/ 0 h 107"/>
                  <a:gd name="T16" fmla="*/ 0 w 115"/>
                  <a:gd name="T17" fmla="*/ 0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" h="107">
                    <a:moveTo>
                      <a:pt x="32" y="107"/>
                    </a:moveTo>
                    <a:lnTo>
                      <a:pt x="115" y="59"/>
                    </a:lnTo>
                    <a:lnTo>
                      <a:pt x="84" y="0"/>
                    </a:lnTo>
                    <a:lnTo>
                      <a:pt x="0" y="43"/>
                    </a:lnTo>
                    <a:lnTo>
                      <a:pt x="30" y="104"/>
                    </a:lnTo>
                    <a:lnTo>
                      <a:pt x="32" y="107"/>
                    </a:lnTo>
                    <a:lnTo>
                      <a:pt x="30" y="104"/>
                    </a:lnTo>
                    <a:lnTo>
                      <a:pt x="31" y="105"/>
                    </a:lnTo>
                    <a:lnTo>
                      <a:pt x="32" y="1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500"/>
              <p:cNvSpPr>
                <a:spLocks/>
              </p:cNvSpPr>
              <p:nvPr/>
            </p:nvSpPr>
            <p:spPr bwMode="auto">
              <a:xfrm>
                <a:off x="389" y="1170"/>
                <a:ext cx="41" cy="37"/>
              </a:xfrm>
              <a:custGeom>
                <a:avLst/>
                <a:gdLst>
                  <a:gd name="T0" fmla="*/ 0 w 123"/>
                  <a:gd name="T1" fmla="*/ 0 h 112"/>
                  <a:gd name="T2" fmla="*/ 0 w 123"/>
                  <a:gd name="T3" fmla="*/ 0 h 112"/>
                  <a:gd name="T4" fmla="*/ 0 w 123"/>
                  <a:gd name="T5" fmla="*/ 0 h 112"/>
                  <a:gd name="T6" fmla="*/ 0 w 123"/>
                  <a:gd name="T7" fmla="*/ 0 h 112"/>
                  <a:gd name="T8" fmla="*/ 0 w 123"/>
                  <a:gd name="T9" fmla="*/ 0 h 112"/>
                  <a:gd name="T10" fmla="*/ 0 w 123"/>
                  <a:gd name="T11" fmla="*/ 0 h 112"/>
                  <a:gd name="T12" fmla="*/ 0 w 123"/>
                  <a:gd name="T13" fmla="*/ 0 h 112"/>
                  <a:gd name="T14" fmla="*/ 0 w 123"/>
                  <a:gd name="T15" fmla="*/ 0 h 112"/>
                  <a:gd name="T16" fmla="*/ 0 w 123"/>
                  <a:gd name="T17" fmla="*/ 0 h 112"/>
                  <a:gd name="T18" fmla="*/ 0 w 123"/>
                  <a:gd name="T19" fmla="*/ 0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112">
                    <a:moveTo>
                      <a:pt x="123" y="69"/>
                    </a:moveTo>
                    <a:lnTo>
                      <a:pt x="119" y="62"/>
                    </a:lnTo>
                    <a:lnTo>
                      <a:pt x="81" y="0"/>
                    </a:lnTo>
                    <a:lnTo>
                      <a:pt x="0" y="51"/>
                    </a:lnTo>
                    <a:lnTo>
                      <a:pt x="38" y="112"/>
                    </a:lnTo>
                    <a:lnTo>
                      <a:pt x="123" y="69"/>
                    </a:lnTo>
                    <a:lnTo>
                      <a:pt x="121" y="66"/>
                    </a:lnTo>
                    <a:lnTo>
                      <a:pt x="119" y="62"/>
                    </a:lnTo>
                    <a:lnTo>
                      <a:pt x="123" y="6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501"/>
              <p:cNvSpPr>
                <a:spLocks/>
              </p:cNvSpPr>
              <p:nvPr/>
            </p:nvSpPr>
            <p:spPr bwMode="auto">
              <a:xfrm>
                <a:off x="400" y="1193"/>
                <a:ext cx="45" cy="49"/>
              </a:xfrm>
              <a:custGeom>
                <a:avLst/>
                <a:gdLst>
                  <a:gd name="T0" fmla="*/ 0 w 134"/>
                  <a:gd name="T1" fmla="*/ 0 h 148"/>
                  <a:gd name="T2" fmla="*/ 0 w 134"/>
                  <a:gd name="T3" fmla="*/ 0 h 148"/>
                  <a:gd name="T4" fmla="*/ 0 w 134"/>
                  <a:gd name="T5" fmla="*/ 0 h 148"/>
                  <a:gd name="T6" fmla="*/ 0 w 134"/>
                  <a:gd name="T7" fmla="*/ 0 h 148"/>
                  <a:gd name="T8" fmla="*/ 0 w 134"/>
                  <a:gd name="T9" fmla="*/ 0 h 148"/>
                  <a:gd name="T10" fmla="*/ 0 w 134"/>
                  <a:gd name="T11" fmla="*/ 0 h 148"/>
                  <a:gd name="T12" fmla="*/ 0 w 134"/>
                  <a:gd name="T13" fmla="*/ 0 h 148"/>
                  <a:gd name="T14" fmla="*/ 0 w 134"/>
                  <a:gd name="T15" fmla="*/ 0 h 148"/>
                  <a:gd name="T16" fmla="*/ 0 w 134"/>
                  <a:gd name="T17" fmla="*/ 0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4" h="148">
                    <a:moveTo>
                      <a:pt x="44" y="148"/>
                    </a:moveTo>
                    <a:lnTo>
                      <a:pt x="134" y="113"/>
                    </a:lnTo>
                    <a:lnTo>
                      <a:pt x="89" y="0"/>
                    </a:lnTo>
                    <a:lnTo>
                      <a:pt x="0" y="36"/>
                    </a:lnTo>
                    <a:lnTo>
                      <a:pt x="44" y="147"/>
                    </a:lnTo>
                    <a:lnTo>
                      <a:pt x="44" y="148"/>
                    </a:lnTo>
                    <a:lnTo>
                      <a:pt x="44" y="147"/>
                    </a:lnTo>
                    <a:lnTo>
                      <a:pt x="44" y="14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502"/>
              <p:cNvSpPr>
                <a:spLocks/>
              </p:cNvSpPr>
              <p:nvPr/>
            </p:nvSpPr>
            <p:spPr bwMode="auto">
              <a:xfrm>
                <a:off x="415" y="1230"/>
                <a:ext cx="50" cy="62"/>
              </a:xfrm>
              <a:custGeom>
                <a:avLst/>
                <a:gdLst>
                  <a:gd name="T0" fmla="*/ 0 w 150"/>
                  <a:gd name="T1" fmla="*/ 0 h 186"/>
                  <a:gd name="T2" fmla="*/ 0 w 150"/>
                  <a:gd name="T3" fmla="*/ 0 h 186"/>
                  <a:gd name="T4" fmla="*/ 0 w 150"/>
                  <a:gd name="T5" fmla="*/ 0 h 186"/>
                  <a:gd name="T6" fmla="*/ 0 w 150"/>
                  <a:gd name="T7" fmla="*/ 0 h 186"/>
                  <a:gd name="T8" fmla="*/ 0 w 150"/>
                  <a:gd name="T9" fmla="*/ 0 h 186"/>
                  <a:gd name="T10" fmla="*/ 0 w 150"/>
                  <a:gd name="T11" fmla="*/ 0 h 186"/>
                  <a:gd name="T12" fmla="*/ 0 w 150"/>
                  <a:gd name="T13" fmla="*/ 0 h 186"/>
                  <a:gd name="T14" fmla="*/ 0 w 150"/>
                  <a:gd name="T15" fmla="*/ 0 h 186"/>
                  <a:gd name="T16" fmla="*/ 0 w 1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" h="186">
                    <a:moveTo>
                      <a:pt x="63" y="186"/>
                    </a:moveTo>
                    <a:lnTo>
                      <a:pt x="150" y="148"/>
                    </a:lnTo>
                    <a:lnTo>
                      <a:pt x="88" y="0"/>
                    </a:lnTo>
                    <a:lnTo>
                      <a:pt x="0" y="37"/>
                    </a:lnTo>
                    <a:lnTo>
                      <a:pt x="61" y="185"/>
                    </a:lnTo>
                    <a:lnTo>
                      <a:pt x="63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3" y="1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503"/>
              <p:cNvSpPr>
                <a:spLocks/>
              </p:cNvSpPr>
              <p:nvPr/>
            </p:nvSpPr>
            <p:spPr bwMode="auto">
              <a:xfrm>
                <a:off x="436" y="1278"/>
                <a:ext cx="51" cy="61"/>
              </a:xfrm>
              <a:custGeom>
                <a:avLst/>
                <a:gdLst>
                  <a:gd name="T0" fmla="*/ 0 w 154"/>
                  <a:gd name="T1" fmla="*/ 0 h 183"/>
                  <a:gd name="T2" fmla="*/ 0 w 154"/>
                  <a:gd name="T3" fmla="*/ 0 h 183"/>
                  <a:gd name="T4" fmla="*/ 0 w 154"/>
                  <a:gd name="T5" fmla="*/ 0 h 183"/>
                  <a:gd name="T6" fmla="*/ 0 w 154"/>
                  <a:gd name="T7" fmla="*/ 0 h 183"/>
                  <a:gd name="T8" fmla="*/ 0 w 154"/>
                  <a:gd name="T9" fmla="*/ 0 h 183"/>
                  <a:gd name="T10" fmla="*/ 0 w 154"/>
                  <a:gd name="T11" fmla="*/ 0 h 183"/>
                  <a:gd name="T12" fmla="*/ 0 w 154"/>
                  <a:gd name="T13" fmla="*/ 0 h 183"/>
                  <a:gd name="T14" fmla="*/ 0 w 154"/>
                  <a:gd name="T15" fmla="*/ 0 h 183"/>
                  <a:gd name="T16" fmla="*/ 0 w 154"/>
                  <a:gd name="T17" fmla="*/ 0 h 183"/>
                  <a:gd name="T18" fmla="*/ 0 w 154"/>
                  <a:gd name="T19" fmla="*/ 0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" h="183">
                    <a:moveTo>
                      <a:pt x="154" y="145"/>
                    </a:moveTo>
                    <a:lnTo>
                      <a:pt x="153" y="142"/>
                    </a:lnTo>
                    <a:lnTo>
                      <a:pt x="86" y="0"/>
                    </a:lnTo>
                    <a:lnTo>
                      <a:pt x="0" y="40"/>
                    </a:lnTo>
                    <a:lnTo>
                      <a:pt x="67" y="183"/>
                    </a:lnTo>
                    <a:lnTo>
                      <a:pt x="154" y="145"/>
                    </a:lnTo>
                    <a:lnTo>
                      <a:pt x="154" y="144"/>
                    </a:lnTo>
                    <a:lnTo>
                      <a:pt x="153" y="142"/>
                    </a:lnTo>
                    <a:lnTo>
                      <a:pt x="154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504"/>
              <p:cNvSpPr>
                <a:spLocks/>
              </p:cNvSpPr>
              <p:nvPr/>
            </p:nvSpPr>
            <p:spPr bwMode="auto">
              <a:xfrm>
                <a:off x="457" y="1327"/>
                <a:ext cx="52" cy="69"/>
              </a:xfrm>
              <a:custGeom>
                <a:avLst/>
                <a:gdLst>
                  <a:gd name="T0" fmla="*/ 0 w 156"/>
                  <a:gd name="T1" fmla="*/ 0 h 207"/>
                  <a:gd name="T2" fmla="*/ 0 w 156"/>
                  <a:gd name="T3" fmla="*/ 0 h 207"/>
                  <a:gd name="T4" fmla="*/ 0 w 156"/>
                  <a:gd name="T5" fmla="*/ 0 h 207"/>
                  <a:gd name="T6" fmla="*/ 0 w 156"/>
                  <a:gd name="T7" fmla="*/ 0 h 207"/>
                  <a:gd name="T8" fmla="*/ 0 w 156"/>
                  <a:gd name="T9" fmla="*/ 0 h 207"/>
                  <a:gd name="T10" fmla="*/ 0 w 156"/>
                  <a:gd name="T11" fmla="*/ 0 h 207"/>
                  <a:gd name="T12" fmla="*/ 0 w 156"/>
                  <a:gd name="T13" fmla="*/ 0 h 207"/>
                  <a:gd name="T14" fmla="*/ 0 w 156"/>
                  <a:gd name="T15" fmla="*/ 0 h 207"/>
                  <a:gd name="T16" fmla="*/ 0 w 156"/>
                  <a:gd name="T17" fmla="*/ 0 h 2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6" h="207">
                    <a:moveTo>
                      <a:pt x="68" y="207"/>
                    </a:moveTo>
                    <a:lnTo>
                      <a:pt x="156" y="168"/>
                    </a:lnTo>
                    <a:lnTo>
                      <a:pt x="90" y="0"/>
                    </a:lnTo>
                    <a:lnTo>
                      <a:pt x="0" y="34"/>
                    </a:lnTo>
                    <a:lnTo>
                      <a:pt x="67" y="203"/>
                    </a:lnTo>
                    <a:lnTo>
                      <a:pt x="68" y="207"/>
                    </a:lnTo>
                    <a:lnTo>
                      <a:pt x="67" y="203"/>
                    </a:lnTo>
                    <a:lnTo>
                      <a:pt x="67" y="205"/>
                    </a:lnTo>
                    <a:lnTo>
                      <a:pt x="68" y="2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505"/>
              <p:cNvSpPr>
                <a:spLocks/>
              </p:cNvSpPr>
              <p:nvPr/>
            </p:nvSpPr>
            <p:spPr bwMode="auto">
              <a:xfrm>
                <a:off x="480" y="1381"/>
                <a:ext cx="59" cy="77"/>
              </a:xfrm>
              <a:custGeom>
                <a:avLst/>
                <a:gdLst>
                  <a:gd name="T0" fmla="*/ 0 w 179"/>
                  <a:gd name="T1" fmla="*/ 0 h 231"/>
                  <a:gd name="T2" fmla="*/ 0 w 179"/>
                  <a:gd name="T3" fmla="*/ 0 h 231"/>
                  <a:gd name="T4" fmla="*/ 0 w 179"/>
                  <a:gd name="T5" fmla="*/ 0 h 231"/>
                  <a:gd name="T6" fmla="*/ 0 w 179"/>
                  <a:gd name="T7" fmla="*/ 0 h 231"/>
                  <a:gd name="T8" fmla="*/ 0 w 179"/>
                  <a:gd name="T9" fmla="*/ 0 h 231"/>
                  <a:gd name="T10" fmla="*/ 0 w 179"/>
                  <a:gd name="T11" fmla="*/ 0 h 231"/>
                  <a:gd name="T12" fmla="*/ 0 w 179"/>
                  <a:gd name="T13" fmla="*/ 0 h 231"/>
                  <a:gd name="T14" fmla="*/ 0 w 179"/>
                  <a:gd name="T15" fmla="*/ 0 h 231"/>
                  <a:gd name="T16" fmla="*/ 0 w 179"/>
                  <a:gd name="T17" fmla="*/ 0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9" h="231">
                    <a:moveTo>
                      <a:pt x="96" y="231"/>
                    </a:moveTo>
                    <a:lnTo>
                      <a:pt x="179" y="182"/>
                    </a:lnTo>
                    <a:lnTo>
                      <a:pt x="87" y="0"/>
                    </a:lnTo>
                    <a:lnTo>
                      <a:pt x="0" y="43"/>
                    </a:lnTo>
                    <a:lnTo>
                      <a:pt x="93" y="226"/>
                    </a:lnTo>
                    <a:lnTo>
                      <a:pt x="96" y="231"/>
                    </a:lnTo>
                    <a:lnTo>
                      <a:pt x="93" y="226"/>
                    </a:lnTo>
                    <a:lnTo>
                      <a:pt x="94" y="228"/>
                    </a:lnTo>
                    <a:lnTo>
                      <a:pt x="96" y="23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506"/>
              <p:cNvSpPr>
                <a:spLocks/>
              </p:cNvSpPr>
              <p:nvPr/>
            </p:nvSpPr>
            <p:spPr bwMode="auto">
              <a:xfrm>
                <a:off x="512" y="1441"/>
                <a:ext cx="38" cy="37"/>
              </a:xfrm>
              <a:custGeom>
                <a:avLst/>
                <a:gdLst>
                  <a:gd name="T0" fmla="*/ 0 w 116"/>
                  <a:gd name="T1" fmla="*/ 0 h 112"/>
                  <a:gd name="T2" fmla="*/ 0 w 116"/>
                  <a:gd name="T3" fmla="*/ 0 h 112"/>
                  <a:gd name="T4" fmla="*/ 0 w 116"/>
                  <a:gd name="T5" fmla="*/ 0 h 112"/>
                  <a:gd name="T6" fmla="*/ 0 w 116"/>
                  <a:gd name="T7" fmla="*/ 0 h 112"/>
                  <a:gd name="T8" fmla="*/ 0 w 116"/>
                  <a:gd name="T9" fmla="*/ 0 h 112"/>
                  <a:gd name="T10" fmla="*/ 0 w 116"/>
                  <a:gd name="T11" fmla="*/ 0 h 112"/>
                  <a:gd name="T12" fmla="*/ 0 w 116"/>
                  <a:gd name="T13" fmla="*/ 0 h 112"/>
                  <a:gd name="T14" fmla="*/ 0 w 116"/>
                  <a:gd name="T15" fmla="*/ 0 h 112"/>
                  <a:gd name="T16" fmla="*/ 0 w 116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112">
                    <a:moveTo>
                      <a:pt x="40" y="112"/>
                    </a:moveTo>
                    <a:lnTo>
                      <a:pt x="116" y="54"/>
                    </a:lnTo>
                    <a:lnTo>
                      <a:pt x="80" y="0"/>
                    </a:lnTo>
                    <a:lnTo>
                      <a:pt x="0" y="53"/>
                    </a:lnTo>
                    <a:lnTo>
                      <a:pt x="36" y="107"/>
                    </a:lnTo>
                    <a:lnTo>
                      <a:pt x="40" y="112"/>
                    </a:lnTo>
                    <a:lnTo>
                      <a:pt x="36" y="107"/>
                    </a:lnTo>
                    <a:lnTo>
                      <a:pt x="38" y="109"/>
                    </a:lnTo>
                    <a:lnTo>
                      <a:pt x="40" y="1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507"/>
              <p:cNvSpPr>
                <a:spLocks/>
              </p:cNvSpPr>
              <p:nvPr/>
            </p:nvSpPr>
            <p:spPr bwMode="auto">
              <a:xfrm>
                <a:off x="525" y="1457"/>
                <a:ext cx="38" cy="39"/>
              </a:xfrm>
              <a:custGeom>
                <a:avLst/>
                <a:gdLst>
                  <a:gd name="T0" fmla="*/ 0 w 114"/>
                  <a:gd name="T1" fmla="*/ 0 h 116"/>
                  <a:gd name="T2" fmla="*/ 0 w 114"/>
                  <a:gd name="T3" fmla="*/ 0 h 116"/>
                  <a:gd name="T4" fmla="*/ 0 w 114"/>
                  <a:gd name="T5" fmla="*/ 0 h 116"/>
                  <a:gd name="T6" fmla="*/ 0 w 114"/>
                  <a:gd name="T7" fmla="*/ 0 h 116"/>
                  <a:gd name="T8" fmla="*/ 0 w 114"/>
                  <a:gd name="T9" fmla="*/ 0 h 116"/>
                  <a:gd name="T10" fmla="*/ 0 w 114"/>
                  <a:gd name="T11" fmla="*/ 0 h 116"/>
                  <a:gd name="T12" fmla="*/ 0 w 114"/>
                  <a:gd name="T13" fmla="*/ 0 h 116"/>
                  <a:gd name="T14" fmla="*/ 0 w 114"/>
                  <a:gd name="T15" fmla="*/ 0 h 116"/>
                  <a:gd name="T16" fmla="*/ 0 w 114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116">
                    <a:moveTo>
                      <a:pt x="47" y="116"/>
                    </a:moveTo>
                    <a:lnTo>
                      <a:pt x="114" y="47"/>
                    </a:lnTo>
                    <a:lnTo>
                      <a:pt x="72" y="0"/>
                    </a:lnTo>
                    <a:lnTo>
                      <a:pt x="0" y="63"/>
                    </a:lnTo>
                    <a:lnTo>
                      <a:pt x="41" y="111"/>
                    </a:lnTo>
                    <a:lnTo>
                      <a:pt x="47" y="116"/>
                    </a:lnTo>
                    <a:lnTo>
                      <a:pt x="41" y="111"/>
                    </a:lnTo>
                    <a:lnTo>
                      <a:pt x="45" y="114"/>
                    </a:lnTo>
                    <a:lnTo>
                      <a:pt x="47" y="11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508"/>
              <p:cNvSpPr>
                <a:spLocks/>
              </p:cNvSpPr>
              <p:nvPr/>
            </p:nvSpPr>
            <p:spPr bwMode="auto">
              <a:xfrm>
                <a:off x="541" y="1471"/>
                <a:ext cx="32" cy="35"/>
              </a:xfrm>
              <a:custGeom>
                <a:avLst/>
                <a:gdLst>
                  <a:gd name="T0" fmla="*/ 0 w 97"/>
                  <a:gd name="T1" fmla="*/ 0 h 105"/>
                  <a:gd name="T2" fmla="*/ 0 w 97"/>
                  <a:gd name="T3" fmla="*/ 0 h 105"/>
                  <a:gd name="T4" fmla="*/ 0 w 97"/>
                  <a:gd name="T5" fmla="*/ 0 h 105"/>
                  <a:gd name="T6" fmla="*/ 0 w 97"/>
                  <a:gd name="T7" fmla="*/ 0 h 105"/>
                  <a:gd name="T8" fmla="*/ 0 w 97"/>
                  <a:gd name="T9" fmla="*/ 0 h 105"/>
                  <a:gd name="T10" fmla="*/ 0 w 97"/>
                  <a:gd name="T11" fmla="*/ 0 h 105"/>
                  <a:gd name="T12" fmla="*/ 0 w 97"/>
                  <a:gd name="T13" fmla="*/ 0 h 105"/>
                  <a:gd name="T14" fmla="*/ 0 w 97"/>
                  <a:gd name="T15" fmla="*/ 0 h 105"/>
                  <a:gd name="T16" fmla="*/ 0 w 97"/>
                  <a:gd name="T17" fmla="*/ 0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05">
                    <a:moveTo>
                      <a:pt x="38" y="105"/>
                    </a:moveTo>
                    <a:lnTo>
                      <a:pt x="97" y="30"/>
                    </a:lnTo>
                    <a:lnTo>
                      <a:pt x="61" y="0"/>
                    </a:lnTo>
                    <a:lnTo>
                      <a:pt x="0" y="7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8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509"/>
              <p:cNvSpPr>
                <a:spLocks/>
              </p:cNvSpPr>
              <p:nvPr/>
            </p:nvSpPr>
            <p:spPr bwMode="auto">
              <a:xfrm>
                <a:off x="553" y="1481"/>
                <a:ext cx="30" cy="33"/>
              </a:xfrm>
              <a:custGeom>
                <a:avLst/>
                <a:gdLst>
                  <a:gd name="T0" fmla="*/ 0 w 90"/>
                  <a:gd name="T1" fmla="*/ 0 h 99"/>
                  <a:gd name="T2" fmla="*/ 0 w 90"/>
                  <a:gd name="T3" fmla="*/ 0 h 99"/>
                  <a:gd name="T4" fmla="*/ 0 w 90"/>
                  <a:gd name="T5" fmla="*/ 0 h 99"/>
                  <a:gd name="T6" fmla="*/ 0 w 90"/>
                  <a:gd name="T7" fmla="*/ 0 h 99"/>
                  <a:gd name="T8" fmla="*/ 0 w 90"/>
                  <a:gd name="T9" fmla="*/ 0 h 99"/>
                  <a:gd name="T10" fmla="*/ 0 w 90"/>
                  <a:gd name="T11" fmla="*/ 0 h 99"/>
                  <a:gd name="T12" fmla="*/ 0 w 90"/>
                  <a:gd name="T13" fmla="*/ 0 h 99"/>
                  <a:gd name="T14" fmla="*/ 0 w 90"/>
                  <a:gd name="T15" fmla="*/ 0 h 99"/>
                  <a:gd name="T16" fmla="*/ 0 w 90"/>
                  <a:gd name="T17" fmla="*/ 0 h 99"/>
                  <a:gd name="T18" fmla="*/ 0 w 90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99">
                    <a:moveTo>
                      <a:pt x="90" y="26"/>
                    </a:moveTo>
                    <a:lnTo>
                      <a:pt x="88" y="24"/>
                    </a:lnTo>
                    <a:lnTo>
                      <a:pt x="59" y="0"/>
                    </a:lnTo>
                    <a:lnTo>
                      <a:pt x="0" y="76"/>
                    </a:lnTo>
                    <a:lnTo>
                      <a:pt x="29" y="99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4"/>
                    </a:lnTo>
                    <a:lnTo>
                      <a:pt x="90" y="2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510"/>
              <p:cNvSpPr>
                <a:spLocks/>
              </p:cNvSpPr>
              <p:nvPr/>
            </p:nvSpPr>
            <p:spPr bwMode="auto">
              <a:xfrm>
                <a:off x="562" y="1489"/>
                <a:ext cx="46" cy="45"/>
              </a:xfrm>
              <a:custGeom>
                <a:avLst/>
                <a:gdLst>
                  <a:gd name="T0" fmla="*/ 0 w 137"/>
                  <a:gd name="T1" fmla="*/ 0 h 135"/>
                  <a:gd name="T2" fmla="*/ 0 w 137"/>
                  <a:gd name="T3" fmla="*/ 0 h 135"/>
                  <a:gd name="T4" fmla="*/ 0 w 137"/>
                  <a:gd name="T5" fmla="*/ 0 h 135"/>
                  <a:gd name="T6" fmla="*/ 0 w 137"/>
                  <a:gd name="T7" fmla="*/ 0 h 135"/>
                  <a:gd name="T8" fmla="*/ 0 w 137"/>
                  <a:gd name="T9" fmla="*/ 0 h 135"/>
                  <a:gd name="T10" fmla="*/ 0 w 137"/>
                  <a:gd name="T11" fmla="*/ 0 h 135"/>
                  <a:gd name="T12" fmla="*/ 0 w 137"/>
                  <a:gd name="T13" fmla="*/ 0 h 135"/>
                  <a:gd name="T14" fmla="*/ 0 w 137"/>
                  <a:gd name="T15" fmla="*/ 0 h 135"/>
                  <a:gd name="T16" fmla="*/ 0 w 137"/>
                  <a:gd name="T17" fmla="*/ 0 h 135"/>
                  <a:gd name="T18" fmla="*/ 0 w 137"/>
                  <a:gd name="T19" fmla="*/ 0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135">
                    <a:moveTo>
                      <a:pt x="137" y="66"/>
                    </a:moveTo>
                    <a:lnTo>
                      <a:pt x="135" y="64"/>
                    </a:lnTo>
                    <a:lnTo>
                      <a:pt x="63" y="0"/>
                    </a:lnTo>
                    <a:lnTo>
                      <a:pt x="0" y="71"/>
                    </a:lnTo>
                    <a:lnTo>
                      <a:pt x="71" y="135"/>
                    </a:lnTo>
                    <a:lnTo>
                      <a:pt x="137" y="66"/>
                    </a:lnTo>
                    <a:lnTo>
                      <a:pt x="136" y="64"/>
                    </a:lnTo>
                    <a:lnTo>
                      <a:pt x="135" y="64"/>
                    </a:lnTo>
                    <a:lnTo>
                      <a:pt x="137" y="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511"/>
              <p:cNvSpPr>
                <a:spLocks/>
              </p:cNvSpPr>
              <p:nvPr/>
            </p:nvSpPr>
            <p:spPr bwMode="auto">
              <a:xfrm>
                <a:off x="585" y="1511"/>
                <a:ext cx="33" cy="31"/>
              </a:xfrm>
              <a:custGeom>
                <a:avLst/>
                <a:gdLst>
                  <a:gd name="T0" fmla="*/ 0 w 99"/>
                  <a:gd name="T1" fmla="*/ 0 h 93"/>
                  <a:gd name="T2" fmla="*/ 0 w 99"/>
                  <a:gd name="T3" fmla="*/ 0 h 93"/>
                  <a:gd name="T4" fmla="*/ 0 w 99"/>
                  <a:gd name="T5" fmla="*/ 0 h 93"/>
                  <a:gd name="T6" fmla="*/ 0 w 99"/>
                  <a:gd name="T7" fmla="*/ 0 h 93"/>
                  <a:gd name="T8" fmla="*/ 0 w 99"/>
                  <a:gd name="T9" fmla="*/ 0 h 93"/>
                  <a:gd name="T10" fmla="*/ 0 w 99"/>
                  <a:gd name="T11" fmla="*/ 0 h 93"/>
                  <a:gd name="T12" fmla="*/ 0 w 99"/>
                  <a:gd name="T13" fmla="*/ 0 h 93"/>
                  <a:gd name="T14" fmla="*/ 0 w 99"/>
                  <a:gd name="T15" fmla="*/ 0 h 93"/>
                  <a:gd name="T16" fmla="*/ 0 w 99"/>
                  <a:gd name="T17" fmla="*/ 0 h 93"/>
                  <a:gd name="T18" fmla="*/ 0 w 99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9" h="93">
                    <a:moveTo>
                      <a:pt x="99" y="32"/>
                    </a:moveTo>
                    <a:lnTo>
                      <a:pt x="94" y="26"/>
                    </a:lnTo>
                    <a:lnTo>
                      <a:pt x="68" y="0"/>
                    </a:lnTo>
                    <a:lnTo>
                      <a:pt x="0" y="67"/>
                    </a:lnTo>
                    <a:lnTo>
                      <a:pt x="26" y="93"/>
                    </a:lnTo>
                    <a:lnTo>
                      <a:pt x="99" y="32"/>
                    </a:lnTo>
                    <a:lnTo>
                      <a:pt x="97" y="29"/>
                    </a:lnTo>
                    <a:lnTo>
                      <a:pt x="94" y="26"/>
                    </a:lnTo>
                    <a:lnTo>
                      <a:pt x="99" y="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512"/>
              <p:cNvSpPr>
                <a:spLocks/>
              </p:cNvSpPr>
              <p:nvPr/>
            </p:nvSpPr>
            <p:spPr bwMode="auto">
              <a:xfrm>
                <a:off x="592" y="1522"/>
                <a:ext cx="34" cy="27"/>
              </a:xfrm>
              <a:custGeom>
                <a:avLst/>
                <a:gdLst>
                  <a:gd name="T0" fmla="*/ 0 w 103"/>
                  <a:gd name="T1" fmla="*/ 0 h 82"/>
                  <a:gd name="T2" fmla="*/ 0 w 103"/>
                  <a:gd name="T3" fmla="*/ 0 h 82"/>
                  <a:gd name="T4" fmla="*/ 0 w 103"/>
                  <a:gd name="T5" fmla="*/ 0 h 82"/>
                  <a:gd name="T6" fmla="*/ 0 w 103"/>
                  <a:gd name="T7" fmla="*/ 0 h 82"/>
                  <a:gd name="T8" fmla="*/ 0 w 103"/>
                  <a:gd name="T9" fmla="*/ 0 h 82"/>
                  <a:gd name="T10" fmla="*/ 0 w 103"/>
                  <a:gd name="T11" fmla="*/ 0 h 82"/>
                  <a:gd name="T12" fmla="*/ 0 w 103"/>
                  <a:gd name="T13" fmla="*/ 0 h 82"/>
                  <a:gd name="T14" fmla="*/ 0 w 103"/>
                  <a:gd name="T15" fmla="*/ 0 h 82"/>
                  <a:gd name="T16" fmla="*/ 0 w 103"/>
                  <a:gd name="T17" fmla="*/ 0 h 82"/>
                  <a:gd name="T18" fmla="*/ 0 w 10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82">
                    <a:moveTo>
                      <a:pt x="103" y="36"/>
                    </a:moveTo>
                    <a:lnTo>
                      <a:pt x="99" y="28"/>
                    </a:lnTo>
                    <a:lnTo>
                      <a:pt x="79" y="0"/>
                    </a:lnTo>
                    <a:lnTo>
                      <a:pt x="0" y="54"/>
                    </a:lnTo>
                    <a:lnTo>
                      <a:pt x="19" y="82"/>
                    </a:lnTo>
                    <a:lnTo>
                      <a:pt x="103" y="36"/>
                    </a:lnTo>
                    <a:lnTo>
                      <a:pt x="101" y="33"/>
                    </a:lnTo>
                    <a:lnTo>
                      <a:pt x="99" y="28"/>
                    </a:lnTo>
                    <a:lnTo>
                      <a:pt x="103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513"/>
              <p:cNvSpPr>
                <a:spLocks/>
              </p:cNvSpPr>
              <p:nvPr/>
            </p:nvSpPr>
            <p:spPr bwMode="auto">
              <a:xfrm>
                <a:off x="597" y="1534"/>
                <a:ext cx="36" cy="26"/>
              </a:xfrm>
              <a:custGeom>
                <a:avLst/>
                <a:gdLst>
                  <a:gd name="T0" fmla="*/ 0 w 107"/>
                  <a:gd name="T1" fmla="*/ 0 h 78"/>
                  <a:gd name="T2" fmla="*/ 0 w 107"/>
                  <a:gd name="T3" fmla="*/ 0 h 78"/>
                  <a:gd name="T4" fmla="*/ 0 w 107"/>
                  <a:gd name="T5" fmla="*/ 0 h 78"/>
                  <a:gd name="T6" fmla="*/ 0 w 107"/>
                  <a:gd name="T7" fmla="*/ 0 h 78"/>
                  <a:gd name="T8" fmla="*/ 0 w 107"/>
                  <a:gd name="T9" fmla="*/ 0 h 78"/>
                  <a:gd name="T10" fmla="*/ 0 w 107"/>
                  <a:gd name="T11" fmla="*/ 0 h 78"/>
                  <a:gd name="T12" fmla="*/ 0 w 107"/>
                  <a:gd name="T13" fmla="*/ 0 h 78"/>
                  <a:gd name="T14" fmla="*/ 0 w 107"/>
                  <a:gd name="T15" fmla="*/ 0 h 78"/>
                  <a:gd name="T16" fmla="*/ 0 w 107"/>
                  <a:gd name="T17" fmla="*/ 0 h 78"/>
                  <a:gd name="T18" fmla="*/ 0 w 107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78">
                    <a:moveTo>
                      <a:pt x="107" y="48"/>
                    </a:moveTo>
                    <a:lnTo>
                      <a:pt x="105" y="39"/>
                    </a:lnTo>
                    <a:lnTo>
                      <a:pt x="88" y="0"/>
                    </a:lnTo>
                    <a:lnTo>
                      <a:pt x="0" y="39"/>
                    </a:lnTo>
                    <a:lnTo>
                      <a:pt x="17" y="78"/>
                    </a:lnTo>
                    <a:lnTo>
                      <a:pt x="107" y="48"/>
                    </a:lnTo>
                    <a:lnTo>
                      <a:pt x="107" y="43"/>
                    </a:lnTo>
                    <a:lnTo>
                      <a:pt x="105" y="39"/>
                    </a:lnTo>
                    <a:lnTo>
                      <a:pt x="107" y="4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514"/>
              <p:cNvSpPr>
                <a:spLocks/>
              </p:cNvSpPr>
              <p:nvPr/>
            </p:nvSpPr>
            <p:spPr bwMode="auto">
              <a:xfrm>
                <a:off x="602" y="1550"/>
                <a:ext cx="34" cy="22"/>
              </a:xfrm>
              <a:custGeom>
                <a:avLst/>
                <a:gdLst>
                  <a:gd name="T0" fmla="*/ 0 w 102"/>
                  <a:gd name="T1" fmla="*/ 0 h 65"/>
                  <a:gd name="T2" fmla="*/ 0 w 102"/>
                  <a:gd name="T3" fmla="*/ 0 h 65"/>
                  <a:gd name="T4" fmla="*/ 0 w 102"/>
                  <a:gd name="T5" fmla="*/ 0 h 65"/>
                  <a:gd name="T6" fmla="*/ 0 w 102"/>
                  <a:gd name="T7" fmla="*/ 0 h 65"/>
                  <a:gd name="T8" fmla="*/ 0 w 102"/>
                  <a:gd name="T9" fmla="*/ 0 h 65"/>
                  <a:gd name="T10" fmla="*/ 0 w 102"/>
                  <a:gd name="T11" fmla="*/ 0 h 65"/>
                  <a:gd name="T12" fmla="*/ 0 w 102"/>
                  <a:gd name="T13" fmla="*/ 0 h 65"/>
                  <a:gd name="T14" fmla="*/ 0 w 102"/>
                  <a:gd name="T15" fmla="*/ 0 h 65"/>
                  <a:gd name="T16" fmla="*/ 0 w 10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65">
                    <a:moveTo>
                      <a:pt x="9" y="65"/>
                    </a:moveTo>
                    <a:lnTo>
                      <a:pt x="102" y="40"/>
                    </a:lnTo>
                    <a:lnTo>
                      <a:pt x="93" y="0"/>
                    </a:lnTo>
                    <a:lnTo>
                      <a:pt x="0" y="20"/>
                    </a:lnTo>
                    <a:lnTo>
                      <a:pt x="8" y="60"/>
                    </a:lnTo>
                    <a:lnTo>
                      <a:pt x="9" y="65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515"/>
              <p:cNvSpPr>
                <a:spLocks/>
              </p:cNvSpPr>
              <p:nvPr/>
            </p:nvSpPr>
            <p:spPr bwMode="auto">
              <a:xfrm>
                <a:off x="605" y="1562"/>
                <a:ext cx="34" cy="22"/>
              </a:xfrm>
              <a:custGeom>
                <a:avLst/>
                <a:gdLst>
                  <a:gd name="T0" fmla="*/ 0 w 104"/>
                  <a:gd name="T1" fmla="*/ 0 h 66"/>
                  <a:gd name="T2" fmla="*/ 0 w 104"/>
                  <a:gd name="T3" fmla="*/ 0 h 66"/>
                  <a:gd name="T4" fmla="*/ 0 w 104"/>
                  <a:gd name="T5" fmla="*/ 0 h 66"/>
                  <a:gd name="T6" fmla="*/ 0 w 104"/>
                  <a:gd name="T7" fmla="*/ 0 h 66"/>
                  <a:gd name="T8" fmla="*/ 0 w 104"/>
                  <a:gd name="T9" fmla="*/ 0 h 66"/>
                  <a:gd name="T10" fmla="*/ 0 w 104"/>
                  <a:gd name="T11" fmla="*/ 0 h 66"/>
                  <a:gd name="T12" fmla="*/ 0 w 104"/>
                  <a:gd name="T13" fmla="*/ 0 h 66"/>
                  <a:gd name="T14" fmla="*/ 0 w 104"/>
                  <a:gd name="T15" fmla="*/ 0 h 66"/>
                  <a:gd name="T16" fmla="*/ 0 w 104"/>
                  <a:gd name="T17" fmla="*/ 0 h 66"/>
                  <a:gd name="T18" fmla="*/ 0 w 104"/>
                  <a:gd name="T19" fmla="*/ 0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66">
                    <a:moveTo>
                      <a:pt x="12" y="66"/>
                    </a:moveTo>
                    <a:lnTo>
                      <a:pt x="104" y="37"/>
                    </a:lnTo>
                    <a:lnTo>
                      <a:pt x="92" y="0"/>
                    </a:lnTo>
                    <a:lnTo>
                      <a:pt x="0" y="29"/>
                    </a:lnTo>
                    <a:lnTo>
                      <a:pt x="12" y="66"/>
                    </a:lnTo>
                    <a:lnTo>
                      <a:pt x="104" y="37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516"/>
              <p:cNvSpPr>
                <a:spLocks/>
              </p:cNvSpPr>
              <p:nvPr/>
            </p:nvSpPr>
            <p:spPr bwMode="auto">
              <a:xfrm>
                <a:off x="609" y="1574"/>
                <a:ext cx="34" cy="24"/>
              </a:xfrm>
              <a:custGeom>
                <a:avLst/>
                <a:gdLst>
                  <a:gd name="T0" fmla="*/ 0 w 104"/>
                  <a:gd name="T1" fmla="*/ 0 h 70"/>
                  <a:gd name="T2" fmla="*/ 0 w 104"/>
                  <a:gd name="T3" fmla="*/ 0 h 70"/>
                  <a:gd name="T4" fmla="*/ 0 w 104"/>
                  <a:gd name="T5" fmla="*/ 0 h 70"/>
                  <a:gd name="T6" fmla="*/ 0 w 104"/>
                  <a:gd name="T7" fmla="*/ 0 h 70"/>
                  <a:gd name="T8" fmla="*/ 0 w 104"/>
                  <a:gd name="T9" fmla="*/ 0 h 70"/>
                  <a:gd name="T10" fmla="*/ 0 w 104"/>
                  <a:gd name="T11" fmla="*/ 0 h 70"/>
                  <a:gd name="T12" fmla="*/ 0 w 104"/>
                  <a:gd name="T13" fmla="*/ 0 h 70"/>
                  <a:gd name="T14" fmla="*/ 0 w 104"/>
                  <a:gd name="T15" fmla="*/ 0 h 70"/>
                  <a:gd name="T16" fmla="*/ 0 w 104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70">
                    <a:moveTo>
                      <a:pt x="14" y="70"/>
                    </a:moveTo>
                    <a:lnTo>
                      <a:pt x="104" y="36"/>
                    </a:lnTo>
                    <a:lnTo>
                      <a:pt x="92" y="0"/>
                    </a:lnTo>
                    <a:lnTo>
                      <a:pt x="0" y="29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2" y="66"/>
                    </a:lnTo>
                    <a:lnTo>
                      <a:pt x="13" y="68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517"/>
              <p:cNvSpPr>
                <a:spLocks/>
              </p:cNvSpPr>
              <p:nvPr/>
            </p:nvSpPr>
            <p:spPr bwMode="auto">
              <a:xfrm>
                <a:off x="613" y="1585"/>
                <a:ext cx="34" cy="28"/>
              </a:xfrm>
              <a:custGeom>
                <a:avLst/>
                <a:gdLst>
                  <a:gd name="T0" fmla="*/ 0 w 102"/>
                  <a:gd name="T1" fmla="*/ 0 h 83"/>
                  <a:gd name="T2" fmla="*/ 0 w 102"/>
                  <a:gd name="T3" fmla="*/ 0 h 83"/>
                  <a:gd name="T4" fmla="*/ 0 w 102"/>
                  <a:gd name="T5" fmla="*/ 0 h 83"/>
                  <a:gd name="T6" fmla="*/ 0 w 102"/>
                  <a:gd name="T7" fmla="*/ 0 h 83"/>
                  <a:gd name="T8" fmla="*/ 0 w 102"/>
                  <a:gd name="T9" fmla="*/ 0 h 83"/>
                  <a:gd name="T10" fmla="*/ 0 w 102"/>
                  <a:gd name="T11" fmla="*/ 0 h 83"/>
                  <a:gd name="T12" fmla="*/ 0 w 102"/>
                  <a:gd name="T13" fmla="*/ 0 h 83"/>
                  <a:gd name="T14" fmla="*/ 0 w 102"/>
                  <a:gd name="T15" fmla="*/ 0 h 83"/>
                  <a:gd name="T16" fmla="*/ 0 w 102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83">
                    <a:moveTo>
                      <a:pt x="23" y="83"/>
                    </a:moveTo>
                    <a:lnTo>
                      <a:pt x="102" y="31"/>
                    </a:lnTo>
                    <a:lnTo>
                      <a:pt x="87" y="0"/>
                    </a:lnTo>
                    <a:lnTo>
                      <a:pt x="0" y="38"/>
                    </a:lnTo>
                    <a:lnTo>
                      <a:pt x="13" y="69"/>
                    </a:lnTo>
                    <a:lnTo>
                      <a:pt x="23" y="83"/>
                    </a:lnTo>
                    <a:lnTo>
                      <a:pt x="13" y="69"/>
                    </a:lnTo>
                    <a:lnTo>
                      <a:pt x="16" y="77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518"/>
              <p:cNvSpPr>
                <a:spLocks/>
              </p:cNvSpPr>
              <p:nvPr/>
            </p:nvSpPr>
            <p:spPr bwMode="auto">
              <a:xfrm>
                <a:off x="621" y="1591"/>
                <a:ext cx="34" cy="35"/>
              </a:xfrm>
              <a:custGeom>
                <a:avLst/>
                <a:gdLst>
                  <a:gd name="T0" fmla="*/ 0 w 103"/>
                  <a:gd name="T1" fmla="*/ 0 h 105"/>
                  <a:gd name="T2" fmla="*/ 0 w 103"/>
                  <a:gd name="T3" fmla="*/ 0 h 105"/>
                  <a:gd name="T4" fmla="*/ 0 w 103"/>
                  <a:gd name="T5" fmla="*/ 0 h 105"/>
                  <a:gd name="T6" fmla="*/ 0 w 103"/>
                  <a:gd name="T7" fmla="*/ 0 h 105"/>
                  <a:gd name="T8" fmla="*/ 0 w 103"/>
                  <a:gd name="T9" fmla="*/ 0 h 105"/>
                  <a:gd name="T10" fmla="*/ 0 w 103"/>
                  <a:gd name="T11" fmla="*/ 0 h 105"/>
                  <a:gd name="T12" fmla="*/ 0 w 103"/>
                  <a:gd name="T13" fmla="*/ 0 h 105"/>
                  <a:gd name="T14" fmla="*/ 0 w 103"/>
                  <a:gd name="T15" fmla="*/ 0 h 105"/>
                  <a:gd name="T16" fmla="*/ 0 w 103"/>
                  <a:gd name="T17" fmla="*/ 0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105">
                    <a:moveTo>
                      <a:pt x="36" y="105"/>
                    </a:moveTo>
                    <a:lnTo>
                      <a:pt x="103" y="38"/>
                    </a:lnTo>
                    <a:lnTo>
                      <a:pt x="69" y="0"/>
                    </a:lnTo>
                    <a:lnTo>
                      <a:pt x="0" y="66"/>
                    </a:lnTo>
                    <a:lnTo>
                      <a:pt x="34" y="103"/>
                    </a:lnTo>
                    <a:lnTo>
                      <a:pt x="36" y="105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519"/>
              <p:cNvSpPr>
                <a:spLocks/>
              </p:cNvSpPr>
              <p:nvPr/>
            </p:nvSpPr>
            <p:spPr bwMode="auto">
              <a:xfrm>
                <a:off x="633" y="1602"/>
                <a:ext cx="27" cy="30"/>
              </a:xfrm>
              <a:custGeom>
                <a:avLst/>
                <a:gdLst>
                  <a:gd name="T0" fmla="*/ 0 w 82"/>
                  <a:gd name="T1" fmla="*/ 0 h 90"/>
                  <a:gd name="T2" fmla="*/ 0 w 82"/>
                  <a:gd name="T3" fmla="*/ 0 h 90"/>
                  <a:gd name="T4" fmla="*/ 0 w 82"/>
                  <a:gd name="T5" fmla="*/ 0 h 90"/>
                  <a:gd name="T6" fmla="*/ 0 w 82"/>
                  <a:gd name="T7" fmla="*/ 0 h 90"/>
                  <a:gd name="T8" fmla="*/ 0 w 82"/>
                  <a:gd name="T9" fmla="*/ 0 h 90"/>
                  <a:gd name="T10" fmla="*/ 0 w 82"/>
                  <a:gd name="T11" fmla="*/ 0 h 90"/>
                  <a:gd name="T12" fmla="*/ 0 w 82"/>
                  <a:gd name="T13" fmla="*/ 0 h 90"/>
                  <a:gd name="T14" fmla="*/ 0 w 82"/>
                  <a:gd name="T15" fmla="*/ 0 h 90"/>
                  <a:gd name="T16" fmla="*/ 0 w 82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90">
                    <a:moveTo>
                      <a:pt x="22" y="90"/>
                    </a:moveTo>
                    <a:lnTo>
                      <a:pt x="82" y="16"/>
                    </a:lnTo>
                    <a:lnTo>
                      <a:pt x="65" y="0"/>
                    </a:lnTo>
                    <a:lnTo>
                      <a:pt x="0" y="70"/>
                    </a:lnTo>
                    <a:lnTo>
                      <a:pt x="18" y="86"/>
                    </a:lnTo>
                    <a:lnTo>
                      <a:pt x="22" y="90"/>
                    </a:lnTo>
                    <a:lnTo>
                      <a:pt x="18" y="86"/>
                    </a:lnTo>
                    <a:lnTo>
                      <a:pt x="20" y="88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520"/>
              <p:cNvSpPr>
                <a:spLocks/>
              </p:cNvSpPr>
              <p:nvPr/>
            </p:nvSpPr>
            <p:spPr bwMode="auto">
              <a:xfrm>
                <a:off x="640" y="1607"/>
                <a:ext cx="31" cy="35"/>
              </a:xfrm>
              <a:custGeom>
                <a:avLst/>
                <a:gdLst>
                  <a:gd name="T0" fmla="*/ 0 w 93"/>
                  <a:gd name="T1" fmla="*/ 0 h 105"/>
                  <a:gd name="T2" fmla="*/ 0 w 93"/>
                  <a:gd name="T3" fmla="*/ 0 h 105"/>
                  <a:gd name="T4" fmla="*/ 0 w 93"/>
                  <a:gd name="T5" fmla="*/ 0 h 105"/>
                  <a:gd name="T6" fmla="*/ 0 w 93"/>
                  <a:gd name="T7" fmla="*/ 0 h 105"/>
                  <a:gd name="T8" fmla="*/ 0 w 93"/>
                  <a:gd name="T9" fmla="*/ 0 h 105"/>
                  <a:gd name="T10" fmla="*/ 0 w 93"/>
                  <a:gd name="T11" fmla="*/ 0 h 105"/>
                  <a:gd name="T12" fmla="*/ 0 w 93"/>
                  <a:gd name="T13" fmla="*/ 0 h 105"/>
                  <a:gd name="T14" fmla="*/ 0 w 93"/>
                  <a:gd name="T15" fmla="*/ 0 h 105"/>
                  <a:gd name="T16" fmla="*/ 0 w 93"/>
                  <a:gd name="T17" fmla="*/ 0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05">
                    <a:moveTo>
                      <a:pt x="38" y="105"/>
                    </a:moveTo>
                    <a:lnTo>
                      <a:pt x="93" y="26"/>
                    </a:lnTo>
                    <a:lnTo>
                      <a:pt x="56" y="0"/>
                    </a:lnTo>
                    <a:lnTo>
                      <a:pt x="0" y="77"/>
                    </a:lnTo>
                    <a:lnTo>
                      <a:pt x="37" y="104"/>
                    </a:lnTo>
                    <a:lnTo>
                      <a:pt x="38" y="105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8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521"/>
              <p:cNvSpPr>
                <a:spLocks/>
              </p:cNvSpPr>
              <p:nvPr/>
            </p:nvSpPr>
            <p:spPr bwMode="auto">
              <a:xfrm>
                <a:off x="653" y="1615"/>
                <a:ext cx="33" cy="35"/>
              </a:xfrm>
              <a:custGeom>
                <a:avLst/>
                <a:gdLst>
                  <a:gd name="T0" fmla="*/ 0 w 100"/>
                  <a:gd name="T1" fmla="*/ 0 h 104"/>
                  <a:gd name="T2" fmla="*/ 0 w 100"/>
                  <a:gd name="T3" fmla="*/ 0 h 104"/>
                  <a:gd name="T4" fmla="*/ 0 w 100"/>
                  <a:gd name="T5" fmla="*/ 0 h 104"/>
                  <a:gd name="T6" fmla="*/ 0 w 100"/>
                  <a:gd name="T7" fmla="*/ 0 h 104"/>
                  <a:gd name="T8" fmla="*/ 0 w 100"/>
                  <a:gd name="T9" fmla="*/ 0 h 104"/>
                  <a:gd name="T10" fmla="*/ 0 w 100"/>
                  <a:gd name="T11" fmla="*/ 0 h 104"/>
                  <a:gd name="T12" fmla="*/ 0 w 100"/>
                  <a:gd name="T13" fmla="*/ 0 h 104"/>
                  <a:gd name="T14" fmla="*/ 0 w 100"/>
                  <a:gd name="T15" fmla="*/ 0 h 104"/>
                  <a:gd name="T16" fmla="*/ 0 w 100"/>
                  <a:gd name="T17" fmla="*/ 0 h 104"/>
                  <a:gd name="T18" fmla="*/ 0 w 100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104">
                    <a:moveTo>
                      <a:pt x="100" y="34"/>
                    </a:moveTo>
                    <a:lnTo>
                      <a:pt x="90" y="25"/>
                    </a:lnTo>
                    <a:lnTo>
                      <a:pt x="54" y="0"/>
                    </a:lnTo>
                    <a:lnTo>
                      <a:pt x="0" y="80"/>
                    </a:lnTo>
                    <a:lnTo>
                      <a:pt x="36" y="104"/>
                    </a:lnTo>
                    <a:lnTo>
                      <a:pt x="100" y="34"/>
                    </a:lnTo>
                    <a:lnTo>
                      <a:pt x="96" y="29"/>
                    </a:lnTo>
                    <a:lnTo>
                      <a:pt x="90" y="25"/>
                    </a:lnTo>
                    <a:lnTo>
                      <a:pt x="100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522"/>
              <p:cNvSpPr>
                <a:spLocks/>
              </p:cNvSpPr>
              <p:nvPr/>
            </p:nvSpPr>
            <p:spPr bwMode="auto">
              <a:xfrm>
                <a:off x="662" y="1626"/>
                <a:ext cx="33" cy="31"/>
              </a:xfrm>
              <a:custGeom>
                <a:avLst/>
                <a:gdLst>
                  <a:gd name="T0" fmla="*/ 0 w 100"/>
                  <a:gd name="T1" fmla="*/ 0 h 93"/>
                  <a:gd name="T2" fmla="*/ 0 w 100"/>
                  <a:gd name="T3" fmla="*/ 0 h 93"/>
                  <a:gd name="T4" fmla="*/ 0 w 100"/>
                  <a:gd name="T5" fmla="*/ 0 h 93"/>
                  <a:gd name="T6" fmla="*/ 0 w 100"/>
                  <a:gd name="T7" fmla="*/ 0 h 93"/>
                  <a:gd name="T8" fmla="*/ 0 w 100"/>
                  <a:gd name="T9" fmla="*/ 0 h 93"/>
                  <a:gd name="T10" fmla="*/ 0 w 100"/>
                  <a:gd name="T11" fmla="*/ 0 h 93"/>
                  <a:gd name="T12" fmla="*/ 0 w 100"/>
                  <a:gd name="T13" fmla="*/ 0 h 93"/>
                  <a:gd name="T14" fmla="*/ 0 w 100"/>
                  <a:gd name="T15" fmla="*/ 0 h 93"/>
                  <a:gd name="T16" fmla="*/ 0 w 100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93">
                    <a:moveTo>
                      <a:pt x="27" y="93"/>
                    </a:moveTo>
                    <a:lnTo>
                      <a:pt x="100" y="32"/>
                    </a:lnTo>
                    <a:lnTo>
                      <a:pt x="74" y="0"/>
                    </a:lnTo>
                    <a:lnTo>
                      <a:pt x="0" y="61"/>
                    </a:lnTo>
                    <a:lnTo>
                      <a:pt x="26" y="93"/>
                    </a:lnTo>
                    <a:lnTo>
                      <a:pt x="27" y="93"/>
                    </a:lnTo>
                    <a:lnTo>
                      <a:pt x="26" y="93"/>
                    </a:lnTo>
                    <a:lnTo>
                      <a:pt x="27" y="9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523"/>
              <p:cNvSpPr>
                <a:spLocks/>
              </p:cNvSpPr>
              <p:nvPr/>
            </p:nvSpPr>
            <p:spPr bwMode="auto">
              <a:xfrm>
                <a:off x="671" y="1637"/>
                <a:ext cx="41" cy="40"/>
              </a:xfrm>
              <a:custGeom>
                <a:avLst/>
                <a:gdLst>
                  <a:gd name="T0" fmla="*/ 0 w 124"/>
                  <a:gd name="T1" fmla="*/ 0 h 121"/>
                  <a:gd name="T2" fmla="*/ 0 w 124"/>
                  <a:gd name="T3" fmla="*/ 0 h 121"/>
                  <a:gd name="T4" fmla="*/ 0 w 124"/>
                  <a:gd name="T5" fmla="*/ 0 h 121"/>
                  <a:gd name="T6" fmla="*/ 0 w 124"/>
                  <a:gd name="T7" fmla="*/ 0 h 121"/>
                  <a:gd name="T8" fmla="*/ 0 w 124"/>
                  <a:gd name="T9" fmla="*/ 0 h 121"/>
                  <a:gd name="T10" fmla="*/ 0 w 124"/>
                  <a:gd name="T11" fmla="*/ 0 h 121"/>
                  <a:gd name="T12" fmla="*/ 0 w 124"/>
                  <a:gd name="T13" fmla="*/ 0 h 121"/>
                  <a:gd name="T14" fmla="*/ 0 w 124"/>
                  <a:gd name="T15" fmla="*/ 0 h 121"/>
                  <a:gd name="T16" fmla="*/ 0 w 124"/>
                  <a:gd name="T17" fmla="*/ 0 h 121"/>
                  <a:gd name="T18" fmla="*/ 0 w 124"/>
                  <a:gd name="T19" fmla="*/ 0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121">
                    <a:moveTo>
                      <a:pt x="124" y="60"/>
                    </a:moveTo>
                    <a:lnTo>
                      <a:pt x="123" y="59"/>
                    </a:lnTo>
                    <a:lnTo>
                      <a:pt x="73" y="0"/>
                    </a:lnTo>
                    <a:lnTo>
                      <a:pt x="0" y="61"/>
                    </a:lnTo>
                    <a:lnTo>
                      <a:pt x="49" y="121"/>
                    </a:lnTo>
                    <a:lnTo>
                      <a:pt x="124" y="60"/>
                    </a:lnTo>
                    <a:lnTo>
                      <a:pt x="123" y="59"/>
                    </a:lnTo>
                    <a:lnTo>
                      <a:pt x="124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524"/>
              <p:cNvSpPr>
                <a:spLocks/>
              </p:cNvSpPr>
              <p:nvPr/>
            </p:nvSpPr>
            <p:spPr bwMode="auto">
              <a:xfrm>
                <a:off x="687" y="1657"/>
                <a:ext cx="44" cy="46"/>
              </a:xfrm>
              <a:custGeom>
                <a:avLst/>
                <a:gdLst>
                  <a:gd name="T0" fmla="*/ 0 w 133"/>
                  <a:gd name="T1" fmla="*/ 0 h 137"/>
                  <a:gd name="T2" fmla="*/ 0 w 133"/>
                  <a:gd name="T3" fmla="*/ 0 h 137"/>
                  <a:gd name="T4" fmla="*/ 0 w 133"/>
                  <a:gd name="T5" fmla="*/ 0 h 137"/>
                  <a:gd name="T6" fmla="*/ 0 w 133"/>
                  <a:gd name="T7" fmla="*/ 0 h 137"/>
                  <a:gd name="T8" fmla="*/ 0 w 133"/>
                  <a:gd name="T9" fmla="*/ 0 h 137"/>
                  <a:gd name="T10" fmla="*/ 0 w 133"/>
                  <a:gd name="T11" fmla="*/ 0 h 137"/>
                  <a:gd name="T12" fmla="*/ 0 w 133"/>
                  <a:gd name="T13" fmla="*/ 0 h 137"/>
                  <a:gd name="T14" fmla="*/ 0 w 133"/>
                  <a:gd name="T15" fmla="*/ 0 h 137"/>
                  <a:gd name="T16" fmla="*/ 0 w 133"/>
                  <a:gd name="T17" fmla="*/ 0 h 1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137">
                    <a:moveTo>
                      <a:pt x="61" y="137"/>
                    </a:moveTo>
                    <a:lnTo>
                      <a:pt x="133" y="75"/>
                    </a:lnTo>
                    <a:lnTo>
                      <a:pt x="75" y="0"/>
                    </a:lnTo>
                    <a:lnTo>
                      <a:pt x="0" y="59"/>
                    </a:lnTo>
                    <a:lnTo>
                      <a:pt x="59" y="134"/>
                    </a:lnTo>
                    <a:lnTo>
                      <a:pt x="61" y="137"/>
                    </a:lnTo>
                    <a:lnTo>
                      <a:pt x="59" y="134"/>
                    </a:lnTo>
                    <a:lnTo>
                      <a:pt x="60" y="135"/>
                    </a:lnTo>
                    <a:lnTo>
                      <a:pt x="61" y="1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525"/>
              <p:cNvSpPr>
                <a:spLocks/>
              </p:cNvSpPr>
              <p:nvPr/>
            </p:nvSpPr>
            <p:spPr bwMode="auto">
              <a:xfrm>
                <a:off x="707" y="1681"/>
                <a:ext cx="51" cy="51"/>
              </a:xfrm>
              <a:custGeom>
                <a:avLst/>
                <a:gdLst>
                  <a:gd name="T0" fmla="*/ 0 w 152"/>
                  <a:gd name="T1" fmla="*/ 0 h 153"/>
                  <a:gd name="T2" fmla="*/ 0 w 152"/>
                  <a:gd name="T3" fmla="*/ 0 h 153"/>
                  <a:gd name="T4" fmla="*/ 0 w 152"/>
                  <a:gd name="T5" fmla="*/ 0 h 153"/>
                  <a:gd name="T6" fmla="*/ 0 w 152"/>
                  <a:gd name="T7" fmla="*/ 0 h 153"/>
                  <a:gd name="T8" fmla="*/ 0 w 152"/>
                  <a:gd name="T9" fmla="*/ 0 h 153"/>
                  <a:gd name="T10" fmla="*/ 0 w 152"/>
                  <a:gd name="T11" fmla="*/ 0 h 153"/>
                  <a:gd name="T12" fmla="*/ 0 w 152"/>
                  <a:gd name="T13" fmla="*/ 0 h 153"/>
                  <a:gd name="T14" fmla="*/ 0 w 152"/>
                  <a:gd name="T15" fmla="*/ 0 h 153"/>
                  <a:gd name="T16" fmla="*/ 0 w 152"/>
                  <a:gd name="T17" fmla="*/ 0 h 153"/>
                  <a:gd name="T18" fmla="*/ 0 w 152"/>
                  <a:gd name="T19" fmla="*/ 0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153">
                    <a:moveTo>
                      <a:pt x="152" y="87"/>
                    </a:moveTo>
                    <a:lnTo>
                      <a:pt x="151" y="87"/>
                    </a:lnTo>
                    <a:lnTo>
                      <a:pt x="70" y="0"/>
                    </a:lnTo>
                    <a:lnTo>
                      <a:pt x="0" y="66"/>
                    </a:lnTo>
                    <a:lnTo>
                      <a:pt x="82" y="153"/>
                    </a:lnTo>
                    <a:lnTo>
                      <a:pt x="152" y="87"/>
                    </a:lnTo>
                    <a:lnTo>
                      <a:pt x="151" y="87"/>
                    </a:lnTo>
                    <a:lnTo>
                      <a:pt x="152" y="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526"/>
              <p:cNvSpPr>
                <a:spLocks/>
              </p:cNvSpPr>
              <p:nvPr/>
            </p:nvSpPr>
            <p:spPr bwMode="auto">
              <a:xfrm>
                <a:off x="735" y="1710"/>
                <a:ext cx="51" cy="52"/>
              </a:xfrm>
              <a:custGeom>
                <a:avLst/>
                <a:gdLst>
                  <a:gd name="T0" fmla="*/ 0 w 154"/>
                  <a:gd name="T1" fmla="*/ 0 h 156"/>
                  <a:gd name="T2" fmla="*/ 0 w 154"/>
                  <a:gd name="T3" fmla="*/ 0 h 156"/>
                  <a:gd name="T4" fmla="*/ 0 w 154"/>
                  <a:gd name="T5" fmla="*/ 0 h 156"/>
                  <a:gd name="T6" fmla="*/ 0 w 154"/>
                  <a:gd name="T7" fmla="*/ 0 h 156"/>
                  <a:gd name="T8" fmla="*/ 0 w 154"/>
                  <a:gd name="T9" fmla="*/ 0 h 156"/>
                  <a:gd name="T10" fmla="*/ 0 w 154"/>
                  <a:gd name="T11" fmla="*/ 0 h 156"/>
                  <a:gd name="T12" fmla="*/ 0 w 154"/>
                  <a:gd name="T13" fmla="*/ 0 h 156"/>
                  <a:gd name="T14" fmla="*/ 0 w 154"/>
                  <a:gd name="T15" fmla="*/ 0 h 156"/>
                  <a:gd name="T16" fmla="*/ 0 w 154"/>
                  <a:gd name="T17" fmla="*/ 0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56">
                    <a:moveTo>
                      <a:pt x="84" y="156"/>
                    </a:moveTo>
                    <a:lnTo>
                      <a:pt x="154" y="91"/>
                    </a:lnTo>
                    <a:lnTo>
                      <a:pt x="70" y="0"/>
                    </a:lnTo>
                    <a:lnTo>
                      <a:pt x="0" y="64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527"/>
              <p:cNvSpPr>
                <a:spLocks/>
              </p:cNvSpPr>
              <p:nvPr/>
            </p:nvSpPr>
            <p:spPr bwMode="auto">
              <a:xfrm>
                <a:off x="763" y="1740"/>
                <a:ext cx="63" cy="66"/>
              </a:xfrm>
              <a:custGeom>
                <a:avLst/>
                <a:gdLst>
                  <a:gd name="T0" fmla="*/ 0 w 191"/>
                  <a:gd name="T1" fmla="*/ 0 h 199"/>
                  <a:gd name="T2" fmla="*/ 0 w 191"/>
                  <a:gd name="T3" fmla="*/ 0 h 199"/>
                  <a:gd name="T4" fmla="*/ 0 w 191"/>
                  <a:gd name="T5" fmla="*/ 0 h 199"/>
                  <a:gd name="T6" fmla="*/ 0 w 191"/>
                  <a:gd name="T7" fmla="*/ 0 h 199"/>
                  <a:gd name="T8" fmla="*/ 0 w 191"/>
                  <a:gd name="T9" fmla="*/ 0 h 199"/>
                  <a:gd name="T10" fmla="*/ 0 w 191"/>
                  <a:gd name="T11" fmla="*/ 0 h 199"/>
                  <a:gd name="T12" fmla="*/ 0 w 191"/>
                  <a:gd name="T13" fmla="*/ 0 h 199"/>
                  <a:gd name="T14" fmla="*/ 0 w 191"/>
                  <a:gd name="T15" fmla="*/ 0 h 199"/>
                  <a:gd name="T16" fmla="*/ 0 w 191"/>
                  <a:gd name="T17" fmla="*/ 0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" h="199">
                    <a:moveTo>
                      <a:pt x="124" y="199"/>
                    </a:moveTo>
                    <a:lnTo>
                      <a:pt x="191" y="131"/>
                    </a:lnTo>
                    <a:lnTo>
                      <a:pt x="70" y="0"/>
                    </a:lnTo>
                    <a:lnTo>
                      <a:pt x="0" y="65"/>
                    </a:lnTo>
                    <a:lnTo>
                      <a:pt x="121" y="196"/>
                    </a:lnTo>
                    <a:lnTo>
                      <a:pt x="124" y="199"/>
                    </a:lnTo>
                    <a:lnTo>
                      <a:pt x="121" y="196"/>
                    </a:lnTo>
                    <a:lnTo>
                      <a:pt x="123" y="197"/>
                    </a:lnTo>
                    <a:lnTo>
                      <a:pt x="124" y="1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528"/>
              <p:cNvSpPr>
                <a:spLocks/>
              </p:cNvSpPr>
              <p:nvPr/>
            </p:nvSpPr>
            <p:spPr bwMode="auto">
              <a:xfrm>
                <a:off x="804" y="1783"/>
                <a:ext cx="75" cy="71"/>
              </a:xfrm>
              <a:custGeom>
                <a:avLst/>
                <a:gdLst>
                  <a:gd name="T0" fmla="*/ 0 w 224"/>
                  <a:gd name="T1" fmla="*/ 0 h 214"/>
                  <a:gd name="T2" fmla="*/ 0 w 224"/>
                  <a:gd name="T3" fmla="*/ 0 h 214"/>
                  <a:gd name="T4" fmla="*/ 0 w 224"/>
                  <a:gd name="T5" fmla="*/ 0 h 214"/>
                  <a:gd name="T6" fmla="*/ 0 w 224"/>
                  <a:gd name="T7" fmla="*/ 0 h 214"/>
                  <a:gd name="T8" fmla="*/ 0 w 224"/>
                  <a:gd name="T9" fmla="*/ 0 h 214"/>
                  <a:gd name="T10" fmla="*/ 0 w 224"/>
                  <a:gd name="T11" fmla="*/ 0 h 214"/>
                  <a:gd name="T12" fmla="*/ 0 w 224"/>
                  <a:gd name="T13" fmla="*/ 0 h 214"/>
                  <a:gd name="T14" fmla="*/ 0 w 224"/>
                  <a:gd name="T15" fmla="*/ 0 h 214"/>
                  <a:gd name="T16" fmla="*/ 0 w 224"/>
                  <a:gd name="T17" fmla="*/ 0 h 214"/>
                  <a:gd name="T18" fmla="*/ 0 w 224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214">
                    <a:moveTo>
                      <a:pt x="224" y="147"/>
                    </a:moveTo>
                    <a:lnTo>
                      <a:pt x="221" y="143"/>
                    </a:lnTo>
                    <a:lnTo>
                      <a:pt x="65" y="0"/>
                    </a:lnTo>
                    <a:lnTo>
                      <a:pt x="0" y="71"/>
                    </a:lnTo>
                    <a:lnTo>
                      <a:pt x="157" y="214"/>
                    </a:lnTo>
                    <a:lnTo>
                      <a:pt x="224" y="147"/>
                    </a:lnTo>
                    <a:lnTo>
                      <a:pt x="223" y="145"/>
                    </a:lnTo>
                    <a:lnTo>
                      <a:pt x="221" y="143"/>
                    </a:lnTo>
                    <a:lnTo>
                      <a:pt x="224" y="14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529"/>
              <p:cNvSpPr>
                <a:spLocks/>
              </p:cNvSpPr>
              <p:nvPr/>
            </p:nvSpPr>
            <p:spPr bwMode="auto">
              <a:xfrm>
                <a:off x="855" y="1832"/>
                <a:ext cx="66" cy="67"/>
              </a:xfrm>
              <a:custGeom>
                <a:avLst/>
                <a:gdLst>
                  <a:gd name="T0" fmla="*/ 0 w 198"/>
                  <a:gd name="T1" fmla="*/ 0 h 201"/>
                  <a:gd name="T2" fmla="*/ 0 w 198"/>
                  <a:gd name="T3" fmla="*/ 0 h 201"/>
                  <a:gd name="T4" fmla="*/ 0 w 198"/>
                  <a:gd name="T5" fmla="*/ 0 h 201"/>
                  <a:gd name="T6" fmla="*/ 0 w 198"/>
                  <a:gd name="T7" fmla="*/ 0 h 201"/>
                  <a:gd name="T8" fmla="*/ 0 w 198"/>
                  <a:gd name="T9" fmla="*/ 0 h 201"/>
                  <a:gd name="T10" fmla="*/ 0 w 198"/>
                  <a:gd name="T11" fmla="*/ 0 h 201"/>
                  <a:gd name="T12" fmla="*/ 0 w 198"/>
                  <a:gd name="T13" fmla="*/ 0 h 201"/>
                  <a:gd name="T14" fmla="*/ 0 w 198"/>
                  <a:gd name="T15" fmla="*/ 0 h 201"/>
                  <a:gd name="T16" fmla="*/ 0 w 198"/>
                  <a:gd name="T17" fmla="*/ 0 h 201"/>
                  <a:gd name="T18" fmla="*/ 0 w 198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8" h="201">
                    <a:moveTo>
                      <a:pt x="198" y="140"/>
                    </a:moveTo>
                    <a:lnTo>
                      <a:pt x="195" y="137"/>
                    </a:lnTo>
                    <a:lnTo>
                      <a:pt x="70" y="0"/>
                    </a:lnTo>
                    <a:lnTo>
                      <a:pt x="0" y="63"/>
                    </a:lnTo>
                    <a:lnTo>
                      <a:pt x="124" y="201"/>
                    </a:lnTo>
                    <a:lnTo>
                      <a:pt x="198" y="140"/>
                    </a:lnTo>
                    <a:lnTo>
                      <a:pt x="196" y="139"/>
                    </a:lnTo>
                    <a:lnTo>
                      <a:pt x="195" y="137"/>
                    </a:lnTo>
                    <a:lnTo>
                      <a:pt x="198" y="14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530"/>
              <p:cNvSpPr>
                <a:spLocks/>
              </p:cNvSpPr>
              <p:nvPr/>
            </p:nvSpPr>
            <p:spPr bwMode="auto">
              <a:xfrm>
                <a:off x="896" y="1878"/>
                <a:ext cx="59" cy="66"/>
              </a:xfrm>
              <a:custGeom>
                <a:avLst/>
                <a:gdLst>
                  <a:gd name="T0" fmla="*/ 0 w 179"/>
                  <a:gd name="T1" fmla="*/ 0 h 197"/>
                  <a:gd name="T2" fmla="*/ 0 w 179"/>
                  <a:gd name="T3" fmla="*/ 0 h 197"/>
                  <a:gd name="T4" fmla="*/ 0 w 179"/>
                  <a:gd name="T5" fmla="*/ 0 h 197"/>
                  <a:gd name="T6" fmla="*/ 0 w 179"/>
                  <a:gd name="T7" fmla="*/ 0 h 197"/>
                  <a:gd name="T8" fmla="*/ 0 w 179"/>
                  <a:gd name="T9" fmla="*/ 0 h 197"/>
                  <a:gd name="T10" fmla="*/ 0 w 179"/>
                  <a:gd name="T11" fmla="*/ 0 h 197"/>
                  <a:gd name="T12" fmla="*/ 0 w 179"/>
                  <a:gd name="T13" fmla="*/ 0 h 197"/>
                  <a:gd name="T14" fmla="*/ 0 w 179"/>
                  <a:gd name="T15" fmla="*/ 0 h 197"/>
                  <a:gd name="T16" fmla="*/ 0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9" h="197">
                    <a:moveTo>
                      <a:pt x="103" y="197"/>
                    </a:moveTo>
                    <a:lnTo>
                      <a:pt x="179" y="137"/>
                    </a:lnTo>
                    <a:lnTo>
                      <a:pt x="77" y="0"/>
                    </a:lnTo>
                    <a:lnTo>
                      <a:pt x="0" y="57"/>
                    </a:lnTo>
                    <a:lnTo>
                      <a:pt x="102" y="194"/>
                    </a:lnTo>
                    <a:lnTo>
                      <a:pt x="103" y="197"/>
                    </a:lnTo>
                    <a:lnTo>
                      <a:pt x="102" y="194"/>
                    </a:lnTo>
                    <a:lnTo>
                      <a:pt x="102" y="195"/>
                    </a:lnTo>
                    <a:lnTo>
                      <a:pt x="103" y="1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531"/>
              <p:cNvSpPr>
                <a:spLocks/>
              </p:cNvSpPr>
              <p:nvPr/>
            </p:nvSpPr>
            <p:spPr bwMode="auto">
              <a:xfrm>
                <a:off x="930" y="1923"/>
                <a:ext cx="65" cy="68"/>
              </a:xfrm>
              <a:custGeom>
                <a:avLst/>
                <a:gdLst>
                  <a:gd name="T0" fmla="*/ 0 w 194"/>
                  <a:gd name="T1" fmla="*/ 0 h 203"/>
                  <a:gd name="T2" fmla="*/ 0 w 194"/>
                  <a:gd name="T3" fmla="*/ 0 h 203"/>
                  <a:gd name="T4" fmla="*/ 0 w 194"/>
                  <a:gd name="T5" fmla="*/ 0 h 203"/>
                  <a:gd name="T6" fmla="*/ 0 w 194"/>
                  <a:gd name="T7" fmla="*/ 0 h 203"/>
                  <a:gd name="T8" fmla="*/ 0 w 194"/>
                  <a:gd name="T9" fmla="*/ 0 h 203"/>
                  <a:gd name="T10" fmla="*/ 0 w 194"/>
                  <a:gd name="T11" fmla="*/ 0 h 203"/>
                  <a:gd name="T12" fmla="*/ 0 w 194"/>
                  <a:gd name="T13" fmla="*/ 0 h 203"/>
                  <a:gd name="T14" fmla="*/ 0 w 194"/>
                  <a:gd name="T15" fmla="*/ 0 h 203"/>
                  <a:gd name="T16" fmla="*/ 0 w 194"/>
                  <a:gd name="T17" fmla="*/ 0 h 203"/>
                  <a:gd name="T18" fmla="*/ 0 w 194"/>
                  <a:gd name="T19" fmla="*/ 0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3">
                    <a:moveTo>
                      <a:pt x="194" y="145"/>
                    </a:moveTo>
                    <a:lnTo>
                      <a:pt x="191" y="141"/>
                    </a:lnTo>
                    <a:lnTo>
                      <a:pt x="74" y="0"/>
                    </a:lnTo>
                    <a:lnTo>
                      <a:pt x="0" y="62"/>
                    </a:lnTo>
                    <a:lnTo>
                      <a:pt x="118" y="203"/>
                    </a:lnTo>
                    <a:lnTo>
                      <a:pt x="194" y="145"/>
                    </a:lnTo>
                    <a:lnTo>
                      <a:pt x="192" y="143"/>
                    </a:lnTo>
                    <a:lnTo>
                      <a:pt x="191" y="141"/>
                    </a:lnTo>
                    <a:lnTo>
                      <a:pt x="194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532"/>
              <p:cNvSpPr>
                <a:spLocks/>
              </p:cNvSpPr>
              <p:nvPr/>
            </p:nvSpPr>
            <p:spPr bwMode="auto">
              <a:xfrm>
                <a:off x="969" y="1972"/>
                <a:ext cx="95" cy="114"/>
              </a:xfrm>
              <a:custGeom>
                <a:avLst/>
                <a:gdLst>
                  <a:gd name="T0" fmla="*/ 0 w 285"/>
                  <a:gd name="T1" fmla="*/ 0 h 343"/>
                  <a:gd name="T2" fmla="*/ 0 w 285"/>
                  <a:gd name="T3" fmla="*/ 0 h 343"/>
                  <a:gd name="T4" fmla="*/ 0 w 285"/>
                  <a:gd name="T5" fmla="*/ 0 h 343"/>
                  <a:gd name="T6" fmla="*/ 0 w 285"/>
                  <a:gd name="T7" fmla="*/ 0 h 343"/>
                  <a:gd name="T8" fmla="*/ 0 w 285"/>
                  <a:gd name="T9" fmla="*/ 0 h 343"/>
                  <a:gd name="T10" fmla="*/ 0 w 285"/>
                  <a:gd name="T11" fmla="*/ 0 h 343"/>
                  <a:gd name="T12" fmla="*/ 0 w 285"/>
                  <a:gd name="T13" fmla="*/ 0 h 343"/>
                  <a:gd name="T14" fmla="*/ 0 w 285"/>
                  <a:gd name="T15" fmla="*/ 0 h 343"/>
                  <a:gd name="T16" fmla="*/ 0 w 285"/>
                  <a:gd name="T17" fmla="*/ 0 h 343"/>
                  <a:gd name="T18" fmla="*/ 0 w 285"/>
                  <a:gd name="T19" fmla="*/ 0 h 3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5" h="343">
                    <a:moveTo>
                      <a:pt x="285" y="294"/>
                    </a:moveTo>
                    <a:lnTo>
                      <a:pt x="282" y="288"/>
                    </a:lnTo>
                    <a:lnTo>
                      <a:pt x="78" y="0"/>
                    </a:lnTo>
                    <a:lnTo>
                      <a:pt x="0" y="55"/>
                    </a:lnTo>
                    <a:lnTo>
                      <a:pt x="203" y="343"/>
                    </a:lnTo>
                    <a:lnTo>
                      <a:pt x="285" y="294"/>
                    </a:lnTo>
                    <a:lnTo>
                      <a:pt x="284" y="291"/>
                    </a:lnTo>
                    <a:lnTo>
                      <a:pt x="282" y="288"/>
                    </a:lnTo>
                    <a:lnTo>
                      <a:pt x="285" y="29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533"/>
              <p:cNvSpPr>
                <a:spLocks/>
              </p:cNvSpPr>
              <p:nvPr/>
            </p:nvSpPr>
            <p:spPr bwMode="auto">
              <a:xfrm>
                <a:off x="1067" y="2130"/>
                <a:ext cx="59" cy="66"/>
              </a:xfrm>
              <a:custGeom>
                <a:avLst/>
                <a:gdLst>
                  <a:gd name="T0" fmla="*/ 0 w 176"/>
                  <a:gd name="T1" fmla="*/ 0 h 197"/>
                  <a:gd name="T2" fmla="*/ 0 w 176"/>
                  <a:gd name="T3" fmla="*/ 0 h 197"/>
                  <a:gd name="T4" fmla="*/ 0 w 176"/>
                  <a:gd name="T5" fmla="*/ 0 h 197"/>
                  <a:gd name="T6" fmla="*/ 0 w 176"/>
                  <a:gd name="T7" fmla="*/ 0 h 197"/>
                  <a:gd name="T8" fmla="*/ 0 w 176"/>
                  <a:gd name="T9" fmla="*/ 0 h 197"/>
                  <a:gd name="T10" fmla="*/ 0 w 176"/>
                  <a:gd name="T11" fmla="*/ 0 h 197"/>
                  <a:gd name="T12" fmla="*/ 0 w 176"/>
                  <a:gd name="T13" fmla="*/ 0 h 197"/>
                  <a:gd name="T14" fmla="*/ 0 w 176"/>
                  <a:gd name="T15" fmla="*/ 0 h 197"/>
                  <a:gd name="T16" fmla="*/ 0 w 176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197">
                    <a:moveTo>
                      <a:pt x="98" y="197"/>
                    </a:moveTo>
                    <a:lnTo>
                      <a:pt x="176" y="141"/>
                    </a:lnTo>
                    <a:lnTo>
                      <a:pt x="78" y="0"/>
                    </a:lnTo>
                    <a:lnTo>
                      <a:pt x="0" y="54"/>
                    </a:lnTo>
                    <a:lnTo>
                      <a:pt x="97" y="195"/>
                    </a:lnTo>
                    <a:lnTo>
                      <a:pt x="98" y="197"/>
                    </a:lnTo>
                    <a:lnTo>
                      <a:pt x="97" y="195"/>
                    </a:lnTo>
                    <a:lnTo>
                      <a:pt x="97" y="196"/>
                    </a:lnTo>
                    <a:lnTo>
                      <a:pt x="98" y="1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534"/>
              <p:cNvSpPr>
                <a:spLocks/>
              </p:cNvSpPr>
              <p:nvPr/>
            </p:nvSpPr>
            <p:spPr bwMode="auto">
              <a:xfrm>
                <a:off x="1100" y="2176"/>
                <a:ext cx="60" cy="66"/>
              </a:xfrm>
              <a:custGeom>
                <a:avLst/>
                <a:gdLst>
                  <a:gd name="T0" fmla="*/ 0 w 182"/>
                  <a:gd name="T1" fmla="*/ 0 h 197"/>
                  <a:gd name="T2" fmla="*/ 0 w 182"/>
                  <a:gd name="T3" fmla="*/ 0 h 197"/>
                  <a:gd name="T4" fmla="*/ 0 w 182"/>
                  <a:gd name="T5" fmla="*/ 0 h 197"/>
                  <a:gd name="T6" fmla="*/ 0 w 182"/>
                  <a:gd name="T7" fmla="*/ 0 h 197"/>
                  <a:gd name="T8" fmla="*/ 0 w 182"/>
                  <a:gd name="T9" fmla="*/ 0 h 197"/>
                  <a:gd name="T10" fmla="*/ 0 w 182"/>
                  <a:gd name="T11" fmla="*/ 0 h 197"/>
                  <a:gd name="T12" fmla="*/ 0 w 182"/>
                  <a:gd name="T13" fmla="*/ 0 h 197"/>
                  <a:gd name="T14" fmla="*/ 0 w 182"/>
                  <a:gd name="T15" fmla="*/ 0 h 197"/>
                  <a:gd name="T16" fmla="*/ 0 w 18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" h="197">
                    <a:moveTo>
                      <a:pt x="109" y="197"/>
                    </a:moveTo>
                    <a:lnTo>
                      <a:pt x="182" y="136"/>
                    </a:lnTo>
                    <a:lnTo>
                      <a:pt x="75" y="0"/>
                    </a:lnTo>
                    <a:lnTo>
                      <a:pt x="0" y="59"/>
                    </a:lnTo>
                    <a:lnTo>
                      <a:pt x="108" y="194"/>
                    </a:lnTo>
                    <a:lnTo>
                      <a:pt x="109" y="197"/>
                    </a:lnTo>
                    <a:lnTo>
                      <a:pt x="108" y="194"/>
                    </a:lnTo>
                    <a:lnTo>
                      <a:pt x="108" y="197"/>
                    </a:lnTo>
                    <a:lnTo>
                      <a:pt x="109" y="1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535"/>
              <p:cNvSpPr>
                <a:spLocks/>
              </p:cNvSpPr>
              <p:nvPr/>
            </p:nvSpPr>
            <p:spPr bwMode="auto">
              <a:xfrm>
                <a:off x="1136" y="2221"/>
                <a:ext cx="45" cy="46"/>
              </a:xfrm>
              <a:custGeom>
                <a:avLst/>
                <a:gdLst>
                  <a:gd name="T0" fmla="*/ 0 w 134"/>
                  <a:gd name="T1" fmla="*/ 0 h 137"/>
                  <a:gd name="T2" fmla="*/ 0 w 134"/>
                  <a:gd name="T3" fmla="*/ 0 h 137"/>
                  <a:gd name="T4" fmla="*/ 0 w 134"/>
                  <a:gd name="T5" fmla="*/ 0 h 137"/>
                  <a:gd name="T6" fmla="*/ 0 w 134"/>
                  <a:gd name="T7" fmla="*/ 0 h 137"/>
                  <a:gd name="T8" fmla="*/ 0 w 134"/>
                  <a:gd name="T9" fmla="*/ 0 h 137"/>
                  <a:gd name="T10" fmla="*/ 0 w 134"/>
                  <a:gd name="T11" fmla="*/ 0 h 137"/>
                  <a:gd name="T12" fmla="*/ 0 w 134"/>
                  <a:gd name="T13" fmla="*/ 0 h 137"/>
                  <a:gd name="T14" fmla="*/ 0 w 134"/>
                  <a:gd name="T15" fmla="*/ 0 h 137"/>
                  <a:gd name="T16" fmla="*/ 0 w 134"/>
                  <a:gd name="T17" fmla="*/ 0 h 1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4" h="137">
                    <a:moveTo>
                      <a:pt x="66" y="137"/>
                    </a:moveTo>
                    <a:lnTo>
                      <a:pt x="134" y="70"/>
                    </a:lnTo>
                    <a:lnTo>
                      <a:pt x="71" y="0"/>
                    </a:lnTo>
                    <a:lnTo>
                      <a:pt x="0" y="63"/>
                    </a:lnTo>
                    <a:lnTo>
                      <a:pt x="63" y="134"/>
                    </a:lnTo>
                    <a:lnTo>
                      <a:pt x="66" y="137"/>
                    </a:lnTo>
                    <a:lnTo>
                      <a:pt x="63" y="134"/>
                    </a:lnTo>
                    <a:lnTo>
                      <a:pt x="64" y="135"/>
                    </a:lnTo>
                    <a:lnTo>
                      <a:pt x="66" y="1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536"/>
              <p:cNvSpPr>
                <a:spLocks/>
              </p:cNvSpPr>
              <p:nvPr/>
            </p:nvSpPr>
            <p:spPr bwMode="auto">
              <a:xfrm>
                <a:off x="1158" y="2243"/>
                <a:ext cx="40" cy="40"/>
              </a:xfrm>
              <a:custGeom>
                <a:avLst/>
                <a:gdLst>
                  <a:gd name="T0" fmla="*/ 0 w 120"/>
                  <a:gd name="T1" fmla="*/ 0 h 120"/>
                  <a:gd name="T2" fmla="*/ 0 w 120"/>
                  <a:gd name="T3" fmla="*/ 0 h 120"/>
                  <a:gd name="T4" fmla="*/ 0 w 120"/>
                  <a:gd name="T5" fmla="*/ 0 h 120"/>
                  <a:gd name="T6" fmla="*/ 0 w 120"/>
                  <a:gd name="T7" fmla="*/ 0 h 120"/>
                  <a:gd name="T8" fmla="*/ 0 w 120"/>
                  <a:gd name="T9" fmla="*/ 0 h 120"/>
                  <a:gd name="T10" fmla="*/ 0 w 120"/>
                  <a:gd name="T11" fmla="*/ 0 h 120"/>
                  <a:gd name="T12" fmla="*/ 0 w 120"/>
                  <a:gd name="T13" fmla="*/ 0 h 120"/>
                  <a:gd name="T14" fmla="*/ 0 w 120"/>
                  <a:gd name="T15" fmla="*/ 0 h 120"/>
                  <a:gd name="T16" fmla="*/ 0 w 120"/>
                  <a:gd name="T17" fmla="*/ 0 h 120"/>
                  <a:gd name="T18" fmla="*/ 0 w 120"/>
                  <a:gd name="T19" fmla="*/ 0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120" y="50"/>
                    </a:moveTo>
                    <a:lnTo>
                      <a:pt x="119" y="48"/>
                    </a:lnTo>
                    <a:lnTo>
                      <a:pt x="65" y="0"/>
                    </a:lnTo>
                    <a:lnTo>
                      <a:pt x="0" y="70"/>
                    </a:lnTo>
                    <a:lnTo>
                      <a:pt x="54" y="120"/>
                    </a:lnTo>
                    <a:lnTo>
                      <a:pt x="120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20" y="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537"/>
              <p:cNvSpPr>
                <a:spLocks/>
              </p:cNvSpPr>
              <p:nvPr/>
            </p:nvSpPr>
            <p:spPr bwMode="auto">
              <a:xfrm>
                <a:off x="1176" y="2260"/>
                <a:ext cx="35" cy="38"/>
              </a:xfrm>
              <a:custGeom>
                <a:avLst/>
                <a:gdLst>
                  <a:gd name="T0" fmla="*/ 0 w 107"/>
                  <a:gd name="T1" fmla="*/ 0 h 113"/>
                  <a:gd name="T2" fmla="*/ 0 w 107"/>
                  <a:gd name="T3" fmla="*/ 0 h 113"/>
                  <a:gd name="T4" fmla="*/ 0 w 107"/>
                  <a:gd name="T5" fmla="*/ 0 h 113"/>
                  <a:gd name="T6" fmla="*/ 0 w 107"/>
                  <a:gd name="T7" fmla="*/ 0 h 113"/>
                  <a:gd name="T8" fmla="*/ 0 w 107"/>
                  <a:gd name="T9" fmla="*/ 0 h 113"/>
                  <a:gd name="T10" fmla="*/ 0 w 107"/>
                  <a:gd name="T11" fmla="*/ 0 h 113"/>
                  <a:gd name="T12" fmla="*/ 0 w 107"/>
                  <a:gd name="T13" fmla="*/ 0 h 113"/>
                  <a:gd name="T14" fmla="*/ 0 w 107"/>
                  <a:gd name="T15" fmla="*/ 0 h 113"/>
                  <a:gd name="T16" fmla="*/ 0 w 107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113">
                    <a:moveTo>
                      <a:pt x="46" y="113"/>
                    </a:moveTo>
                    <a:lnTo>
                      <a:pt x="107" y="38"/>
                    </a:lnTo>
                    <a:lnTo>
                      <a:pt x="67" y="0"/>
                    </a:lnTo>
                    <a:lnTo>
                      <a:pt x="0" y="69"/>
                    </a:lnTo>
                    <a:lnTo>
                      <a:pt x="40" y="107"/>
                    </a:lnTo>
                    <a:lnTo>
                      <a:pt x="46" y="113"/>
                    </a:lnTo>
                    <a:lnTo>
                      <a:pt x="40" y="107"/>
                    </a:lnTo>
                    <a:lnTo>
                      <a:pt x="42" y="110"/>
                    </a:lnTo>
                    <a:lnTo>
                      <a:pt x="46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538"/>
              <p:cNvSpPr>
                <a:spLocks/>
              </p:cNvSpPr>
              <p:nvPr/>
            </p:nvSpPr>
            <p:spPr bwMode="auto">
              <a:xfrm>
                <a:off x="1191" y="2271"/>
                <a:ext cx="38" cy="40"/>
              </a:xfrm>
              <a:custGeom>
                <a:avLst/>
                <a:gdLst>
                  <a:gd name="T0" fmla="*/ 0 w 113"/>
                  <a:gd name="T1" fmla="*/ 0 h 120"/>
                  <a:gd name="T2" fmla="*/ 0 w 113"/>
                  <a:gd name="T3" fmla="*/ 0 h 120"/>
                  <a:gd name="T4" fmla="*/ 0 w 113"/>
                  <a:gd name="T5" fmla="*/ 0 h 120"/>
                  <a:gd name="T6" fmla="*/ 0 w 113"/>
                  <a:gd name="T7" fmla="*/ 0 h 120"/>
                  <a:gd name="T8" fmla="*/ 0 w 113"/>
                  <a:gd name="T9" fmla="*/ 0 h 120"/>
                  <a:gd name="T10" fmla="*/ 0 w 113"/>
                  <a:gd name="T11" fmla="*/ 0 h 120"/>
                  <a:gd name="T12" fmla="*/ 0 w 113"/>
                  <a:gd name="T13" fmla="*/ 0 h 120"/>
                  <a:gd name="T14" fmla="*/ 0 w 113"/>
                  <a:gd name="T15" fmla="*/ 0 h 120"/>
                  <a:gd name="T16" fmla="*/ 0 w 113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3" h="120">
                    <a:moveTo>
                      <a:pt x="61" y="120"/>
                    </a:moveTo>
                    <a:lnTo>
                      <a:pt x="113" y="40"/>
                    </a:lnTo>
                    <a:lnTo>
                      <a:pt x="54" y="0"/>
                    </a:lnTo>
                    <a:lnTo>
                      <a:pt x="0" y="79"/>
                    </a:lnTo>
                    <a:lnTo>
                      <a:pt x="58" y="119"/>
                    </a:lnTo>
                    <a:lnTo>
                      <a:pt x="61" y="120"/>
                    </a:lnTo>
                    <a:lnTo>
                      <a:pt x="58" y="119"/>
                    </a:lnTo>
                    <a:lnTo>
                      <a:pt x="59" y="120"/>
                    </a:lnTo>
                    <a:lnTo>
                      <a:pt x="61" y="12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539"/>
              <p:cNvSpPr>
                <a:spLocks/>
              </p:cNvSpPr>
              <p:nvPr/>
            </p:nvSpPr>
            <p:spPr bwMode="auto">
              <a:xfrm>
                <a:off x="1211" y="2284"/>
                <a:ext cx="39" cy="41"/>
              </a:xfrm>
              <a:custGeom>
                <a:avLst/>
                <a:gdLst>
                  <a:gd name="T0" fmla="*/ 0 w 115"/>
                  <a:gd name="T1" fmla="*/ 0 h 122"/>
                  <a:gd name="T2" fmla="*/ 0 w 115"/>
                  <a:gd name="T3" fmla="*/ 0 h 122"/>
                  <a:gd name="T4" fmla="*/ 0 w 115"/>
                  <a:gd name="T5" fmla="*/ 0 h 122"/>
                  <a:gd name="T6" fmla="*/ 0 w 115"/>
                  <a:gd name="T7" fmla="*/ 0 h 122"/>
                  <a:gd name="T8" fmla="*/ 0 w 115"/>
                  <a:gd name="T9" fmla="*/ 0 h 122"/>
                  <a:gd name="T10" fmla="*/ 0 w 115"/>
                  <a:gd name="T11" fmla="*/ 0 h 122"/>
                  <a:gd name="T12" fmla="*/ 0 w 115"/>
                  <a:gd name="T13" fmla="*/ 0 h 122"/>
                  <a:gd name="T14" fmla="*/ 0 w 115"/>
                  <a:gd name="T15" fmla="*/ 0 h 122"/>
                  <a:gd name="T16" fmla="*/ 0 w 115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" h="122">
                    <a:moveTo>
                      <a:pt x="64" y="122"/>
                    </a:moveTo>
                    <a:lnTo>
                      <a:pt x="115" y="41"/>
                    </a:lnTo>
                    <a:lnTo>
                      <a:pt x="50" y="0"/>
                    </a:lnTo>
                    <a:lnTo>
                      <a:pt x="0" y="81"/>
                    </a:lnTo>
                    <a:lnTo>
                      <a:pt x="64" y="1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540"/>
              <p:cNvSpPr>
                <a:spLocks/>
              </p:cNvSpPr>
              <p:nvPr/>
            </p:nvSpPr>
            <p:spPr bwMode="auto">
              <a:xfrm>
                <a:off x="1233" y="2298"/>
                <a:ext cx="33" cy="36"/>
              </a:xfrm>
              <a:custGeom>
                <a:avLst/>
                <a:gdLst>
                  <a:gd name="T0" fmla="*/ 0 w 99"/>
                  <a:gd name="T1" fmla="*/ 0 h 109"/>
                  <a:gd name="T2" fmla="*/ 0 w 99"/>
                  <a:gd name="T3" fmla="*/ 0 h 109"/>
                  <a:gd name="T4" fmla="*/ 0 w 99"/>
                  <a:gd name="T5" fmla="*/ 0 h 109"/>
                  <a:gd name="T6" fmla="*/ 0 w 99"/>
                  <a:gd name="T7" fmla="*/ 0 h 109"/>
                  <a:gd name="T8" fmla="*/ 0 w 99"/>
                  <a:gd name="T9" fmla="*/ 0 h 109"/>
                  <a:gd name="T10" fmla="*/ 0 w 99"/>
                  <a:gd name="T11" fmla="*/ 0 h 109"/>
                  <a:gd name="T12" fmla="*/ 0 w 99"/>
                  <a:gd name="T13" fmla="*/ 0 h 109"/>
                  <a:gd name="T14" fmla="*/ 0 w 99"/>
                  <a:gd name="T15" fmla="*/ 0 h 109"/>
                  <a:gd name="T16" fmla="*/ 0 w 99"/>
                  <a:gd name="T17" fmla="*/ 0 h 109"/>
                  <a:gd name="T18" fmla="*/ 0 w 99"/>
                  <a:gd name="T19" fmla="*/ 0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9" h="109">
                    <a:moveTo>
                      <a:pt x="99" y="30"/>
                    </a:moveTo>
                    <a:lnTo>
                      <a:pt x="96" y="28"/>
                    </a:lnTo>
                    <a:lnTo>
                      <a:pt x="51" y="0"/>
                    </a:lnTo>
                    <a:lnTo>
                      <a:pt x="0" y="81"/>
                    </a:lnTo>
                    <a:lnTo>
                      <a:pt x="46" y="109"/>
                    </a:lnTo>
                    <a:lnTo>
                      <a:pt x="99" y="30"/>
                    </a:lnTo>
                    <a:lnTo>
                      <a:pt x="98" y="29"/>
                    </a:lnTo>
                    <a:lnTo>
                      <a:pt x="96" y="28"/>
                    </a:lnTo>
                    <a:lnTo>
                      <a:pt x="99" y="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541"/>
              <p:cNvSpPr>
                <a:spLocks/>
              </p:cNvSpPr>
              <p:nvPr/>
            </p:nvSpPr>
            <p:spPr bwMode="auto">
              <a:xfrm>
                <a:off x="1247" y="2308"/>
                <a:ext cx="41" cy="43"/>
              </a:xfrm>
              <a:custGeom>
                <a:avLst/>
                <a:gdLst>
                  <a:gd name="T0" fmla="*/ 0 w 125"/>
                  <a:gd name="T1" fmla="*/ 0 h 128"/>
                  <a:gd name="T2" fmla="*/ 0 w 125"/>
                  <a:gd name="T3" fmla="*/ 0 h 128"/>
                  <a:gd name="T4" fmla="*/ 0 w 125"/>
                  <a:gd name="T5" fmla="*/ 0 h 128"/>
                  <a:gd name="T6" fmla="*/ 0 w 125"/>
                  <a:gd name="T7" fmla="*/ 0 h 128"/>
                  <a:gd name="T8" fmla="*/ 0 w 125"/>
                  <a:gd name="T9" fmla="*/ 0 h 128"/>
                  <a:gd name="T10" fmla="*/ 0 w 125"/>
                  <a:gd name="T11" fmla="*/ 0 h 128"/>
                  <a:gd name="T12" fmla="*/ 0 w 125"/>
                  <a:gd name="T13" fmla="*/ 0 h 128"/>
                  <a:gd name="T14" fmla="*/ 0 w 125"/>
                  <a:gd name="T15" fmla="*/ 0 h 128"/>
                  <a:gd name="T16" fmla="*/ 0 w 125"/>
                  <a:gd name="T17" fmla="*/ 0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5" h="128">
                    <a:moveTo>
                      <a:pt x="68" y="128"/>
                    </a:moveTo>
                    <a:lnTo>
                      <a:pt x="125" y="50"/>
                    </a:lnTo>
                    <a:lnTo>
                      <a:pt x="57" y="0"/>
                    </a:lnTo>
                    <a:lnTo>
                      <a:pt x="0" y="78"/>
                    </a:lnTo>
                    <a:lnTo>
                      <a:pt x="68" y="1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542"/>
              <p:cNvSpPr>
                <a:spLocks/>
              </p:cNvSpPr>
              <p:nvPr/>
            </p:nvSpPr>
            <p:spPr bwMode="auto">
              <a:xfrm>
                <a:off x="1269" y="2325"/>
                <a:ext cx="36" cy="37"/>
              </a:xfrm>
              <a:custGeom>
                <a:avLst/>
                <a:gdLst>
                  <a:gd name="T0" fmla="*/ 0 w 107"/>
                  <a:gd name="T1" fmla="*/ 0 h 113"/>
                  <a:gd name="T2" fmla="*/ 0 w 107"/>
                  <a:gd name="T3" fmla="*/ 0 h 113"/>
                  <a:gd name="T4" fmla="*/ 0 w 107"/>
                  <a:gd name="T5" fmla="*/ 0 h 113"/>
                  <a:gd name="T6" fmla="*/ 0 w 107"/>
                  <a:gd name="T7" fmla="*/ 0 h 113"/>
                  <a:gd name="T8" fmla="*/ 0 w 107"/>
                  <a:gd name="T9" fmla="*/ 0 h 113"/>
                  <a:gd name="T10" fmla="*/ 0 w 107"/>
                  <a:gd name="T11" fmla="*/ 0 h 113"/>
                  <a:gd name="T12" fmla="*/ 0 w 107"/>
                  <a:gd name="T13" fmla="*/ 0 h 113"/>
                  <a:gd name="T14" fmla="*/ 0 w 107"/>
                  <a:gd name="T15" fmla="*/ 0 h 113"/>
                  <a:gd name="T16" fmla="*/ 0 w 107"/>
                  <a:gd name="T17" fmla="*/ 0 h 113"/>
                  <a:gd name="T18" fmla="*/ 0 w 107"/>
                  <a:gd name="T19" fmla="*/ 0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113">
                    <a:moveTo>
                      <a:pt x="107" y="37"/>
                    </a:moveTo>
                    <a:lnTo>
                      <a:pt x="105" y="35"/>
                    </a:lnTo>
                    <a:lnTo>
                      <a:pt x="57" y="0"/>
                    </a:lnTo>
                    <a:lnTo>
                      <a:pt x="0" y="78"/>
                    </a:lnTo>
                    <a:lnTo>
                      <a:pt x="49" y="113"/>
                    </a:lnTo>
                    <a:lnTo>
                      <a:pt x="107" y="37"/>
                    </a:lnTo>
                    <a:lnTo>
                      <a:pt x="106" y="35"/>
                    </a:lnTo>
                    <a:lnTo>
                      <a:pt x="105" y="35"/>
                    </a:lnTo>
                    <a:lnTo>
                      <a:pt x="107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543"/>
              <p:cNvSpPr>
                <a:spLocks/>
              </p:cNvSpPr>
              <p:nvPr/>
            </p:nvSpPr>
            <p:spPr bwMode="auto">
              <a:xfrm>
                <a:off x="1285" y="2337"/>
                <a:ext cx="43" cy="42"/>
              </a:xfrm>
              <a:custGeom>
                <a:avLst/>
                <a:gdLst>
                  <a:gd name="T0" fmla="*/ 0 w 129"/>
                  <a:gd name="T1" fmla="*/ 0 h 126"/>
                  <a:gd name="T2" fmla="*/ 0 w 129"/>
                  <a:gd name="T3" fmla="*/ 0 h 126"/>
                  <a:gd name="T4" fmla="*/ 0 w 129"/>
                  <a:gd name="T5" fmla="*/ 0 h 126"/>
                  <a:gd name="T6" fmla="*/ 0 w 129"/>
                  <a:gd name="T7" fmla="*/ 0 h 126"/>
                  <a:gd name="T8" fmla="*/ 0 w 129"/>
                  <a:gd name="T9" fmla="*/ 0 h 126"/>
                  <a:gd name="T10" fmla="*/ 0 w 129"/>
                  <a:gd name="T11" fmla="*/ 0 h 126"/>
                  <a:gd name="T12" fmla="*/ 0 w 129"/>
                  <a:gd name="T13" fmla="*/ 0 h 126"/>
                  <a:gd name="T14" fmla="*/ 0 w 129"/>
                  <a:gd name="T15" fmla="*/ 0 h 126"/>
                  <a:gd name="T16" fmla="*/ 0 w 129"/>
                  <a:gd name="T17" fmla="*/ 0 h 126"/>
                  <a:gd name="T18" fmla="*/ 0 w 129"/>
                  <a:gd name="T19" fmla="*/ 0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126">
                    <a:moveTo>
                      <a:pt x="129" y="56"/>
                    </a:moveTo>
                    <a:lnTo>
                      <a:pt x="123" y="50"/>
                    </a:lnTo>
                    <a:lnTo>
                      <a:pt x="59" y="0"/>
                    </a:lnTo>
                    <a:lnTo>
                      <a:pt x="0" y="74"/>
                    </a:lnTo>
                    <a:lnTo>
                      <a:pt x="64" y="126"/>
                    </a:lnTo>
                    <a:lnTo>
                      <a:pt x="129" y="56"/>
                    </a:lnTo>
                    <a:lnTo>
                      <a:pt x="126" y="54"/>
                    </a:lnTo>
                    <a:lnTo>
                      <a:pt x="123" y="50"/>
                    </a:lnTo>
                    <a:lnTo>
                      <a:pt x="129" y="5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544"/>
              <p:cNvSpPr>
                <a:spLocks/>
              </p:cNvSpPr>
              <p:nvPr/>
            </p:nvSpPr>
            <p:spPr bwMode="auto">
              <a:xfrm>
                <a:off x="1305" y="2356"/>
                <a:ext cx="41" cy="40"/>
              </a:xfrm>
              <a:custGeom>
                <a:avLst/>
                <a:gdLst>
                  <a:gd name="T0" fmla="*/ 0 w 123"/>
                  <a:gd name="T1" fmla="*/ 0 h 120"/>
                  <a:gd name="T2" fmla="*/ 0 w 123"/>
                  <a:gd name="T3" fmla="*/ 0 h 120"/>
                  <a:gd name="T4" fmla="*/ 0 w 123"/>
                  <a:gd name="T5" fmla="*/ 0 h 120"/>
                  <a:gd name="T6" fmla="*/ 0 w 123"/>
                  <a:gd name="T7" fmla="*/ 0 h 120"/>
                  <a:gd name="T8" fmla="*/ 0 w 123"/>
                  <a:gd name="T9" fmla="*/ 0 h 120"/>
                  <a:gd name="T10" fmla="*/ 0 w 123"/>
                  <a:gd name="T11" fmla="*/ 0 h 120"/>
                  <a:gd name="T12" fmla="*/ 0 w 123"/>
                  <a:gd name="T13" fmla="*/ 0 h 120"/>
                  <a:gd name="T14" fmla="*/ 0 w 123"/>
                  <a:gd name="T15" fmla="*/ 0 h 120"/>
                  <a:gd name="T16" fmla="*/ 0 w 123"/>
                  <a:gd name="T17" fmla="*/ 0 h 120"/>
                  <a:gd name="T18" fmla="*/ 0 w 123"/>
                  <a:gd name="T19" fmla="*/ 0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120">
                    <a:moveTo>
                      <a:pt x="123" y="58"/>
                    </a:moveTo>
                    <a:lnTo>
                      <a:pt x="121" y="55"/>
                    </a:lnTo>
                    <a:lnTo>
                      <a:pt x="71" y="0"/>
                    </a:lnTo>
                    <a:lnTo>
                      <a:pt x="0" y="64"/>
                    </a:lnTo>
                    <a:lnTo>
                      <a:pt x="51" y="120"/>
                    </a:lnTo>
                    <a:lnTo>
                      <a:pt x="123" y="58"/>
                    </a:lnTo>
                    <a:lnTo>
                      <a:pt x="122" y="56"/>
                    </a:lnTo>
                    <a:lnTo>
                      <a:pt x="121" y="55"/>
                    </a:lnTo>
                    <a:lnTo>
                      <a:pt x="123" y="5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545"/>
              <p:cNvSpPr>
                <a:spLocks/>
              </p:cNvSpPr>
              <p:nvPr/>
            </p:nvSpPr>
            <p:spPr bwMode="auto">
              <a:xfrm>
                <a:off x="1321" y="2375"/>
                <a:ext cx="39" cy="38"/>
              </a:xfrm>
              <a:custGeom>
                <a:avLst/>
                <a:gdLst>
                  <a:gd name="T0" fmla="*/ 0 w 118"/>
                  <a:gd name="T1" fmla="*/ 0 h 113"/>
                  <a:gd name="T2" fmla="*/ 0 w 118"/>
                  <a:gd name="T3" fmla="*/ 0 h 113"/>
                  <a:gd name="T4" fmla="*/ 0 w 118"/>
                  <a:gd name="T5" fmla="*/ 0 h 113"/>
                  <a:gd name="T6" fmla="*/ 0 w 118"/>
                  <a:gd name="T7" fmla="*/ 0 h 113"/>
                  <a:gd name="T8" fmla="*/ 0 w 118"/>
                  <a:gd name="T9" fmla="*/ 0 h 113"/>
                  <a:gd name="T10" fmla="*/ 0 w 118"/>
                  <a:gd name="T11" fmla="*/ 0 h 113"/>
                  <a:gd name="T12" fmla="*/ 0 w 118"/>
                  <a:gd name="T13" fmla="*/ 0 h 113"/>
                  <a:gd name="T14" fmla="*/ 0 w 118"/>
                  <a:gd name="T15" fmla="*/ 0 h 113"/>
                  <a:gd name="T16" fmla="*/ 0 w 118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8" h="113">
                    <a:moveTo>
                      <a:pt x="42" y="113"/>
                    </a:moveTo>
                    <a:lnTo>
                      <a:pt x="118" y="55"/>
                    </a:lnTo>
                    <a:lnTo>
                      <a:pt x="75" y="0"/>
                    </a:lnTo>
                    <a:lnTo>
                      <a:pt x="0" y="57"/>
                    </a:lnTo>
                    <a:lnTo>
                      <a:pt x="41" y="112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546"/>
              <p:cNvSpPr>
                <a:spLocks/>
              </p:cNvSpPr>
              <p:nvPr/>
            </p:nvSpPr>
            <p:spPr bwMode="auto">
              <a:xfrm>
                <a:off x="1335" y="2393"/>
                <a:ext cx="38" cy="37"/>
              </a:xfrm>
              <a:custGeom>
                <a:avLst/>
                <a:gdLst>
                  <a:gd name="T0" fmla="*/ 0 w 115"/>
                  <a:gd name="T1" fmla="*/ 0 h 112"/>
                  <a:gd name="T2" fmla="*/ 0 w 115"/>
                  <a:gd name="T3" fmla="*/ 0 h 112"/>
                  <a:gd name="T4" fmla="*/ 0 w 115"/>
                  <a:gd name="T5" fmla="*/ 0 h 112"/>
                  <a:gd name="T6" fmla="*/ 0 w 115"/>
                  <a:gd name="T7" fmla="*/ 0 h 112"/>
                  <a:gd name="T8" fmla="*/ 0 w 115"/>
                  <a:gd name="T9" fmla="*/ 0 h 112"/>
                  <a:gd name="T10" fmla="*/ 0 w 115"/>
                  <a:gd name="T11" fmla="*/ 0 h 112"/>
                  <a:gd name="T12" fmla="*/ 0 w 115"/>
                  <a:gd name="T13" fmla="*/ 0 h 112"/>
                  <a:gd name="T14" fmla="*/ 0 w 115"/>
                  <a:gd name="T15" fmla="*/ 0 h 112"/>
                  <a:gd name="T16" fmla="*/ 0 w 115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" h="112">
                    <a:moveTo>
                      <a:pt x="42" y="112"/>
                    </a:moveTo>
                    <a:lnTo>
                      <a:pt x="115" y="52"/>
                    </a:lnTo>
                    <a:lnTo>
                      <a:pt x="74" y="0"/>
                    </a:lnTo>
                    <a:lnTo>
                      <a:pt x="0" y="60"/>
                    </a:lnTo>
                    <a:lnTo>
                      <a:pt x="42" y="111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547"/>
              <p:cNvSpPr>
                <a:spLocks/>
              </p:cNvSpPr>
              <p:nvPr/>
            </p:nvSpPr>
            <p:spPr bwMode="auto">
              <a:xfrm>
                <a:off x="1349" y="2410"/>
                <a:ext cx="53" cy="52"/>
              </a:xfrm>
              <a:custGeom>
                <a:avLst/>
                <a:gdLst>
                  <a:gd name="T0" fmla="*/ 0 w 159"/>
                  <a:gd name="T1" fmla="*/ 0 h 158"/>
                  <a:gd name="T2" fmla="*/ 0 w 159"/>
                  <a:gd name="T3" fmla="*/ 0 h 158"/>
                  <a:gd name="T4" fmla="*/ 0 w 159"/>
                  <a:gd name="T5" fmla="*/ 0 h 158"/>
                  <a:gd name="T6" fmla="*/ 0 w 159"/>
                  <a:gd name="T7" fmla="*/ 0 h 158"/>
                  <a:gd name="T8" fmla="*/ 0 w 159"/>
                  <a:gd name="T9" fmla="*/ 0 h 158"/>
                  <a:gd name="T10" fmla="*/ 0 w 159"/>
                  <a:gd name="T11" fmla="*/ 0 h 158"/>
                  <a:gd name="T12" fmla="*/ 0 w 159"/>
                  <a:gd name="T13" fmla="*/ 0 h 158"/>
                  <a:gd name="T14" fmla="*/ 0 w 159"/>
                  <a:gd name="T15" fmla="*/ 0 h 158"/>
                  <a:gd name="T16" fmla="*/ 0 w 159"/>
                  <a:gd name="T17" fmla="*/ 0 h 158"/>
                  <a:gd name="T18" fmla="*/ 0 w 159"/>
                  <a:gd name="T19" fmla="*/ 0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9" h="158">
                    <a:moveTo>
                      <a:pt x="159" y="102"/>
                    </a:moveTo>
                    <a:lnTo>
                      <a:pt x="154" y="97"/>
                    </a:lnTo>
                    <a:lnTo>
                      <a:pt x="73" y="0"/>
                    </a:lnTo>
                    <a:lnTo>
                      <a:pt x="0" y="61"/>
                    </a:lnTo>
                    <a:lnTo>
                      <a:pt x="81" y="158"/>
                    </a:lnTo>
                    <a:lnTo>
                      <a:pt x="159" y="102"/>
                    </a:lnTo>
                    <a:lnTo>
                      <a:pt x="157" y="99"/>
                    </a:lnTo>
                    <a:lnTo>
                      <a:pt x="154" y="97"/>
                    </a:lnTo>
                    <a:lnTo>
                      <a:pt x="159" y="1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548"/>
              <p:cNvSpPr>
                <a:spLocks/>
              </p:cNvSpPr>
              <p:nvPr/>
            </p:nvSpPr>
            <p:spPr bwMode="auto">
              <a:xfrm>
                <a:off x="1374" y="2444"/>
                <a:ext cx="63" cy="76"/>
              </a:xfrm>
              <a:custGeom>
                <a:avLst/>
                <a:gdLst>
                  <a:gd name="T0" fmla="*/ 0 w 189"/>
                  <a:gd name="T1" fmla="*/ 0 h 228"/>
                  <a:gd name="T2" fmla="*/ 0 w 189"/>
                  <a:gd name="T3" fmla="*/ 0 h 228"/>
                  <a:gd name="T4" fmla="*/ 0 w 189"/>
                  <a:gd name="T5" fmla="*/ 0 h 228"/>
                  <a:gd name="T6" fmla="*/ 0 w 189"/>
                  <a:gd name="T7" fmla="*/ 0 h 228"/>
                  <a:gd name="T8" fmla="*/ 0 w 189"/>
                  <a:gd name="T9" fmla="*/ 0 h 228"/>
                  <a:gd name="T10" fmla="*/ 0 w 189"/>
                  <a:gd name="T11" fmla="*/ 0 h 228"/>
                  <a:gd name="T12" fmla="*/ 0 w 189"/>
                  <a:gd name="T13" fmla="*/ 0 h 228"/>
                  <a:gd name="T14" fmla="*/ 0 w 189"/>
                  <a:gd name="T15" fmla="*/ 0 h 228"/>
                  <a:gd name="T16" fmla="*/ 0 w 189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9" h="228">
                    <a:moveTo>
                      <a:pt x="109" y="228"/>
                    </a:moveTo>
                    <a:lnTo>
                      <a:pt x="189" y="174"/>
                    </a:lnTo>
                    <a:lnTo>
                      <a:pt x="82" y="0"/>
                    </a:lnTo>
                    <a:lnTo>
                      <a:pt x="0" y="50"/>
                    </a:lnTo>
                    <a:lnTo>
                      <a:pt x="107" y="224"/>
                    </a:lnTo>
                    <a:lnTo>
                      <a:pt x="109" y="228"/>
                    </a:lnTo>
                    <a:lnTo>
                      <a:pt x="107" y="224"/>
                    </a:lnTo>
                    <a:lnTo>
                      <a:pt x="108" y="226"/>
                    </a:lnTo>
                    <a:lnTo>
                      <a:pt x="109" y="2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549"/>
              <p:cNvSpPr>
                <a:spLocks/>
              </p:cNvSpPr>
              <p:nvPr/>
            </p:nvSpPr>
            <p:spPr bwMode="auto">
              <a:xfrm>
                <a:off x="1411" y="2501"/>
                <a:ext cx="68" cy="75"/>
              </a:xfrm>
              <a:custGeom>
                <a:avLst/>
                <a:gdLst>
                  <a:gd name="T0" fmla="*/ 0 w 204"/>
                  <a:gd name="T1" fmla="*/ 0 h 225"/>
                  <a:gd name="T2" fmla="*/ 0 w 204"/>
                  <a:gd name="T3" fmla="*/ 0 h 225"/>
                  <a:gd name="T4" fmla="*/ 0 w 204"/>
                  <a:gd name="T5" fmla="*/ 0 h 225"/>
                  <a:gd name="T6" fmla="*/ 0 w 204"/>
                  <a:gd name="T7" fmla="*/ 0 h 225"/>
                  <a:gd name="T8" fmla="*/ 0 w 204"/>
                  <a:gd name="T9" fmla="*/ 0 h 225"/>
                  <a:gd name="T10" fmla="*/ 0 w 204"/>
                  <a:gd name="T11" fmla="*/ 0 h 225"/>
                  <a:gd name="T12" fmla="*/ 0 w 204"/>
                  <a:gd name="T13" fmla="*/ 0 h 225"/>
                  <a:gd name="T14" fmla="*/ 0 w 204"/>
                  <a:gd name="T15" fmla="*/ 0 h 225"/>
                  <a:gd name="T16" fmla="*/ 0 w 204"/>
                  <a:gd name="T17" fmla="*/ 0 h 225"/>
                  <a:gd name="T18" fmla="*/ 0 w 204"/>
                  <a:gd name="T19" fmla="*/ 0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4" h="225">
                    <a:moveTo>
                      <a:pt x="204" y="169"/>
                    </a:moveTo>
                    <a:lnTo>
                      <a:pt x="203" y="168"/>
                    </a:lnTo>
                    <a:lnTo>
                      <a:pt x="76" y="0"/>
                    </a:lnTo>
                    <a:lnTo>
                      <a:pt x="0" y="57"/>
                    </a:lnTo>
                    <a:lnTo>
                      <a:pt x="126" y="225"/>
                    </a:lnTo>
                    <a:lnTo>
                      <a:pt x="204" y="169"/>
                    </a:lnTo>
                    <a:lnTo>
                      <a:pt x="203" y="169"/>
                    </a:lnTo>
                    <a:lnTo>
                      <a:pt x="203" y="168"/>
                    </a:lnTo>
                    <a:lnTo>
                      <a:pt x="204" y="16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550"/>
              <p:cNvSpPr>
                <a:spLocks/>
              </p:cNvSpPr>
              <p:nvPr/>
            </p:nvSpPr>
            <p:spPr bwMode="auto">
              <a:xfrm>
                <a:off x="1452" y="2557"/>
                <a:ext cx="96" cy="115"/>
              </a:xfrm>
              <a:custGeom>
                <a:avLst/>
                <a:gdLst>
                  <a:gd name="T0" fmla="*/ 0 w 287"/>
                  <a:gd name="T1" fmla="*/ 0 h 346"/>
                  <a:gd name="T2" fmla="*/ 0 w 287"/>
                  <a:gd name="T3" fmla="*/ 0 h 346"/>
                  <a:gd name="T4" fmla="*/ 0 w 287"/>
                  <a:gd name="T5" fmla="*/ 0 h 346"/>
                  <a:gd name="T6" fmla="*/ 0 w 287"/>
                  <a:gd name="T7" fmla="*/ 0 h 346"/>
                  <a:gd name="T8" fmla="*/ 0 w 287"/>
                  <a:gd name="T9" fmla="*/ 0 h 346"/>
                  <a:gd name="T10" fmla="*/ 0 w 287"/>
                  <a:gd name="T11" fmla="*/ 0 h 346"/>
                  <a:gd name="T12" fmla="*/ 0 w 287"/>
                  <a:gd name="T13" fmla="*/ 0 h 346"/>
                  <a:gd name="T14" fmla="*/ 0 w 287"/>
                  <a:gd name="T15" fmla="*/ 0 h 346"/>
                  <a:gd name="T16" fmla="*/ 0 w 287"/>
                  <a:gd name="T17" fmla="*/ 0 h 346"/>
                  <a:gd name="T18" fmla="*/ 0 w 287"/>
                  <a:gd name="T19" fmla="*/ 0 h 3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7" h="346">
                    <a:moveTo>
                      <a:pt x="287" y="296"/>
                    </a:moveTo>
                    <a:lnTo>
                      <a:pt x="284" y="291"/>
                    </a:lnTo>
                    <a:lnTo>
                      <a:pt x="79" y="0"/>
                    </a:lnTo>
                    <a:lnTo>
                      <a:pt x="0" y="55"/>
                    </a:lnTo>
                    <a:lnTo>
                      <a:pt x="205" y="346"/>
                    </a:lnTo>
                    <a:lnTo>
                      <a:pt x="287" y="296"/>
                    </a:lnTo>
                    <a:lnTo>
                      <a:pt x="285" y="293"/>
                    </a:lnTo>
                    <a:lnTo>
                      <a:pt x="284" y="291"/>
                    </a:lnTo>
                    <a:lnTo>
                      <a:pt x="287" y="29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551"/>
              <p:cNvSpPr>
                <a:spLocks/>
              </p:cNvSpPr>
              <p:nvPr/>
            </p:nvSpPr>
            <p:spPr bwMode="auto">
              <a:xfrm>
                <a:off x="1600" y="2806"/>
                <a:ext cx="59" cy="85"/>
              </a:xfrm>
              <a:custGeom>
                <a:avLst/>
                <a:gdLst>
                  <a:gd name="T0" fmla="*/ 0 w 177"/>
                  <a:gd name="T1" fmla="*/ 0 h 255"/>
                  <a:gd name="T2" fmla="*/ 0 w 177"/>
                  <a:gd name="T3" fmla="*/ 0 h 255"/>
                  <a:gd name="T4" fmla="*/ 0 w 177"/>
                  <a:gd name="T5" fmla="*/ 0 h 255"/>
                  <a:gd name="T6" fmla="*/ 0 w 177"/>
                  <a:gd name="T7" fmla="*/ 0 h 255"/>
                  <a:gd name="T8" fmla="*/ 0 w 177"/>
                  <a:gd name="T9" fmla="*/ 0 h 255"/>
                  <a:gd name="T10" fmla="*/ 0 w 177"/>
                  <a:gd name="T11" fmla="*/ 0 h 255"/>
                  <a:gd name="T12" fmla="*/ 0 w 177"/>
                  <a:gd name="T13" fmla="*/ 0 h 255"/>
                  <a:gd name="T14" fmla="*/ 0 w 177"/>
                  <a:gd name="T15" fmla="*/ 0 h 255"/>
                  <a:gd name="T16" fmla="*/ 0 w 177"/>
                  <a:gd name="T17" fmla="*/ 0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7" h="255">
                    <a:moveTo>
                      <a:pt x="88" y="255"/>
                    </a:moveTo>
                    <a:lnTo>
                      <a:pt x="177" y="217"/>
                    </a:lnTo>
                    <a:lnTo>
                      <a:pt x="88" y="0"/>
                    </a:lnTo>
                    <a:lnTo>
                      <a:pt x="0" y="36"/>
                    </a:lnTo>
                    <a:lnTo>
                      <a:pt x="88" y="253"/>
                    </a:lnTo>
                    <a:lnTo>
                      <a:pt x="88" y="255"/>
                    </a:lnTo>
                    <a:lnTo>
                      <a:pt x="88" y="253"/>
                    </a:lnTo>
                    <a:lnTo>
                      <a:pt x="88" y="254"/>
                    </a:lnTo>
                    <a:lnTo>
                      <a:pt x="88" y="25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552"/>
              <p:cNvSpPr>
                <a:spLocks/>
              </p:cNvSpPr>
              <p:nvPr/>
            </p:nvSpPr>
            <p:spPr bwMode="auto">
              <a:xfrm>
                <a:off x="1630" y="2878"/>
                <a:ext cx="65" cy="95"/>
              </a:xfrm>
              <a:custGeom>
                <a:avLst/>
                <a:gdLst>
                  <a:gd name="T0" fmla="*/ 0 w 196"/>
                  <a:gd name="T1" fmla="*/ 0 h 286"/>
                  <a:gd name="T2" fmla="*/ 0 w 196"/>
                  <a:gd name="T3" fmla="*/ 0 h 286"/>
                  <a:gd name="T4" fmla="*/ 0 w 196"/>
                  <a:gd name="T5" fmla="*/ 0 h 286"/>
                  <a:gd name="T6" fmla="*/ 0 w 196"/>
                  <a:gd name="T7" fmla="*/ 0 h 286"/>
                  <a:gd name="T8" fmla="*/ 0 w 196"/>
                  <a:gd name="T9" fmla="*/ 0 h 286"/>
                  <a:gd name="T10" fmla="*/ 0 w 196"/>
                  <a:gd name="T11" fmla="*/ 0 h 286"/>
                  <a:gd name="T12" fmla="*/ 0 w 196"/>
                  <a:gd name="T13" fmla="*/ 0 h 286"/>
                  <a:gd name="T14" fmla="*/ 0 w 196"/>
                  <a:gd name="T15" fmla="*/ 0 h 286"/>
                  <a:gd name="T16" fmla="*/ 0 w 196"/>
                  <a:gd name="T17" fmla="*/ 0 h 2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6" h="286">
                    <a:moveTo>
                      <a:pt x="109" y="286"/>
                    </a:moveTo>
                    <a:lnTo>
                      <a:pt x="196" y="244"/>
                    </a:lnTo>
                    <a:lnTo>
                      <a:pt x="88" y="0"/>
                    </a:lnTo>
                    <a:lnTo>
                      <a:pt x="0" y="39"/>
                    </a:lnTo>
                    <a:lnTo>
                      <a:pt x="107" y="282"/>
                    </a:lnTo>
                    <a:lnTo>
                      <a:pt x="109" y="286"/>
                    </a:lnTo>
                    <a:lnTo>
                      <a:pt x="107" y="282"/>
                    </a:lnTo>
                    <a:lnTo>
                      <a:pt x="108" y="284"/>
                    </a:lnTo>
                    <a:lnTo>
                      <a:pt x="109" y="2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553"/>
              <p:cNvSpPr>
                <a:spLocks/>
              </p:cNvSpPr>
              <p:nvPr/>
            </p:nvSpPr>
            <p:spPr bwMode="auto">
              <a:xfrm>
                <a:off x="1666" y="2958"/>
                <a:ext cx="70" cy="93"/>
              </a:xfrm>
              <a:custGeom>
                <a:avLst/>
                <a:gdLst>
                  <a:gd name="T0" fmla="*/ 0 w 211"/>
                  <a:gd name="T1" fmla="*/ 0 h 280"/>
                  <a:gd name="T2" fmla="*/ 0 w 211"/>
                  <a:gd name="T3" fmla="*/ 0 h 280"/>
                  <a:gd name="T4" fmla="*/ 0 w 211"/>
                  <a:gd name="T5" fmla="*/ 0 h 280"/>
                  <a:gd name="T6" fmla="*/ 0 w 211"/>
                  <a:gd name="T7" fmla="*/ 0 h 280"/>
                  <a:gd name="T8" fmla="*/ 0 w 211"/>
                  <a:gd name="T9" fmla="*/ 0 h 280"/>
                  <a:gd name="T10" fmla="*/ 0 w 211"/>
                  <a:gd name="T11" fmla="*/ 0 h 280"/>
                  <a:gd name="T12" fmla="*/ 0 w 211"/>
                  <a:gd name="T13" fmla="*/ 0 h 280"/>
                  <a:gd name="T14" fmla="*/ 0 w 211"/>
                  <a:gd name="T15" fmla="*/ 0 h 280"/>
                  <a:gd name="T16" fmla="*/ 0 w 211"/>
                  <a:gd name="T17" fmla="*/ 0 h 2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" h="280">
                    <a:moveTo>
                      <a:pt x="129" y="280"/>
                    </a:moveTo>
                    <a:lnTo>
                      <a:pt x="211" y="232"/>
                    </a:lnTo>
                    <a:lnTo>
                      <a:pt x="85" y="0"/>
                    </a:lnTo>
                    <a:lnTo>
                      <a:pt x="0" y="46"/>
                    </a:lnTo>
                    <a:lnTo>
                      <a:pt x="128" y="278"/>
                    </a:lnTo>
                    <a:lnTo>
                      <a:pt x="129" y="280"/>
                    </a:lnTo>
                    <a:lnTo>
                      <a:pt x="128" y="278"/>
                    </a:lnTo>
                    <a:lnTo>
                      <a:pt x="128" y="279"/>
                    </a:lnTo>
                    <a:lnTo>
                      <a:pt x="129" y="28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554"/>
              <p:cNvSpPr>
                <a:spLocks/>
              </p:cNvSpPr>
              <p:nvPr/>
            </p:nvSpPr>
            <p:spPr bwMode="auto">
              <a:xfrm>
                <a:off x="1709" y="3034"/>
                <a:ext cx="54" cy="60"/>
              </a:xfrm>
              <a:custGeom>
                <a:avLst/>
                <a:gdLst>
                  <a:gd name="T0" fmla="*/ 0 w 161"/>
                  <a:gd name="T1" fmla="*/ 0 h 179"/>
                  <a:gd name="T2" fmla="*/ 0 w 161"/>
                  <a:gd name="T3" fmla="*/ 0 h 179"/>
                  <a:gd name="T4" fmla="*/ 0 w 161"/>
                  <a:gd name="T5" fmla="*/ 0 h 179"/>
                  <a:gd name="T6" fmla="*/ 0 w 161"/>
                  <a:gd name="T7" fmla="*/ 0 h 179"/>
                  <a:gd name="T8" fmla="*/ 0 w 161"/>
                  <a:gd name="T9" fmla="*/ 0 h 179"/>
                  <a:gd name="T10" fmla="*/ 0 w 161"/>
                  <a:gd name="T11" fmla="*/ 0 h 179"/>
                  <a:gd name="T12" fmla="*/ 0 w 161"/>
                  <a:gd name="T13" fmla="*/ 0 h 179"/>
                  <a:gd name="T14" fmla="*/ 0 w 161"/>
                  <a:gd name="T15" fmla="*/ 0 h 179"/>
                  <a:gd name="T16" fmla="*/ 0 w 161"/>
                  <a:gd name="T17" fmla="*/ 0 h 179"/>
                  <a:gd name="T18" fmla="*/ 0 w 161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1" h="179">
                    <a:moveTo>
                      <a:pt x="161" y="132"/>
                    </a:moveTo>
                    <a:lnTo>
                      <a:pt x="161" y="131"/>
                    </a:lnTo>
                    <a:lnTo>
                      <a:pt x="81" y="0"/>
                    </a:lnTo>
                    <a:lnTo>
                      <a:pt x="0" y="50"/>
                    </a:lnTo>
                    <a:lnTo>
                      <a:pt x="79" y="179"/>
                    </a:lnTo>
                    <a:lnTo>
                      <a:pt x="161" y="132"/>
                    </a:lnTo>
                    <a:lnTo>
                      <a:pt x="161" y="131"/>
                    </a:lnTo>
                    <a:lnTo>
                      <a:pt x="161" y="1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555"/>
              <p:cNvSpPr>
                <a:spLocks/>
              </p:cNvSpPr>
              <p:nvPr/>
            </p:nvSpPr>
            <p:spPr bwMode="auto">
              <a:xfrm>
                <a:off x="1735" y="3078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55">
                    <a:moveTo>
                      <a:pt x="148" y="113"/>
                    </a:moveTo>
                    <a:lnTo>
                      <a:pt x="144" y="108"/>
                    </a:lnTo>
                    <a:lnTo>
                      <a:pt x="83" y="0"/>
                    </a:lnTo>
                    <a:lnTo>
                      <a:pt x="0" y="46"/>
                    </a:lnTo>
                    <a:lnTo>
                      <a:pt x="61" y="155"/>
                    </a:lnTo>
                    <a:lnTo>
                      <a:pt x="148" y="113"/>
                    </a:lnTo>
                    <a:lnTo>
                      <a:pt x="147" y="110"/>
                    </a:lnTo>
                    <a:lnTo>
                      <a:pt x="144" y="108"/>
                    </a:lnTo>
                    <a:lnTo>
                      <a:pt x="148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556"/>
              <p:cNvSpPr>
                <a:spLocks/>
              </p:cNvSpPr>
              <p:nvPr/>
            </p:nvSpPr>
            <p:spPr bwMode="auto">
              <a:xfrm>
                <a:off x="1755" y="3116"/>
                <a:ext cx="47" cy="55"/>
              </a:xfrm>
              <a:custGeom>
                <a:avLst/>
                <a:gdLst>
                  <a:gd name="T0" fmla="*/ 0 w 143"/>
                  <a:gd name="T1" fmla="*/ 0 h 165"/>
                  <a:gd name="T2" fmla="*/ 0 w 143"/>
                  <a:gd name="T3" fmla="*/ 0 h 165"/>
                  <a:gd name="T4" fmla="*/ 0 w 143"/>
                  <a:gd name="T5" fmla="*/ 0 h 165"/>
                  <a:gd name="T6" fmla="*/ 0 w 143"/>
                  <a:gd name="T7" fmla="*/ 0 h 165"/>
                  <a:gd name="T8" fmla="*/ 0 w 143"/>
                  <a:gd name="T9" fmla="*/ 0 h 165"/>
                  <a:gd name="T10" fmla="*/ 0 w 143"/>
                  <a:gd name="T11" fmla="*/ 0 h 165"/>
                  <a:gd name="T12" fmla="*/ 0 w 143"/>
                  <a:gd name="T13" fmla="*/ 0 h 165"/>
                  <a:gd name="T14" fmla="*/ 0 w 143"/>
                  <a:gd name="T15" fmla="*/ 0 h 165"/>
                  <a:gd name="T16" fmla="*/ 0 w 143"/>
                  <a:gd name="T17" fmla="*/ 0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3" h="165">
                    <a:moveTo>
                      <a:pt x="56" y="165"/>
                    </a:moveTo>
                    <a:lnTo>
                      <a:pt x="143" y="124"/>
                    </a:lnTo>
                    <a:lnTo>
                      <a:pt x="89" y="0"/>
                    </a:lnTo>
                    <a:lnTo>
                      <a:pt x="0" y="38"/>
                    </a:lnTo>
                    <a:lnTo>
                      <a:pt x="55" y="162"/>
                    </a:lnTo>
                    <a:lnTo>
                      <a:pt x="56" y="165"/>
                    </a:lnTo>
                    <a:lnTo>
                      <a:pt x="55" y="162"/>
                    </a:lnTo>
                    <a:lnTo>
                      <a:pt x="55" y="164"/>
                    </a:lnTo>
                    <a:lnTo>
                      <a:pt x="56" y="16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557"/>
              <p:cNvSpPr>
                <a:spLocks/>
              </p:cNvSpPr>
              <p:nvPr/>
            </p:nvSpPr>
            <p:spPr bwMode="auto">
              <a:xfrm>
                <a:off x="1773" y="3156"/>
                <a:ext cx="44" cy="45"/>
              </a:xfrm>
              <a:custGeom>
                <a:avLst/>
                <a:gdLst>
                  <a:gd name="T0" fmla="*/ 0 w 132"/>
                  <a:gd name="T1" fmla="*/ 0 h 134"/>
                  <a:gd name="T2" fmla="*/ 0 w 132"/>
                  <a:gd name="T3" fmla="*/ 0 h 134"/>
                  <a:gd name="T4" fmla="*/ 0 w 132"/>
                  <a:gd name="T5" fmla="*/ 0 h 134"/>
                  <a:gd name="T6" fmla="*/ 0 w 132"/>
                  <a:gd name="T7" fmla="*/ 0 h 134"/>
                  <a:gd name="T8" fmla="*/ 0 w 132"/>
                  <a:gd name="T9" fmla="*/ 0 h 134"/>
                  <a:gd name="T10" fmla="*/ 0 w 132"/>
                  <a:gd name="T11" fmla="*/ 0 h 134"/>
                  <a:gd name="T12" fmla="*/ 0 w 132"/>
                  <a:gd name="T13" fmla="*/ 0 h 134"/>
                  <a:gd name="T14" fmla="*/ 0 w 132"/>
                  <a:gd name="T15" fmla="*/ 0 h 134"/>
                  <a:gd name="T16" fmla="*/ 0 w 132"/>
                  <a:gd name="T17" fmla="*/ 0 h 134"/>
                  <a:gd name="T18" fmla="*/ 0 w 132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2" h="134">
                    <a:moveTo>
                      <a:pt x="47" y="134"/>
                    </a:moveTo>
                    <a:lnTo>
                      <a:pt x="132" y="90"/>
                    </a:lnTo>
                    <a:lnTo>
                      <a:pt x="86" y="0"/>
                    </a:lnTo>
                    <a:lnTo>
                      <a:pt x="0" y="44"/>
                    </a:lnTo>
                    <a:lnTo>
                      <a:pt x="47" y="134"/>
                    </a:lnTo>
                    <a:lnTo>
                      <a:pt x="132" y="90"/>
                    </a:lnTo>
                    <a:lnTo>
                      <a:pt x="47" y="1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558"/>
              <p:cNvSpPr>
                <a:spLocks/>
              </p:cNvSpPr>
              <p:nvPr/>
            </p:nvSpPr>
            <p:spPr bwMode="auto">
              <a:xfrm>
                <a:off x="1789" y="3186"/>
                <a:ext cx="53" cy="64"/>
              </a:xfrm>
              <a:custGeom>
                <a:avLst/>
                <a:gdLst>
                  <a:gd name="T0" fmla="*/ 0 w 159"/>
                  <a:gd name="T1" fmla="*/ 0 h 192"/>
                  <a:gd name="T2" fmla="*/ 0 w 159"/>
                  <a:gd name="T3" fmla="*/ 0 h 192"/>
                  <a:gd name="T4" fmla="*/ 0 w 159"/>
                  <a:gd name="T5" fmla="*/ 0 h 192"/>
                  <a:gd name="T6" fmla="*/ 0 w 159"/>
                  <a:gd name="T7" fmla="*/ 0 h 192"/>
                  <a:gd name="T8" fmla="*/ 0 w 159"/>
                  <a:gd name="T9" fmla="*/ 0 h 192"/>
                  <a:gd name="T10" fmla="*/ 0 w 159"/>
                  <a:gd name="T11" fmla="*/ 0 h 192"/>
                  <a:gd name="T12" fmla="*/ 0 w 159"/>
                  <a:gd name="T13" fmla="*/ 0 h 192"/>
                  <a:gd name="T14" fmla="*/ 0 w 159"/>
                  <a:gd name="T15" fmla="*/ 0 h 192"/>
                  <a:gd name="T16" fmla="*/ 0 w 159"/>
                  <a:gd name="T17" fmla="*/ 0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9" h="192">
                    <a:moveTo>
                      <a:pt x="76" y="192"/>
                    </a:moveTo>
                    <a:lnTo>
                      <a:pt x="159" y="145"/>
                    </a:lnTo>
                    <a:lnTo>
                      <a:pt x="85" y="0"/>
                    </a:lnTo>
                    <a:lnTo>
                      <a:pt x="0" y="44"/>
                    </a:lnTo>
                    <a:lnTo>
                      <a:pt x="74" y="190"/>
                    </a:lnTo>
                    <a:lnTo>
                      <a:pt x="76" y="192"/>
                    </a:lnTo>
                    <a:lnTo>
                      <a:pt x="74" y="190"/>
                    </a:lnTo>
                    <a:lnTo>
                      <a:pt x="75" y="191"/>
                    </a:lnTo>
                    <a:lnTo>
                      <a:pt x="76" y="1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559"/>
              <p:cNvSpPr>
                <a:spLocks/>
              </p:cNvSpPr>
              <p:nvPr/>
            </p:nvSpPr>
            <p:spPr bwMode="auto">
              <a:xfrm>
                <a:off x="1814" y="3234"/>
                <a:ext cx="50" cy="54"/>
              </a:xfrm>
              <a:custGeom>
                <a:avLst/>
                <a:gdLst>
                  <a:gd name="T0" fmla="*/ 0 w 148"/>
                  <a:gd name="T1" fmla="*/ 0 h 161"/>
                  <a:gd name="T2" fmla="*/ 0 w 148"/>
                  <a:gd name="T3" fmla="*/ 0 h 161"/>
                  <a:gd name="T4" fmla="*/ 0 w 148"/>
                  <a:gd name="T5" fmla="*/ 0 h 161"/>
                  <a:gd name="T6" fmla="*/ 0 w 148"/>
                  <a:gd name="T7" fmla="*/ 0 h 161"/>
                  <a:gd name="T8" fmla="*/ 0 w 148"/>
                  <a:gd name="T9" fmla="*/ 0 h 161"/>
                  <a:gd name="T10" fmla="*/ 0 w 148"/>
                  <a:gd name="T11" fmla="*/ 0 h 161"/>
                  <a:gd name="T12" fmla="*/ 0 w 148"/>
                  <a:gd name="T13" fmla="*/ 0 h 161"/>
                  <a:gd name="T14" fmla="*/ 0 w 148"/>
                  <a:gd name="T15" fmla="*/ 0 h 161"/>
                  <a:gd name="T16" fmla="*/ 0 w 148"/>
                  <a:gd name="T17" fmla="*/ 0 h 161"/>
                  <a:gd name="T18" fmla="*/ 0 w 148"/>
                  <a:gd name="T19" fmla="*/ 0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61">
                    <a:moveTo>
                      <a:pt x="148" y="114"/>
                    </a:moveTo>
                    <a:lnTo>
                      <a:pt x="148" y="113"/>
                    </a:lnTo>
                    <a:lnTo>
                      <a:pt x="82" y="0"/>
                    </a:lnTo>
                    <a:lnTo>
                      <a:pt x="0" y="49"/>
                    </a:lnTo>
                    <a:lnTo>
                      <a:pt x="65" y="161"/>
                    </a:lnTo>
                    <a:lnTo>
                      <a:pt x="148" y="114"/>
                    </a:lnTo>
                    <a:lnTo>
                      <a:pt x="148" y="113"/>
                    </a:lnTo>
                    <a:lnTo>
                      <a:pt x="148" y="1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560"/>
              <p:cNvSpPr>
                <a:spLocks/>
              </p:cNvSpPr>
              <p:nvPr/>
            </p:nvSpPr>
            <p:spPr bwMode="auto">
              <a:xfrm>
                <a:off x="1836" y="3272"/>
                <a:ext cx="46" cy="49"/>
              </a:xfrm>
              <a:custGeom>
                <a:avLst/>
                <a:gdLst>
                  <a:gd name="T0" fmla="*/ 0 w 139"/>
                  <a:gd name="T1" fmla="*/ 0 h 148"/>
                  <a:gd name="T2" fmla="*/ 0 w 139"/>
                  <a:gd name="T3" fmla="*/ 0 h 148"/>
                  <a:gd name="T4" fmla="*/ 0 w 139"/>
                  <a:gd name="T5" fmla="*/ 0 h 148"/>
                  <a:gd name="T6" fmla="*/ 0 w 139"/>
                  <a:gd name="T7" fmla="*/ 0 h 148"/>
                  <a:gd name="T8" fmla="*/ 0 w 139"/>
                  <a:gd name="T9" fmla="*/ 0 h 148"/>
                  <a:gd name="T10" fmla="*/ 0 w 139"/>
                  <a:gd name="T11" fmla="*/ 0 h 148"/>
                  <a:gd name="T12" fmla="*/ 0 w 139"/>
                  <a:gd name="T13" fmla="*/ 0 h 148"/>
                  <a:gd name="T14" fmla="*/ 0 w 139"/>
                  <a:gd name="T15" fmla="*/ 0 h 148"/>
                  <a:gd name="T16" fmla="*/ 0 w 139"/>
                  <a:gd name="T17" fmla="*/ 0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9" h="148">
                    <a:moveTo>
                      <a:pt x="139" y="102"/>
                    </a:moveTo>
                    <a:lnTo>
                      <a:pt x="139" y="102"/>
                    </a:lnTo>
                    <a:lnTo>
                      <a:pt x="84" y="0"/>
                    </a:lnTo>
                    <a:lnTo>
                      <a:pt x="0" y="45"/>
                    </a:lnTo>
                    <a:lnTo>
                      <a:pt x="55" y="148"/>
                    </a:lnTo>
                    <a:lnTo>
                      <a:pt x="139" y="1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561"/>
              <p:cNvSpPr>
                <a:spLocks/>
              </p:cNvSpPr>
              <p:nvPr/>
            </p:nvSpPr>
            <p:spPr bwMode="auto">
              <a:xfrm>
                <a:off x="1854" y="3306"/>
                <a:ext cx="54" cy="64"/>
              </a:xfrm>
              <a:custGeom>
                <a:avLst/>
                <a:gdLst>
                  <a:gd name="T0" fmla="*/ 0 w 163"/>
                  <a:gd name="T1" fmla="*/ 0 h 192"/>
                  <a:gd name="T2" fmla="*/ 0 w 163"/>
                  <a:gd name="T3" fmla="*/ 0 h 192"/>
                  <a:gd name="T4" fmla="*/ 0 w 163"/>
                  <a:gd name="T5" fmla="*/ 0 h 192"/>
                  <a:gd name="T6" fmla="*/ 0 w 163"/>
                  <a:gd name="T7" fmla="*/ 0 h 192"/>
                  <a:gd name="T8" fmla="*/ 0 w 163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" h="192">
                    <a:moveTo>
                      <a:pt x="163" y="147"/>
                    </a:moveTo>
                    <a:lnTo>
                      <a:pt x="84" y="0"/>
                    </a:lnTo>
                    <a:lnTo>
                      <a:pt x="0" y="46"/>
                    </a:lnTo>
                    <a:lnTo>
                      <a:pt x="79" y="192"/>
                    </a:lnTo>
                    <a:lnTo>
                      <a:pt x="163" y="14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562"/>
              <p:cNvSpPr>
                <a:spLocks/>
              </p:cNvSpPr>
              <p:nvPr/>
            </p:nvSpPr>
            <p:spPr bwMode="auto">
              <a:xfrm>
                <a:off x="1035" y="2070"/>
                <a:ext cx="60" cy="78"/>
              </a:xfrm>
              <a:custGeom>
                <a:avLst/>
                <a:gdLst>
                  <a:gd name="T0" fmla="*/ 0 w 178"/>
                  <a:gd name="T1" fmla="*/ 0 h 236"/>
                  <a:gd name="T2" fmla="*/ 0 w 178"/>
                  <a:gd name="T3" fmla="*/ 0 h 236"/>
                  <a:gd name="T4" fmla="*/ 0 w 178"/>
                  <a:gd name="T5" fmla="*/ 0 h 236"/>
                  <a:gd name="T6" fmla="*/ 0 w 178"/>
                  <a:gd name="T7" fmla="*/ 0 h 236"/>
                  <a:gd name="T8" fmla="*/ 0 w 178"/>
                  <a:gd name="T9" fmla="*/ 0 h 236"/>
                  <a:gd name="T10" fmla="*/ 0 w 178"/>
                  <a:gd name="T11" fmla="*/ 0 h 236"/>
                  <a:gd name="T12" fmla="*/ 0 w 178"/>
                  <a:gd name="T13" fmla="*/ 0 h 236"/>
                  <a:gd name="T14" fmla="*/ 0 w 178"/>
                  <a:gd name="T15" fmla="*/ 0 h 236"/>
                  <a:gd name="T16" fmla="*/ 0 w 178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8" h="236">
                    <a:moveTo>
                      <a:pt x="95" y="236"/>
                    </a:moveTo>
                    <a:lnTo>
                      <a:pt x="178" y="188"/>
                    </a:lnTo>
                    <a:lnTo>
                      <a:pt x="85" y="0"/>
                    </a:lnTo>
                    <a:lnTo>
                      <a:pt x="0" y="43"/>
                    </a:lnTo>
                    <a:lnTo>
                      <a:pt x="91" y="230"/>
                    </a:lnTo>
                    <a:lnTo>
                      <a:pt x="95" y="236"/>
                    </a:lnTo>
                    <a:lnTo>
                      <a:pt x="91" y="230"/>
                    </a:lnTo>
                    <a:lnTo>
                      <a:pt x="92" y="234"/>
                    </a:lnTo>
                    <a:lnTo>
                      <a:pt x="95" y="2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563"/>
              <p:cNvSpPr>
                <a:spLocks/>
              </p:cNvSpPr>
              <p:nvPr/>
            </p:nvSpPr>
            <p:spPr bwMode="auto">
              <a:xfrm>
                <a:off x="1520" y="2656"/>
                <a:ext cx="71" cy="97"/>
              </a:xfrm>
              <a:custGeom>
                <a:avLst/>
                <a:gdLst>
                  <a:gd name="T0" fmla="*/ 0 w 214"/>
                  <a:gd name="T1" fmla="*/ 0 h 292"/>
                  <a:gd name="T2" fmla="*/ 0 w 214"/>
                  <a:gd name="T3" fmla="*/ 0 h 292"/>
                  <a:gd name="T4" fmla="*/ 0 w 214"/>
                  <a:gd name="T5" fmla="*/ 0 h 292"/>
                  <a:gd name="T6" fmla="*/ 0 w 214"/>
                  <a:gd name="T7" fmla="*/ 0 h 292"/>
                  <a:gd name="T8" fmla="*/ 0 w 214"/>
                  <a:gd name="T9" fmla="*/ 0 h 292"/>
                  <a:gd name="T10" fmla="*/ 0 w 214"/>
                  <a:gd name="T11" fmla="*/ 0 h 292"/>
                  <a:gd name="T12" fmla="*/ 0 w 214"/>
                  <a:gd name="T13" fmla="*/ 0 h 292"/>
                  <a:gd name="T14" fmla="*/ 0 w 214"/>
                  <a:gd name="T15" fmla="*/ 0 h 292"/>
                  <a:gd name="T16" fmla="*/ 0 w 214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" h="292">
                    <a:moveTo>
                      <a:pt x="130" y="292"/>
                    </a:moveTo>
                    <a:lnTo>
                      <a:pt x="214" y="246"/>
                    </a:lnTo>
                    <a:lnTo>
                      <a:pt x="85" y="0"/>
                    </a:lnTo>
                    <a:lnTo>
                      <a:pt x="0" y="44"/>
                    </a:lnTo>
                    <a:lnTo>
                      <a:pt x="128" y="290"/>
                    </a:lnTo>
                    <a:lnTo>
                      <a:pt x="130" y="292"/>
                    </a:lnTo>
                    <a:lnTo>
                      <a:pt x="128" y="290"/>
                    </a:lnTo>
                    <a:lnTo>
                      <a:pt x="128" y="291"/>
                    </a:lnTo>
                    <a:lnTo>
                      <a:pt x="130" y="2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564"/>
              <p:cNvSpPr>
                <a:spLocks/>
              </p:cNvSpPr>
              <p:nvPr/>
            </p:nvSpPr>
            <p:spPr bwMode="auto">
              <a:xfrm>
                <a:off x="1563" y="2737"/>
                <a:ext cx="67" cy="82"/>
              </a:xfrm>
              <a:custGeom>
                <a:avLst/>
                <a:gdLst>
                  <a:gd name="T0" fmla="*/ 0 w 200"/>
                  <a:gd name="T1" fmla="*/ 0 h 247"/>
                  <a:gd name="T2" fmla="*/ 0 w 200"/>
                  <a:gd name="T3" fmla="*/ 0 h 247"/>
                  <a:gd name="T4" fmla="*/ 0 w 200"/>
                  <a:gd name="T5" fmla="*/ 0 h 247"/>
                  <a:gd name="T6" fmla="*/ 0 w 200"/>
                  <a:gd name="T7" fmla="*/ 0 h 247"/>
                  <a:gd name="T8" fmla="*/ 0 w 200"/>
                  <a:gd name="T9" fmla="*/ 0 h 247"/>
                  <a:gd name="T10" fmla="*/ 0 w 200"/>
                  <a:gd name="T11" fmla="*/ 0 h 247"/>
                  <a:gd name="T12" fmla="*/ 0 w 200"/>
                  <a:gd name="T13" fmla="*/ 0 h 247"/>
                  <a:gd name="T14" fmla="*/ 0 w 200"/>
                  <a:gd name="T15" fmla="*/ 0 h 247"/>
                  <a:gd name="T16" fmla="*/ 0 w 200"/>
                  <a:gd name="T17" fmla="*/ 0 h 247"/>
                  <a:gd name="T18" fmla="*/ 0 w 200"/>
                  <a:gd name="T19" fmla="*/ 0 h 2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0" h="247">
                    <a:moveTo>
                      <a:pt x="200" y="206"/>
                    </a:moveTo>
                    <a:lnTo>
                      <a:pt x="197" y="200"/>
                    </a:lnTo>
                    <a:lnTo>
                      <a:pt x="83" y="0"/>
                    </a:lnTo>
                    <a:lnTo>
                      <a:pt x="0" y="48"/>
                    </a:lnTo>
                    <a:lnTo>
                      <a:pt x="114" y="247"/>
                    </a:lnTo>
                    <a:lnTo>
                      <a:pt x="200" y="206"/>
                    </a:lnTo>
                    <a:lnTo>
                      <a:pt x="199" y="203"/>
                    </a:lnTo>
                    <a:lnTo>
                      <a:pt x="197" y="200"/>
                    </a:lnTo>
                    <a:lnTo>
                      <a:pt x="200" y="2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565"/>
              <p:cNvSpPr>
                <a:spLocks/>
              </p:cNvSpPr>
              <p:nvPr/>
            </p:nvSpPr>
            <p:spPr bwMode="auto">
              <a:xfrm>
                <a:off x="2643" y="1373"/>
                <a:ext cx="2508" cy="565"/>
              </a:xfrm>
              <a:custGeom>
                <a:avLst/>
                <a:gdLst>
                  <a:gd name="T0" fmla="*/ 0 w 7525"/>
                  <a:gd name="T1" fmla="*/ 0 h 1697"/>
                  <a:gd name="T2" fmla="*/ 0 w 7525"/>
                  <a:gd name="T3" fmla="*/ 0 h 1697"/>
                  <a:gd name="T4" fmla="*/ 0 w 7525"/>
                  <a:gd name="T5" fmla="*/ 0 h 1697"/>
                  <a:gd name="T6" fmla="*/ 0 w 7525"/>
                  <a:gd name="T7" fmla="*/ 0 h 1697"/>
                  <a:gd name="T8" fmla="*/ 0 w 7525"/>
                  <a:gd name="T9" fmla="*/ 0 h 1697"/>
                  <a:gd name="T10" fmla="*/ 0 w 7525"/>
                  <a:gd name="T11" fmla="*/ 0 h 1697"/>
                  <a:gd name="T12" fmla="*/ 0 w 7525"/>
                  <a:gd name="T13" fmla="*/ 0 h 1697"/>
                  <a:gd name="T14" fmla="*/ 0 w 7525"/>
                  <a:gd name="T15" fmla="*/ 0 h 1697"/>
                  <a:gd name="T16" fmla="*/ 0 w 7525"/>
                  <a:gd name="T17" fmla="*/ 0 h 1697"/>
                  <a:gd name="T18" fmla="*/ 0 w 7525"/>
                  <a:gd name="T19" fmla="*/ 0 h 1697"/>
                  <a:gd name="T20" fmla="*/ 0 w 7525"/>
                  <a:gd name="T21" fmla="*/ 0 h 1697"/>
                  <a:gd name="T22" fmla="*/ 0 w 7525"/>
                  <a:gd name="T23" fmla="*/ 0 h 1697"/>
                  <a:gd name="T24" fmla="*/ 0 w 7525"/>
                  <a:gd name="T25" fmla="*/ 0 h 1697"/>
                  <a:gd name="T26" fmla="*/ 0 w 7525"/>
                  <a:gd name="T27" fmla="*/ 0 h 1697"/>
                  <a:gd name="T28" fmla="*/ 0 w 7525"/>
                  <a:gd name="T29" fmla="*/ 0 h 1697"/>
                  <a:gd name="T30" fmla="*/ 0 w 7525"/>
                  <a:gd name="T31" fmla="*/ 0 h 1697"/>
                  <a:gd name="T32" fmla="*/ 0 w 7525"/>
                  <a:gd name="T33" fmla="*/ 0 h 1697"/>
                  <a:gd name="T34" fmla="*/ 0 w 7525"/>
                  <a:gd name="T35" fmla="*/ 0 h 1697"/>
                  <a:gd name="T36" fmla="*/ 0 w 7525"/>
                  <a:gd name="T37" fmla="*/ 0 h 1697"/>
                  <a:gd name="T38" fmla="*/ 0 w 7525"/>
                  <a:gd name="T39" fmla="*/ 0 h 1697"/>
                  <a:gd name="T40" fmla="*/ 0 w 7525"/>
                  <a:gd name="T41" fmla="*/ 0 h 1697"/>
                  <a:gd name="T42" fmla="*/ 0 w 7525"/>
                  <a:gd name="T43" fmla="*/ 0 h 1697"/>
                  <a:gd name="T44" fmla="*/ 0 w 7525"/>
                  <a:gd name="T45" fmla="*/ 0 h 1697"/>
                  <a:gd name="T46" fmla="*/ 0 w 7525"/>
                  <a:gd name="T47" fmla="*/ 0 h 1697"/>
                  <a:gd name="T48" fmla="*/ 0 w 7525"/>
                  <a:gd name="T49" fmla="*/ 0 h 1697"/>
                  <a:gd name="T50" fmla="*/ 0 w 7525"/>
                  <a:gd name="T51" fmla="*/ 0 h 1697"/>
                  <a:gd name="T52" fmla="*/ 0 w 7525"/>
                  <a:gd name="T53" fmla="*/ 0 h 1697"/>
                  <a:gd name="T54" fmla="*/ 0 w 7525"/>
                  <a:gd name="T55" fmla="*/ 0 h 1697"/>
                  <a:gd name="T56" fmla="*/ 0 w 7525"/>
                  <a:gd name="T57" fmla="*/ 0 h 1697"/>
                  <a:gd name="T58" fmla="*/ 0 w 7525"/>
                  <a:gd name="T59" fmla="*/ 0 h 1697"/>
                  <a:gd name="T60" fmla="*/ 0 w 7525"/>
                  <a:gd name="T61" fmla="*/ 0 h 1697"/>
                  <a:gd name="T62" fmla="*/ 0 w 7525"/>
                  <a:gd name="T63" fmla="*/ 0 h 1697"/>
                  <a:gd name="T64" fmla="*/ 0 w 7525"/>
                  <a:gd name="T65" fmla="*/ 0 h 1697"/>
                  <a:gd name="T66" fmla="*/ 0 w 7525"/>
                  <a:gd name="T67" fmla="*/ 0 h 1697"/>
                  <a:gd name="T68" fmla="*/ 0 w 7525"/>
                  <a:gd name="T69" fmla="*/ 0 h 1697"/>
                  <a:gd name="T70" fmla="*/ 0 w 7525"/>
                  <a:gd name="T71" fmla="*/ 0 h 1697"/>
                  <a:gd name="T72" fmla="*/ 0 w 7525"/>
                  <a:gd name="T73" fmla="*/ 0 h 1697"/>
                  <a:gd name="T74" fmla="*/ 0 w 7525"/>
                  <a:gd name="T75" fmla="*/ 0 h 1697"/>
                  <a:gd name="T76" fmla="*/ 0 w 7525"/>
                  <a:gd name="T77" fmla="*/ 0 h 1697"/>
                  <a:gd name="T78" fmla="*/ 0 w 7525"/>
                  <a:gd name="T79" fmla="*/ 0 h 1697"/>
                  <a:gd name="T80" fmla="*/ 0 w 7525"/>
                  <a:gd name="T81" fmla="*/ 0 h 1697"/>
                  <a:gd name="T82" fmla="*/ 0 w 7525"/>
                  <a:gd name="T83" fmla="*/ 0 h 1697"/>
                  <a:gd name="T84" fmla="*/ 0 w 7525"/>
                  <a:gd name="T85" fmla="*/ 0 h 1697"/>
                  <a:gd name="T86" fmla="*/ 0 w 7525"/>
                  <a:gd name="T87" fmla="*/ 0 h 1697"/>
                  <a:gd name="T88" fmla="*/ 0 w 7525"/>
                  <a:gd name="T89" fmla="*/ 0 h 1697"/>
                  <a:gd name="T90" fmla="*/ 0 w 7525"/>
                  <a:gd name="T91" fmla="*/ 0 h 1697"/>
                  <a:gd name="T92" fmla="*/ 0 w 7525"/>
                  <a:gd name="T93" fmla="*/ 0 h 1697"/>
                  <a:gd name="T94" fmla="*/ 0 w 7525"/>
                  <a:gd name="T95" fmla="*/ 0 h 1697"/>
                  <a:gd name="T96" fmla="*/ 0 w 7525"/>
                  <a:gd name="T97" fmla="*/ 0 h 1697"/>
                  <a:gd name="T98" fmla="*/ 0 w 7525"/>
                  <a:gd name="T99" fmla="*/ 0 h 1697"/>
                  <a:gd name="T100" fmla="*/ 0 w 7525"/>
                  <a:gd name="T101" fmla="*/ 0 h 1697"/>
                  <a:gd name="T102" fmla="*/ 0 w 7525"/>
                  <a:gd name="T103" fmla="*/ 0 h 16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525" h="1697">
                    <a:moveTo>
                      <a:pt x="44" y="614"/>
                    </a:moveTo>
                    <a:lnTo>
                      <a:pt x="22" y="651"/>
                    </a:lnTo>
                    <a:lnTo>
                      <a:pt x="9" y="691"/>
                    </a:lnTo>
                    <a:lnTo>
                      <a:pt x="1" y="731"/>
                    </a:lnTo>
                    <a:lnTo>
                      <a:pt x="0" y="788"/>
                    </a:lnTo>
                    <a:lnTo>
                      <a:pt x="13" y="836"/>
                    </a:lnTo>
                    <a:lnTo>
                      <a:pt x="32" y="885"/>
                    </a:lnTo>
                    <a:lnTo>
                      <a:pt x="62" y="945"/>
                    </a:lnTo>
                    <a:lnTo>
                      <a:pt x="85" y="990"/>
                    </a:lnTo>
                    <a:lnTo>
                      <a:pt x="118" y="1055"/>
                    </a:lnTo>
                    <a:lnTo>
                      <a:pt x="162" y="1116"/>
                    </a:lnTo>
                    <a:lnTo>
                      <a:pt x="185" y="1159"/>
                    </a:lnTo>
                    <a:lnTo>
                      <a:pt x="205" y="1194"/>
                    </a:lnTo>
                    <a:lnTo>
                      <a:pt x="215" y="1228"/>
                    </a:lnTo>
                    <a:lnTo>
                      <a:pt x="227" y="1282"/>
                    </a:lnTo>
                    <a:lnTo>
                      <a:pt x="230" y="1329"/>
                    </a:lnTo>
                    <a:lnTo>
                      <a:pt x="230" y="1406"/>
                    </a:lnTo>
                    <a:lnTo>
                      <a:pt x="228" y="1446"/>
                    </a:lnTo>
                    <a:lnTo>
                      <a:pt x="223" y="1491"/>
                    </a:lnTo>
                    <a:lnTo>
                      <a:pt x="215" y="1531"/>
                    </a:lnTo>
                    <a:lnTo>
                      <a:pt x="202" y="1590"/>
                    </a:lnTo>
                    <a:lnTo>
                      <a:pt x="201" y="1624"/>
                    </a:lnTo>
                    <a:lnTo>
                      <a:pt x="206" y="1633"/>
                    </a:lnTo>
                    <a:lnTo>
                      <a:pt x="216" y="1647"/>
                    </a:lnTo>
                    <a:lnTo>
                      <a:pt x="230" y="1662"/>
                    </a:lnTo>
                    <a:lnTo>
                      <a:pt x="261" y="1677"/>
                    </a:lnTo>
                    <a:lnTo>
                      <a:pt x="303" y="1689"/>
                    </a:lnTo>
                    <a:lnTo>
                      <a:pt x="328" y="1691"/>
                    </a:lnTo>
                    <a:lnTo>
                      <a:pt x="362" y="1693"/>
                    </a:lnTo>
                    <a:lnTo>
                      <a:pt x="396" y="1695"/>
                    </a:lnTo>
                    <a:lnTo>
                      <a:pt x="468" y="1697"/>
                    </a:lnTo>
                    <a:lnTo>
                      <a:pt x="555" y="1695"/>
                    </a:lnTo>
                    <a:lnTo>
                      <a:pt x="678" y="1679"/>
                    </a:lnTo>
                    <a:lnTo>
                      <a:pt x="842" y="1644"/>
                    </a:lnTo>
                    <a:lnTo>
                      <a:pt x="1015" y="1602"/>
                    </a:lnTo>
                    <a:lnTo>
                      <a:pt x="1186" y="1562"/>
                    </a:lnTo>
                    <a:lnTo>
                      <a:pt x="1382" y="1505"/>
                    </a:lnTo>
                    <a:lnTo>
                      <a:pt x="1628" y="1439"/>
                    </a:lnTo>
                    <a:lnTo>
                      <a:pt x="1936" y="1318"/>
                    </a:lnTo>
                    <a:lnTo>
                      <a:pt x="2253" y="1205"/>
                    </a:lnTo>
                    <a:lnTo>
                      <a:pt x="2498" y="1110"/>
                    </a:lnTo>
                    <a:lnTo>
                      <a:pt x="2736" y="1007"/>
                    </a:lnTo>
                    <a:lnTo>
                      <a:pt x="2896" y="934"/>
                    </a:lnTo>
                    <a:lnTo>
                      <a:pt x="3035" y="850"/>
                    </a:lnTo>
                    <a:lnTo>
                      <a:pt x="3153" y="765"/>
                    </a:lnTo>
                    <a:lnTo>
                      <a:pt x="3246" y="665"/>
                    </a:lnTo>
                    <a:lnTo>
                      <a:pt x="3305" y="572"/>
                    </a:lnTo>
                    <a:lnTo>
                      <a:pt x="3365" y="472"/>
                    </a:lnTo>
                    <a:lnTo>
                      <a:pt x="3437" y="397"/>
                    </a:lnTo>
                    <a:lnTo>
                      <a:pt x="3464" y="367"/>
                    </a:lnTo>
                    <a:lnTo>
                      <a:pt x="3504" y="324"/>
                    </a:lnTo>
                    <a:lnTo>
                      <a:pt x="3532" y="300"/>
                    </a:lnTo>
                    <a:lnTo>
                      <a:pt x="3579" y="257"/>
                    </a:lnTo>
                    <a:lnTo>
                      <a:pt x="3612" y="228"/>
                    </a:lnTo>
                    <a:lnTo>
                      <a:pt x="3644" y="202"/>
                    </a:lnTo>
                    <a:lnTo>
                      <a:pt x="3714" y="158"/>
                    </a:lnTo>
                    <a:lnTo>
                      <a:pt x="3758" y="124"/>
                    </a:lnTo>
                    <a:lnTo>
                      <a:pt x="3816" y="89"/>
                    </a:lnTo>
                    <a:lnTo>
                      <a:pt x="3864" y="63"/>
                    </a:lnTo>
                    <a:lnTo>
                      <a:pt x="3905" y="44"/>
                    </a:lnTo>
                    <a:lnTo>
                      <a:pt x="3912" y="39"/>
                    </a:lnTo>
                    <a:lnTo>
                      <a:pt x="3958" y="18"/>
                    </a:lnTo>
                    <a:lnTo>
                      <a:pt x="4019" y="5"/>
                    </a:lnTo>
                    <a:lnTo>
                      <a:pt x="4067" y="0"/>
                    </a:lnTo>
                    <a:lnTo>
                      <a:pt x="4117" y="10"/>
                    </a:lnTo>
                    <a:lnTo>
                      <a:pt x="4153" y="15"/>
                    </a:lnTo>
                    <a:lnTo>
                      <a:pt x="4198" y="25"/>
                    </a:lnTo>
                    <a:lnTo>
                      <a:pt x="4223" y="37"/>
                    </a:lnTo>
                    <a:lnTo>
                      <a:pt x="4270" y="62"/>
                    </a:lnTo>
                    <a:lnTo>
                      <a:pt x="4306" y="85"/>
                    </a:lnTo>
                    <a:lnTo>
                      <a:pt x="4350" y="133"/>
                    </a:lnTo>
                    <a:lnTo>
                      <a:pt x="4405" y="206"/>
                    </a:lnTo>
                    <a:lnTo>
                      <a:pt x="4442" y="319"/>
                    </a:lnTo>
                    <a:lnTo>
                      <a:pt x="4492" y="423"/>
                    </a:lnTo>
                    <a:lnTo>
                      <a:pt x="4509" y="515"/>
                    </a:lnTo>
                    <a:lnTo>
                      <a:pt x="4560" y="578"/>
                    </a:lnTo>
                    <a:lnTo>
                      <a:pt x="4623" y="644"/>
                    </a:lnTo>
                    <a:lnTo>
                      <a:pt x="4681" y="688"/>
                    </a:lnTo>
                    <a:lnTo>
                      <a:pt x="4754" y="727"/>
                    </a:lnTo>
                    <a:lnTo>
                      <a:pt x="4842" y="761"/>
                    </a:lnTo>
                    <a:lnTo>
                      <a:pt x="4912" y="770"/>
                    </a:lnTo>
                    <a:lnTo>
                      <a:pt x="4981" y="768"/>
                    </a:lnTo>
                    <a:lnTo>
                      <a:pt x="5035" y="765"/>
                    </a:lnTo>
                    <a:lnTo>
                      <a:pt x="5083" y="756"/>
                    </a:lnTo>
                    <a:lnTo>
                      <a:pt x="5211" y="741"/>
                    </a:lnTo>
                    <a:lnTo>
                      <a:pt x="5273" y="734"/>
                    </a:lnTo>
                    <a:lnTo>
                      <a:pt x="5387" y="728"/>
                    </a:lnTo>
                    <a:lnTo>
                      <a:pt x="5489" y="728"/>
                    </a:lnTo>
                    <a:lnTo>
                      <a:pt x="5584" y="725"/>
                    </a:lnTo>
                    <a:lnTo>
                      <a:pt x="5656" y="726"/>
                    </a:lnTo>
                    <a:lnTo>
                      <a:pt x="5818" y="745"/>
                    </a:lnTo>
                    <a:lnTo>
                      <a:pt x="5956" y="776"/>
                    </a:lnTo>
                    <a:lnTo>
                      <a:pt x="6058" y="800"/>
                    </a:lnTo>
                    <a:lnTo>
                      <a:pt x="6145" y="830"/>
                    </a:lnTo>
                    <a:lnTo>
                      <a:pt x="6259" y="882"/>
                    </a:lnTo>
                    <a:lnTo>
                      <a:pt x="6372" y="937"/>
                    </a:lnTo>
                    <a:lnTo>
                      <a:pt x="6447" y="976"/>
                    </a:lnTo>
                    <a:lnTo>
                      <a:pt x="6537" y="1027"/>
                    </a:lnTo>
                    <a:lnTo>
                      <a:pt x="6623" y="1082"/>
                    </a:lnTo>
                    <a:lnTo>
                      <a:pt x="6747" y="1161"/>
                    </a:lnTo>
                    <a:lnTo>
                      <a:pt x="6874" y="1246"/>
                    </a:lnTo>
                    <a:lnTo>
                      <a:pt x="7019" y="1342"/>
                    </a:lnTo>
                    <a:lnTo>
                      <a:pt x="7260" y="1458"/>
                    </a:lnTo>
                    <a:lnTo>
                      <a:pt x="7525" y="15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566"/>
              <p:cNvSpPr>
                <a:spLocks/>
              </p:cNvSpPr>
              <p:nvPr/>
            </p:nvSpPr>
            <p:spPr bwMode="auto">
              <a:xfrm>
                <a:off x="3792" y="732"/>
                <a:ext cx="1668" cy="542"/>
              </a:xfrm>
              <a:custGeom>
                <a:avLst/>
                <a:gdLst>
                  <a:gd name="T0" fmla="*/ 0 w 5004"/>
                  <a:gd name="T1" fmla="*/ 0 h 1627"/>
                  <a:gd name="T2" fmla="*/ 0 w 5004"/>
                  <a:gd name="T3" fmla="*/ 0 h 1627"/>
                  <a:gd name="T4" fmla="*/ 0 w 5004"/>
                  <a:gd name="T5" fmla="*/ 0 h 1627"/>
                  <a:gd name="T6" fmla="*/ 0 w 5004"/>
                  <a:gd name="T7" fmla="*/ 0 h 1627"/>
                  <a:gd name="T8" fmla="*/ 0 w 5004"/>
                  <a:gd name="T9" fmla="*/ 0 h 1627"/>
                  <a:gd name="T10" fmla="*/ 0 w 5004"/>
                  <a:gd name="T11" fmla="*/ 0 h 1627"/>
                  <a:gd name="T12" fmla="*/ 0 w 5004"/>
                  <a:gd name="T13" fmla="*/ 0 h 1627"/>
                  <a:gd name="T14" fmla="*/ 0 w 5004"/>
                  <a:gd name="T15" fmla="*/ 0 h 1627"/>
                  <a:gd name="T16" fmla="*/ 0 w 5004"/>
                  <a:gd name="T17" fmla="*/ 0 h 1627"/>
                  <a:gd name="T18" fmla="*/ 0 w 5004"/>
                  <a:gd name="T19" fmla="*/ 0 h 1627"/>
                  <a:gd name="T20" fmla="*/ 0 w 5004"/>
                  <a:gd name="T21" fmla="*/ 0 h 1627"/>
                  <a:gd name="T22" fmla="*/ 0 w 5004"/>
                  <a:gd name="T23" fmla="*/ 0 h 1627"/>
                  <a:gd name="T24" fmla="*/ 0 w 5004"/>
                  <a:gd name="T25" fmla="*/ 0 h 1627"/>
                  <a:gd name="T26" fmla="*/ 0 w 5004"/>
                  <a:gd name="T27" fmla="*/ 0 h 1627"/>
                  <a:gd name="T28" fmla="*/ 0 w 5004"/>
                  <a:gd name="T29" fmla="*/ 0 h 1627"/>
                  <a:gd name="T30" fmla="*/ 0 w 5004"/>
                  <a:gd name="T31" fmla="*/ 0 h 1627"/>
                  <a:gd name="T32" fmla="*/ 0 w 5004"/>
                  <a:gd name="T33" fmla="*/ 0 h 1627"/>
                  <a:gd name="T34" fmla="*/ 0 w 5004"/>
                  <a:gd name="T35" fmla="*/ 0 h 1627"/>
                  <a:gd name="T36" fmla="*/ 0 w 5004"/>
                  <a:gd name="T37" fmla="*/ 0 h 1627"/>
                  <a:gd name="T38" fmla="*/ 0 w 5004"/>
                  <a:gd name="T39" fmla="*/ 0 h 1627"/>
                  <a:gd name="T40" fmla="*/ 0 w 5004"/>
                  <a:gd name="T41" fmla="*/ 0 h 1627"/>
                  <a:gd name="T42" fmla="*/ 0 w 5004"/>
                  <a:gd name="T43" fmla="*/ 0 h 1627"/>
                  <a:gd name="T44" fmla="*/ 0 w 5004"/>
                  <a:gd name="T45" fmla="*/ 0 h 1627"/>
                  <a:gd name="T46" fmla="*/ 0 w 5004"/>
                  <a:gd name="T47" fmla="*/ 0 h 1627"/>
                  <a:gd name="T48" fmla="*/ 0 w 5004"/>
                  <a:gd name="T49" fmla="*/ 0 h 1627"/>
                  <a:gd name="T50" fmla="*/ 0 w 5004"/>
                  <a:gd name="T51" fmla="*/ 0 h 1627"/>
                  <a:gd name="T52" fmla="*/ 0 w 5004"/>
                  <a:gd name="T53" fmla="*/ 0 h 1627"/>
                  <a:gd name="T54" fmla="*/ 0 w 5004"/>
                  <a:gd name="T55" fmla="*/ 0 h 1627"/>
                  <a:gd name="T56" fmla="*/ 0 w 5004"/>
                  <a:gd name="T57" fmla="*/ 0 h 1627"/>
                  <a:gd name="T58" fmla="*/ 0 w 5004"/>
                  <a:gd name="T59" fmla="*/ 0 h 1627"/>
                  <a:gd name="T60" fmla="*/ 0 w 5004"/>
                  <a:gd name="T61" fmla="*/ 0 h 1627"/>
                  <a:gd name="T62" fmla="*/ 0 w 5004"/>
                  <a:gd name="T63" fmla="*/ 0 h 1627"/>
                  <a:gd name="T64" fmla="*/ 0 w 5004"/>
                  <a:gd name="T65" fmla="*/ 0 h 1627"/>
                  <a:gd name="T66" fmla="*/ 0 w 5004"/>
                  <a:gd name="T67" fmla="*/ 0 h 1627"/>
                  <a:gd name="T68" fmla="*/ 0 w 5004"/>
                  <a:gd name="T69" fmla="*/ 0 h 1627"/>
                  <a:gd name="T70" fmla="*/ 0 w 5004"/>
                  <a:gd name="T71" fmla="*/ 0 h 1627"/>
                  <a:gd name="T72" fmla="*/ 0 w 5004"/>
                  <a:gd name="T73" fmla="*/ 0 h 1627"/>
                  <a:gd name="T74" fmla="*/ 0 w 5004"/>
                  <a:gd name="T75" fmla="*/ 0 h 1627"/>
                  <a:gd name="T76" fmla="*/ 0 w 5004"/>
                  <a:gd name="T77" fmla="*/ 0 h 1627"/>
                  <a:gd name="T78" fmla="*/ 0 w 5004"/>
                  <a:gd name="T79" fmla="*/ 0 h 1627"/>
                  <a:gd name="T80" fmla="*/ 0 w 5004"/>
                  <a:gd name="T81" fmla="*/ 0 h 1627"/>
                  <a:gd name="T82" fmla="*/ 0 w 5004"/>
                  <a:gd name="T83" fmla="*/ 0 h 1627"/>
                  <a:gd name="T84" fmla="*/ 0 w 5004"/>
                  <a:gd name="T85" fmla="*/ 0 h 1627"/>
                  <a:gd name="T86" fmla="*/ 0 w 5004"/>
                  <a:gd name="T87" fmla="*/ 0 h 1627"/>
                  <a:gd name="T88" fmla="*/ 0 w 5004"/>
                  <a:gd name="T89" fmla="*/ 0 h 1627"/>
                  <a:gd name="T90" fmla="*/ 0 w 5004"/>
                  <a:gd name="T91" fmla="*/ 0 h 162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04" h="1627">
                    <a:moveTo>
                      <a:pt x="5004" y="0"/>
                    </a:moveTo>
                    <a:lnTo>
                      <a:pt x="4711" y="76"/>
                    </a:lnTo>
                    <a:lnTo>
                      <a:pt x="4332" y="130"/>
                    </a:lnTo>
                    <a:lnTo>
                      <a:pt x="4084" y="171"/>
                    </a:lnTo>
                    <a:lnTo>
                      <a:pt x="3901" y="180"/>
                    </a:lnTo>
                    <a:lnTo>
                      <a:pt x="3728" y="193"/>
                    </a:lnTo>
                    <a:lnTo>
                      <a:pt x="3616" y="206"/>
                    </a:lnTo>
                    <a:lnTo>
                      <a:pt x="3415" y="199"/>
                    </a:lnTo>
                    <a:lnTo>
                      <a:pt x="3180" y="209"/>
                    </a:lnTo>
                    <a:lnTo>
                      <a:pt x="2995" y="206"/>
                    </a:lnTo>
                    <a:lnTo>
                      <a:pt x="2878" y="209"/>
                    </a:lnTo>
                    <a:lnTo>
                      <a:pt x="2786" y="211"/>
                    </a:lnTo>
                    <a:lnTo>
                      <a:pt x="2670" y="220"/>
                    </a:lnTo>
                    <a:lnTo>
                      <a:pt x="2508" y="224"/>
                    </a:lnTo>
                    <a:lnTo>
                      <a:pt x="2400" y="250"/>
                    </a:lnTo>
                    <a:lnTo>
                      <a:pt x="2338" y="271"/>
                    </a:lnTo>
                    <a:lnTo>
                      <a:pt x="2264" y="300"/>
                    </a:lnTo>
                    <a:lnTo>
                      <a:pt x="2186" y="327"/>
                    </a:lnTo>
                    <a:lnTo>
                      <a:pt x="2124" y="351"/>
                    </a:lnTo>
                    <a:lnTo>
                      <a:pt x="2036" y="383"/>
                    </a:lnTo>
                    <a:lnTo>
                      <a:pt x="1954" y="412"/>
                    </a:lnTo>
                    <a:lnTo>
                      <a:pt x="1885" y="443"/>
                    </a:lnTo>
                    <a:lnTo>
                      <a:pt x="1742" y="496"/>
                    </a:lnTo>
                    <a:lnTo>
                      <a:pt x="1599" y="539"/>
                    </a:lnTo>
                    <a:lnTo>
                      <a:pt x="1468" y="590"/>
                    </a:lnTo>
                    <a:lnTo>
                      <a:pt x="1388" y="613"/>
                    </a:lnTo>
                    <a:lnTo>
                      <a:pt x="1304" y="637"/>
                    </a:lnTo>
                    <a:lnTo>
                      <a:pt x="1246" y="652"/>
                    </a:lnTo>
                    <a:lnTo>
                      <a:pt x="1194" y="664"/>
                    </a:lnTo>
                    <a:lnTo>
                      <a:pt x="1108" y="693"/>
                    </a:lnTo>
                    <a:lnTo>
                      <a:pt x="1023" y="730"/>
                    </a:lnTo>
                    <a:lnTo>
                      <a:pt x="944" y="765"/>
                    </a:lnTo>
                    <a:lnTo>
                      <a:pt x="883" y="792"/>
                    </a:lnTo>
                    <a:lnTo>
                      <a:pt x="805" y="829"/>
                    </a:lnTo>
                    <a:lnTo>
                      <a:pt x="733" y="867"/>
                    </a:lnTo>
                    <a:lnTo>
                      <a:pt x="642" y="931"/>
                    </a:lnTo>
                    <a:lnTo>
                      <a:pt x="546" y="1013"/>
                    </a:lnTo>
                    <a:lnTo>
                      <a:pt x="463" y="1090"/>
                    </a:lnTo>
                    <a:lnTo>
                      <a:pt x="397" y="1167"/>
                    </a:lnTo>
                    <a:lnTo>
                      <a:pt x="329" y="1262"/>
                    </a:lnTo>
                    <a:lnTo>
                      <a:pt x="264" y="1359"/>
                    </a:lnTo>
                    <a:lnTo>
                      <a:pt x="207" y="1428"/>
                    </a:lnTo>
                    <a:lnTo>
                      <a:pt x="164" y="1480"/>
                    </a:lnTo>
                    <a:lnTo>
                      <a:pt x="118" y="1527"/>
                    </a:lnTo>
                    <a:lnTo>
                      <a:pt x="55" y="1583"/>
                    </a:lnTo>
                    <a:lnTo>
                      <a:pt x="0" y="162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567"/>
              <p:cNvSpPr>
                <a:spLocks/>
              </p:cNvSpPr>
              <p:nvPr/>
            </p:nvSpPr>
            <p:spPr bwMode="auto">
              <a:xfrm>
                <a:off x="2732" y="1298"/>
                <a:ext cx="970" cy="207"/>
              </a:xfrm>
              <a:custGeom>
                <a:avLst/>
                <a:gdLst>
                  <a:gd name="T0" fmla="*/ 0 w 2910"/>
                  <a:gd name="T1" fmla="*/ 0 h 621"/>
                  <a:gd name="T2" fmla="*/ 0 w 2910"/>
                  <a:gd name="T3" fmla="*/ 0 h 621"/>
                  <a:gd name="T4" fmla="*/ 0 w 2910"/>
                  <a:gd name="T5" fmla="*/ 0 h 621"/>
                  <a:gd name="T6" fmla="*/ 0 w 2910"/>
                  <a:gd name="T7" fmla="*/ 0 h 621"/>
                  <a:gd name="T8" fmla="*/ 0 w 2910"/>
                  <a:gd name="T9" fmla="*/ 0 h 621"/>
                  <a:gd name="T10" fmla="*/ 0 w 2910"/>
                  <a:gd name="T11" fmla="*/ 0 h 621"/>
                  <a:gd name="T12" fmla="*/ 0 w 2910"/>
                  <a:gd name="T13" fmla="*/ 0 h 621"/>
                  <a:gd name="T14" fmla="*/ 0 w 2910"/>
                  <a:gd name="T15" fmla="*/ 0 h 621"/>
                  <a:gd name="T16" fmla="*/ 0 w 2910"/>
                  <a:gd name="T17" fmla="*/ 0 h 621"/>
                  <a:gd name="T18" fmla="*/ 0 w 2910"/>
                  <a:gd name="T19" fmla="*/ 0 h 621"/>
                  <a:gd name="T20" fmla="*/ 0 w 2910"/>
                  <a:gd name="T21" fmla="*/ 0 h 621"/>
                  <a:gd name="T22" fmla="*/ 0 w 2910"/>
                  <a:gd name="T23" fmla="*/ 0 h 621"/>
                  <a:gd name="T24" fmla="*/ 0 w 2910"/>
                  <a:gd name="T25" fmla="*/ 0 h 621"/>
                  <a:gd name="T26" fmla="*/ 0 w 2910"/>
                  <a:gd name="T27" fmla="*/ 0 h 621"/>
                  <a:gd name="T28" fmla="*/ 0 w 2910"/>
                  <a:gd name="T29" fmla="*/ 0 h 621"/>
                  <a:gd name="T30" fmla="*/ 0 w 2910"/>
                  <a:gd name="T31" fmla="*/ 0 h 621"/>
                  <a:gd name="T32" fmla="*/ 0 w 2910"/>
                  <a:gd name="T33" fmla="*/ 0 h 621"/>
                  <a:gd name="T34" fmla="*/ 0 w 2910"/>
                  <a:gd name="T35" fmla="*/ 0 h 621"/>
                  <a:gd name="T36" fmla="*/ 0 w 2910"/>
                  <a:gd name="T37" fmla="*/ 0 h 621"/>
                  <a:gd name="T38" fmla="*/ 0 w 2910"/>
                  <a:gd name="T39" fmla="*/ 0 h 621"/>
                  <a:gd name="T40" fmla="*/ 0 w 2910"/>
                  <a:gd name="T41" fmla="*/ 0 h 621"/>
                  <a:gd name="T42" fmla="*/ 0 w 2910"/>
                  <a:gd name="T43" fmla="*/ 0 h 621"/>
                  <a:gd name="T44" fmla="*/ 0 w 2910"/>
                  <a:gd name="T45" fmla="*/ 0 h 621"/>
                  <a:gd name="T46" fmla="*/ 0 w 2910"/>
                  <a:gd name="T47" fmla="*/ 0 h 621"/>
                  <a:gd name="T48" fmla="*/ 0 w 2910"/>
                  <a:gd name="T49" fmla="*/ 0 h 621"/>
                  <a:gd name="T50" fmla="*/ 0 w 2910"/>
                  <a:gd name="T51" fmla="*/ 0 h 621"/>
                  <a:gd name="T52" fmla="*/ 0 w 2910"/>
                  <a:gd name="T53" fmla="*/ 0 h 621"/>
                  <a:gd name="T54" fmla="*/ 0 w 2910"/>
                  <a:gd name="T55" fmla="*/ 0 h 6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10" h="621">
                    <a:moveTo>
                      <a:pt x="2910" y="88"/>
                    </a:moveTo>
                    <a:lnTo>
                      <a:pt x="2804" y="133"/>
                    </a:lnTo>
                    <a:lnTo>
                      <a:pt x="2671" y="192"/>
                    </a:lnTo>
                    <a:lnTo>
                      <a:pt x="2592" y="221"/>
                    </a:lnTo>
                    <a:lnTo>
                      <a:pt x="2496" y="244"/>
                    </a:lnTo>
                    <a:lnTo>
                      <a:pt x="2428" y="259"/>
                    </a:lnTo>
                    <a:lnTo>
                      <a:pt x="2350" y="262"/>
                    </a:lnTo>
                    <a:lnTo>
                      <a:pt x="2252" y="249"/>
                    </a:lnTo>
                    <a:lnTo>
                      <a:pt x="2173" y="231"/>
                    </a:lnTo>
                    <a:lnTo>
                      <a:pt x="2127" y="204"/>
                    </a:lnTo>
                    <a:lnTo>
                      <a:pt x="2073" y="171"/>
                    </a:lnTo>
                    <a:lnTo>
                      <a:pt x="2041" y="136"/>
                    </a:lnTo>
                    <a:lnTo>
                      <a:pt x="1983" y="92"/>
                    </a:lnTo>
                    <a:lnTo>
                      <a:pt x="1877" y="52"/>
                    </a:lnTo>
                    <a:lnTo>
                      <a:pt x="1739" y="20"/>
                    </a:lnTo>
                    <a:lnTo>
                      <a:pt x="1608" y="0"/>
                    </a:lnTo>
                    <a:lnTo>
                      <a:pt x="1456" y="15"/>
                    </a:lnTo>
                    <a:lnTo>
                      <a:pt x="1264" y="51"/>
                    </a:lnTo>
                    <a:lnTo>
                      <a:pt x="1100" y="100"/>
                    </a:lnTo>
                    <a:lnTo>
                      <a:pt x="906" y="173"/>
                    </a:lnTo>
                    <a:lnTo>
                      <a:pt x="751" y="241"/>
                    </a:lnTo>
                    <a:lnTo>
                      <a:pt x="585" y="341"/>
                    </a:lnTo>
                    <a:lnTo>
                      <a:pt x="421" y="431"/>
                    </a:lnTo>
                    <a:lnTo>
                      <a:pt x="294" y="492"/>
                    </a:lnTo>
                    <a:lnTo>
                      <a:pt x="230" y="521"/>
                    </a:lnTo>
                    <a:lnTo>
                      <a:pt x="134" y="560"/>
                    </a:lnTo>
                    <a:lnTo>
                      <a:pt x="47" y="595"/>
                    </a:lnTo>
                    <a:lnTo>
                      <a:pt x="0" y="62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568"/>
              <p:cNvSpPr>
                <a:spLocks/>
              </p:cNvSpPr>
              <p:nvPr/>
            </p:nvSpPr>
            <p:spPr bwMode="auto">
              <a:xfrm>
                <a:off x="4588" y="891"/>
                <a:ext cx="606" cy="557"/>
              </a:xfrm>
              <a:custGeom>
                <a:avLst/>
                <a:gdLst>
                  <a:gd name="T0" fmla="*/ 0 w 1819"/>
                  <a:gd name="T1" fmla="*/ 0 h 1673"/>
                  <a:gd name="T2" fmla="*/ 0 w 1819"/>
                  <a:gd name="T3" fmla="*/ 0 h 1673"/>
                  <a:gd name="T4" fmla="*/ 0 w 1819"/>
                  <a:gd name="T5" fmla="*/ 0 h 1673"/>
                  <a:gd name="T6" fmla="*/ 0 w 1819"/>
                  <a:gd name="T7" fmla="*/ 0 h 1673"/>
                  <a:gd name="T8" fmla="*/ 0 w 1819"/>
                  <a:gd name="T9" fmla="*/ 0 h 1673"/>
                  <a:gd name="T10" fmla="*/ 0 w 1819"/>
                  <a:gd name="T11" fmla="*/ 0 h 1673"/>
                  <a:gd name="T12" fmla="*/ 0 w 1819"/>
                  <a:gd name="T13" fmla="*/ 0 h 1673"/>
                  <a:gd name="T14" fmla="*/ 0 w 1819"/>
                  <a:gd name="T15" fmla="*/ 0 h 1673"/>
                  <a:gd name="T16" fmla="*/ 0 w 1819"/>
                  <a:gd name="T17" fmla="*/ 0 h 1673"/>
                  <a:gd name="T18" fmla="*/ 0 w 1819"/>
                  <a:gd name="T19" fmla="*/ 0 h 1673"/>
                  <a:gd name="T20" fmla="*/ 0 w 1819"/>
                  <a:gd name="T21" fmla="*/ 0 h 1673"/>
                  <a:gd name="T22" fmla="*/ 0 w 1819"/>
                  <a:gd name="T23" fmla="*/ 0 h 1673"/>
                  <a:gd name="T24" fmla="*/ 0 w 1819"/>
                  <a:gd name="T25" fmla="*/ 0 h 1673"/>
                  <a:gd name="T26" fmla="*/ 0 w 1819"/>
                  <a:gd name="T27" fmla="*/ 0 h 1673"/>
                  <a:gd name="T28" fmla="*/ 0 w 1819"/>
                  <a:gd name="T29" fmla="*/ 0 h 1673"/>
                  <a:gd name="T30" fmla="*/ 0 w 1819"/>
                  <a:gd name="T31" fmla="*/ 0 h 1673"/>
                  <a:gd name="T32" fmla="*/ 0 w 1819"/>
                  <a:gd name="T33" fmla="*/ 0 h 1673"/>
                  <a:gd name="T34" fmla="*/ 0 w 1819"/>
                  <a:gd name="T35" fmla="*/ 0 h 1673"/>
                  <a:gd name="T36" fmla="*/ 0 w 1819"/>
                  <a:gd name="T37" fmla="*/ 0 h 1673"/>
                  <a:gd name="T38" fmla="*/ 0 w 1819"/>
                  <a:gd name="T39" fmla="*/ 0 h 1673"/>
                  <a:gd name="T40" fmla="*/ 0 w 1819"/>
                  <a:gd name="T41" fmla="*/ 0 h 1673"/>
                  <a:gd name="T42" fmla="*/ 0 w 1819"/>
                  <a:gd name="T43" fmla="*/ 0 h 1673"/>
                  <a:gd name="T44" fmla="*/ 0 w 1819"/>
                  <a:gd name="T45" fmla="*/ 0 h 1673"/>
                  <a:gd name="T46" fmla="*/ 0 w 1819"/>
                  <a:gd name="T47" fmla="*/ 0 h 1673"/>
                  <a:gd name="T48" fmla="*/ 0 w 1819"/>
                  <a:gd name="T49" fmla="*/ 0 h 1673"/>
                  <a:gd name="T50" fmla="*/ 0 w 1819"/>
                  <a:gd name="T51" fmla="*/ 0 h 1673"/>
                  <a:gd name="T52" fmla="*/ 0 w 1819"/>
                  <a:gd name="T53" fmla="*/ 0 h 1673"/>
                  <a:gd name="T54" fmla="*/ 0 w 1819"/>
                  <a:gd name="T55" fmla="*/ 0 h 1673"/>
                  <a:gd name="T56" fmla="*/ 0 w 1819"/>
                  <a:gd name="T57" fmla="*/ 0 h 1673"/>
                  <a:gd name="T58" fmla="*/ 0 w 1819"/>
                  <a:gd name="T59" fmla="*/ 0 h 1673"/>
                  <a:gd name="T60" fmla="*/ 0 w 1819"/>
                  <a:gd name="T61" fmla="*/ 0 h 1673"/>
                  <a:gd name="T62" fmla="*/ 0 w 1819"/>
                  <a:gd name="T63" fmla="*/ 0 h 1673"/>
                  <a:gd name="T64" fmla="*/ 0 w 1819"/>
                  <a:gd name="T65" fmla="*/ 0 h 1673"/>
                  <a:gd name="T66" fmla="*/ 0 w 1819"/>
                  <a:gd name="T67" fmla="*/ 0 h 1673"/>
                  <a:gd name="T68" fmla="*/ 0 w 1819"/>
                  <a:gd name="T69" fmla="*/ 0 h 1673"/>
                  <a:gd name="T70" fmla="*/ 0 w 1819"/>
                  <a:gd name="T71" fmla="*/ 0 h 1673"/>
                  <a:gd name="T72" fmla="*/ 0 w 1819"/>
                  <a:gd name="T73" fmla="*/ 0 h 1673"/>
                  <a:gd name="T74" fmla="*/ 0 w 1819"/>
                  <a:gd name="T75" fmla="*/ 0 h 1673"/>
                  <a:gd name="T76" fmla="*/ 0 w 1819"/>
                  <a:gd name="T77" fmla="*/ 0 h 1673"/>
                  <a:gd name="T78" fmla="*/ 0 w 1819"/>
                  <a:gd name="T79" fmla="*/ 0 h 1673"/>
                  <a:gd name="T80" fmla="*/ 0 w 1819"/>
                  <a:gd name="T81" fmla="*/ 0 h 1673"/>
                  <a:gd name="T82" fmla="*/ 0 w 1819"/>
                  <a:gd name="T83" fmla="*/ 0 h 1673"/>
                  <a:gd name="T84" fmla="*/ 0 w 1819"/>
                  <a:gd name="T85" fmla="*/ 0 h 1673"/>
                  <a:gd name="T86" fmla="*/ 0 w 1819"/>
                  <a:gd name="T87" fmla="*/ 0 h 1673"/>
                  <a:gd name="T88" fmla="*/ 0 w 1819"/>
                  <a:gd name="T89" fmla="*/ 0 h 1673"/>
                  <a:gd name="T90" fmla="*/ 0 w 1819"/>
                  <a:gd name="T91" fmla="*/ 0 h 16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19" h="1673">
                    <a:moveTo>
                      <a:pt x="1" y="560"/>
                    </a:moveTo>
                    <a:lnTo>
                      <a:pt x="0" y="515"/>
                    </a:lnTo>
                    <a:lnTo>
                      <a:pt x="1" y="459"/>
                    </a:lnTo>
                    <a:lnTo>
                      <a:pt x="7" y="410"/>
                    </a:lnTo>
                    <a:lnTo>
                      <a:pt x="11" y="365"/>
                    </a:lnTo>
                    <a:lnTo>
                      <a:pt x="18" y="315"/>
                    </a:lnTo>
                    <a:lnTo>
                      <a:pt x="31" y="274"/>
                    </a:lnTo>
                    <a:lnTo>
                      <a:pt x="36" y="254"/>
                    </a:lnTo>
                    <a:lnTo>
                      <a:pt x="45" y="223"/>
                    </a:lnTo>
                    <a:lnTo>
                      <a:pt x="64" y="158"/>
                    </a:lnTo>
                    <a:lnTo>
                      <a:pt x="85" y="126"/>
                    </a:lnTo>
                    <a:lnTo>
                      <a:pt x="101" y="105"/>
                    </a:lnTo>
                    <a:lnTo>
                      <a:pt x="122" y="77"/>
                    </a:lnTo>
                    <a:lnTo>
                      <a:pt x="157" y="49"/>
                    </a:lnTo>
                    <a:lnTo>
                      <a:pt x="211" y="25"/>
                    </a:lnTo>
                    <a:lnTo>
                      <a:pt x="263" y="10"/>
                    </a:lnTo>
                    <a:lnTo>
                      <a:pt x="314" y="7"/>
                    </a:lnTo>
                    <a:lnTo>
                      <a:pt x="358" y="5"/>
                    </a:lnTo>
                    <a:lnTo>
                      <a:pt x="392" y="3"/>
                    </a:lnTo>
                    <a:lnTo>
                      <a:pt x="439" y="0"/>
                    </a:lnTo>
                    <a:lnTo>
                      <a:pt x="482" y="4"/>
                    </a:lnTo>
                    <a:lnTo>
                      <a:pt x="575" y="30"/>
                    </a:lnTo>
                    <a:lnTo>
                      <a:pt x="647" y="49"/>
                    </a:lnTo>
                    <a:lnTo>
                      <a:pt x="707" y="73"/>
                    </a:lnTo>
                    <a:lnTo>
                      <a:pt x="758" y="94"/>
                    </a:lnTo>
                    <a:lnTo>
                      <a:pt x="817" y="119"/>
                    </a:lnTo>
                    <a:lnTo>
                      <a:pt x="858" y="133"/>
                    </a:lnTo>
                    <a:lnTo>
                      <a:pt x="893" y="144"/>
                    </a:lnTo>
                    <a:lnTo>
                      <a:pt x="944" y="160"/>
                    </a:lnTo>
                    <a:lnTo>
                      <a:pt x="987" y="168"/>
                    </a:lnTo>
                    <a:lnTo>
                      <a:pt x="1032" y="177"/>
                    </a:lnTo>
                    <a:lnTo>
                      <a:pt x="1077" y="185"/>
                    </a:lnTo>
                    <a:lnTo>
                      <a:pt x="1169" y="195"/>
                    </a:lnTo>
                    <a:lnTo>
                      <a:pt x="1253" y="188"/>
                    </a:lnTo>
                    <a:lnTo>
                      <a:pt x="1339" y="186"/>
                    </a:lnTo>
                    <a:lnTo>
                      <a:pt x="1421" y="190"/>
                    </a:lnTo>
                    <a:lnTo>
                      <a:pt x="1480" y="198"/>
                    </a:lnTo>
                    <a:lnTo>
                      <a:pt x="1539" y="203"/>
                    </a:lnTo>
                    <a:lnTo>
                      <a:pt x="1581" y="208"/>
                    </a:lnTo>
                    <a:lnTo>
                      <a:pt x="1620" y="216"/>
                    </a:lnTo>
                    <a:lnTo>
                      <a:pt x="1662" y="233"/>
                    </a:lnTo>
                    <a:lnTo>
                      <a:pt x="1711" y="251"/>
                    </a:lnTo>
                    <a:lnTo>
                      <a:pt x="1754" y="276"/>
                    </a:lnTo>
                    <a:lnTo>
                      <a:pt x="1798" y="306"/>
                    </a:lnTo>
                    <a:lnTo>
                      <a:pt x="1817" y="331"/>
                    </a:lnTo>
                    <a:lnTo>
                      <a:pt x="1819" y="346"/>
                    </a:lnTo>
                    <a:lnTo>
                      <a:pt x="1811" y="377"/>
                    </a:lnTo>
                    <a:lnTo>
                      <a:pt x="1796" y="406"/>
                    </a:lnTo>
                    <a:lnTo>
                      <a:pt x="1772" y="465"/>
                    </a:lnTo>
                    <a:lnTo>
                      <a:pt x="1740" y="537"/>
                    </a:lnTo>
                    <a:lnTo>
                      <a:pt x="1694" y="631"/>
                    </a:lnTo>
                    <a:lnTo>
                      <a:pt x="1648" y="713"/>
                    </a:lnTo>
                    <a:lnTo>
                      <a:pt x="1611" y="780"/>
                    </a:lnTo>
                    <a:lnTo>
                      <a:pt x="1554" y="867"/>
                    </a:lnTo>
                    <a:lnTo>
                      <a:pt x="1515" y="914"/>
                    </a:lnTo>
                    <a:lnTo>
                      <a:pt x="1481" y="954"/>
                    </a:lnTo>
                    <a:lnTo>
                      <a:pt x="1447" y="997"/>
                    </a:lnTo>
                    <a:lnTo>
                      <a:pt x="1395" y="1043"/>
                    </a:lnTo>
                    <a:lnTo>
                      <a:pt x="1296" y="1133"/>
                    </a:lnTo>
                    <a:lnTo>
                      <a:pt x="1231" y="1209"/>
                    </a:lnTo>
                    <a:lnTo>
                      <a:pt x="1144" y="1294"/>
                    </a:lnTo>
                    <a:lnTo>
                      <a:pt x="1053" y="1375"/>
                    </a:lnTo>
                    <a:lnTo>
                      <a:pt x="973" y="1463"/>
                    </a:lnTo>
                    <a:lnTo>
                      <a:pt x="893" y="1522"/>
                    </a:lnTo>
                    <a:lnTo>
                      <a:pt x="844" y="1552"/>
                    </a:lnTo>
                    <a:lnTo>
                      <a:pt x="761" y="1590"/>
                    </a:lnTo>
                    <a:lnTo>
                      <a:pt x="701" y="1608"/>
                    </a:lnTo>
                    <a:lnTo>
                      <a:pt x="619" y="1626"/>
                    </a:lnTo>
                    <a:lnTo>
                      <a:pt x="549" y="1649"/>
                    </a:lnTo>
                    <a:lnTo>
                      <a:pt x="505" y="1657"/>
                    </a:lnTo>
                    <a:lnTo>
                      <a:pt x="426" y="1666"/>
                    </a:lnTo>
                    <a:lnTo>
                      <a:pt x="368" y="1673"/>
                    </a:lnTo>
                    <a:lnTo>
                      <a:pt x="299" y="1667"/>
                    </a:lnTo>
                    <a:lnTo>
                      <a:pt x="243" y="1654"/>
                    </a:lnTo>
                    <a:lnTo>
                      <a:pt x="187" y="1622"/>
                    </a:lnTo>
                    <a:lnTo>
                      <a:pt x="145" y="1594"/>
                    </a:lnTo>
                    <a:lnTo>
                      <a:pt x="121" y="1561"/>
                    </a:lnTo>
                    <a:lnTo>
                      <a:pt x="103" y="1529"/>
                    </a:lnTo>
                    <a:lnTo>
                      <a:pt x="88" y="1476"/>
                    </a:lnTo>
                    <a:lnTo>
                      <a:pt x="81" y="1428"/>
                    </a:lnTo>
                    <a:lnTo>
                      <a:pt x="80" y="1380"/>
                    </a:lnTo>
                    <a:lnTo>
                      <a:pt x="80" y="1361"/>
                    </a:lnTo>
                    <a:lnTo>
                      <a:pt x="89" y="1269"/>
                    </a:lnTo>
                    <a:lnTo>
                      <a:pt x="104" y="1187"/>
                    </a:lnTo>
                    <a:lnTo>
                      <a:pt x="117" y="1117"/>
                    </a:lnTo>
                    <a:lnTo>
                      <a:pt x="128" y="1076"/>
                    </a:lnTo>
                    <a:lnTo>
                      <a:pt x="140" y="983"/>
                    </a:lnTo>
                    <a:lnTo>
                      <a:pt x="117" y="889"/>
                    </a:lnTo>
                    <a:lnTo>
                      <a:pt x="88" y="810"/>
                    </a:lnTo>
                    <a:lnTo>
                      <a:pt x="34" y="687"/>
                    </a:lnTo>
                    <a:lnTo>
                      <a:pt x="10" y="615"/>
                    </a:lnTo>
                    <a:lnTo>
                      <a:pt x="1" y="56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569"/>
              <p:cNvSpPr>
                <a:spLocks/>
              </p:cNvSpPr>
              <p:nvPr/>
            </p:nvSpPr>
            <p:spPr bwMode="auto">
              <a:xfrm>
                <a:off x="616" y="1486"/>
                <a:ext cx="1225" cy="974"/>
              </a:xfrm>
              <a:custGeom>
                <a:avLst/>
                <a:gdLst>
                  <a:gd name="T0" fmla="*/ 0 w 3674"/>
                  <a:gd name="T1" fmla="*/ 0 h 2922"/>
                  <a:gd name="T2" fmla="*/ 0 w 3674"/>
                  <a:gd name="T3" fmla="*/ 0 h 2922"/>
                  <a:gd name="T4" fmla="*/ 0 w 3674"/>
                  <a:gd name="T5" fmla="*/ 0 h 2922"/>
                  <a:gd name="T6" fmla="*/ 0 w 3674"/>
                  <a:gd name="T7" fmla="*/ 0 h 2922"/>
                  <a:gd name="T8" fmla="*/ 0 w 3674"/>
                  <a:gd name="T9" fmla="*/ 0 h 2922"/>
                  <a:gd name="T10" fmla="*/ 0 w 3674"/>
                  <a:gd name="T11" fmla="*/ 0 h 2922"/>
                  <a:gd name="T12" fmla="*/ 0 w 3674"/>
                  <a:gd name="T13" fmla="*/ 0 h 2922"/>
                  <a:gd name="T14" fmla="*/ 0 w 3674"/>
                  <a:gd name="T15" fmla="*/ 0 h 2922"/>
                  <a:gd name="T16" fmla="*/ 0 w 3674"/>
                  <a:gd name="T17" fmla="*/ 0 h 2922"/>
                  <a:gd name="T18" fmla="*/ 0 w 3674"/>
                  <a:gd name="T19" fmla="*/ 0 h 2922"/>
                  <a:gd name="T20" fmla="*/ 0 w 3674"/>
                  <a:gd name="T21" fmla="*/ 0 h 2922"/>
                  <a:gd name="T22" fmla="*/ 0 w 3674"/>
                  <a:gd name="T23" fmla="*/ 0 h 2922"/>
                  <a:gd name="T24" fmla="*/ 0 w 3674"/>
                  <a:gd name="T25" fmla="*/ 0 h 2922"/>
                  <a:gd name="T26" fmla="*/ 0 w 3674"/>
                  <a:gd name="T27" fmla="*/ 0 h 2922"/>
                  <a:gd name="T28" fmla="*/ 0 w 3674"/>
                  <a:gd name="T29" fmla="*/ 0 h 2922"/>
                  <a:gd name="T30" fmla="*/ 0 w 3674"/>
                  <a:gd name="T31" fmla="*/ 0 h 2922"/>
                  <a:gd name="T32" fmla="*/ 0 w 3674"/>
                  <a:gd name="T33" fmla="*/ 0 h 2922"/>
                  <a:gd name="T34" fmla="*/ 0 w 3674"/>
                  <a:gd name="T35" fmla="*/ 0 h 2922"/>
                  <a:gd name="T36" fmla="*/ 0 w 3674"/>
                  <a:gd name="T37" fmla="*/ 0 h 2922"/>
                  <a:gd name="T38" fmla="*/ 0 w 3674"/>
                  <a:gd name="T39" fmla="*/ 0 h 2922"/>
                  <a:gd name="T40" fmla="*/ 0 w 3674"/>
                  <a:gd name="T41" fmla="*/ 0 h 2922"/>
                  <a:gd name="T42" fmla="*/ 0 w 3674"/>
                  <a:gd name="T43" fmla="*/ 0 h 2922"/>
                  <a:gd name="T44" fmla="*/ 0 w 3674"/>
                  <a:gd name="T45" fmla="*/ 0 h 2922"/>
                  <a:gd name="T46" fmla="*/ 0 w 3674"/>
                  <a:gd name="T47" fmla="*/ 0 h 2922"/>
                  <a:gd name="T48" fmla="*/ 0 w 3674"/>
                  <a:gd name="T49" fmla="*/ 0 h 2922"/>
                  <a:gd name="T50" fmla="*/ 0 w 3674"/>
                  <a:gd name="T51" fmla="*/ 0 h 2922"/>
                  <a:gd name="T52" fmla="*/ 0 w 3674"/>
                  <a:gd name="T53" fmla="*/ 0 h 2922"/>
                  <a:gd name="T54" fmla="*/ 0 w 3674"/>
                  <a:gd name="T55" fmla="*/ 0 h 2922"/>
                  <a:gd name="T56" fmla="*/ 0 w 3674"/>
                  <a:gd name="T57" fmla="*/ 0 h 2922"/>
                  <a:gd name="T58" fmla="*/ 0 w 3674"/>
                  <a:gd name="T59" fmla="*/ 0 h 2922"/>
                  <a:gd name="T60" fmla="*/ 0 w 3674"/>
                  <a:gd name="T61" fmla="*/ 0 h 2922"/>
                  <a:gd name="T62" fmla="*/ 0 w 3674"/>
                  <a:gd name="T63" fmla="*/ 0 h 2922"/>
                  <a:gd name="T64" fmla="*/ 0 w 3674"/>
                  <a:gd name="T65" fmla="*/ 0 h 2922"/>
                  <a:gd name="T66" fmla="*/ 0 w 3674"/>
                  <a:gd name="T67" fmla="*/ 0 h 2922"/>
                  <a:gd name="T68" fmla="*/ 0 w 3674"/>
                  <a:gd name="T69" fmla="*/ 0 h 2922"/>
                  <a:gd name="T70" fmla="*/ 0 w 3674"/>
                  <a:gd name="T71" fmla="*/ 0 h 2922"/>
                  <a:gd name="T72" fmla="*/ 0 w 3674"/>
                  <a:gd name="T73" fmla="*/ 0 h 2922"/>
                  <a:gd name="T74" fmla="*/ 0 w 3674"/>
                  <a:gd name="T75" fmla="*/ 0 h 2922"/>
                  <a:gd name="T76" fmla="*/ 0 w 3674"/>
                  <a:gd name="T77" fmla="*/ 0 h 2922"/>
                  <a:gd name="T78" fmla="*/ 0 w 3674"/>
                  <a:gd name="T79" fmla="*/ 0 h 2922"/>
                  <a:gd name="T80" fmla="*/ 0 w 3674"/>
                  <a:gd name="T81" fmla="*/ 0 h 2922"/>
                  <a:gd name="T82" fmla="*/ 0 w 3674"/>
                  <a:gd name="T83" fmla="*/ 0 h 2922"/>
                  <a:gd name="T84" fmla="*/ 0 w 3674"/>
                  <a:gd name="T85" fmla="*/ 0 h 2922"/>
                  <a:gd name="T86" fmla="*/ 0 w 3674"/>
                  <a:gd name="T87" fmla="*/ 0 h 2922"/>
                  <a:gd name="T88" fmla="*/ 0 w 3674"/>
                  <a:gd name="T89" fmla="*/ 0 h 2922"/>
                  <a:gd name="T90" fmla="*/ 0 w 3674"/>
                  <a:gd name="T91" fmla="*/ 0 h 2922"/>
                  <a:gd name="T92" fmla="*/ 0 w 3674"/>
                  <a:gd name="T93" fmla="*/ 0 h 2922"/>
                  <a:gd name="T94" fmla="*/ 0 w 3674"/>
                  <a:gd name="T95" fmla="*/ 0 h 2922"/>
                  <a:gd name="T96" fmla="*/ 0 w 3674"/>
                  <a:gd name="T97" fmla="*/ 0 h 2922"/>
                  <a:gd name="T98" fmla="*/ 0 w 3674"/>
                  <a:gd name="T99" fmla="*/ 0 h 2922"/>
                  <a:gd name="T100" fmla="*/ 0 w 3674"/>
                  <a:gd name="T101" fmla="*/ 0 h 29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74" h="2922">
                    <a:moveTo>
                      <a:pt x="0" y="196"/>
                    </a:moveTo>
                    <a:lnTo>
                      <a:pt x="12" y="184"/>
                    </a:lnTo>
                    <a:lnTo>
                      <a:pt x="28" y="160"/>
                    </a:lnTo>
                    <a:lnTo>
                      <a:pt x="33" y="138"/>
                    </a:lnTo>
                    <a:lnTo>
                      <a:pt x="40" y="95"/>
                    </a:lnTo>
                    <a:lnTo>
                      <a:pt x="47" y="76"/>
                    </a:lnTo>
                    <a:lnTo>
                      <a:pt x="48" y="69"/>
                    </a:lnTo>
                    <a:lnTo>
                      <a:pt x="59" y="50"/>
                    </a:lnTo>
                    <a:lnTo>
                      <a:pt x="74" y="35"/>
                    </a:lnTo>
                    <a:lnTo>
                      <a:pt x="94" y="23"/>
                    </a:lnTo>
                    <a:lnTo>
                      <a:pt x="111" y="10"/>
                    </a:lnTo>
                    <a:lnTo>
                      <a:pt x="148" y="2"/>
                    </a:lnTo>
                    <a:lnTo>
                      <a:pt x="158" y="0"/>
                    </a:lnTo>
                    <a:lnTo>
                      <a:pt x="181" y="2"/>
                    </a:lnTo>
                    <a:lnTo>
                      <a:pt x="198" y="13"/>
                    </a:lnTo>
                    <a:lnTo>
                      <a:pt x="218" y="35"/>
                    </a:lnTo>
                    <a:lnTo>
                      <a:pt x="237" y="69"/>
                    </a:lnTo>
                    <a:lnTo>
                      <a:pt x="245" y="103"/>
                    </a:lnTo>
                    <a:lnTo>
                      <a:pt x="254" y="142"/>
                    </a:lnTo>
                    <a:lnTo>
                      <a:pt x="267" y="164"/>
                    </a:lnTo>
                    <a:lnTo>
                      <a:pt x="293" y="189"/>
                    </a:lnTo>
                    <a:lnTo>
                      <a:pt x="316" y="210"/>
                    </a:lnTo>
                    <a:lnTo>
                      <a:pt x="342" y="220"/>
                    </a:lnTo>
                    <a:lnTo>
                      <a:pt x="362" y="231"/>
                    </a:lnTo>
                    <a:lnTo>
                      <a:pt x="398" y="240"/>
                    </a:lnTo>
                    <a:lnTo>
                      <a:pt x="422" y="250"/>
                    </a:lnTo>
                    <a:lnTo>
                      <a:pt x="447" y="266"/>
                    </a:lnTo>
                    <a:lnTo>
                      <a:pt x="451" y="293"/>
                    </a:lnTo>
                    <a:lnTo>
                      <a:pt x="459" y="323"/>
                    </a:lnTo>
                    <a:lnTo>
                      <a:pt x="465" y="354"/>
                    </a:lnTo>
                    <a:lnTo>
                      <a:pt x="472" y="376"/>
                    </a:lnTo>
                    <a:lnTo>
                      <a:pt x="481" y="399"/>
                    </a:lnTo>
                    <a:lnTo>
                      <a:pt x="501" y="409"/>
                    </a:lnTo>
                    <a:lnTo>
                      <a:pt x="522" y="410"/>
                    </a:lnTo>
                    <a:lnTo>
                      <a:pt x="542" y="404"/>
                    </a:lnTo>
                    <a:lnTo>
                      <a:pt x="570" y="377"/>
                    </a:lnTo>
                    <a:lnTo>
                      <a:pt x="588" y="355"/>
                    </a:lnTo>
                    <a:lnTo>
                      <a:pt x="604" y="328"/>
                    </a:lnTo>
                    <a:lnTo>
                      <a:pt x="616" y="309"/>
                    </a:lnTo>
                    <a:lnTo>
                      <a:pt x="624" y="298"/>
                    </a:lnTo>
                    <a:lnTo>
                      <a:pt x="637" y="271"/>
                    </a:lnTo>
                    <a:lnTo>
                      <a:pt x="662" y="241"/>
                    </a:lnTo>
                    <a:lnTo>
                      <a:pt x="693" y="217"/>
                    </a:lnTo>
                    <a:lnTo>
                      <a:pt x="718" y="202"/>
                    </a:lnTo>
                    <a:lnTo>
                      <a:pt x="767" y="185"/>
                    </a:lnTo>
                    <a:lnTo>
                      <a:pt x="799" y="185"/>
                    </a:lnTo>
                    <a:lnTo>
                      <a:pt x="832" y="192"/>
                    </a:lnTo>
                    <a:lnTo>
                      <a:pt x="854" y="203"/>
                    </a:lnTo>
                    <a:lnTo>
                      <a:pt x="872" y="216"/>
                    </a:lnTo>
                    <a:lnTo>
                      <a:pt x="892" y="240"/>
                    </a:lnTo>
                    <a:lnTo>
                      <a:pt x="906" y="247"/>
                    </a:lnTo>
                    <a:lnTo>
                      <a:pt x="937" y="250"/>
                    </a:lnTo>
                    <a:lnTo>
                      <a:pt x="973" y="246"/>
                    </a:lnTo>
                    <a:lnTo>
                      <a:pt x="1023" y="251"/>
                    </a:lnTo>
                    <a:lnTo>
                      <a:pt x="1068" y="256"/>
                    </a:lnTo>
                    <a:lnTo>
                      <a:pt x="1105" y="267"/>
                    </a:lnTo>
                    <a:lnTo>
                      <a:pt x="1165" y="271"/>
                    </a:lnTo>
                    <a:lnTo>
                      <a:pt x="1268" y="275"/>
                    </a:lnTo>
                    <a:lnTo>
                      <a:pt x="1329" y="285"/>
                    </a:lnTo>
                    <a:lnTo>
                      <a:pt x="1367" y="310"/>
                    </a:lnTo>
                    <a:lnTo>
                      <a:pt x="1393" y="330"/>
                    </a:lnTo>
                    <a:lnTo>
                      <a:pt x="1403" y="347"/>
                    </a:lnTo>
                    <a:lnTo>
                      <a:pt x="1415" y="375"/>
                    </a:lnTo>
                    <a:lnTo>
                      <a:pt x="1424" y="391"/>
                    </a:lnTo>
                    <a:lnTo>
                      <a:pt x="1442" y="414"/>
                    </a:lnTo>
                    <a:lnTo>
                      <a:pt x="1473" y="421"/>
                    </a:lnTo>
                    <a:lnTo>
                      <a:pt x="1483" y="414"/>
                    </a:lnTo>
                    <a:lnTo>
                      <a:pt x="1499" y="396"/>
                    </a:lnTo>
                    <a:lnTo>
                      <a:pt x="1505" y="387"/>
                    </a:lnTo>
                    <a:lnTo>
                      <a:pt x="1510" y="373"/>
                    </a:lnTo>
                    <a:lnTo>
                      <a:pt x="1526" y="355"/>
                    </a:lnTo>
                    <a:lnTo>
                      <a:pt x="1549" y="353"/>
                    </a:lnTo>
                    <a:lnTo>
                      <a:pt x="1577" y="369"/>
                    </a:lnTo>
                    <a:lnTo>
                      <a:pt x="1584" y="383"/>
                    </a:lnTo>
                    <a:lnTo>
                      <a:pt x="1592" y="408"/>
                    </a:lnTo>
                    <a:lnTo>
                      <a:pt x="1613" y="461"/>
                    </a:lnTo>
                    <a:lnTo>
                      <a:pt x="1623" y="471"/>
                    </a:lnTo>
                    <a:lnTo>
                      <a:pt x="1644" y="475"/>
                    </a:lnTo>
                    <a:lnTo>
                      <a:pt x="1678" y="481"/>
                    </a:lnTo>
                    <a:lnTo>
                      <a:pt x="1693" y="492"/>
                    </a:lnTo>
                    <a:lnTo>
                      <a:pt x="1710" y="514"/>
                    </a:lnTo>
                    <a:lnTo>
                      <a:pt x="1731" y="548"/>
                    </a:lnTo>
                    <a:lnTo>
                      <a:pt x="1742" y="590"/>
                    </a:lnTo>
                    <a:lnTo>
                      <a:pt x="1758" y="614"/>
                    </a:lnTo>
                    <a:lnTo>
                      <a:pt x="1777" y="640"/>
                    </a:lnTo>
                    <a:lnTo>
                      <a:pt x="1794" y="651"/>
                    </a:lnTo>
                    <a:lnTo>
                      <a:pt x="1847" y="653"/>
                    </a:lnTo>
                    <a:lnTo>
                      <a:pt x="1896" y="658"/>
                    </a:lnTo>
                    <a:lnTo>
                      <a:pt x="1979" y="667"/>
                    </a:lnTo>
                    <a:lnTo>
                      <a:pt x="2074" y="681"/>
                    </a:lnTo>
                    <a:lnTo>
                      <a:pt x="2145" y="693"/>
                    </a:lnTo>
                    <a:lnTo>
                      <a:pt x="2208" y="713"/>
                    </a:lnTo>
                    <a:lnTo>
                      <a:pt x="2263" y="736"/>
                    </a:lnTo>
                    <a:lnTo>
                      <a:pt x="2295" y="747"/>
                    </a:lnTo>
                    <a:lnTo>
                      <a:pt x="2350" y="753"/>
                    </a:lnTo>
                    <a:lnTo>
                      <a:pt x="2427" y="754"/>
                    </a:lnTo>
                    <a:lnTo>
                      <a:pt x="2594" y="742"/>
                    </a:lnTo>
                    <a:lnTo>
                      <a:pt x="2745" y="731"/>
                    </a:lnTo>
                    <a:lnTo>
                      <a:pt x="2821" y="721"/>
                    </a:lnTo>
                    <a:lnTo>
                      <a:pt x="2876" y="718"/>
                    </a:lnTo>
                    <a:lnTo>
                      <a:pt x="2944" y="726"/>
                    </a:lnTo>
                    <a:lnTo>
                      <a:pt x="3039" y="749"/>
                    </a:lnTo>
                    <a:lnTo>
                      <a:pt x="3111" y="773"/>
                    </a:lnTo>
                    <a:lnTo>
                      <a:pt x="3198" y="817"/>
                    </a:lnTo>
                    <a:lnTo>
                      <a:pt x="3252" y="850"/>
                    </a:lnTo>
                    <a:lnTo>
                      <a:pt x="3273" y="878"/>
                    </a:lnTo>
                    <a:lnTo>
                      <a:pt x="3289" y="903"/>
                    </a:lnTo>
                    <a:lnTo>
                      <a:pt x="3295" y="923"/>
                    </a:lnTo>
                    <a:lnTo>
                      <a:pt x="3307" y="962"/>
                    </a:lnTo>
                    <a:lnTo>
                      <a:pt x="3316" y="976"/>
                    </a:lnTo>
                    <a:lnTo>
                      <a:pt x="3339" y="999"/>
                    </a:lnTo>
                    <a:lnTo>
                      <a:pt x="3422" y="1063"/>
                    </a:lnTo>
                    <a:lnTo>
                      <a:pt x="3482" y="1126"/>
                    </a:lnTo>
                    <a:lnTo>
                      <a:pt x="3523" y="1174"/>
                    </a:lnTo>
                    <a:lnTo>
                      <a:pt x="3540" y="1219"/>
                    </a:lnTo>
                    <a:lnTo>
                      <a:pt x="3553" y="1268"/>
                    </a:lnTo>
                    <a:lnTo>
                      <a:pt x="3553" y="1336"/>
                    </a:lnTo>
                    <a:lnTo>
                      <a:pt x="3552" y="1375"/>
                    </a:lnTo>
                    <a:lnTo>
                      <a:pt x="3551" y="1420"/>
                    </a:lnTo>
                    <a:lnTo>
                      <a:pt x="3548" y="1468"/>
                    </a:lnTo>
                    <a:lnTo>
                      <a:pt x="3540" y="1505"/>
                    </a:lnTo>
                    <a:lnTo>
                      <a:pt x="3536" y="1540"/>
                    </a:lnTo>
                    <a:lnTo>
                      <a:pt x="3532" y="1575"/>
                    </a:lnTo>
                    <a:lnTo>
                      <a:pt x="3532" y="1608"/>
                    </a:lnTo>
                    <a:lnTo>
                      <a:pt x="3530" y="1652"/>
                    </a:lnTo>
                    <a:lnTo>
                      <a:pt x="3532" y="1717"/>
                    </a:lnTo>
                    <a:lnTo>
                      <a:pt x="3540" y="1762"/>
                    </a:lnTo>
                    <a:lnTo>
                      <a:pt x="3552" y="1796"/>
                    </a:lnTo>
                    <a:lnTo>
                      <a:pt x="3568" y="1839"/>
                    </a:lnTo>
                    <a:lnTo>
                      <a:pt x="3591" y="1878"/>
                    </a:lnTo>
                    <a:lnTo>
                      <a:pt x="3613" y="1925"/>
                    </a:lnTo>
                    <a:lnTo>
                      <a:pt x="3634" y="1960"/>
                    </a:lnTo>
                    <a:lnTo>
                      <a:pt x="3653" y="2006"/>
                    </a:lnTo>
                    <a:lnTo>
                      <a:pt x="3668" y="2060"/>
                    </a:lnTo>
                    <a:lnTo>
                      <a:pt x="3674" y="2112"/>
                    </a:lnTo>
                    <a:lnTo>
                      <a:pt x="3671" y="2193"/>
                    </a:lnTo>
                    <a:lnTo>
                      <a:pt x="3650" y="2298"/>
                    </a:lnTo>
                    <a:lnTo>
                      <a:pt x="3598" y="2443"/>
                    </a:lnTo>
                    <a:lnTo>
                      <a:pt x="3558" y="2530"/>
                    </a:lnTo>
                    <a:lnTo>
                      <a:pt x="3521" y="2601"/>
                    </a:lnTo>
                    <a:lnTo>
                      <a:pt x="3474" y="2683"/>
                    </a:lnTo>
                    <a:lnTo>
                      <a:pt x="3405" y="2748"/>
                    </a:lnTo>
                    <a:lnTo>
                      <a:pt x="3337" y="2804"/>
                    </a:lnTo>
                    <a:lnTo>
                      <a:pt x="3277" y="2841"/>
                    </a:lnTo>
                    <a:lnTo>
                      <a:pt x="3215" y="2870"/>
                    </a:lnTo>
                    <a:lnTo>
                      <a:pt x="3143" y="2888"/>
                    </a:lnTo>
                    <a:lnTo>
                      <a:pt x="3053" y="2903"/>
                    </a:lnTo>
                    <a:lnTo>
                      <a:pt x="2937" y="2904"/>
                    </a:lnTo>
                    <a:lnTo>
                      <a:pt x="2780" y="2906"/>
                    </a:lnTo>
                    <a:lnTo>
                      <a:pt x="2648" y="2904"/>
                    </a:lnTo>
                    <a:lnTo>
                      <a:pt x="2508" y="2910"/>
                    </a:lnTo>
                    <a:lnTo>
                      <a:pt x="2383" y="2917"/>
                    </a:lnTo>
                    <a:lnTo>
                      <a:pt x="2329" y="292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570"/>
              <p:cNvSpPr>
                <a:spLocks/>
              </p:cNvSpPr>
              <p:nvPr/>
            </p:nvSpPr>
            <p:spPr bwMode="auto">
              <a:xfrm>
                <a:off x="540" y="1395"/>
                <a:ext cx="1860" cy="1299"/>
              </a:xfrm>
              <a:custGeom>
                <a:avLst/>
                <a:gdLst>
                  <a:gd name="T0" fmla="*/ 0 w 5582"/>
                  <a:gd name="T1" fmla="*/ 0 h 3895"/>
                  <a:gd name="T2" fmla="*/ 0 w 5582"/>
                  <a:gd name="T3" fmla="*/ 0 h 3895"/>
                  <a:gd name="T4" fmla="*/ 0 w 5582"/>
                  <a:gd name="T5" fmla="*/ 0 h 3895"/>
                  <a:gd name="T6" fmla="*/ 0 w 5582"/>
                  <a:gd name="T7" fmla="*/ 0 h 3895"/>
                  <a:gd name="T8" fmla="*/ 0 w 5582"/>
                  <a:gd name="T9" fmla="*/ 0 h 3895"/>
                  <a:gd name="T10" fmla="*/ 0 w 5582"/>
                  <a:gd name="T11" fmla="*/ 0 h 3895"/>
                  <a:gd name="T12" fmla="*/ 0 w 5582"/>
                  <a:gd name="T13" fmla="*/ 0 h 3895"/>
                  <a:gd name="T14" fmla="*/ 0 w 5582"/>
                  <a:gd name="T15" fmla="*/ 0 h 3895"/>
                  <a:gd name="T16" fmla="*/ 0 w 5582"/>
                  <a:gd name="T17" fmla="*/ 0 h 3895"/>
                  <a:gd name="T18" fmla="*/ 0 w 5582"/>
                  <a:gd name="T19" fmla="*/ 0 h 3895"/>
                  <a:gd name="T20" fmla="*/ 0 w 5582"/>
                  <a:gd name="T21" fmla="*/ 0 h 3895"/>
                  <a:gd name="T22" fmla="*/ 0 w 5582"/>
                  <a:gd name="T23" fmla="*/ 0 h 3895"/>
                  <a:gd name="T24" fmla="*/ 0 w 5582"/>
                  <a:gd name="T25" fmla="*/ 0 h 3895"/>
                  <a:gd name="T26" fmla="*/ 0 w 5582"/>
                  <a:gd name="T27" fmla="*/ 0 h 3895"/>
                  <a:gd name="T28" fmla="*/ 0 w 5582"/>
                  <a:gd name="T29" fmla="*/ 0 h 3895"/>
                  <a:gd name="T30" fmla="*/ 0 w 5582"/>
                  <a:gd name="T31" fmla="*/ 0 h 3895"/>
                  <a:gd name="T32" fmla="*/ 0 w 5582"/>
                  <a:gd name="T33" fmla="*/ 0 h 3895"/>
                  <a:gd name="T34" fmla="*/ 0 w 5582"/>
                  <a:gd name="T35" fmla="*/ 0 h 3895"/>
                  <a:gd name="T36" fmla="*/ 0 w 5582"/>
                  <a:gd name="T37" fmla="*/ 0 h 3895"/>
                  <a:gd name="T38" fmla="*/ 0 w 5582"/>
                  <a:gd name="T39" fmla="*/ 0 h 3895"/>
                  <a:gd name="T40" fmla="*/ 0 w 5582"/>
                  <a:gd name="T41" fmla="*/ 0 h 3895"/>
                  <a:gd name="T42" fmla="*/ 0 w 5582"/>
                  <a:gd name="T43" fmla="*/ 0 h 3895"/>
                  <a:gd name="T44" fmla="*/ 0 w 5582"/>
                  <a:gd name="T45" fmla="*/ 0 h 3895"/>
                  <a:gd name="T46" fmla="*/ 0 w 5582"/>
                  <a:gd name="T47" fmla="*/ 0 h 3895"/>
                  <a:gd name="T48" fmla="*/ 0 w 5582"/>
                  <a:gd name="T49" fmla="*/ 0 h 3895"/>
                  <a:gd name="T50" fmla="*/ 0 w 5582"/>
                  <a:gd name="T51" fmla="*/ 0 h 3895"/>
                  <a:gd name="T52" fmla="*/ 0 w 5582"/>
                  <a:gd name="T53" fmla="*/ 0 h 3895"/>
                  <a:gd name="T54" fmla="*/ 0 w 5582"/>
                  <a:gd name="T55" fmla="*/ 0 h 3895"/>
                  <a:gd name="T56" fmla="*/ 0 w 5582"/>
                  <a:gd name="T57" fmla="*/ 0 h 3895"/>
                  <a:gd name="T58" fmla="*/ 0 w 5582"/>
                  <a:gd name="T59" fmla="*/ 0 h 3895"/>
                  <a:gd name="T60" fmla="*/ 0 w 5582"/>
                  <a:gd name="T61" fmla="*/ 0 h 3895"/>
                  <a:gd name="T62" fmla="*/ 0 w 5582"/>
                  <a:gd name="T63" fmla="*/ 0 h 3895"/>
                  <a:gd name="T64" fmla="*/ 0 w 5582"/>
                  <a:gd name="T65" fmla="*/ 0 h 3895"/>
                  <a:gd name="T66" fmla="*/ 0 w 5582"/>
                  <a:gd name="T67" fmla="*/ 0 h 3895"/>
                  <a:gd name="T68" fmla="*/ 0 w 5582"/>
                  <a:gd name="T69" fmla="*/ 0 h 3895"/>
                  <a:gd name="T70" fmla="*/ 0 w 5582"/>
                  <a:gd name="T71" fmla="*/ 0 h 3895"/>
                  <a:gd name="T72" fmla="*/ 0 w 5582"/>
                  <a:gd name="T73" fmla="*/ 0 h 3895"/>
                  <a:gd name="T74" fmla="*/ 0 w 5582"/>
                  <a:gd name="T75" fmla="*/ 0 h 3895"/>
                  <a:gd name="T76" fmla="*/ 0 w 5582"/>
                  <a:gd name="T77" fmla="*/ 0 h 3895"/>
                  <a:gd name="T78" fmla="*/ 0 w 5582"/>
                  <a:gd name="T79" fmla="*/ 0 h 3895"/>
                  <a:gd name="T80" fmla="*/ 0 w 5582"/>
                  <a:gd name="T81" fmla="*/ 0 h 3895"/>
                  <a:gd name="T82" fmla="*/ 0 w 5582"/>
                  <a:gd name="T83" fmla="*/ 0 h 3895"/>
                  <a:gd name="T84" fmla="*/ 0 w 5582"/>
                  <a:gd name="T85" fmla="*/ 0 h 3895"/>
                  <a:gd name="T86" fmla="*/ 0 w 5582"/>
                  <a:gd name="T87" fmla="*/ 0 h 3895"/>
                  <a:gd name="T88" fmla="*/ 0 w 5582"/>
                  <a:gd name="T89" fmla="*/ 0 h 3895"/>
                  <a:gd name="T90" fmla="*/ 0 w 5582"/>
                  <a:gd name="T91" fmla="*/ 0 h 3895"/>
                  <a:gd name="T92" fmla="*/ 0 w 5582"/>
                  <a:gd name="T93" fmla="*/ 0 h 3895"/>
                  <a:gd name="T94" fmla="*/ 0 w 5582"/>
                  <a:gd name="T95" fmla="*/ 0 h 3895"/>
                  <a:gd name="T96" fmla="*/ 0 w 5582"/>
                  <a:gd name="T97" fmla="*/ 0 h 3895"/>
                  <a:gd name="T98" fmla="*/ 0 w 5582"/>
                  <a:gd name="T99" fmla="*/ 0 h 3895"/>
                  <a:gd name="T100" fmla="*/ 0 w 5582"/>
                  <a:gd name="T101" fmla="*/ 0 h 3895"/>
                  <a:gd name="T102" fmla="*/ 0 w 5582"/>
                  <a:gd name="T103" fmla="*/ 0 h 38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582" h="3895">
                    <a:moveTo>
                      <a:pt x="0" y="226"/>
                    </a:moveTo>
                    <a:lnTo>
                      <a:pt x="6" y="223"/>
                    </a:lnTo>
                    <a:lnTo>
                      <a:pt x="136" y="165"/>
                    </a:lnTo>
                    <a:lnTo>
                      <a:pt x="245" y="126"/>
                    </a:lnTo>
                    <a:lnTo>
                      <a:pt x="343" y="98"/>
                    </a:lnTo>
                    <a:lnTo>
                      <a:pt x="426" y="80"/>
                    </a:lnTo>
                    <a:lnTo>
                      <a:pt x="526" y="65"/>
                    </a:lnTo>
                    <a:lnTo>
                      <a:pt x="616" y="52"/>
                    </a:lnTo>
                    <a:lnTo>
                      <a:pt x="678" y="44"/>
                    </a:lnTo>
                    <a:lnTo>
                      <a:pt x="768" y="29"/>
                    </a:lnTo>
                    <a:lnTo>
                      <a:pt x="872" y="16"/>
                    </a:lnTo>
                    <a:lnTo>
                      <a:pt x="960" y="12"/>
                    </a:lnTo>
                    <a:lnTo>
                      <a:pt x="1074" y="2"/>
                    </a:lnTo>
                    <a:lnTo>
                      <a:pt x="1174" y="0"/>
                    </a:lnTo>
                    <a:lnTo>
                      <a:pt x="1278" y="1"/>
                    </a:lnTo>
                    <a:lnTo>
                      <a:pt x="1376" y="10"/>
                    </a:lnTo>
                    <a:lnTo>
                      <a:pt x="1473" y="28"/>
                    </a:lnTo>
                    <a:lnTo>
                      <a:pt x="1562" y="43"/>
                    </a:lnTo>
                    <a:lnTo>
                      <a:pt x="1639" y="63"/>
                    </a:lnTo>
                    <a:lnTo>
                      <a:pt x="1731" y="81"/>
                    </a:lnTo>
                    <a:lnTo>
                      <a:pt x="1832" y="105"/>
                    </a:lnTo>
                    <a:lnTo>
                      <a:pt x="1945" y="132"/>
                    </a:lnTo>
                    <a:lnTo>
                      <a:pt x="2026" y="152"/>
                    </a:lnTo>
                    <a:lnTo>
                      <a:pt x="2094" y="167"/>
                    </a:lnTo>
                    <a:lnTo>
                      <a:pt x="2181" y="186"/>
                    </a:lnTo>
                    <a:lnTo>
                      <a:pt x="2258" y="202"/>
                    </a:lnTo>
                    <a:lnTo>
                      <a:pt x="2347" y="215"/>
                    </a:lnTo>
                    <a:lnTo>
                      <a:pt x="2499" y="227"/>
                    </a:lnTo>
                    <a:lnTo>
                      <a:pt x="2625" y="241"/>
                    </a:lnTo>
                    <a:lnTo>
                      <a:pt x="2830" y="250"/>
                    </a:lnTo>
                    <a:lnTo>
                      <a:pt x="3060" y="274"/>
                    </a:lnTo>
                    <a:lnTo>
                      <a:pt x="3278" y="281"/>
                    </a:lnTo>
                    <a:lnTo>
                      <a:pt x="3443" y="275"/>
                    </a:lnTo>
                    <a:lnTo>
                      <a:pt x="3578" y="273"/>
                    </a:lnTo>
                    <a:lnTo>
                      <a:pt x="3717" y="270"/>
                    </a:lnTo>
                    <a:lnTo>
                      <a:pt x="3805" y="267"/>
                    </a:lnTo>
                    <a:lnTo>
                      <a:pt x="3905" y="271"/>
                    </a:lnTo>
                    <a:lnTo>
                      <a:pt x="3990" y="288"/>
                    </a:lnTo>
                    <a:lnTo>
                      <a:pt x="4072" y="313"/>
                    </a:lnTo>
                    <a:lnTo>
                      <a:pt x="4146" y="360"/>
                    </a:lnTo>
                    <a:lnTo>
                      <a:pt x="4203" y="404"/>
                    </a:lnTo>
                    <a:lnTo>
                      <a:pt x="4220" y="424"/>
                    </a:lnTo>
                    <a:lnTo>
                      <a:pt x="4247" y="463"/>
                    </a:lnTo>
                    <a:lnTo>
                      <a:pt x="4284" y="528"/>
                    </a:lnTo>
                    <a:lnTo>
                      <a:pt x="4307" y="575"/>
                    </a:lnTo>
                    <a:lnTo>
                      <a:pt x="4317" y="612"/>
                    </a:lnTo>
                    <a:lnTo>
                      <a:pt x="4322" y="649"/>
                    </a:lnTo>
                    <a:lnTo>
                      <a:pt x="4316" y="725"/>
                    </a:lnTo>
                    <a:lnTo>
                      <a:pt x="4306" y="765"/>
                    </a:lnTo>
                    <a:lnTo>
                      <a:pt x="4295" y="807"/>
                    </a:lnTo>
                    <a:lnTo>
                      <a:pt x="4285" y="850"/>
                    </a:lnTo>
                    <a:lnTo>
                      <a:pt x="4275" y="884"/>
                    </a:lnTo>
                    <a:lnTo>
                      <a:pt x="4270" y="904"/>
                    </a:lnTo>
                    <a:lnTo>
                      <a:pt x="4259" y="950"/>
                    </a:lnTo>
                    <a:lnTo>
                      <a:pt x="4257" y="972"/>
                    </a:lnTo>
                    <a:lnTo>
                      <a:pt x="4261" y="1000"/>
                    </a:lnTo>
                    <a:lnTo>
                      <a:pt x="4272" y="1028"/>
                    </a:lnTo>
                    <a:lnTo>
                      <a:pt x="4293" y="1057"/>
                    </a:lnTo>
                    <a:lnTo>
                      <a:pt x="4316" y="1077"/>
                    </a:lnTo>
                    <a:lnTo>
                      <a:pt x="4349" y="1107"/>
                    </a:lnTo>
                    <a:lnTo>
                      <a:pt x="4392" y="1134"/>
                    </a:lnTo>
                    <a:lnTo>
                      <a:pt x="4466" y="1175"/>
                    </a:lnTo>
                    <a:lnTo>
                      <a:pt x="4554" y="1217"/>
                    </a:lnTo>
                    <a:lnTo>
                      <a:pt x="4619" y="1246"/>
                    </a:lnTo>
                    <a:lnTo>
                      <a:pt x="4684" y="1287"/>
                    </a:lnTo>
                    <a:lnTo>
                      <a:pt x="4756" y="1338"/>
                    </a:lnTo>
                    <a:lnTo>
                      <a:pt x="4836" y="1441"/>
                    </a:lnTo>
                    <a:lnTo>
                      <a:pt x="4902" y="1539"/>
                    </a:lnTo>
                    <a:lnTo>
                      <a:pt x="4935" y="1609"/>
                    </a:lnTo>
                    <a:lnTo>
                      <a:pt x="4968" y="1660"/>
                    </a:lnTo>
                    <a:lnTo>
                      <a:pt x="5002" y="1709"/>
                    </a:lnTo>
                    <a:lnTo>
                      <a:pt x="5034" y="1751"/>
                    </a:lnTo>
                    <a:lnTo>
                      <a:pt x="5059" y="1783"/>
                    </a:lnTo>
                    <a:lnTo>
                      <a:pt x="5079" y="1808"/>
                    </a:lnTo>
                    <a:lnTo>
                      <a:pt x="5116" y="1838"/>
                    </a:lnTo>
                    <a:lnTo>
                      <a:pt x="5140" y="1858"/>
                    </a:lnTo>
                    <a:lnTo>
                      <a:pt x="5168" y="1868"/>
                    </a:lnTo>
                    <a:lnTo>
                      <a:pt x="5194" y="1879"/>
                    </a:lnTo>
                    <a:lnTo>
                      <a:pt x="5236" y="1893"/>
                    </a:lnTo>
                    <a:lnTo>
                      <a:pt x="5309" y="1905"/>
                    </a:lnTo>
                    <a:lnTo>
                      <a:pt x="5387" y="1926"/>
                    </a:lnTo>
                    <a:lnTo>
                      <a:pt x="5435" y="1937"/>
                    </a:lnTo>
                    <a:lnTo>
                      <a:pt x="5469" y="1954"/>
                    </a:lnTo>
                    <a:lnTo>
                      <a:pt x="5500" y="1974"/>
                    </a:lnTo>
                    <a:lnTo>
                      <a:pt x="5517" y="2002"/>
                    </a:lnTo>
                    <a:lnTo>
                      <a:pt x="5553" y="2055"/>
                    </a:lnTo>
                    <a:lnTo>
                      <a:pt x="5574" y="2113"/>
                    </a:lnTo>
                    <a:lnTo>
                      <a:pt x="5582" y="2158"/>
                    </a:lnTo>
                    <a:lnTo>
                      <a:pt x="5576" y="2232"/>
                    </a:lnTo>
                    <a:lnTo>
                      <a:pt x="5553" y="2296"/>
                    </a:lnTo>
                    <a:lnTo>
                      <a:pt x="5508" y="2400"/>
                    </a:lnTo>
                    <a:lnTo>
                      <a:pt x="5438" y="2567"/>
                    </a:lnTo>
                    <a:lnTo>
                      <a:pt x="5317" y="2744"/>
                    </a:lnTo>
                    <a:lnTo>
                      <a:pt x="5182" y="2893"/>
                    </a:lnTo>
                    <a:lnTo>
                      <a:pt x="5053" y="3029"/>
                    </a:lnTo>
                    <a:lnTo>
                      <a:pt x="4891" y="3142"/>
                    </a:lnTo>
                    <a:lnTo>
                      <a:pt x="4713" y="3209"/>
                    </a:lnTo>
                    <a:lnTo>
                      <a:pt x="4566" y="3258"/>
                    </a:lnTo>
                    <a:lnTo>
                      <a:pt x="4348" y="3331"/>
                    </a:lnTo>
                    <a:lnTo>
                      <a:pt x="4081" y="3416"/>
                    </a:lnTo>
                    <a:lnTo>
                      <a:pt x="3838" y="3538"/>
                    </a:lnTo>
                    <a:lnTo>
                      <a:pt x="3613" y="3639"/>
                    </a:lnTo>
                    <a:lnTo>
                      <a:pt x="3382" y="3756"/>
                    </a:lnTo>
                    <a:lnTo>
                      <a:pt x="3228" y="3834"/>
                    </a:lnTo>
                    <a:lnTo>
                      <a:pt x="3031" y="389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571"/>
              <p:cNvSpPr>
                <a:spLocks/>
              </p:cNvSpPr>
              <p:nvPr/>
            </p:nvSpPr>
            <p:spPr bwMode="auto">
              <a:xfrm>
                <a:off x="2985" y="1643"/>
                <a:ext cx="101" cy="86"/>
              </a:xfrm>
              <a:custGeom>
                <a:avLst/>
                <a:gdLst>
                  <a:gd name="T0" fmla="*/ 0 w 302"/>
                  <a:gd name="T1" fmla="*/ 0 h 260"/>
                  <a:gd name="T2" fmla="*/ 0 w 302"/>
                  <a:gd name="T3" fmla="*/ 0 h 260"/>
                  <a:gd name="T4" fmla="*/ 0 w 302"/>
                  <a:gd name="T5" fmla="*/ 0 h 260"/>
                  <a:gd name="T6" fmla="*/ 0 w 302"/>
                  <a:gd name="T7" fmla="*/ 0 h 260"/>
                  <a:gd name="T8" fmla="*/ 0 w 302"/>
                  <a:gd name="T9" fmla="*/ 0 h 260"/>
                  <a:gd name="T10" fmla="*/ 0 w 302"/>
                  <a:gd name="T11" fmla="*/ 0 h 260"/>
                  <a:gd name="T12" fmla="*/ 0 w 302"/>
                  <a:gd name="T13" fmla="*/ 0 h 260"/>
                  <a:gd name="T14" fmla="*/ 0 w 302"/>
                  <a:gd name="T15" fmla="*/ 0 h 260"/>
                  <a:gd name="T16" fmla="*/ 0 w 302"/>
                  <a:gd name="T17" fmla="*/ 0 h 260"/>
                  <a:gd name="T18" fmla="*/ 0 w 302"/>
                  <a:gd name="T19" fmla="*/ 0 h 260"/>
                  <a:gd name="T20" fmla="*/ 0 w 302"/>
                  <a:gd name="T21" fmla="*/ 0 h 260"/>
                  <a:gd name="T22" fmla="*/ 0 w 302"/>
                  <a:gd name="T23" fmla="*/ 0 h 260"/>
                  <a:gd name="T24" fmla="*/ 0 w 302"/>
                  <a:gd name="T25" fmla="*/ 0 h 260"/>
                  <a:gd name="T26" fmla="*/ 0 w 302"/>
                  <a:gd name="T27" fmla="*/ 0 h 260"/>
                  <a:gd name="T28" fmla="*/ 0 w 302"/>
                  <a:gd name="T29" fmla="*/ 0 h 260"/>
                  <a:gd name="T30" fmla="*/ 0 w 302"/>
                  <a:gd name="T31" fmla="*/ 0 h 260"/>
                  <a:gd name="T32" fmla="*/ 0 w 302"/>
                  <a:gd name="T33" fmla="*/ 0 h 260"/>
                  <a:gd name="T34" fmla="*/ 0 w 302"/>
                  <a:gd name="T35" fmla="*/ 0 h 260"/>
                  <a:gd name="T36" fmla="*/ 0 w 302"/>
                  <a:gd name="T37" fmla="*/ 0 h 260"/>
                  <a:gd name="T38" fmla="*/ 0 w 302"/>
                  <a:gd name="T39" fmla="*/ 0 h 260"/>
                  <a:gd name="T40" fmla="*/ 0 w 302"/>
                  <a:gd name="T41" fmla="*/ 0 h 260"/>
                  <a:gd name="T42" fmla="*/ 0 w 302"/>
                  <a:gd name="T43" fmla="*/ 0 h 260"/>
                  <a:gd name="T44" fmla="*/ 0 w 302"/>
                  <a:gd name="T45" fmla="*/ 0 h 260"/>
                  <a:gd name="T46" fmla="*/ 0 w 302"/>
                  <a:gd name="T47" fmla="*/ 0 h 260"/>
                  <a:gd name="T48" fmla="*/ 0 w 302"/>
                  <a:gd name="T49" fmla="*/ 0 h 260"/>
                  <a:gd name="T50" fmla="*/ 0 w 302"/>
                  <a:gd name="T51" fmla="*/ 0 h 260"/>
                  <a:gd name="T52" fmla="*/ 0 w 302"/>
                  <a:gd name="T53" fmla="*/ 0 h 260"/>
                  <a:gd name="T54" fmla="*/ 0 w 302"/>
                  <a:gd name="T55" fmla="*/ 0 h 260"/>
                  <a:gd name="T56" fmla="*/ 0 w 302"/>
                  <a:gd name="T57" fmla="*/ 0 h 260"/>
                  <a:gd name="T58" fmla="*/ 0 w 302"/>
                  <a:gd name="T59" fmla="*/ 0 h 260"/>
                  <a:gd name="T60" fmla="*/ 0 w 302"/>
                  <a:gd name="T61" fmla="*/ 0 h 260"/>
                  <a:gd name="T62" fmla="*/ 0 w 302"/>
                  <a:gd name="T63" fmla="*/ 0 h 260"/>
                  <a:gd name="T64" fmla="*/ 0 w 302"/>
                  <a:gd name="T65" fmla="*/ 0 h 260"/>
                  <a:gd name="T66" fmla="*/ 0 w 302"/>
                  <a:gd name="T67" fmla="*/ 0 h 260"/>
                  <a:gd name="T68" fmla="*/ 0 w 302"/>
                  <a:gd name="T69" fmla="*/ 0 h 260"/>
                  <a:gd name="T70" fmla="*/ 0 w 302"/>
                  <a:gd name="T71" fmla="*/ 0 h 2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02" h="260">
                    <a:moveTo>
                      <a:pt x="56" y="18"/>
                    </a:moveTo>
                    <a:lnTo>
                      <a:pt x="78" y="2"/>
                    </a:lnTo>
                    <a:lnTo>
                      <a:pt x="90" y="1"/>
                    </a:lnTo>
                    <a:lnTo>
                      <a:pt x="109" y="1"/>
                    </a:lnTo>
                    <a:lnTo>
                      <a:pt x="126" y="0"/>
                    </a:lnTo>
                    <a:lnTo>
                      <a:pt x="148" y="2"/>
                    </a:lnTo>
                    <a:lnTo>
                      <a:pt x="174" y="7"/>
                    </a:lnTo>
                    <a:lnTo>
                      <a:pt x="191" y="13"/>
                    </a:lnTo>
                    <a:lnTo>
                      <a:pt x="221" y="24"/>
                    </a:lnTo>
                    <a:lnTo>
                      <a:pt x="236" y="29"/>
                    </a:lnTo>
                    <a:lnTo>
                      <a:pt x="244" y="34"/>
                    </a:lnTo>
                    <a:lnTo>
                      <a:pt x="255" y="41"/>
                    </a:lnTo>
                    <a:lnTo>
                      <a:pt x="286" y="66"/>
                    </a:lnTo>
                    <a:lnTo>
                      <a:pt x="294" y="83"/>
                    </a:lnTo>
                    <a:lnTo>
                      <a:pt x="302" y="105"/>
                    </a:lnTo>
                    <a:lnTo>
                      <a:pt x="302" y="125"/>
                    </a:lnTo>
                    <a:lnTo>
                      <a:pt x="300" y="147"/>
                    </a:lnTo>
                    <a:lnTo>
                      <a:pt x="293" y="165"/>
                    </a:lnTo>
                    <a:lnTo>
                      <a:pt x="284" y="190"/>
                    </a:lnTo>
                    <a:lnTo>
                      <a:pt x="270" y="208"/>
                    </a:lnTo>
                    <a:lnTo>
                      <a:pt x="255" y="224"/>
                    </a:lnTo>
                    <a:lnTo>
                      <a:pt x="229" y="243"/>
                    </a:lnTo>
                    <a:lnTo>
                      <a:pt x="207" y="251"/>
                    </a:lnTo>
                    <a:lnTo>
                      <a:pt x="173" y="258"/>
                    </a:lnTo>
                    <a:lnTo>
                      <a:pt x="126" y="260"/>
                    </a:lnTo>
                    <a:lnTo>
                      <a:pt x="90" y="256"/>
                    </a:lnTo>
                    <a:lnTo>
                      <a:pt x="70" y="248"/>
                    </a:lnTo>
                    <a:lnTo>
                      <a:pt x="47" y="240"/>
                    </a:lnTo>
                    <a:lnTo>
                      <a:pt x="38" y="223"/>
                    </a:lnTo>
                    <a:lnTo>
                      <a:pt x="29" y="214"/>
                    </a:lnTo>
                    <a:lnTo>
                      <a:pt x="13" y="194"/>
                    </a:lnTo>
                    <a:lnTo>
                      <a:pt x="3" y="176"/>
                    </a:lnTo>
                    <a:lnTo>
                      <a:pt x="0" y="153"/>
                    </a:lnTo>
                    <a:lnTo>
                      <a:pt x="2" y="91"/>
                    </a:lnTo>
                    <a:lnTo>
                      <a:pt x="37" y="39"/>
                    </a:lnTo>
                    <a:lnTo>
                      <a:pt x="56" y="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" name="Rectangle 572"/>
            <p:cNvSpPr>
              <a:spLocks noChangeArrowheads="1"/>
            </p:cNvSpPr>
            <p:nvPr/>
          </p:nvSpPr>
          <p:spPr bwMode="auto">
            <a:xfrm>
              <a:off x="6206443" y="5275540"/>
              <a:ext cx="322262" cy="207963"/>
            </a:xfrm>
            <a:prstGeom prst="rect">
              <a:avLst/>
            </a:pr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73" name="Rectangle 573"/>
            <p:cNvSpPr>
              <a:spLocks noChangeArrowheads="1"/>
            </p:cNvSpPr>
            <p:nvPr/>
          </p:nvSpPr>
          <p:spPr bwMode="auto">
            <a:xfrm>
              <a:off x="6717618" y="5273953"/>
              <a:ext cx="21653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latin typeface="Arial" charset="0"/>
                </a:rPr>
                <a:t>Mafic - ultramafic outcrop</a:t>
              </a:r>
              <a:endParaRPr lang="en-US" dirty="0"/>
            </a:p>
          </p:txBody>
        </p:sp>
        <p:grpSp>
          <p:nvGrpSpPr>
            <p:cNvPr id="574" name="Group 574"/>
            <p:cNvGrpSpPr>
              <a:grpSpLocks/>
            </p:cNvGrpSpPr>
            <p:nvPr/>
          </p:nvGrpSpPr>
          <p:grpSpPr bwMode="auto">
            <a:xfrm>
              <a:off x="2925080" y="3414990"/>
              <a:ext cx="1998663" cy="1031875"/>
              <a:chOff x="1864" y="1644"/>
              <a:chExt cx="1259" cy="650"/>
            </a:xfrm>
          </p:grpSpPr>
          <p:sp>
            <p:nvSpPr>
              <p:cNvPr id="575" name="Freeform 575"/>
              <p:cNvSpPr>
                <a:spLocks/>
              </p:cNvSpPr>
              <p:nvPr/>
            </p:nvSpPr>
            <p:spPr bwMode="auto">
              <a:xfrm>
                <a:off x="2543" y="1938"/>
                <a:ext cx="32" cy="29"/>
              </a:xfrm>
              <a:custGeom>
                <a:avLst/>
                <a:gdLst>
                  <a:gd name="T0" fmla="*/ 0 w 95"/>
                  <a:gd name="T1" fmla="*/ 0 h 85"/>
                  <a:gd name="T2" fmla="*/ 0 w 95"/>
                  <a:gd name="T3" fmla="*/ 0 h 85"/>
                  <a:gd name="T4" fmla="*/ 0 w 95"/>
                  <a:gd name="T5" fmla="*/ 0 h 85"/>
                  <a:gd name="T6" fmla="*/ 0 w 95"/>
                  <a:gd name="T7" fmla="*/ 0 h 85"/>
                  <a:gd name="T8" fmla="*/ 0 w 95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85">
                    <a:moveTo>
                      <a:pt x="69" y="0"/>
                    </a:moveTo>
                    <a:lnTo>
                      <a:pt x="95" y="40"/>
                    </a:lnTo>
                    <a:lnTo>
                      <a:pt x="25" y="85"/>
                    </a:lnTo>
                    <a:lnTo>
                      <a:pt x="0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6" name="Group 576"/>
              <p:cNvGrpSpPr>
                <a:grpSpLocks/>
              </p:cNvGrpSpPr>
              <p:nvPr/>
            </p:nvGrpSpPr>
            <p:grpSpPr bwMode="auto">
              <a:xfrm>
                <a:off x="1864" y="1644"/>
                <a:ext cx="1259" cy="650"/>
                <a:chOff x="1864" y="1644"/>
                <a:chExt cx="1259" cy="650"/>
              </a:xfrm>
            </p:grpSpPr>
            <p:grpSp>
              <p:nvGrpSpPr>
                <p:cNvPr id="577" name="Group 577"/>
                <p:cNvGrpSpPr>
                  <a:grpSpLocks/>
                </p:cNvGrpSpPr>
                <p:nvPr/>
              </p:nvGrpSpPr>
              <p:grpSpPr bwMode="auto">
                <a:xfrm>
                  <a:off x="1864" y="1953"/>
                  <a:ext cx="687" cy="341"/>
                  <a:chOff x="1864" y="1953"/>
                  <a:chExt cx="687" cy="341"/>
                </a:xfrm>
              </p:grpSpPr>
              <p:grpSp>
                <p:nvGrpSpPr>
                  <p:cNvPr id="587" name="Group 578"/>
                  <p:cNvGrpSpPr>
                    <a:grpSpLocks/>
                  </p:cNvGrpSpPr>
                  <p:nvPr/>
                </p:nvGrpSpPr>
                <p:grpSpPr bwMode="auto">
                  <a:xfrm>
                    <a:off x="1864" y="2000"/>
                    <a:ext cx="612" cy="294"/>
                    <a:chOff x="1864" y="2000"/>
                    <a:chExt cx="612" cy="294"/>
                  </a:xfrm>
                </p:grpSpPr>
                <p:sp>
                  <p:nvSpPr>
                    <p:cNvPr id="589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2301" y="2044"/>
                      <a:ext cx="94" cy="60"/>
                    </a:xfrm>
                    <a:custGeom>
                      <a:avLst/>
                      <a:gdLst>
                        <a:gd name="T0" fmla="*/ 0 w 281"/>
                        <a:gd name="T1" fmla="*/ 0 h 180"/>
                        <a:gd name="T2" fmla="*/ 0 w 281"/>
                        <a:gd name="T3" fmla="*/ 0 h 180"/>
                        <a:gd name="T4" fmla="*/ 0 w 281"/>
                        <a:gd name="T5" fmla="*/ 0 h 180"/>
                        <a:gd name="T6" fmla="*/ 0 w 281"/>
                        <a:gd name="T7" fmla="*/ 0 h 180"/>
                        <a:gd name="T8" fmla="*/ 0 w 281"/>
                        <a:gd name="T9" fmla="*/ 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1" h="180">
                          <a:moveTo>
                            <a:pt x="258" y="0"/>
                          </a:moveTo>
                          <a:lnTo>
                            <a:pt x="281" y="42"/>
                          </a:lnTo>
                          <a:lnTo>
                            <a:pt x="22" y="180"/>
                          </a:lnTo>
                          <a:lnTo>
                            <a:pt x="0" y="138"/>
                          </a:lnTo>
                          <a:lnTo>
                            <a:pt x="258" y="0"/>
                          </a:lnTo>
                          <a:close/>
                        </a:path>
                      </a:pathLst>
                    </a:custGeom>
                    <a:solidFill>
                      <a:srgbClr val="3366FF"/>
                    </a:solidFill>
                    <a:ln w="9525">
                      <a:solidFill>
                        <a:srgbClr val="33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90" name="Group 5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4" y="2000"/>
                      <a:ext cx="612" cy="294"/>
                      <a:chOff x="1864" y="2000"/>
                      <a:chExt cx="612" cy="294"/>
                    </a:xfrm>
                  </p:grpSpPr>
                  <p:sp>
                    <p:nvSpPr>
                      <p:cNvPr id="591" name="Freeform 5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55" y="2138"/>
                        <a:ext cx="54" cy="37"/>
                      </a:xfrm>
                      <a:custGeom>
                        <a:avLst/>
                        <a:gdLst>
                          <a:gd name="T0" fmla="*/ 0 w 162"/>
                          <a:gd name="T1" fmla="*/ 0 h 110"/>
                          <a:gd name="T2" fmla="*/ 0 w 162"/>
                          <a:gd name="T3" fmla="*/ 0 h 110"/>
                          <a:gd name="T4" fmla="*/ 0 w 162"/>
                          <a:gd name="T5" fmla="*/ 0 h 110"/>
                          <a:gd name="T6" fmla="*/ 0 w 162"/>
                          <a:gd name="T7" fmla="*/ 0 h 110"/>
                          <a:gd name="T8" fmla="*/ 0 w 162"/>
                          <a:gd name="T9" fmla="*/ 0 h 1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62" h="110">
                            <a:moveTo>
                              <a:pt x="142" y="0"/>
                            </a:moveTo>
                            <a:lnTo>
                              <a:pt x="162" y="43"/>
                            </a:lnTo>
                            <a:lnTo>
                              <a:pt x="20" y="110"/>
                            </a:lnTo>
                            <a:lnTo>
                              <a:pt x="0" y="65"/>
                            </a:lnTo>
                            <a:lnTo>
                              <a:pt x="142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solidFill>
                          <a:srgbClr val="3366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92" name="Group 5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4" y="2000"/>
                        <a:ext cx="612" cy="294"/>
                        <a:chOff x="1864" y="2000"/>
                        <a:chExt cx="612" cy="294"/>
                      </a:xfrm>
                    </p:grpSpPr>
                    <p:sp>
                      <p:nvSpPr>
                        <p:cNvPr id="593" name="Freeform 5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2" y="2223"/>
                          <a:ext cx="18" cy="20"/>
                        </a:xfrm>
                        <a:custGeom>
                          <a:avLst/>
                          <a:gdLst>
                            <a:gd name="T0" fmla="*/ 0 w 52"/>
                            <a:gd name="T1" fmla="*/ 0 h 59"/>
                            <a:gd name="T2" fmla="*/ 0 w 52"/>
                            <a:gd name="T3" fmla="*/ 0 h 59"/>
                            <a:gd name="T4" fmla="*/ 0 w 52"/>
                            <a:gd name="T5" fmla="*/ 0 h 59"/>
                            <a:gd name="T6" fmla="*/ 0 w 52"/>
                            <a:gd name="T7" fmla="*/ 0 h 59"/>
                            <a:gd name="T8" fmla="*/ 0 w 52"/>
                            <a:gd name="T9" fmla="*/ 0 h 5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52" h="59">
                              <a:moveTo>
                                <a:pt x="31" y="0"/>
                              </a:moveTo>
                              <a:lnTo>
                                <a:pt x="52" y="44"/>
                              </a:lnTo>
                              <a:lnTo>
                                <a:pt x="19" y="59"/>
                              </a:lnTo>
                              <a:lnTo>
                                <a:pt x="0" y="14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4" name="Freeform 5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6" y="2192"/>
                          <a:ext cx="30" cy="25"/>
                        </a:xfrm>
                        <a:custGeom>
                          <a:avLst/>
                          <a:gdLst>
                            <a:gd name="T0" fmla="*/ 0 w 90"/>
                            <a:gd name="T1" fmla="*/ 0 h 77"/>
                            <a:gd name="T2" fmla="*/ 0 w 90"/>
                            <a:gd name="T3" fmla="*/ 0 h 77"/>
                            <a:gd name="T4" fmla="*/ 0 w 90"/>
                            <a:gd name="T5" fmla="*/ 0 h 77"/>
                            <a:gd name="T6" fmla="*/ 0 w 90"/>
                            <a:gd name="T7" fmla="*/ 0 h 77"/>
                            <a:gd name="T8" fmla="*/ 0 w 90"/>
                            <a:gd name="T9" fmla="*/ 0 h 77"/>
                            <a:gd name="T10" fmla="*/ 0 w 90"/>
                            <a:gd name="T11" fmla="*/ 0 h 77"/>
                            <a:gd name="T12" fmla="*/ 0 w 90"/>
                            <a:gd name="T13" fmla="*/ 0 h 77"/>
                            <a:gd name="T14" fmla="*/ 0 w 90"/>
                            <a:gd name="T15" fmla="*/ 0 h 77"/>
                            <a:gd name="T16" fmla="*/ 0 w 90"/>
                            <a:gd name="T17" fmla="*/ 0 h 77"/>
                            <a:gd name="T18" fmla="*/ 0 w 90"/>
                            <a:gd name="T19" fmla="*/ 0 h 7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90" h="77">
                              <a:moveTo>
                                <a:pt x="70" y="0"/>
                              </a:moveTo>
                              <a:lnTo>
                                <a:pt x="69" y="2"/>
                              </a:lnTo>
                              <a:lnTo>
                                <a:pt x="0" y="33"/>
                              </a:lnTo>
                              <a:lnTo>
                                <a:pt x="20" y="77"/>
                              </a:lnTo>
                              <a:lnTo>
                                <a:pt x="90" y="45"/>
                              </a:lnTo>
                              <a:lnTo>
                                <a:pt x="70" y="0"/>
                              </a:lnTo>
                              <a:lnTo>
                                <a:pt x="69" y="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595" name="Group 5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64" y="2000"/>
                          <a:ext cx="612" cy="294"/>
                          <a:chOff x="1864" y="2000"/>
                          <a:chExt cx="612" cy="294"/>
                        </a:xfrm>
                      </p:grpSpPr>
                      <p:sp>
                        <p:nvSpPr>
                          <p:cNvPr id="596" name="Freeform 5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64" y="2256"/>
                            <a:ext cx="73" cy="38"/>
                          </a:xfrm>
                          <a:custGeom>
                            <a:avLst/>
                            <a:gdLst>
                              <a:gd name="T0" fmla="*/ 0 w 220"/>
                              <a:gd name="T1" fmla="*/ 0 h 114"/>
                              <a:gd name="T2" fmla="*/ 0 w 220"/>
                              <a:gd name="T3" fmla="*/ 0 h 114"/>
                              <a:gd name="T4" fmla="*/ 0 w 220"/>
                              <a:gd name="T5" fmla="*/ 0 h 114"/>
                              <a:gd name="T6" fmla="*/ 0 w 220"/>
                              <a:gd name="T7" fmla="*/ 0 h 114"/>
                              <a:gd name="T8" fmla="*/ 0 w 220"/>
                              <a:gd name="T9" fmla="*/ 0 h 114"/>
                              <a:gd name="T10" fmla="*/ 0 w 220"/>
                              <a:gd name="T11" fmla="*/ 0 h 114"/>
                              <a:gd name="T12" fmla="*/ 0 w 220"/>
                              <a:gd name="T13" fmla="*/ 0 h 114"/>
                              <a:gd name="T14" fmla="*/ 0 w 220"/>
                              <a:gd name="T15" fmla="*/ 0 h 114"/>
                              <a:gd name="T16" fmla="*/ 0 w 220"/>
                              <a:gd name="T17" fmla="*/ 0 h 114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220" h="114">
                                <a:moveTo>
                                  <a:pt x="220" y="45"/>
                                </a:moveTo>
                                <a:lnTo>
                                  <a:pt x="203" y="0"/>
                                </a:lnTo>
                                <a:lnTo>
                                  <a:pt x="0" y="69"/>
                                </a:lnTo>
                                <a:lnTo>
                                  <a:pt x="15" y="114"/>
                                </a:lnTo>
                                <a:lnTo>
                                  <a:pt x="218" y="45"/>
                                </a:lnTo>
                                <a:lnTo>
                                  <a:pt x="220" y="45"/>
                                </a:lnTo>
                                <a:lnTo>
                                  <a:pt x="218" y="45"/>
                                </a:lnTo>
                                <a:lnTo>
                                  <a:pt x="22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66FF"/>
                          </a:solidFill>
                          <a:ln w="9525">
                            <a:solidFill>
                              <a:srgbClr val="33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97" name="Freeform 5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931" y="2228"/>
                            <a:ext cx="78" cy="43"/>
                          </a:xfrm>
                          <a:custGeom>
                            <a:avLst/>
                            <a:gdLst>
                              <a:gd name="T0" fmla="*/ 0 w 232"/>
                              <a:gd name="T1" fmla="*/ 0 h 130"/>
                              <a:gd name="T2" fmla="*/ 0 w 232"/>
                              <a:gd name="T3" fmla="*/ 0 h 130"/>
                              <a:gd name="T4" fmla="*/ 0 w 232"/>
                              <a:gd name="T5" fmla="*/ 0 h 130"/>
                              <a:gd name="T6" fmla="*/ 0 w 232"/>
                              <a:gd name="T7" fmla="*/ 0 h 130"/>
                              <a:gd name="T8" fmla="*/ 0 w 232"/>
                              <a:gd name="T9" fmla="*/ 0 h 130"/>
                              <a:gd name="T10" fmla="*/ 0 w 232"/>
                              <a:gd name="T11" fmla="*/ 0 h 130"/>
                              <a:gd name="T12" fmla="*/ 0 w 232"/>
                              <a:gd name="T13" fmla="*/ 0 h 130"/>
                              <a:gd name="T14" fmla="*/ 0 w 232"/>
                              <a:gd name="T15" fmla="*/ 0 h 130"/>
                              <a:gd name="T16" fmla="*/ 0 w 232"/>
                              <a:gd name="T17" fmla="*/ 0 h 13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232" h="130">
                                <a:moveTo>
                                  <a:pt x="232" y="45"/>
                                </a:moveTo>
                                <a:lnTo>
                                  <a:pt x="214" y="0"/>
                                </a:lnTo>
                                <a:lnTo>
                                  <a:pt x="0" y="86"/>
                                </a:lnTo>
                                <a:lnTo>
                                  <a:pt x="18" y="130"/>
                                </a:lnTo>
                                <a:lnTo>
                                  <a:pt x="231" y="45"/>
                                </a:lnTo>
                                <a:lnTo>
                                  <a:pt x="232" y="45"/>
                                </a:lnTo>
                                <a:lnTo>
                                  <a:pt x="231" y="45"/>
                                </a:lnTo>
                                <a:lnTo>
                                  <a:pt x="232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66FF"/>
                          </a:solidFill>
                          <a:ln w="9525">
                            <a:solidFill>
                              <a:srgbClr val="33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98" name="Freeform 5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80" y="2160"/>
                            <a:ext cx="82" cy="47"/>
                          </a:xfrm>
                          <a:custGeom>
                            <a:avLst/>
                            <a:gdLst>
                              <a:gd name="T0" fmla="*/ 0 w 247"/>
                              <a:gd name="T1" fmla="*/ 0 h 140"/>
                              <a:gd name="T2" fmla="*/ 0 w 247"/>
                              <a:gd name="T3" fmla="*/ 0 h 140"/>
                              <a:gd name="T4" fmla="*/ 0 w 247"/>
                              <a:gd name="T5" fmla="*/ 0 h 140"/>
                              <a:gd name="T6" fmla="*/ 0 w 247"/>
                              <a:gd name="T7" fmla="*/ 0 h 140"/>
                              <a:gd name="T8" fmla="*/ 0 w 247"/>
                              <a:gd name="T9" fmla="*/ 0 h 140"/>
                              <a:gd name="T10" fmla="*/ 0 w 247"/>
                              <a:gd name="T11" fmla="*/ 0 h 140"/>
                              <a:gd name="T12" fmla="*/ 0 w 247"/>
                              <a:gd name="T13" fmla="*/ 0 h 140"/>
                              <a:gd name="T14" fmla="*/ 0 w 247"/>
                              <a:gd name="T15" fmla="*/ 0 h 140"/>
                              <a:gd name="T16" fmla="*/ 0 w 247"/>
                              <a:gd name="T17" fmla="*/ 0 h 14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247" h="140">
                                <a:moveTo>
                                  <a:pt x="247" y="45"/>
                                </a:moveTo>
                                <a:lnTo>
                                  <a:pt x="228" y="0"/>
                                </a:lnTo>
                                <a:lnTo>
                                  <a:pt x="0" y="95"/>
                                </a:lnTo>
                                <a:lnTo>
                                  <a:pt x="19" y="140"/>
                                </a:lnTo>
                                <a:lnTo>
                                  <a:pt x="246" y="45"/>
                                </a:lnTo>
                                <a:lnTo>
                                  <a:pt x="247" y="45"/>
                                </a:lnTo>
                                <a:lnTo>
                                  <a:pt x="246" y="45"/>
                                </a:lnTo>
                                <a:lnTo>
                                  <a:pt x="247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66FF"/>
                          </a:solidFill>
                          <a:ln w="9525">
                            <a:solidFill>
                              <a:srgbClr val="33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99" name="Freeform 5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46" y="2090"/>
                            <a:ext cx="63" cy="42"/>
                          </a:xfrm>
                          <a:custGeom>
                            <a:avLst/>
                            <a:gdLst>
                              <a:gd name="T0" fmla="*/ 0 w 189"/>
                              <a:gd name="T1" fmla="*/ 0 h 126"/>
                              <a:gd name="T2" fmla="*/ 0 w 189"/>
                              <a:gd name="T3" fmla="*/ 0 h 126"/>
                              <a:gd name="T4" fmla="*/ 0 w 189"/>
                              <a:gd name="T5" fmla="*/ 0 h 126"/>
                              <a:gd name="T6" fmla="*/ 0 w 189"/>
                              <a:gd name="T7" fmla="*/ 0 h 126"/>
                              <a:gd name="T8" fmla="*/ 0 w 189"/>
                              <a:gd name="T9" fmla="*/ 0 h 126"/>
                              <a:gd name="T10" fmla="*/ 0 w 189"/>
                              <a:gd name="T11" fmla="*/ 0 h 126"/>
                              <a:gd name="T12" fmla="*/ 0 w 189"/>
                              <a:gd name="T13" fmla="*/ 0 h 126"/>
                              <a:gd name="T14" fmla="*/ 0 w 189"/>
                              <a:gd name="T15" fmla="*/ 0 h 126"/>
                              <a:gd name="T16" fmla="*/ 0 w 189"/>
                              <a:gd name="T17" fmla="*/ 0 h 12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89" h="126">
                                <a:moveTo>
                                  <a:pt x="189" y="43"/>
                                </a:moveTo>
                                <a:lnTo>
                                  <a:pt x="167" y="0"/>
                                </a:lnTo>
                                <a:lnTo>
                                  <a:pt x="0" y="83"/>
                                </a:lnTo>
                                <a:lnTo>
                                  <a:pt x="22" y="126"/>
                                </a:lnTo>
                                <a:lnTo>
                                  <a:pt x="189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66FF"/>
                          </a:solidFill>
                          <a:ln w="9525">
                            <a:solidFill>
                              <a:srgbClr val="33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00" name="Freeform 5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0" y="2000"/>
                            <a:ext cx="46" cy="35"/>
                          </a:xfrm>
                          <a:custGeom>
                            <a:avLst/>
                            <a:gdLst>
                              <a:gd name="T0" fmla="*/ 0 w 138"/>
                              <a:gd name="T1" fmla="*/ 0 h 104"/>
                              <a:gd name="T2" fmla="*/ 0 w 138"/>
                              <a:gd name="T3" fmla="*/ 0 h 104"/>
                              <a:gd name="T4" fmla="*/ 0 w 138"/>
                              <a:gd name="T5" fmla="*/ 0 h 104"/>
                              <a:gd name="T6" fmla="*/ 0 w 138"/>
                              <a:gd name="T7" fmla="*/ 0 h 104"/>
                              <a:gd name="T8" fmla="*/ 0 w 138"/>
                              <a:gd name="T9" fmla="*/ 0 h 104"/>
                              <a:gd name="T10" fmla="*/ 0 w 138"/>
                              <a:gd name="T11" fmla="*/ 0 h 104"/>
                              <a:gd name="T12" fmla="*/ 0 w 138"/>
                              <a:gd name="T13" fmla="*/ 0 h 104"/>
                              <a:gd name="T14" fmla="*/ 0 w 138"/>
                              <a:gd name="T15" fmla="*/ 0 h 104"/>
                              <a:gd name="T16" fmla="*/ 0 w 138"/>
                              <a:gd name="T17" fmla="*/ 0 h 104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38" h="104">
                                <a:moveTo>
                                  <a:pt x="138" y="41"/>
                                </a:moveTo>
                                <a:lnTo>
                                  <a:pt x="114" y="0"/>
                                </a:lnTo>
                                <a:lnTo>
                                  <a:pt x="0" y="62"/>
                                </a:lnTo>
                                <a:lnTo>
                                  <a:pt x="23" y="104"/>
                                </a:lnTo>
                                <a:lnTo>
                                  <a:pt x="137" y="42"/>
                                </a:lnTo>
                                <a:lnTo>
                                  <a:pt x="138" y="41"/>
                                </a:lnTo>
                                <a:lnTo>
                                  <a:pt x="137" y="42"/>
                                </a:lnTo>
                                <a:lnTo>
                                  <a:pt x="138" y="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66FF"/>
                          </a:solidFill>
                          <a:ln w="9525">
                            <a:solidFill>
                              <a:srgbClr val="33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88" name="Freeform 591"/>
                  <p:cNvSpPr>
                    <a:spLocks/>
                  </p:cNvSpPr>
                  <p:nvPr/>
                </p:nvSpPr>
                <p:spPr bwMode="auto">
                  <a:xfrm>
                    <a:off x="2467" y="1953"/>
                    <a:ext cx="84" cy="61"/>
                  </a:xfrm>
                  <a:custGeom>
                    <a:avLst/>
                    <a:gdLst>
                      <a:gd name="T0" fmla="*/ 0 w 252"/>
                      <a:gd name="T1" fmla="*/ 0 h 182"/>
                      <a:gd name="T2" fmla="*/ 0 w 252"/>
                      <a:gd name="T3" fmla="*/ 0 h 182"/>
                      <a:gd name="T4" fmla="*/ 0 w 252"/>
                      <a:gd name="T5" fmla="*/ 0 h 182"/>
                      <a:gd name="T6" fmla="*/ 0 w 252"/>
                      <a:gd name="T7" fmla="*/ 0 h 182"/>
                      <a:gd name="T8" fmla="*/ 0 w 252"/>
                      <a:gd name="T9" fmla="*/ 0 h 182"/>
                      <a:gd name="T10" fmla="*/ 0 w 252"/>
                      <a:gd name="T11" fmla="*/ 0 h 182"/>
                      <a:gd name="T12" fmla="*/ 0 w 252"/>
                      <a:gd name="T13" fmla="*/ 0 h 182"/>
                      <a:gd name="T14" fmla="*/ 0 w 252"/>
                      <a:gd name="T15" fmla="*/ 0 h 182"/>
                      <a:gd name="T16" fmla="*/ 0 w 252"/>
                      <a:gd name="T17" fmla="*/ 0 h 18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52" h="182">
                        <a:moveTo>
                          <a:pt x="252" y="40"/>
                        </a:moveTo>
                        <a:lnTo>
                          <a:pt x="227" y="0"/>
                        </a:lnTo>
                        <a:lnTo>
                          <a:pt x="0" y="142"/>
                        </a:lnTo>
                        <a:lnTo>
                          <a:pt x="25" y="182"/>
                        </a:lnTo>
                        <a:lnTo>
                          <a:pt x="252" y="4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8" name="Group 592"/>
                <p:cNvGrpSpPr>
                  <a:grpSpLocks/>
                </p:cNvGrpSpPr>
                <p:nvPr/>
              </p:nvGrpSpPr>
              <p:grpSpPr bwMode="auto">
                <a:xfrm>
                  <a:off x="2606" y="1644"/>
                  <a:ext cx="517" cy="282"/>
                  <a:chOff x="2606" y="1644"/>
                  <a:chExt cx="517" cy="282"/>
                </a:xfrm>
              </p:grpSpPr>
              <p:sp>
                <p:nvSpPr>
                  <p:cNvPr id="579" name="Freeform 593"/>
                  <p:cNvSpPr>
                    <a:spLocks/>
                  </p:cNvSpPr>
                  <p:nvPr/>
                </p:nvSpPr>
                <p:spPr bwMode="auto">
                  <a:xfrm>
                    <a:off x="2606" y="1878"/>
                    <a:ext cx="60" cy="48"/>
                  </a:xfrm>
                  <a:custGeom>
                    <a:avLst/>
                    <a:gdLst>
                      <a:gd name="T0" fmla="*/ 0 w 178"/>
                      <a:gd name="T1" fmla="*/ 0 h 143"/>
                      <a:gd name="T2" fmla="*/ 0 w 178"/>
                      <a:gd name="T3" fmla="*/ 0 h 143"/>
                      <a:gd name="T4" fmla="*/ 0 w 178"/>
                      <a:gd name="T5" fmla="*/ 0 h 143"/>
                      <a:gd name="T6" fmla="*/ 0 w 178"/>
                      <a:gd name="T7" fmla="*/ 0 h 143"/>
                      <a:gd name="T8" fmla="*/ 0 w 178"/>
                      <a:gd name="T9" fmla="*/ 0 h 143"/>
                      <a:gd name="T10" fmla="*/ 0 w 178"/>
                      <a:gd name="T11" fmla="*/ 0 h 143"/>
                      <a:gd name="T12" fmla="*/ 0 w 178"/>
                      <a:gd name="T13" fmla="*/ 0 h 143"/>
                      <a:gd name="T14" fmla="*/ 0 w 178"/>
                      <a:gd name="T15" fmla="*/ 0 h 143"/>
                      <a:gd name="T16" fmla="*/ 0 w 178"/>
                      <a:gd name="T17" fmla="*/ 0 h 143"/>
                      <a:gd name="T18" fmla="*/ 0 w 178"/>
                      <a:gd name="T19" fmla="*/ 0 h 14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78" h="143">
                        <a:moveTo>
                          <a:pt x="153" y="0"/>
                        </a:moveTo>
                        <a:lnTo>
                          <a:pt x="151" y="1"/>
                        </a:lnTo>
                        <a:lnTo>
                          <a:pt x="0" y="103"/>
                        </a:lnTo>
                        <a:lnTo>
                          <a:pt x="27" y="143"/>
                        </a:lnTo>
                        <a:lnTo>
                          <a:pt x="178" y="41"/>
                        </a:lnTo>
                        <a:lnTo>
                          <a:pt x="153" y="0"/>
                        </a:lnTo>
                        <a:lnTo>
                          <a:pt x="152" y="1"/>
                        </a:lnTo>
                        <a:lnTo>
                          <a:pt x="151" y="1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 594"/>
                  <p:cNvSpPr>
                    <a:spLocks/>
                  </p:cNvSpPr>
                  <p:nvPr/>
                </p:nvSpPr>
                <p:spPr bwMode="auto">
                  <a:xfrm>
                    <a:off x="2657" y="1849"/>
                    <a:ext cx="61" cy="43"/>
                  </a:xfrm>
                  <a:custGeom>
                    <a:avLst/>
                    <a:gdLst>
                      <a:gd name="T0" fmla="*/ 0 w 181"/>
                      <a:gd name="T1" fmla="*/ 0 h 129"/>
                      <a:gd name="T2" fmla="*/ 0 w 181"/>
                      <a:gd name="T3" fmla="*/ 0 h 129"/>
                      <a:gd name="T4" fmla="*/ 0 w 181"/>
                      <a:gd name="T5" fmla="*/ 0 h 129"/>
                      <a:gd name="T6" fmla="*/ 0 w 181"/>
                      <a:gd name="T7" fmla="*/ 0 h 129"/>
                      <a:gd name="T8" fmla="*/ 0 w 181"/>
                      <a:gd name="T9" fmla="*/ 0 h 129"/>
                      <a:gd name="T10" fmla="*/ 0 w 181"/>
                      <a:gd name="T11" fmla="*/ 0 h 129"/>
                      <a:gd name="T12" fmla="*/ 0 w 181"/>
                      <a:gd name="T13" fmla="*/ 0 h 129"/>
                      <a:gd name="T14" fmla="*/ 0 w 181"/>
                      <a:gd name="T15" fmla="*/ 0 h 129"/>
                      <a:gd name="T16" fmla="*/ 0 w 181"/>
                      <a:gd name="T17" fmla="*/ 0 h 1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1" h="129">
                        <a:moveTo>
                          <a:pt x="181" y="42"/>
                        </a:moveTo>
                        <a:lnTo>
                          <a:pt x="158" y="0"/>
                        </a:lnTo>
                        <a:lnTo>
                          <a:pt x="0" y="87"/>
                        </a:lnTo>
                        <a:lnTo>
                          <a:pt x="23" y="129"/>
                        </a:lnTo>
                        <a:lnTo>
                          <a:pt x="181" y="42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 595"/>
                  <p:cNvSpPr>
                    <a:spLocks/>
                  </p:cNvSpPr>
                  <p:nvPr/>
                </p:nvSpPr>
                <p:spPr bwMode="auto">
                  <a:xfrm>
                    <a:off x="2710" y="1830"/>
                    <a:ext cx="42" cy="33"/>
                  </a:xfrm>
                  <a:custGeom>
                    <a:avLst/>
                    <a:gdLst>
                      <a:gd name="T0" fmla="*/ 0 w 125"/>
                      <a:gd name="T1" fmla="*/ 0 h 100"/>
                      <a:gd name="T2" fmla="*/ 0 w 125"/>
                      <a:gd name="T3" fmla="*/ 0 h 100"/>
                      <a:gd name="T4" fmla="*/ 0 w 125"/>
                      <a:gd name="T5" fmla="*/ 0 h 100"/>
                      <a:gd name="T6" fmla="*/ 0 w 125"/>
                      <a:gd name="T7" fmla="*/ 0 h 100"/>
                      <a:gd name="T8" fmla="*/ 0 w 125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5" h="100">
                        <a:moveTo>
                          <a:pt x="101" y="0"/>
                        </a:moveTo>
                        <a:lnTo>
                          <a:pt x="125" y="42"/>
                        </a:lnTo>
                        <a:lnTo>
                          <a:pt x="23" y="100"/>
                        </a:lnTo>
                        <a:lnTo>
                          <a:pt x="0" y="58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 596"/>
                  <p:cNvSpPr>
                    <a:spLocks/>
                  </p:cNvSpPr>
                  <p:nvPr/>
                </p:nvSpPr>
                <p:spPr bwMode="auto">
                  <a:xfrm>
                    <a:off x="2786" y="1780"/>
                    <a:ext cx="53" cy="40"/>
                  </a:xfrm>
                  <a:custGeom>
                    <a:avLst/>
                    <a:gdLst>
                      <a:gd name="T0" fmla="*/ 0 w 159"/>
                      <a:gd name="T1" fmla="*/ 0 h 120"/>
                      <a:gd name="T2" fmla="*/ 0 w 159"/>
                      <a:gd name="T3" fmla="*/ 0 h 120"/>
                      <a:gd name="T4" fmla="*/ 0 w 159"/>
                      <a:gd name="T5" fmla="*/ 0 h 120"/>
                      <a:gd name="T6" fmla="*/ 0 w 159"/>
                      <a:gd name="T7" fmla="*/ 0 h 120"/>
                      <a:gd name="T8" fmla="*/ 0 w 159"/>
                      <a:gd name="T9" fmla="*/ 0 h 120"/>
                      <a:gd name="T10" fmla="*/ 0 w 159"/>
                      <a:gd name="T11" fmla="*/ 0 h 120"/>
                      <a:gd name="T12" fmla="*/ 0 w 159"/>
                      <a:gd name="T13" fmla="*/ 0 h 120"/>
                      <a:gd name="T14" fmla="*/ 0 w 159"/>
                      <a:gd name="T15" fmla="*/ 0 h 120"/>
                      <a:gd name="T16" fmla="*/ 0 w 159"/>
                      <a:gd name="T17" fmla="*/ 0 h 120"/>
                      <a:gd name="T18" fmla="*/ 0 w 159"/>
                      <a:gd name="T19" fmla="*/ 0 h 1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9" h="120">
                        <a:moveTo>
                          <a:pt x="137" y="0"/>
                        </a:moveTo>
                        <a:lnTo>
                          <a:pt x="136" y="1"/>
                        </a:lnTo>
                        <a:lnTo>
                          <a:pt x="0" y="79"/>
                        </a:lnTo>
                        <a:lnTo>
                          <a:pt x="23" y="120"/>
                        </a:lnTo>
                        <a:lnTo>
                          <a:pt x="159" y="42"/>
                        </a:lnTo>
                        <a:lnTo>
                          <a:pt x="137" y="0"/>
                        </a:lnTo>
                        <a:lnTo>
                          <a:pt x="136" y="1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 597"/>
                  <p:cNvSpPr>
                    <a:spLocks/>
                  </p:cNvSpPr>
                  <p:nvPr/>
                </p:nvSpPr>
                <p:spPr bwMode="auto">
                  <a:xfrm>
                    <a:off x="2831" y="1748"/>
                    <a:ext cx="77" cy="47"/>
                  </a:xfrm>
                  <a:custGeom>
                    <a:avLst/>
                    <a:gdLst>
                      <a:gd name="T0" fmla="*/ 0 w 231"/>
                      <a:gd name="T1" fmla="*/ 0 h 141"/>
                      <a:gd name="T2" fmla="*/ 0 w 231"/>
                      <a:gd name="T3" fmla="*/ 0 h 141"/>
                      <a:gd name="T4" fmla="*/ 0 w 231"/>
                      <a:gd name="T5" fmla="*/ 0 h 141"/>
                      <a:gd name="T6" fmla="*/ 0 w 231"/>
                      <a:gd name="T7" fmla="*/ 0 h 141"/>
                      <a:gd name="T8" fmla="*/ 0 w 231"/>
                      <a:gd name="T9" fmla="*/ 0 h 141"/>
                      <a:gd name="T10" fmla="*/ 0 w 231"/>
                      <a:gd name="T11" fmla="*/ 0 h 141"/>
                      <a:gd name="T12" fmla="*/ 0 w 231"/>
                      <a:gd name="T13" fmla="*/ 0 h 141"/>
                      <a:gd name="T14" fmla="*/ 0 w 231"/>
                      <a:gd name="T15" fmla="*/ 0 h 141"/>
                      <a:gd name="T16" fmla="*/ 0 w 231"/>
                      <a:gd name="T17" fmla="*/ 0 h 1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31" h="141">
                        <a:moveTo>
                          <a:pt x="231" y="43"/>
                        </a:moveTo>
                        <a:lnTo>
                          <a:pt x="210" y="0"/>
                        </a:lnTo>
                        <a:lnTo>
                          <a:pt x="0" y="97"/>
                        </a:lnTo>
                        <a:lnTo>
                          <a:pt x="20" y="141"/>
                        </a:lnTo>
                        <a:lnTo>
                          <a:pt x="231" y="43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 598"/>
                  <p:cNvSpPr>
                    <a:spLocks/>
                  </p:cNvSpPr>
                  <p:nvPr/>
                </p:nvSpPr>
                <p:spPr bwMode="auto">
                  <a:xfrm>
                    <a:off x="2901" y="1734"/>
                    <a:ext cx="35" cy="28"/>
                  </a:xfrm>
                  <a:custGeom>
                    <a:avLst/>
                    <a:gdLst>
                      <a:gd name="T0" fmla="*/ 0 w 104"/>
                      <a:gd name="T1" fmla="*/ 0 h 84"/>
                      <a:gd name="T2" fmla="*/ 0 w 104"/>
                      <a:gd name="T3" fmla="*/ 0 h 84"/>
                      <a:gd name="T4" fmla="*/ 0 w 104"/>
                      <a:gd name="T5" fmla="*/ 0 h 84"/>
                      <a:gd name="T6" fmla="*/ 0 w 104"/>
                      <a:gd name="T7" fmla="*/ 0 h 84"/>
                      <a:gd name="T8" fmla="*/ 0 w 104"/>
                      <a:gd name="T9" fmla="*/ 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4" h="84">
                        <a:moveTo>
                          <a:pt x="82" y="0"/>
                        </a:moveTo>
                        <a:lnTo>
                          <a:pt x="104" y="43"/>
                        </a:lnTo>
                        <a:lnTo>
                          <a:pt x="21" y="84"/>
                        </a:lnTo>
                        <a:lnTo>
                          <a:pt x="0" y="41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 599"/>
                  <p:cNvSpPr>
                    <a:spLocks/>
                  </p:cNvSpPr>
                  <p:nvPr/>
                </p:nvSpPr>
                <p:spPr bwMode="auto">
                  <a:xfrm>
                    <a:off x="2972" y="1677"/>
                    <a:ext cx="76" cy="50"/>
                  </a:xfrm>
                  <a:custGeom>
                    <a:avLst/>
                    <a:gdLst>
                      <a:gd name="T0" fmla="*/ 0 w 229"/>
                      <a:gd name="T1" fmla="*/ 0 h 152"/>
                      <a:gd name="T2" fmla="*/ 0 w 229"/>
                      <a:gd name="T3" fmla="*/ 0 h 152"/>
                      <a:gd name="T4" fmla="*/ 0 w 229"/>
                      <a:gd name="T5" fmla="*/ 0 h 152"/>
                      <a:gd name="T6" fmla="*/ 0 w 229"/>
                      <a:gd name="T7" fmla="*/ 0 h 152"/>
                      <a:gd name="T8" fmla="*/ 0 w 229"/>
                      <a:gd name="T9" fmla="*/ 0 h 152"/>
                      <a:gd name="T10" fmla="*/ 0 w 229"/>
                      <a:gd name="T11" fmla="*/ 0 h 152"/>
                      <a:gd name="T12" fmla="*/ 0 w 229"/>
                      <a:gd name="T13" fmla="*/ 0 h 152"/>
                      <a:gd name="T14" fmla="*/ 0 w 229"/>
                      <a:gd name="T15" fmla="*/ 0 h 152"/>
                      <a:gd name="T16" fmla="*/ 0 w 229"/>
                      <a:gd name="T17" fmla="*/ 0 h 152"/>
                      <a:gd name="T18" fmla="*/ 0 w 229"/>
                      <a:gd name="T19" fmla="*/ 0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29" h="152">
                        <a:moveTo>
                          <a:pt x="208" y="0"/>
                        </a:moveTo>
                        <a:lnTo>
                          <a:pt x="206" y="0"/>
                        </a:lnTo>
                        <a:lnTo>
                          <a:pt x="0" y="108"/>
                        </a:lnTo>
                        <a:lnTo>
                          <a:pt x="23" y="152"/>
                        </a:lnTo>
                        <a:lnTo>
                          <a:pt x="229" y="44"/>
                        </a:lnTo>
                        <a:lnTo>
                          <a:pt x="208" y="0"/>
                        </a:lnTo>
                        <a:lnTo>
                          <a:pt x="207" y="0"/>
                        </a:lnTo>
                        <a:lnTo>
                          <a:pt x="206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 600"/>
                  <p:cNvSpPr>
                    <a:spLocks/>
                  </p:cNvSpPr>
                  <p:nvPr/>
                </p:nvSpPr>
                <p:spPr bwMode="auto">
                  <a:xfrm>
                    <a:off x="3041" y="1644"/>
                    <a:ext cx="82" cy="47"/>
                  </a:xfrm>
                  <a:custGeom>
                    <a:avLst/>
                    <a:gdLst>
                      <a:gd name="T0" fmla="*/ 0 w 245"/>
                      <a:gd name="T1" fmla="*/ 0 h 141"/>
                      <a:gd name="T2" fmla="*/ 0 w 245"/>
                      <a:gd name="T3" fmla="*/ 0 h 141"/>
                      <a:gd name="T4" fmla="*/ 0 w 245"/>
                      <a:gd name="T5" fmla="*/ 0 h 141"/>
                      <a:gd name="T6" fmla="*/ 0 w 245"/>
                      <a:gd name="T7" fmla="*/ 0 h 141"/>
                      <a:gd name="T8" fmla="*/ 0 w 245"/>
                      <a:gd name="T9" fmla="*/ 0 h 1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5" h="141">
                        <a:moveTo>
                          <a:pt x="227" y="0"/>
                        </a:moveTo>
                        <a:lnTo>
                          <a:pt x="245" y="43"/>
                        </a:lnTo>
                        <a:lnTo>
                          <a:pt x="19" y="141"/>
                        </a:lnTo>
                        <a:lnTo>
                          <a:pt x="0" y="97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1" name="Group 601"/>
            <p:cNvGrpSpPr>
              <a:grpSpLocks/>
            </p:cNvGrpSpPr>
            <p:nvPr/>
          </p:nvGrpSpPr>
          <p:grpSpPr bwMode="auto">
            <a:xfrm>
              <a:off x="4982480" y="2129115"/>
              <a:ext cx="3952875" cy="1277938"/>
              <a:chOff x="3160" y="834"/>
              <a:chExt cx="2490" cy="805"/>
            </a:xfrm>
          </p:grpSpPr>
          <p:sp>
            <p:nvSpPr>
              <p:cNvPr id="602" name="Freeform 602"/>
              <p:cNvSpPr>
                <a:spLocks/>
              </p:cNvSpPr>
              <p:nvPr/>
            </p:nvSpPr>
            <p:spPr bwMode="auto">
              <a:xfrm>
                <a:off x="3160" y="1579"/>
                <a:ext cx="99" cy="60"/>
              </a:xfrm>
              <a:custGeom>
                <a:avLst/>
                <a:gdLst>
                  <a:gd name="T0" fmla="*/ 0 w 297"/>
                  <a:gd name="T1" fmla="*/ 0 h 179"/>
                  <a:gd name="T2" fmla="*/ 0 w 297"/>
                  <a:gd name="T3" fmla="*/ 0 h 179"/>
                  <a:gd name="T4" fmla="*/ 0 w 297"/>
                  <a:gd name="T5" fmla="*/ 0 h 179"/>
                  <a:gd name="T6" fmla="*/ 0 w 297"/>
                  <a:gd name="T7" fmla="*/ 0 h 179"/>
                  <a:gd name="T8" fmla="*/ 0 w 297"/>
                  <a:gd name="T9" fmla="*/ 0 h 179"/>
                  <a:gd name="T10" fmla="*/ 0 w 297"/>
                  <a:gd name="T11" fmla="*/ 0 h 179"/>
                  <a:gd name="T12" fmla="*/ 0 w 297"/>
                  <a:gd name="T13" fmla="*/ 0 h 179"/>
                  <a:gd name="T14" fmla="*/ 0 w 297"/>
                  <a:gd name="T15" fmla="*/ 0 h 179"/>
                  <a:gd name="T16" fmla="*/ 0 w 297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7" h="179">
                    <a:moveTo>
                      <a:pt x="297" y="43"/>
                    </a:moveTo>
                    <a:lnTo>
                      <a:pt x="275" y="0"/>
                    </a:lnTo>
                    <a:lnTo>
                      <a:pt x="0" y="136"/>
                    </a:lnTo>
                    <a:lnTo>
                      <a:pt x="20" y="179"/>
                    </a:lnTo>
                    <a:lnTo>
                      <a:pt x="297" y="4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603"/>
              <p:cNvSpPr>
                <a:spLocks/>
              </p:cNvSpPr>
              <p:nvPr/>
            </p:nvSpPr>
            <p:spPr bwMode="auto">
              <a:xfrm>
                <a:off x="3252" y="1552"/>
                <a:ext cx="58" cy="41"/>
              </a:xfrm>
              <a:custGeom>
                <a:avLst/>
                <a:gdLst>
                  <a:gd name="T0" fmla="*/ 0 w 175"/>
                  <a:gd name="T1" fmla="*/ 0 h 123"/>
                  <a:gd name="T2" fmla="*/ 0 w 175"/>
                  <a:gd name="T3" fmla="*/ 0 h 123"/>
                  <a:gd name="T4" fmla="*/ 0 w 175"/>
                  <a:gd name="T5" fmla="*/ 0 h 123"/>
                  <a:gd name="T6" fmla="*/ 0 w 175"/>
                  <a:gd name="T7" fmla="*/ 0 h 123"/>
                  <a:gd name="T8" fmla="*/ 0 w 17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23">
                    <a:moveTo>
                      <a:pt x="152" y="0"/>
                    </a:moveTo>
                    <a:lnTo>
                      <a:pt x="175" y="43"/>
                    </a:lnTo>
                    <a:lnTo>
                      <a:pt x="22" y="123"/>
                    </a:lnTo>
                    <a:lnTo>
                      <a:pt x="0" y="8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604"/>
              <p:cNvSpPr>
                <a:spLocks/>
              </p:cNvSpPr>
              <p:nvPr/>
            </p:nvSpPr>
            <p:spPr bwMode="auto">
              <a:xfrm>
                <a:off x="3346" y="1484"/>
                <a:ext cx="112" cy="61"/>
              </a:xfrm>
              <a:custGeom>
                <a:avLst/>
                <a:gdLst>
                  <a:gd name="T0" fmla="*/ 0 w 336"/>
                  <a:gd name="T1" fmla="*/ 0 h 182"/>
                  <a:gd name="T2" fmla="*/ 0 w 336"/>
                  <a:gd name="T3" fmla="*/ 0 h 182"/>
                  <a:gd name="T4" fmla="*/ 0 w 336"/>
                  <a:gd name="T5" fmla="*/ 0 h 182"/>
                  <a:gd name="T6" fmla="*/ 0 w 336"/>
                  <a:gd name="T7" fmla="*/ 0 h 182"/>
                  <a:gd name="T8" fmla="*/ 0 w 336"/>
                  <a:gd name="T9" fmla="*/ 0 h 182"/>
                  <a:gd name="T10" fmla="*/ 0 w 336"/>
                  <a:gd name="T11" fmla="*/ 0 h 182"/>
                  <a:gd name="T12" fmla="*/ 0 w 336"/>
                  <a:gd name="T13" fmla="*/ 0 h 182"/>
                  <a:gd name="T14" fmla="*/ 0 w 336"/>
                  <a:gd name="T15" fmla="*/ 0 h 182"/>
                  <a:gd name="T16" fmla="*/ 0 w 336"/>
                  <a:gd name="T17" fmla="*/ 0 h 182"/>
                  <a:gd name="T18" fmla="*/ 0 w 336"/>
                  <a:gd name="T19" fmla="*/ 0 h 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6" h="182">
                    <a:moveTo>
                      <a:pt x="317" y="0"/>
                    </a:moveTo>
                    <a:lnTo>
                      <a:pt x="316" y="0"/>
                    </a:lnTo>
                    <a:lnTo>
                      <a:pt x="0" y="138"/>
                    </a:lnTo>
                    <a:lnTo>
                      <a:pt x="18" y="182"/>
                    </a:lnTo>
                    <a:lnTo>
                      <a:pt x="336" y="44"/>
                    </a:lnTo>
                    <a:lnTo>
                      <a:pt x="317" y="0"/>
                    </a:lnTo>
                    <a:lnTo>
                      <a:pt x="316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05"/>
              <p:cNvSpPr>
                <a:spLocks/>
              </p:cNvSpPr>
              <p:nvPr/>
            </p:nvSpPr>
            <p:spPr bwMode="auto">
              <a:xfrm>
                <a:off x="3452" y="1468"/>
                <a:ext cx="47" cy="31"/>
              </a:xfrm>
              <a:custGeom>
                <a:avLst/>
                <a:gdLst>
                  <a:gd name="T0" fmla="*/ 0 w 143"/>
                  <a:gd name="T1" fmla="*/ 0 h 94"/>
                  <a:gd name="T2" fmla="*/ 0 w 143"/>
                  <a:gd name="T3" fmla="*/ 0 h 94"/>
                  <a:gd name="T4" fmla="*/ 0 w 143"/>
                  <a:gd name="T5" fmla="*/ 0 h 94"/>
                  <a:gd name="T6" fmla="*/ 0 w 143"/>
                  <a:gd name="T7" fmla="*/ 0 h 94"/>
                  <a:gd name="T8" fmla="*/ 0 w 143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94">
                    <a:moveTo>
                      <a:pt x="126" y="0"/>
                    </a:moveTo>
                    <a:lnTo>
                      <a:pt x="143" y="45"/>
                    </a:lnTo>
                    <a:lnTo>
                      <a:pt x="18" y="94"/>
                    </a:lnTo>
                    <a:lnTo>
                      <a:pt x="0" y="5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06"/>
              <p:cNvSpPr>
                <a:spLocks/>
              </p:cNvSpPr>
              <p:nvPr/>
            </p:nvSpPr>
            <p:spPr bwMode="auto">
              <a:xfrm>
                <a:off x="3538" y="1439"/>
                <a:ext cx="35" cy="26"/>
              </a:xfrm>
              <a:custGeom>
                <a:avLst/>
                <a:gdLst>
                  <a:gd name="T0" fmla="*/ 0 w 104"/>
                  <a:gd name="T1" fmla="*/ 0 h 80"/>
                  <a:gd name="T2" fmla="*/ 0 w 104"/>
                  <a:gd name="T3" fmla="*/ 0 h 80"/>
                  <a:gd name="T4" fmla="*/ 0 w 104"/>
                  <a:gd name="T5" fmla="*/ 0 h 80"/>
                  <a:gd name="T6" fmla="*/ 0 w 104"/>
                  <a:gd name="T7" fmla="*/ 0 h 80"/>
                  <a:gd name="T8" fmla="*/ 0 w 104"/>
                  <a:gd name="T9" fmla="*/ 0 h 80"/>
                  <a:gd name="T10" fmla="*/ 0 w 104"/>
                  <a:gd name="T11" fmla="*/ 0 h 80"/>
                  <a:gd name="T12" fmla="*/ 0 w 104"/>
                  <a:gd name="T13" fmla="*/ 0 h 80"/>
                  <a:gd name="T14" fmla="*/ 0 w 104"/>
                  <a:gd name="T15" fmla="*/ 0 h 80"/>
                  <a:gd name="T16" fmla="*/ 0 w 104"/>
                  <a:gd name="T17" fmla="*/ 0 h 80"/>
                  <a:gd name="T18" fmla="*/ 0 w 104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80">
                    <a:moveTo>
                      <a:pt x="88" y="0"/>
                    </a:moveTo>
                    <a:lnTo>
                      <a:pt x="86" y="1"/>
                    </a:lnTo>
                    <a:lnTo>
                      <a:pt x="0" y="35"/>
                    </a:lnTo>
                    <a:lnTo>
                      <a:pt x="17" y="80"/>
                    </a:lnTo>
                    <a:lnTo>
                      <a:pt x="104" y="45"/>
                    </a:lnTo>
                    <a:lnTo>
                      <a:pt x="88" y="0"/>
                    </a:lnTo>
                    <a:lnTo>
                      <a:pt x="87" y="1"/>
                    </a:lnTo>
                    <a:lnTo>
                      <a:pt x="86" y="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07"/>
              <p:cNvSpPr>
                <a:spLocks/>
              </p:cNvSpPr>
              <p:nvPr/>
            </p:nvSpPr>
            <p:spPr bwMode="auto">
              <a:xfrm>
                <a:off x="3568" y="1412"/>
                <a:ext cx="94" cy="42"/>
              </a:xfrm>
              <a:custGeom>
                <a:avLst/>
                <a:gdLst>
                  <a:gd name="T0" fmla="*/ 0 w 283"/>
                  <a:gd name="T1" fmla="*/ 0 h 125"/>
                  <a:gd name="T2" fmla="*/ 0 w 283"/>
                  <a:gd name="T3" fmla="*/ 0 h 125"/>
                  <a:gd name="T4" fmla="*/ 0 w 283"/>
                  <a:gd name="T5" fmla="*/ 0 h 125"/>
                  <a:gd name="T6" fmla="*/ 0 w 283"/>
                  <a:gd name="T7" fmla="*/ 0 h 125"/>
                  <a:gd name="T8" fmla="*/ 0 w 283"/>
                  <a:gd name="T9" fmla="*/ 0 h 125"/>
                  <a:gd name="T10" fmla="*/ 0 w 283"/>
                  <a:gd name="T11" fmla="*/ 0 h 125"/>
                  <a:gd name="T12" fmla="*/ 0 w 283"/>
                  <a:gd name="T13" fmla="*/ 0 h 125"/>
                  <a:gd name="T14" fmla="*/ 0 w 283"/>
                  <a:gd name="T15" fmla="*/ 0 h 125"/>
                  <a:gd name="T16" fmla="*/ 0 w 283"/>
                  <a:gd name="T17" fmla="*/ 0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3" h="125">
                    <a:moveTo>
                      <a:pt x="283" y="45"/>
                    </a:moveTo>
                    <a:lnTo>
                      <a:pt x="267" y="0"/>
                    </a:lnTo>
                    <a:lnTo>
                      <a:pt x="0" y="79"/>
                    </a:lnTo>
                    <a:lnTo>
                      <a:pt x="14" y="125"/>
                    </a:lnTo>
                    <a:lnTo>
                      <a:pt x="280" y="45"/>
                    </a:lnTo>
                    <a:lnTo>
                      <a:pt x="283" y="45"/>
                    </a:lnTo>
                    <a:lnTo>
                      <a:pt x="280" y="45"/>
                    </a:lnTo>
                    <a:lnTo>
                      <a:pt x="282" y="45"/>
                    </a:lnTo>
                    <a:lnTo>
                      <a:pt x="283" y="4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08"/>
              <p:cNvSpPr>
                <a:spLocks/>
              </p:cNvSpPr>
              <p:nvPr/>
            </p:nvSpPr>
            <p:spPr bwMode="auto">
              <a:xfrm>
                <a:off x="3656" y="1399"/>
                <a:ext cx="39" cy="28"/>
              </a:xfrm>
              <a:custGeom>
                <a:avLst/>
                <a:gdLst>
                  <a:gd name="T0" fmla="*/ 0 w 118"/>
                  <a:gd name="T1" fmla="*/ 0 h 85"/>
                  <a:gd name="T2" fmla="*/ 0 w 118"/>
                  <a:gd name="T3" fmla="*/ 0 h 85"/>
                  <a:gd name="T4" fmla="*/ 0 w 118"/>
                  <a:gd name="T5" fmla="*/ 0 h 85"/>
                  <a:gd name="T6" fmla="*/ 0 w 118"/>
                  <a:gd name="T7" fmla="*/ 0 h 85"/>
                  <a:gd name="T8" fmla="*/ 0 w 11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85">
                    <a:moveTo>
                      <a:pt x="100" y="0"/>
                    </a:moveTo>
                    <a:lnTo>
                      <a:pt x="118" y="44"/>
                    </a:lnTo>
                    <a:lnTo>
                      <a:pt x="18" y="85"/>
                    </a:lnTo>
                    <a:lnTo>
                      <a:pt x="0" y="41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09"/>
              <p:cNvSpPr>
                <a:spLocks/>
              </p:cNvSpPr>
              <p:nvPr/>
            </p:nvSpPr>
            <p:spPr bwMode="auto">
              <a:xfrm>
                <a:off x="3734" y="1372"/>
                <a:ext cx="27" cy="23"/>
              </a:xfrm>
              <a:custGeom>
                <a:avLst/>
                <a:gdLst>
                  <a:gd name="T0" fmla="*/ 0 w 83"/>
                  <a:gd name="T1" fmla="*/ 0 h 71"/>
                  <a:gd name="T2" fmla="*/ 0 w 83"/>
                  <a:gd name="T3" fmla="*/ 0 h 71"/>
                  <a:gd name="T4" fmla="*/ 0 w 83"/>
                  <a:gd name="T5" fmla="*/ 0 h 71"/>
                  <a:gd name="T6" fmla="*/ 0 w 83"/>
                  <a:gd name="T7" fmla="*/ 0 h 71"/>
                  <a:gd name="T8" fmla="*/ 0 w 83"/>
                  <a:gd name="T9" fmla="*/ 0 h 71"/>
                  <a:gd name="T10" fmla="*/ 0 w 83"/>
                  <a:gd name="T11" fmla="*/ 0 h 71"/>
                  <a:gd name="T12" fmla="*/ 0 w 83"/>
                  <a:gd name="T13" fmla="*/ 0 h 71"/>
                  <a:gd name="T14" fmla="*/ 0 w 83"/>
                  <a:gd name="T15" fmla="*/ 0 h 71"/>
                  <a:gd name="T16" fmla="*/ 0 w 83"/>
                  <a:gd name="T17" fmla="*/ 0 h 71"/>
                  <a:gd name="T18" fmla="*/ 0 w 83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3" h="71">
                    <a:moveTo>
                      <a:pt x="67" y="0"/>
                    </a:moveTo>
                    <a:lnTo>
                      <a:pt x="65" y="0"/>
                    </a:lnTo>
                    <a:lnTo>
                      <a:pt x="0" y="27"/>
                    </a:lnTo>
                    <a:lnTo>
                      <a:pt x="18" y="71"/>
                    </a:lnTo>
                    <a:lnTo>
                      <a:pt x="83" y="44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10"/>
              <p:cNvSpPr>
                <a:spLocks/>
              </p:cNvSpPr>
              <p:nvPr/>
            </p:nvSpPr>
            <p:spPr bwMode="auto">
              <a:xfrm>
                <a:off x="3756" y="1335"/>
                <a:ext cx="111" cy="52"/>
              </a:xfrm>
              <a:custGeom>
                <a:avLst/>
                <a:gdLst>
                  <a:gd name="T0" fmla="*/ 0 w 332"/>
                  <a:gd name="T1" fmla="*/ 0 h 154"/>
                  <a:gd name="T2" fmla="*/ 0 w 332"/>
                  <a:gd name="T3" fmla="*/ 0 h 154"/>
                  <a:gd name="T4" fmla="*/ 0 w 332"/>
                  <a:gd name="T5" fmla="*/ 0 h 154"/>
                  <a:gd name="T6" fmla="*/ 0 w 332"/>
                  <a:gd name="T7" fmla="*/ 0 h 154"/>
                  <a:gd name="T8" fmla="*/ 0 w 332"/>
                  <a:gd name="T9" fmla="*/ 0 h 154"/>
                  <a:gd name="T10" fmla="*/ 0 w 332"/>
                  <a:gd name="T11" fmla="*/ 0 h 154"/>
                  <a:gd name="T12" fmla="*/ 0 w 332"/>
                  <a:gd name="T13" fmla="*/ 0 h 154"/>
                  <a:gd name="T14" fmla="*/ 0 w 332"/>
                  <a:gd name="T15" fmla="*/ 0 h 154"/>
                  <a:gd name="T16" fmla="*/ 0 w 332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2" h="154">
                    <a:moveTo>
                      <a:pt x="332" y="45"/>
                    </a:moveTo>
                    <a:lnTo>
                      <a:pt x="317" y="0"/>
                    </a:lnTo>
                    <a:lnTo>
                      <a:pt x="0" y="109"/>
                    </a:lnTo>
                    <a:lnTo>
                      <a:pt x="15" y="154"/>
                    </a:lnTo>
                    <a:lnTo>
                      <a:pt x="332" y="4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11"/>
              <p:cNvSpPr>
                <a:spLocks/>
              </p:cNvSpPr>
              <p:nvPr/>
            </p:nvSpPr>
            <p:spPr bwMode="auto">
              <a:xfrm>
                <a:off x="3862" y="1327"/>
                <a:ext cx="28" cy="23"/>
              </a:xfrm>
              <a:custGeom>
                <a:avLst/>
                <a:gdLst>
                  <a:gd name="T0" fmla="*/ 0 w 86"/>
                  <a:gd name="T1" fmla="*/ 0 h 69"/>
                  <a:gd name="T2" fmla="*/ 0 w 86"/>
                  <a:gd name="T3" fmla="*/ 0 h 69"/>
                  <a:gd name="T4" fmla="*/ 0 w 86"/>
                  <a:gd name="T5" fmla="*/ 0 h 69"/>
                  <a:gd name="T6" fmla="*/ 0 w 86"/>
                  <a:gd name="T7" fmla="*/ 0 h 69"/>
                  <a:gd name="T8" fmla="*/ 0 w 8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69">
                    <a:moveTo>
                      <a:pt x="70" y="0"/>
                    </a:moveTo>
                    <a:lnTo>
                      <a:pt x="86" y="45"/>
                    </a:lnTo>
                    <a:lnTo>
                      <a:pt x="15" y="69"/>
                    </a:lnTo>
                    <a:lnTo>
                      <a:pt x="0" y="2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12"/>
              <p:cNvSpPr>
                <a:spLocks/>
              </p:cNvSpPr>
              <p:nvPr/>
            </p:nvSpPr>
            <p:spPr bwMode="auto">
              <a:xfrm>
                <a:off x="3931" y="1311"/>
                <a:ext cx="8" cy="16"/>
              </a:xfrm>
              <a:custGeom>
                <a:avLst/>
                <a:gdLst>
                  <a:gd name="T0" fmla="*/ 0 w 24"/>
                  <a:gd name="T1" fmla="*/ 0 h 49"/>
                  <a:gd name="T2" fmla="*/ 0 w 24"/>
                  <a:gd name="T3" fmla="*/ 0 h 49"/>
                  <a:gd name="T4" fmla="*/ 0 w 24"/>
                  <a:gd name="T5" fmla="*/ 0 h 49"/>
                  <a:gd name="T6" fmla="*/ 0 w 24"/>
                  <a:gd name="T7" fmla="*/ 0 h 49"/>
                  <a:gd name="T8" fmla="*/ 0 w 24"/>
                  <a:gd name="T9" fmla="*/ 0 h 49"/>
                  <a:gd name="T10" fmla="*/ 0 w 24"/>
                  <a:gd name="T11" fmla="*/ 0 h 49"/>
                  <a:gd name="T12" fmla="*/ 0 w 24"/>
                  <a:gd name="T13" fmla="*/ 0 h 49"/>
                  <a:gd name="T14" fmla="*/ 0 w 24"/>
                  <a:gd name="T15" fmla="*/ 0 h 49"/>
                  <a:gd name="T16" fmla="*/ 0 w 24"/>
                  <a:gd name="T17" fmla="*/ 0 h 49"/>
                  <a:gd name="T18" fmla="*/ 0 w 24"/>
                  <a:gd name="T19" fmla="*/ 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49">
                    <a:moveTo>
                      <a:pt x="24" y="46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15" y="49"/>
                    </a:lnTo>
                    <a:lnTo>
                      <a:pt x="24" y="46"/>
                    </a:lnTo>
                    <a:lnTo>
                      <a:pt x="9" y="0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13"/>
              <p:cNvSpPr>
                <a:spLocks/>
              </p:cNvSpPr>
              <p:nvPr/>
            </p:nvSpPr>
            <p:spPr bwMode="auto">
              <a:xfrm>
                <a:off x="3934" y="1300"/>
                <a:ext cx="37" cy="26"/>
              </a:xfrm>
              <a:custGeom>
                <a:avLst/>
                <a:gdLst>
                  <a:gd name="T0" fmla="*/ 0 w 111"/>
                  <a:gd name="T1" fmla="*/ 0 h 79"/>
                  <a:gd name="T2" fmla="*/ 0 w 111"/>
                  <a:gd name="T3" fmla="*/ 0 h 79"/>
                  <a:gd name="T4" fmla="*/ 0 w 111"/>
                  <a:gd name="T5" fmla="*/ 0 h 79"/>
                  <a:gd name="T6" fmla="*/ 0 w 111"/>
                  <a:gd name="T7" fmla="*/ 0 h 79"/>
                  <a:gd name="T8" fmla="*/ 0 w 111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79">
                    <a:moveTo>
                      <a:pt x="95" y="0"/>
                    </a:moveTo>
                    <a:lnTo>
                      <a:pt x="0" y="33"/>
                    </a:lnTo>
                    <a:lnTo>
                      <a:pt x="15" y="79"/>
                    </a:lnTo>
                    <a:lnTo>
                      <a:pt x="111" y="4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14"/>
              <p:cNvSpPr>
                <a:spLocks/>
              </p:cNvSpPr>
              <p:nvPr/>
            </p:nvSpPr>
            <p:spPr bwMode="auto">
              <a:xfrm>
                <a:off x="3965" y="1292"/>
                <a:ext cx="29" cy="23"/>
              </a:xfrm>
              <a:custGeom>
                <a:avLst/>
                <a:gdLst>
                  <a:gd name="T0" fmla="*/ 0 w 85"/>
                  <a:gd name="T1" fmla="*/ 0 h 69"/>
                  <a:gd name="T2" fmla="*/ 0 w 85"/>
                  <a:gd name="T3" fmla="*/ 0 h 69"/>
                  <a:gd name="T4" fmla="*/ 0 w 85"/>
                  <a:gd name="T5" fmla="*/ 0 h 69"/>
                  <a:gd name="T6" fmla="*/ 0 w 85"/>
                  <a:gd name="T7" fmla="*/ 0 h 69"/>
                  <a:gd name="T8" fmla="*/ 0 w 85"/>
                  <a:gd name="T9" fmla="*/ 0 h 69"/>
                  <a:gd name="T10" fmla="*/ 0 w 85"/>
                  <a:gd name="T11" fmla="*/ 0 h 69"/>
                  <a:gd name="T12" fmla="*/ 0 w 85"/>
                  <a:gd name="T13" fmla="*/ 0 h 69"/>
                  <a:gd name="T14" fmla="*/ 0 w 85"/>
                  <a:gd name="T15" fmla="*/ 0 h 69"/>
                  <a:gd name="T16" fmla="*/ 0 w 8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69">
                    <a:moveTo>
                      <a:pt x="85" y="46"/>
                    </a:moveTo>
                    <a:lnTo>
                      <a:pt x="69" y="0"/>
                    </a:lnTo>
                    <a:lnTo>
                      <a:pt x="0" y="24"/>
                    </a:lnTo>
                    <a:lnTo>
                      <a:pt x="16" y="69"/>
                    </a:lnTo>
                    <a:lnTo>
                      <a:pt x="85" y="4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15"/>
              <p:cNvSpPr>
                <a:spLocks/>
              </p:cNvSpPr>
              <p:nvPr/>
            </p:nvSpPr>
            <p:spPr bwMode="auto">
              <a:xfrm>
                <a:off x="3988" y="1256"/>
                <a:ext cx="106" cy="51"/>
              </a:xfrm>
              <a:custGeom>
                <a:avLst/>
                <a:gdLst>
                  <a:gd name="T0" fmla="*/ 0 w 317"/>
                  <a:gd name="T1" fmla="*/ 0 h 154"/>
                  <a:gd name="T2" fmla="*/ 0 w 317"/>
                  <a:gd name="T3" fmla="*/ 0 h 154"/>
                  <a:gd name="T4" fmla="*/ 0 w 317"/>
                  <a:gd name="T5" fmla="*/ 0 h 154"/>
                  <a:gd name="T6" fmla="*/ 0 w 317"/>
                  <a:gd name="T7" fmla="*/ 0 h 154"/>
                  <a:gd name="T8" fmla="*/ 0 w 317"/>
                  <a:gd name="T9" fmla="*/ 0 h 154"/>
                  <a:gd name="T10" fmla="*/ 0 w 317"/>
                  <a:gd name="T11" fmla="*/ 0 h 154"/>
                  <a:gd name="T12" fmla="*/ 0 w 317"/>
                  <a:gd name="T13" fmla="*/ 0 h 154"/>
                  <a:gd name="T14" fmla="*/ 0 w 317"/>
                  <a:gd name="T15" fmla="*/ 0 h 154"/>
                  <a:gd name="T16" fmla="*/ 0 w 317"/>
                  <a:gd name="T17" fmla="*/ 0 h 154"/>
                  <a:gd name="T18" fmla="*/ 0 w 317"/>
                  <a:gd name="T19" fmla="*/ 0 h 1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7" h="154">
                    <a:moveTo>
                      <a:pt x="302" y="0"/>
                    </a:moveTo>
                    <a:lnTo>
                      <a:pt x="301" y="0"/>
                    </a:lnTo>
                    <a:lnTo>
                      <a:pt x="0" y="109"/>
                    </a:lnTo>
                    <a:lnTo>
                      <a:pt x="17" y="154"/>
                    </a:lnTo>
                    <a:lnTo>
                      <a:pt x="317" y="46"/>
                    </a:lnTo>
                    <a:lnTo>
                      <a:pt x="302" y="0"/>
                    </a:lnTo>
                    <a:lnTo>
                      <a:pt x="301" y="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16"/>
              <p:cNvSpPr>
                <a:spLocks/>
              </p:cNvSpPr>
              <p:nvPr/>
            </p:nvSpPr>
            <p:spPr bwMode="auto">
              <a:xfrm>
                <a:off x="4089" y="1247"/>
                <a:ext cx="33" cy="24"/>
              </a:xfrm>
              <a:custGeom>
                <a:avLst/>
                <a:gdLst>
                  <a:gd name="T0" fmla="*/ 0 w 99"/>
                  <a:gd name="T1" fmla="*/ 0 h 73"/>
                  <a:gd name="T2" fmla="*/ 0 w 99"/>
                  <a:gd name="T3" fmla="*/ 0 h 73"/>
                  <a:gd name="T4" fmla="*/ 0 w 99"/>
                  <a:gd name="T5" fmla="*/ 0 h 73"/>
                  <a:gd name="T6" fmla="*/ 0 w 99"/>
                  <a:gd name="T7" fmla="*/ 0 h 73"/>
                  <a:gd name="T8" fmla="*/ 0 w 99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73">
                    <a:moveTo>
                      <a:pt x="84" y="0"/>
                    </a:moveTo>
                    <a:lnTo>
                      <a:pt x="99" y="46"/>
                    </a:lnTo>
                    <a:lnTo>
                      <a:pt x="15" y="73"/>
                    </a:lnTo>
                    <a:lnTo>
                      <a:pt x="0" y="27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17"/>
              <p:cNvSpPr>
                <a:spLocks/>
              </p:cNvSpPr>
              <p:nvPr/>
            </p:nvSpPr>
            <p:spPr bwMode="auto">
              <a:xfrm>
                <a:off x="4162" y="1230"/>
                <a:ext cx="10" cy="17"/>
              </a:xfrm>
              <a:custGeom>
                <a:avLst/>
                <a:gdLst>
                  <a:gd name="T0" fmla="*/ 0 w 30"/>
                  <a:gd name="T1" fmla="*/ 0 h 50"/>
                  <a:gd name="T2" fmla="*/ 0 w 30"/>
                  <a:gd name="T3" fmla="*/ 0 h 50"/>
                  <a:gd name="T4" fmla="*/ 0 w 30"/>
                  <a:gd name="T5" fmla="*/ 0 h 50"/>
                  <a:gd name="T6" fmla="*/ 0 w 30"/>
                  <a:gd name="T7" fmla="*/ 0 h 50"/>
                  <a:gd name="T8" fmla="*/ 0 w 30"/>
                  <a:gd name="T9" fmla="*/ 0 h 50"/>
                  <a:gd name="T10" fmla="*/ 0 w 30"/>
                  <a:gd name="T11" fmla="*/ 0 h 50"/>
                  <a:gd name="T12" fmla="*/ 0 w 30"/>
                  <a:gd name="T13" fmla="*/ 0 h 50"/>
                  <a:gd name="T14" fmla="*/ 0 w 30"/>
                  <a:gd name="T15" fmla="*/ 0 h 50"/>
                  <a:gd name="T16" fmla="*/ 0 w 30"/>
                  <a:gd name="T17" fmla="*/ 0 h 50"/>
                  <a:gd name="T18" fmla="*/ 0 w 30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50">
                    <a:moveTo>
                      <a:pt x="17" y="0"/>
                    </a:moveTo>
                    <a:lnTo>
                      <a:pt x="15" y="0"/>
                    </a:lnTo>
                    <a:lnTo>
                      <a:pt x="0" y="5"/>
                    </a:lnTo>
                    <a:lnTo>
                      <a:pt x="15" y="50"/>
                    </a:lnTo>
                    <a:lnTo>
                      <a:pt x="30" y="46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618"/>
              <p:cNvSpPr>
                <a:spLocks/>
              </p:cNvSpPr>
              <p:nvPr/>
            </p:nvSpPr>
            <p:spPr bwMode="auto">
              <a:xfrm>
                <a:off x="4168" y="1214"/>
                <a:ext cx="75" cy="32"/>
              </a:xfrm>
              <a:custGeom>
                <a:avLst/>
                <a:gdLst>
                  <a:gd name="T0" fmla="*/ 0 w 226"/>
                  <a:gd name="T1" fmla="*/ 0 h 95"/>
                  <a:gd name="T2" fmla="*/ 0 w 226"/>
                  <a:gd name="T3" fmla="*/ 0 h 95"/>
                  <a:gd name="T4" fmla="*/ 0 w 226"/>
                  <a:gd name="T5" fmla="*/ 0 h 95"/>
                  <a:gd name="T6" fmla="*/ 0 w 226"/>
                  <a:gd name="T7" fmla="*/ 0 h 95"/>
                  <a:gd name="T8" fmla="*/ 0 w 226"/>
                  <a:gd name="T9" fmla="*/ 0 h 95"/>
                  <a:gd name="T10" fmla="*/ 0 w 226"/>
                  <a:gd name="T11" fmla="*/ 0 h 95"/>
                  <a:gd name="T12" fmla="*/ 0 w 226"/>
                  <a:gd name="T13" fmla="*/ 0 h 95"/>
                  <a:gd name="T14" fmla="*/ 0 w 226"/>
                  <a:gd name="T15" fmla="*/ 0 h 95"/>
                  <a:gd name="T16" fmla="*/ 0 w 22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6" h="95">
                    <a:moveTo>
                      <a:pt x="226" y="46"/>
                    </a:moveTo>
                    <a:lnTo>
                      <a:pt x="214" y="0"/>
                    </a:lnTo>
                    <a:lnTo>
                      <a:pt x="0" y="49"/>
                    </a:lnTo>
                    <a:lnTo>
                      <a:pt x="11" y="95"/>
                    </a:lnTo>
                    <a:lnTo>
                      <a:pt x="224" y="46"/>
                    </a:lnTo>
                    <a:lnTo>
                      <a:pt x="226" y="46"/>
                    </a:lnTo>
                    <a:lnTo>
                      <a:pt x="224" y="46"/>
                    </a:lnTo>
                    <a:lnTo>
                      <a:pt x="225" y="46"/>
                    </a:lnTo>
                    <a:lnTo>
                      <a:pt x="226" y="4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619"/>
              <p:cNvSpPr>
                <a:spLocks/>
              </p:cNvSpPr>
              <p:nvPr/>
            </p:nvSpPr>
            <p:spPr bwMode="auto">
              <a:xfrm>
                <a:off x="4239" y="1192"/>
                <a:ext cx="76" cy="37"/>
              </a:xfrm>
              <a:custGeom>
                <a:avLst/>
                <a:gdLst>
                  <a:gd name="T0" fmla="*/ 0 w 229"/>
                  <a:gd name="T1" fmla="*/ 0 h 111"/>
                  <a:gd name="T2" fmla="*/ 0 w 229"/>
                  <a:gd name="T3" fmla="*/ 0 h 111"/>
                  <a:gd name="T4" fmla="*/ 0 w 229"/>
                  <a:gd name="T5" fmla="*/ 0 h 111"/>
                  <a:gd name="T6" fmla="*/ 0 w 229"/>
                  <a:gd name="T7" fmla="*/ 0 h 111"/>
                  <a:gd name="T8" fmla="*/ 0 w 229"/>
                  <a:gd name="T9" fmla="*/ 0 h 111"/>
                  <a:gd name="T10" fmla="*/ 0 w 229"/>
                  <a:gd name="T11" fmla="*/ 0 h 111"/>
                  <a:gd name="T12" fmla="*/ 0 w 229"/>
                  <a:gd name="T13" fmla="*/ 0 h 111"/>
                  <a:gd name="T14" fmla="*/ 0 w 229"/>
                  <a:gd name="T15" fmla="*/ 0 h 111"/>
                  <a:gd name="T16" fmla="*/ 0 w 229"/>
                  <a:gd name="T17" fmla="*/ 0 h 111"/>
                  <a:gd name="T18" fmla="*/ 0 w 229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9" h="111">
                    <a:moveTo>
                      <a:pt x="219" y="0"/>
                    </a:moveTo>
                    <a:lnTo>
                      <a:pt x="216" y="1"/>
                    </a:lnTo>
                    <a:lnTo>
                      <a:pt x="0" y="65"/>
                    </a:lnTo>
                    <a:lnTo>
                      <a:pt x="14" y="111"/>
                    </a:lnTo>
                    <a:lnTo>
                      <a:pt x="229" y="48"/>
                    </a:lnTo>
                    <a:lnTo>
                      <a:pt x="219" y="0"/>
                    </a:lnTo>
                    <a:lnTo>
                      <a:pt x="217" y="1"/>
                    </a:lnTo>
                    <a:lnTo>
                      <a:pt x="216" y="1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620"/>
              <p:cNvSpPr>
                <a:spLocks/>
              </p:cNvSpPr>
              <p:nvPr/>
            </p:nvSpPr>
            <p:spPr bwMode="auto">
              <a:xfrm>
                <a:off x="4312" y="1192"/>
                <a:ext cx="9" cy="16"/>
              </a:xfrm>
              <a:custGeom>
                <a:avLst/>
                <a:gdLst>
                  <a:gd name="T0" fmla="*/ 0 w 27"/>
                  <a:gd name="T1" fmla="*/ 0 h 50"/>
                  <a:gd name="T2" fmla="*/ 0 w 27"/>
                  <a:gd name="T3" fmla="*/ 0 h 50"/>
                  <a:gd name="T4" fmla="*/ 0 w 27"/>
                  <a:gd name="T5" fmla="*/ 0 h 50"/>
                  <a:gd name="T6" fmla="*/ 0 w 27"/>
                  <a:gd name="T7" fmla="*/ 0 h 50"/>
                  <a:gd name="T8" fmla="*/ 0 w 2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0">
                    <a:moveTo>
                      <a:pt x="21" y="0"/>
                    </a:moveTo>
                    <a:lnTo>
                      <a:pt x="27" y="48"/>
                    </a:lnTo>
                    <a:lnTo>
                      <a:pt x="7" y="50"/>
                    </a:lnTo>
                    <a:lnTo>
                      <a:pt x="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621"/>
              <p:cNvSpPr>
                <a:spLocks/>
              </p:cNvSpPr>
              <p:nvPr/>
            </p:nvSpPr>
            <p:spPr bwMode="auto">
              <a:xfrm>
                <a:off x="4366" y="1182"/>
                <a:ext cx="24" cy="18"/>
              </a:xfrm>
              <a:custGeom>
                <a:avLst/>
                <a:gdLst>
                  <a:gd name="T0" fmla="*/ 0 w 71"/>
                  <a:gd name="T1" fmla="*/ 0 h 56"/>
                  <a:gd name="T2" fmla="*/ 0 w 71"/>
                  <a:gd name="T3" fmla="*/ 0 h 56"/>
                  <a:gd name="T4" fmla="*/ 0 w 71"/>
                  <a:gd name="T5" fmla="*/ 0 h 56"/>
                  <a:gd name="T6" fmla="*/ 0 w 71"/>
                  <a:gd name="T7" fmla="*/ 0 h 56"/>
                  <a:gd name="T8" fmla="*/ 0 w 71"/>
                  <a:gd name="T9" fmla="*/ 0 h 56"/>
                  <a:gd name="T10" fmla="*/ 0 w 71"/>
                  <a:gd name="T11" fmla="*/ 0 h 56"/>
                  <a:gd name="T12" fmla="*/ 0 w 71"/>
                  <a:gd name="T13" fmla="*/ 0 h 56"/>
                  <a:gd name="T14" fmla="*/ 0 w 71"/>
                  <a:gd name="T15" fmla="*/ 0 h 56"/>
                  <a:gd name="T16" fmla="*/ 0 w 71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6">
                    <a:moveTo>
                      <a:pt x="71" y="47"/>
                    </a:moveTo>
                    <a:lnTo>
                      <a:pt x="62" y="0"/>
                    </a:lnTo>
                    <a:lnTo>
                      <a:pt x="0" y="9"/>
                    </a:lnTo>
                    <a:lnTo>
                      <a:pt x="7" y="56"/>
                    </a:lnTo>
                    <a:lnTo>
                      <a:pt x="69" y="47"/>
                    </a:lnTo>
                    <a:lnTo>
                      <a:pt x="71" y="47"/>
                    </a:lnTo>
                    <a:lnTo>
                      <a:pt x="69" y="47"/>
                    </a:lnTo>
                    <a:lnTo>
                      <a:pt x="70" y="47"/>
                    </a:lnTo>
                    <a:lnTo>
                      <a:pt x="71" y="47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622"/>
              <p:cNvSpPr>
                <a:spLocks/>
              </p:cNvSpPr>
              <p:nvPr/>
            </p:nvSpPr>
            <p:spPr bwMode="auto">
              <a:xfrm>
                <a:off x="4386" y="1153"/>
                <a:ext cx="118" cy="44"/>
              </a:xfrm>
              <a:custGeom>
                <a:avLst/>
                <a:gdLst>
                  <a:gd name="T0" fmla="*/ 0 w 355"/>
                  <a:gd name="T1" fmla="*/ 0 h 133"/>
                  <a:gd name="T2" fmla="*/ 0 w 355"/>
                  <a:gd name="T3" fmla="*/ 0 h 133"/>
                  <a:gd name="T4" fmla="*/ 0 w 355"/>
                  <a:gd name="T5" fmla="*/ 0 h 133"/>
                  <a:gd name="T6" fmla="*/ 0 w 355"/>
                  <a:gd name="T7" fmla="*/ 0 h 133"/>
                  <a:gd name="T8" fmla="*/ 0 w 355"/>
                  <a:gd name="T9" fmla="*/ 0 h 133"/>
                  <a:gd name="T10" fmla="*/ 0 w 355"/>
                  <a:gd name="T11" fmla="*/ 0 h 133"/>
                  <a:gd name="T12" fmla="*/ 0 w 355"/>
                  <a:gd name="T13" fmla="*/ 0 h 133"/>
                  <a:gd name="T14" fmla="*/ 0 w 355"/>
                  <a:gd name="T15" fmla="*/ 0 h 133"/>
                  <a:gd name="T16" fmla="*/ 0 w 355"/>
                  <a:gd name="T17" fmla="*/ 0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5" h="133">
                    <a:moveTo>
                      <a:pt x="355" y="47"/>
                    </a:moveTo>
                    <a:lnTo>
                      <a:pt x="342" y="0"/>
                    </a:lnTo>
                    <a:lnTo>
                      <a:pt x="0" y="87"/>
                    </a:lnTo>
                    <a:lnTo>
                      <a:pt x="11" y="133"/>
                    </a:lnTo>
                    <a:lnTo>
                      <a:pt x="354" y="48"/>
                    </a:lnTo>
                    <a:lnTo>
                      <a:pt x="355" y="47"/>
                    </a:lnTo>
                    <a:lnTo>
                      <a:pt x="354" y="48"/>
                    </a:lnTo>
                    <a:lnTo>
                      <a:pt x="354" y="47"/>
                    </a:lnTo>
                    <a:lnTo>
                      <a:pt x="355" y="47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623"/>
              <p:cNvSpPr>
                <a:spLocks/>
              </p:cNvSpPr>
              <p:nvPr/>
            </p:nvSpPr>
            <p:spPr bwMode="auto">
              <a:xfrm>
                <a:off x="4500" y="1147"/>
                <a:ext cx="25" cy="22"/>
              </a:xfrm>
              <a:custGeom>
                <a:avLst/>
                <a:gdLst>
                  <a:gd name="T0" fmla="*/ 0 w 75"/>
                  <a:gd name="T1" fmla="*/ 0 h 64"/>
                  <a:gd name="T2" fmla="*/ 0 w 75"/>
                  <a:gd name="T3" fmla="*/ 0 h 64"/>
                  <a:gd name="T4" fmla="*/ 0 w 75"/>
                  <a:gd name="T5" fmla="*/ 0 h 64"/>
                  <a:gd name="T6" fmla="*/ 0 w 75"/>
                  <a:gd name="T7" fmla="*/ 0 h 64"/>
                  <a:gd name="T8" fmla="*/ 0 w 7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64">
                    <a:moveTo>
                      <a:pt x="61" y="0"/>
                    </a:moveTo>
                    <a:lnTo>
                      <a:pt x="75" y="46"/>
                    </a:lnTo>
                    <a:lnTo>
                      <a:pt x="14" y="64"/>
                    </a:lnTo>
                    <a:lnTo>
                      <a:pt x="0" y="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624"/>
              <p:cNvSpPr>
                <a:spLocks/>
              </p:cNvSpPr>
              <p:nvPr/>
            </p:nvSpPr>
            <p:spPr bwMode="auto">
              <a:xfrm>
                <a:off x="4566" y="1121"/>
                <a:ext cx="49" cy="28"/>
              </a:xfrm>
              <a:custGeom>
                <a:avLst/>
                <a:gdLst>
                  <a:gd name="T0" fmla="*/ 0 w 145"/>
                  <a:gd name="T1" fmla="*/ 0 h 86"/>
                  <a:gd name="T2" fmla="*/ 0 w 145"/>
                  <a:gd name="T3" fmla="*/ 0 h 86"/>
                  <a:gd name="T4" fmla="*/ 0 w 145"/>
                  <a:gd name="T5" fmla="*/ 0 h 86"/>
                  <a:gd name="T6" fmla="*/ 0 w 145"/>
                  <a:gd name="T7" fmla="*/ 0 h 86"/>
                  <a:gd name="T8" fmla="*/ 0 w 145"/>
                  <a:gd name="T9" fmla="*/ 0 h 86"/>
                  <a:gd name="T10" fmla="*/ 0 w 145"/>
                  <a:gd name="T11" fmla="*/ 0 h 86"/>
                  <a:gd name="T12" fmla="*/ 0 w 145"/>
                  <a:gd name="T13" fmla="*/ 0 h 86"/>
                  <a:gd name="T14" fmla="*/ 0 w 145"/>
                  <a:gd name="T15" fmla="*/ 0 h 86"/>
                  <a:gd name="T16" fmla="*/ 0 w 145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86">
                    <a:moveTo>
                      <a:pt x="145" y="47"/>
                    </a:moveTo>
                    <a:lnTo>
                      <a:pt x="131" y="0"/>
                    </a:lnTo>
                    <a:lnTo>
                      <a:pt x="0" y="39"/>
                    </a:lnTo>
                    <a:lnTo>
                      <a:pt x="14" y="86"/>
                    </a:lnTo>
                    <a:lnTo>
                      <a:pt x="145" y="47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625"/>
              <p:cNvSpPr>
                <a:spLocks/>
              </p:cNvSpPr>
              <p:nvPr/>
            </p:nvSpPr>
            <p:spPr bwMode="auto">
              <a:xfrm>
                <a:off x="4610" y="1087"/>
                <a:ext cx="114" cy="49"/>
              </a:xfrm>
              <a:custGeom>
                <a:avLst/>
                <a:gdLst>
                  <a:gd name="T0" fmla="*/ 0 w 341"/>
                  <a:gd name="T1" fmla="*/ 0 h 148"/>
                  <a:gd name="T2" fmla="*/ 0 w 341"/>
                  <a:gd name="T3" fmla="*/ 0 h 148"/>
                  <a:gd name="T4" fmla="*/ 0 w 341"/>
                  <a:gd name="T5" fmla="*/ 0 h 148"/>
                  <a:gd name="T6" fmla="*/ 0 w 341"/>
                  <a:gd name="T7" fmla="*/ 0 h 148"/>
                  <a:gd name="T8" fmla="*/ 0 w 341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48">
                    <a:moveTo>
                      <a:pt x="327" y="0"/>
                    </a:moveTo>
                    <a:lnTo>
                      <a:pt x="341" y="45"/>
                    </a:lnTo>
                    <a:lnTo>
                      <a:pt x="14" y="148"/>
                    </a:lnTo>
                    <a:lnTo>
                      <a:pt x="0" y="101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626"/>
              <p:cNvSpPr>
                <a:spLocks/>
              </p:cNvSpPr>
              <p:nvPr/>
            </p:nvSpPr>
            <p:spPr bwMode="auto">
              <a:xfrm>
                <a:off x="4765" y="1044"/>
                <a:ext cx="114" cy="44"/>
              </a:xfrm>
              <a:custGeom>
                <a:avLst/>
                <a:gdLst>
                  <a:gd name="T0" fmla="*/ 0 w 340"/>
                  <a:gd name="T1" fmla="*/ 0 h 134"/>
                  <a:gd name="T2" fmla="*/ 0 w 340"/>
                  <a:gd name="T3" fmla="*/ 0 h 134"/>
                  <a:gd name="T4" fmla="*/ 0 w 340"/>
                  <a:gd name="T5" fmla="*/ 0 h 134"/>
                  <a:gd name="T6" fmla="*/ 0 w 340"/>
                  <a:gd name="T7" fmla="*/ 0 h 134"/>
                  <a:gd name="T8" fmla="*/ 0 w 340"/>
                  <a:gd name="T9" fmla="*/ 0 h 134"/>
                  <a:gd name="T10" fmla="*/ 0 w 340"/>
                  <a:gd name="T11" fmla="*/ 0 h 134"/>
                  <a:gd name="T12" fmla="*/ 0 w 340"/>
                  <a:gd name="T13" fmla="*/ 0 h 134"/>
                  <a:gd name="T14" fmla="*/ 0 w 340"/>
                  <a:gd name="T15" fmla="*/ 0 h 134"/>
                  <a:gd name="T16" fmla="*/ 0 w 340"/>
                  <a:gd name="T17" fmla="*/ 0 h 134"/>
                  <a:gd name="T18" fmla="*/ 0 w 340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0" h="134">
                    <a:moveTo>
                      <a:pt x="329" y="0"/>
                    </a:moveTo>
                    <a:lnTo>
                      <a:pt x="328" y="0"/>
                    </a:lnTo>
                    <a:lnTo>
                      <a:pt x="0" y="89"/>
                    </a:lnTo>
                    <a:lnTo>
                      <a:pt x="13" y="134"/>
                    </a:lnTo>
                    <a:lnTo>
                      <a:pt x="340" y="47"/>
                    </a:lnTo>
                    <a:lnTo>
                      <a:pt x="329" y="0"/>
                    </a:lnTo>
                    <a:lnTo>
                      <a:pt x="328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627"/>
              <p:cNvSpPr>
                <a:spLocks/>
              </p:cNvSpPr>
              <p:nvPr/>
            </p:nvSpPr>
            <p:spPr bwMode="auto">
              <a:xfrm>
                <a:off x="4875" y="1034"/>
                <a:ext cx="49" cy="25"/>
              </a:xfrm>
              <a:custGeom>
                <a:avLst/>
                <a:gdLst>
                  <a:gd name="T0" fmla="*/ 0 w 148"/>
                  <a:gd name="T1" fmla="*/ 0 h 77"/>
                  <a:gd name="T2" fmla="*/ 0 w 148"/>
                  <a:gd name="T3" fmla="*/ 0 h 77"/>
                  <a:gd name="T4" fmla="*/ 0 w 148"/>
                  <a:gd name="T5" fmla="*/ 0 h 77"/>
                  <a:gd name="T6" fmla="*/ 0 w 148"/>
                  <a:gd name="T7" fmla="*/ 0 h 77"/>
                  <a:gd name="T8" fmla="*/ 0 w 14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77">
                    <a:moveTo>
                      <a:pt x="137" y="0"/>
                    </a:moveTo>
                    <a:lnTo>
                      <a:pt x="148" y="46"/>
                    </a:lnTo>
                    <a:lnTo>
                      <a:pt x="10" y="77"/>
                    </a:lnTo>
                    <a:lnTo>
                      <a:pt x="0" y="3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628"/>
              <p:cNvSpPr>
                <a:spLocks/>
              </p:cNvSpPr>
              <p:nvPr/>
            </p:nvSpPr>
            <p:spPr bwMode="auto">
              <a:xfrm>
                <a:off x="4967" y="1015"/>
                <a:ext cx="43" cy="24"/>
              </a:xfrm>
              <a:custGeom>
                <a:avLst/>
                <a:gdLst>
                  <a:gd name="T0" fmla="*/ 0 w 127"/>
                  <a:gd name="T1" fmla="*/ 0 h 71"/>
                  <a:gd name="T2" fmla="*/ 0 w 127"/>
                  <a:gd name="T3" fmla="*/ 0 h 71"/>
                  <a:gd name="T4" fmla="*/ 0 w 127"/>
                  <a:gd name="T5" fmla="*/ 0 h 71"/>
                  <a:gd name="T6" fmla="*/ 0 w 127"/>
                  <a:gd name="T7" fmla="*/ 0 h 71"/>
                  <a:gd name="T8" fmla="*/ 0 w 127"/>
                  <a:gd name="T9" fmla="*/ 0 h 71"/>
                  <a:gd name="T10" fmla="*/ 0 w 127"/>
                  <a:gd name="T11" fmla="*/ 0 h 71"/>
                  <a:gd name="T12" fmla="*/ 0 w 127"/>
                  <a:gd name="T13" fmla="*/ 0 h 71"/>
                  <a:gd name="T14" fmla="*/ 0 w 127"/>
                  <a:gd name="T15" fmla="*/ 0 h 71"/>
                  <a:gd name="T16" fmla="*/ 0 w 127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" h="71">
                    <a:moveTo>
                      <a:pt x="127" y="46"/>
                    </a:moveTo>
                    <a:lnTo>
                      <a:pt x="116" y="0"/>
                    </a:lnTo>
                    <a:lnTo>
                      <a:pt x="0" y="25"/>
                    </a:lnTo>
                    <a:lnTo>
                      <a:pt x="11" y="71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629"/>
              <p:cNvSpPr>
                <a:spLocks/>
              </p:cNvSpPr>
              <p:nvPr/>
            </p:nvSpPr>
            <p:spPr bwMode="auto">
              <a:xfrm>
                <a:off x="5006" y="986"/>
                <a:ext cx="121" cy="44"/>
              </a:xfrm>
              <a:custGeom>
                <a:avLst/>
                <a:gdLst>
                  <a:gd name="T0" fmla="*/ 0 w 364"/>
                  <a:gd name="T1" fmla="*/ 0 h 132"/>
                  <a:gd name="T2" fmla="*/ 0 w 364"/>
                  <a:gd name="T3" fmla="*/ 0 h 132"/>
                  <a:gd name="T4" fmla="*/ 0 w 364"/>
                  <a:gd name="T5" fmla="*/ 0 h 132"/>
                  <a:gd name="T6" fmla="*/ 0 w 364"/>
                  <a:gd name="T7" fmla="*/ 0 h 132"/>
                  <a:gd name="T8" fmla="*/ 0 w 364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4" h="132">
                    <a:moveTo>
                      <a:pt x="352" y="0"/>
                    </a:moveTo>
                    <a:lnTo>
                      <a:pt x="364" y="46"/>
                    </a:lnTo>
                    <a:lnTo>
                      <a:pt x="12" y="132"/>
                    </a:lnTo>
                    <a:lnTo>
                      <a:pt x="0" y="86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630"/>
              <p:cNvSpPr>
                <a:spLocks/>
              </p:cNvSpPr>
              <p:nvPr/>
            </p:nvSpPr>
            <p:spPr bwMode="auto">
              <a:xfrm>
                <a:off x="5168" y="953"/>
                <a:ext cx="62" cy="35"/>
              </a:xfrm>
              <a:custGeom>
                <a:avLst/>
                <a:gdLst>
                  <a:gd name="T0" fmla="*/ 0 w 186"/>
                  <a:gd name="T1" fmla="*/ 0 h 106"/>
                  <a:gd name="T2" fmla="*/ 0 w 186"/>
                  <a:gd name="T3" fmla="*/ 0 h 106"/>
                  <a:gd name="T4" fmla="*/ 0 w 186"/>
                  <a:gd name="T5" fmla="*/ 0 h 106"/>
                  <a:gd name="T6" fmla="*/ 0 w 186"/>
                  <a:gd name="T7" fmla="*/ 0 h 106"/>
                  <a:gd name="T8" fmla="*/ 0 w 186"/>
                  <a:gd name="T9" fmla="*/ 0 h 106"/>
                  <a:gd name="T10" fmla="*/ 0 w 186"/>
                  <a:gd name="T11" fmla="*/ 0 h 106"/>
                  <a:gd name="T12" fmla="*/ 0 w 186"/>
                  <a:gd name="T13" fmla="*/ 0 h 106"/>
                  <a:gd name="T14" fmla="*/ 0 w 186"/>
                  <a:gd name="T15" fmla="*/ 0 h 106"/>
                  <a:gd name="T16" fmla="*/ 0 w 186"/>
                  <a:gd name="T17" fmla="*/ 0 h 106"/>
                  <a:gd name="T18" fmla="*/ 0 w 186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6" h="106">
                    <a:moveTo>
                      <a:pt x="171" y="0"/>
                    </a:moveTo>
                    <a:lnTo>
                      <a:pt x="170" y="0"/>
                    </a:lnTo>
                    <a:lnTo>
                      <a:pt x="0" y="61"/>
                    </a:lnTo>
                    <a:lnTo>
                      <a:pt x="15" y="106"/>
                    </a:lnTo>
                    <a:lnTo>
                      <a:pt x="186" y="45"/>
                    </a:lnTo>
                    <a:lnTo>
                      <a:pt x="171" y="0"/>
                    </a:lnTo>
                    <a:lnTo>
                      <a:pt x="170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631"/>
              <p:cNvSpPr>
                <a:spLocks/>
              </p:cNvSpPr>
              <p:nvPr/>
            </p:nvSpPr>
            <p:spPr bwMode="auto">
              <a:xfrm>
                <a:off x="5225" y="940"/>
                <a:ext cx="45" cy="28"/>
              </a:xfrm>
              <a:custGeom>
                <a:avLst/>
                <a:gdLst>
                  <a:gd name="T0" fmla="*/ 0 w 134"/>
                  <a:gd name="T1" fmla="*/ 0 h 84"/>
                  <a:gd name="T2" fmla="*/ 0 w 134"/>
                  <a:gd name="T3" fmla="*/ 0 h 84"/>
                  <a:gd name="T4" fmla="*/ 0 w 134"/>
                  <a:gd name="T5" fmla="*/ 0 h 84"/>
                  <a:gd name="T6" fmla="*/ 0 w 134"/>
                  <a:gd name="T7" fmla="*/ 0 h 84"/>
                  <a:gd name="T8" fmla="*/ 0 w 134"/>
                  <a:gd name="T9" fmla="*/ 0 h 84"/>
                  <a:gd name="T10" fmla="*/ 0 w 134"/>
                  <a:gd name="T11" fmla="*/ 0 h 84"/>
                  <a:gd name="T12" fmla="*/ 0 w 134"/>
                  <a:gd name="T13" fmla="*/ 0 h 84"/>
                  <a:gd name="T14" fmla="*/ 0 w 134"/>
                  <a:gd name="T15" fmla="*/ 0 h 84"/>
                  <a:gd name="T16" fmla="*/ 0 w 134"/>
                  <a:gd name="T17" fmla="*/ 0 h 84"/>
                  <a:gd name="T18" fmla="*/ 0 w 134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84">
                    <a:moveTo>
                      <a:pt x="121" y="0"/>
                    </a:moveTo>
                    <a:lnTo>
                      <a:pt x="119" y="0"/>
                    </a:lnTo>
                    <a:lnTo>
                      <a:pt x="0" y="37"/>
                    </a:lnTo>
                    <a:lnTo>
                      <a:pt x="14" y="84"/>
                    </a:lnTo>
                    <a:lnTo>
                      <a:pt x="134" y="46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632"/>
              <p:cNvSpPr>
                <a:spLocks/>
              </p:cNvSpPr>
              <p:nvPr/>
            </p:nvSpPr>
            <p:spPr bwMode="auto">
              <a:xfrm>
                <a:off x="5266" y="933"/>
                <a:ext cx="33" cy="23"/>
              </a:xfrm>
              <a:custGeom>
                <a:avLst/>
                <a:gdLst>
                  <a:gd name="T0" fmla="*/ 0 w 100"/>
                  <a:gd name="T1" fmla="*/ 0 h 69"/>
                  <a:gd name="T2" fmla="*/ 0 w 100"/>
                  <a:gd name="T3" fmla="*/ 0 h 69"/>
                  <a:gd name="T4" fmla="*/ 0 w 100"/>
                  <a:gd name="T5" fmla="*/ 0 h 69"/>
                  <a:gd name="T6" fmla="*/ 0 w 100"/>
                  <a:gd name="T7" fmla="*/ 0 h 69"/>
                  <a:gd name="T8" fmla="*/ 0 w 100"/>
                  <a:gd name="T9" fmla="*/ 0 h 69"/>
                  <a:gd name="T10" fmla="*/ 0 w 100"/>
                  <a:gd name="T11" fmla="*/ 0 h 69"/>
                  <a:gd name="T12" fmla="*/ 0 w 100"/>
                  <a:gd name="T13" fmla="*/ 0 h 69"/>
                  <a:gd name="T14" fmla="*/ 0 w 100"/>
                  <a:gd name="T15" fmla="*/ 0 h 69"/>
                  <a:gd name="T16" fmla="*/ 0 w 100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00" y="45"/>
                    </a:moveTo>
                    <a:lnTo>
                      <a:pt x="88" y="0"/>
                    </a:lnTo>
                    <a:lnTo>
                      <a:pt x="0" y="23"/>
                    </a:lnTo>
                    <a:lnTo>
                      <a:pt x="11" y="69"/>
                    </a:lnTo>
                    <a:lnTo>
                      <a:pt x="100" y="46"/>
                    </a:lnTo>
                    <a:lnTo>
                      <a:pt x="100" y="45"/>
                    </a:lnTo>
                    <a:lnTo>
                      <a:pt x="100" y="46"/>
                    </a:lnTo>
                    <a:lnTo>
                      <a:pt x="100" y="4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633"/>
              <p:cNvSpPr>
                <a:spLocks/>
              </p:cNvSpPr>
              <p:nvPr/>
            </p:nvSpPr>
            <p:spPr bwMode="auto">
              <a:xfrm>
                <a:off x="5295" y="925"/>
                <a:ext cx="31" cy="23"/>
              </a:xfrm>
              <a:custGeom>
                <a:avLst/>
                <a:gdLst>
                  <a:gd name="T0" fmla="*/ 0 w 93"/>
                  <a:gd name="T1" fmla="*/ 0 h 68"/>
                  <a:gd name="T2" fmla="*/ 0 w 93"/>
                  <a:gd name="T3" fmla="*/ 0 h 68"/>
                  <a:gd name="T4" fmla="*/ 0 w 93"/>
                  <a:gd name="T5" fmla="*/ 0 h 68"/>
                  <a:gd name="T6" fmla="*/ 0 w 93"/>
                  <a:gd name="T7" fmla="*/ 0 h 68"/>
                  <a:gd name="T8" fmla="*/ 0 w 93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" h="68">
                    <a:moveTo>
                      <a:pt x="80" y="0"/>
                    </a:moveTo>
                    <a:lnTo>
                      <a:pt x="93" y="45"/>
                    </a:lnTo>
                    <a:lnTo>
                      <a:pt x="13" y="68"/>
                    </a:lnTo>
                    <a:lnTo>
                      <a:pt x="0" y="2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634"/>
              <p:cNvSpPr>
                <a:spLocks/>
              </p:cNvSpPr>
              <p:nvPr/>
            </p:nvSpPr>
            <p:spPr bwMode="auto">
              <a:xfrm>
                <a:off x="5366" y="891"/>
                <a:ext cx="63" cy="33"/>
              </a:xfrm>
              <a:custGeom>
                <a:avLst/>
                <a:gdLst>
                  <a:gd name="T0" fmla="*/ 0 w 189"/>
                  <a:gd name="T1" fmla="*/ 0 h 99"/>
                  <a:gd name="T2" fmla="*/ 0 w 189"/>
                  <a:gd name="T3" fmla="*/ 0 h 99"/>
                  <a:gd name="T4" fmla="*/ 0 w 189"/>
                  <a:gd name="T5" fmla="*/ 0 h 99"/>
                  <a:gd name="T6" fmla="*/ 0 w 189"/>
                  <a:gd name="T7" fmla="*/ 0 h 99"/>
                  <a:gd name="T8" fmla="*/ 0 w 189"/>
                  <a:gd name="T9" fmla="*/ 0 h 99"/>
                  <a:gd name="T10" fmla="*/ 0 w 189"/>
                  <a:gd name="T11" fmla="*/ 0 h 99"/>
                  <a:gd name="T12" fmla="*/ 0 w 189"/>
                  <a:gd name="T13" fmla="*/ 0 h 99"/>
                  <a:gd name="T14" fmla="*/ 0 w 189"/>
                  <a:gd name="T15" fmla="*/ 0 h 99"/>
                  <a:gd name="T16" fmla="*/ 0 w 189"/>
                  <a:gd name="T17" fmla="*/ 0 h 99"/>
                  <a:gd name="T18" fmla="*/ 0 w 189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9" h="99">
                    <a:moveTo>
                      <a:pt x="176" y="0"/>
                    </a:moveTo>
                    <a:lnTo>
                      <a:pt x="175" y="2"/>
                    </a:lnTo>
                    <a:lnTo>
                      <a:pt x="0" y="53"/>
                    </a:lnTo>
                    <a:lnTo>
                      <a:pt x="14" y="99"/>
                    </a:lnTo>
                    <a:lnTo>
                      <a:pt x="189" y="47"/>
                    </a:lnTo>
                    <a:lnTo>
                      <a:pt x="176" y="0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635"/>
              <p:cNvSpPr>
                <a:spLocks/>
              </p:cNvSpPr>
              <p:nvPr/>
            </p:nvSpPr>
            <p:spPr bwMode="auto">
              <a:xfrm>
                <a:off x="5425" y="883"/>
                <a:ext cx="40" cy="24"/>
              </a:xfrm>
              <a:custGeom>
                <a:avLst/>
                <a:gdLst>
                  <a:gd name="T0" fmla="*/ 0 w 120"/>
                  <a:gd name="T1" fmla="*/ 0 h 72"/>
                  <a:gd name="T2" fmla="*/ 0 w 120"/>
                  <a:gd name="T3" fmla="*/ 0 h 72"/>
                  <a:gd name="T4" fmla="*/ 0 w 120"/>
                  <a:gd name="T5" fmla="*/ 0 h 72"/>
                  <a:gd name="T6" fmla="*/ 0 w 120"/>
                  <a:gd name="T7" fmla="*/ 0 h 72"/>
                  <a:gd name="T8" fmla="*/ 0 w 120"/>
                  <a:gd name="T9" fmla="*/ 0 h 72"/>
                  <a:gd name="T10" fmla="*/ 0 w 120"/>
                  <a:gd name="T11" fmla="*/ 0 h 72"/>
                  <a:gd name="T12" fmla="*/ 0 w 120"/>
                  <a:gd name="T13" fmla="*/ 0 h 72"/>
                  <a:gd name="T14" fmla="*/ 0 w 120"/>
                  <a:gd name="T15" fmla="*/ 0 h 72"/>
                  <a:gd name="T16" fmla="*/ 0 w 120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" h="72">
                    <a:moveTo>
                      <a:pt x="120" y="46"/>
                    </a:moveTo>
                    <a:lnTo>
                      <a:pt x="108" y="0"/>
                    </a:lnTo>
                    <a:lnTo>
                      <a:pt x="0" y="25"/>
                    </a:lnTo>
                    <a:lnTo>
                      <a:pt x="12" y="72"/>
                    </a:lnTo>
                    <a:lnTo>
                      <a:pt x="120" y="4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636"/>
              <p:cNvSpPr>
                <a:spLocks/>
              </p:cNvSpPr>
              <p:nvPr/>
            </p:nvSpPr>
            <p:spPr bwMode="auto">
              <a:xfrm>
                <a:off x="5461" y="872"/>
                <a:ext cx="46" cy="26"/>
              </a:xfrm>
              <a:custGeom>
                <a:avLst/>
                <a:gdLst>
                  <a:gd name="T0" fmla="*/ 0 w 138"/>
                  <a:gd name="T1" fmla="*/ 0 h 79"/>
                  <a:gd name="T2" fmla="*/ 0 w 138"/>
                  <a:gd name="T3" fmla="*/ 0 h 79"/>
                  <a:gd name="T4" fmla="*/ 0 w 138"/>
                  <a:gd name="T5" fmla="*/ 0 h 79"/>
                  <a:gd name="T6" fmla="*/ 0 w 138"/>
                  <a:gd name="T7" fmla="*/ 0 h 79"/>
                  <a:gd name="T8" fmla="*/ 0 w 138"/>
                  <a:gd name="T9" fmla="*/ 0 h 79"/>
                  <a:gd name="T10" fmla="*/ 0 w 138"/>
                  <a:gd name="T11" fmla="*/ 0 h 79"/>
                  <a:gd name="T12" fmla="*/ 0 w 138"/>
                  <a:gd name="T13" fmla="*/ 0 h 79"/>
                  <a:gd name="T14" fmla="*/ 0 w 138"/>
                  <a:gd name="T15" fmla="*/ 0 h 79"/>
                  <a:gd name="T16" fmla="*/ 0 w 138"/>
                  <a:gd name="T17" fmla="*/ 0 h 79"/>
                  <a:gd name="T18" fmla="*/ 0 w 13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79">
                    <a:moveTo>
                      <a:pt x="127" y="0"/>
                    </a:moveTo>
                    <a:lnTo>
                      <a:pt x="126" y="0"/>
                    </a:lnTo>
                    <a:lnTo>
                      <a:pt x="0" y="33"/>
                    </a:lnTo>
                    <a:lnTo>
                      <a:pt x="12" y="79"/>
                    </a:lnTo>
                    <a:lnTo>
                      <a:pt x="138" y="47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637"/>
              <p:cNvSpPr>
                <a:spLocks/>
              </p:cNvSpPr>
              <p:nvPr/>
            </p:nvSpPr>
            <p:spPr bwMode="auto">
              <a:xfrm>
                <a:off x="5503" y="867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60">
                    <a:moveTo>
                      <a:pt x="54" y="0"/>
                    </a:moveTo>
                    <a:lnTo>
                      <a:pt x="65" y="47"/>
                    </a:lnTo>
                    <a:lnTo>
                      <a:pt x="11" y="60"/>
                    </a:lnTo>
                    <a:lnTo>
                      <a:pt x="0" y="1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638"/>
              <p:cNvSpPr>
                <a:spLocks/>
              </p:cNvSpPr>
              <p:nvPr/>
            </p:nvSpPr>
            <p:spPr bwMode="auto">
              <a:xfrm>
                <a:off x="5568" y="851"/>
                <a:ext cx="26" cy="21"/>
              </a:xfrm>
              <a:custGeom>
                <a:avLst/>
                <a:gdLst>
                  <a:gd name="T0" fmla="*/ 0 w 76"/>
                  <a:gd name="T1" fmla="*/ 0 h 61"/>
                  <a:gd name="T2" fmla="*/ 0 w 76"/>
                  <a:gd name="T3" fmla="*/ 0 h 61"/>
                  <a:gd name="T4" fmla="*/ 0 w 76"/>
                  <a:gd name="T5" fmla="*/ 0 h 61"/>
                  <a:gd name="T6" fmla="*/ 0 w 76"/>
                  <a:gd name="T7" fmla="*/ 0 h 61"/>
                  <a:gd name="T8" fmla="*/ 0 w 76"/>
                  <a:gd name="T9" fmla="*/ 0 h 61"/>
                  <a:gd name="T10" fmla="*/ 0 w 76"/>
                  <a:gd name="T11" fmla="*/ 0 h 61"/>
                  <a:gd name="T12" fmla="*/ 0 w 76"/>
                  <a:gd name="T13" fmla="*/ 0 h 61"/>
                  <a:gd name="T14" fmla="*/ 0 w 76"/>
                  <a:gd name="T15" fmla="*/ 0 h 61"/>
                  <a:gd name="T16" fmla="*/ 0 w 7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61">
                    <a:moveTo>
                      <a:pt x="76" y="46"/>
                    </a:moveTo>
                    <a:lnTo>
                      <a:pt x="64" y="0"/>
                    </a:lnTo>
                    <a:lnTo>
                      <a:pt x="0" y="15"/>
                    </a:lnTo>
                    <a:lnTo>
                      <a:pt x="10" y="61"/>
                    </a:lnTo>
                    <a:lnTo>
                      <a:pt x="75" y="46"/>
                    </a:lnTo>
                    <a:lnTo>
                      <a:pt x="76" y="46"/>
                    </a:lnTo>
                    <a:lnTo>
                      <a:pt x="75" y="46"/>
                    </a:lnTo>
                    <a:lnTo>
                      <a:pt x="76" y="4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639"/>
              <p:cNvSpPr>
                <a:spLocks/>
              </p:cNvSpPr>
              <p:nvPr/>
            </p:nvSpPr>
            <p:spPr bwMode="auto">
              <a:xfrm>
                <a:off x="5589" y="834"/>
                <a:ext cx="61" cy="33"/>
              </a:xfrm>
              <a:custGeom>
                <a:avLst/>
                <a:gdLst>
                  <a:gd name="T0" fmla="*/ 0 w 184"/>
                  <a:gd name="T1" fmla="*/ 0 h 98"/>
                  <a:gd name="T2" fmla="*/ 0 w 184"/>
                  <a:gd name="T3" fmla="*/ 0 h 98"/>
                  <a:gd name="T4" fmla="*/ 0 w 184"/>
                  <a:gd name="T5" fmla="*/ 0 h 98"/>
                  <a:gd name="T6" fmla="*/ 0 w 184"/>
                  <a:gd name="T7" fmla="*/ 0 h 98"/>
                  <a:gd name="T8" fmla="*/ 0 w 184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98">
                    <a:moveTo>
                      <a:pt x="170" y="0"/>
                    </a:moveTo>
                    <a:lnTo>
                      <a:pt x="0" y="52"/>
                    </a:lnTo>
                    <a:lnTo>
                      <a:pt x="14" y="98"/>
                    </a:lnTo>
                    <a:lnTo>
                      <a:pt x="184" y="4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0" name="Rectangle 640"/>
            <p:cNvSpPr>
              <a:spLocks noChangeArrowheads="1"/>
            </p:cNvSpPr>
            <p:nvPr/>
          </p:nvSpPr>
          <p:spPr bwMode="auto">
            <a:xfrm rot="19680000">
              <a:off x="3671205" y="3697565"/>
              <a:ext cx="482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</a:rPr>
                <a:t>Spine</a:t>
              </a:r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641" name="Rectangle 641"/>
            <p:cNvSpPr>
              <a:spLocks noChangeArrowheads="1"/>
            </p:cNvSpPr>
            <p:nvPr/>
          </p:nvSpPr>
          <p:spPr bwMode="auto">
            <a:xfrm rot="19680000">
              <a:off x="3871230" y="3932515"/>
              <a:ext cx="3746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</a:rPr>
                <a:t>Axis</a:t>
              </a:r>
              <a:endParaRPr lang="en-US">
                <a:solidFill>
                  <a:srgbClr val="3366FF"/>
                </a:solidFill>
              </a:endParaRPr>
            </a:p>
          </p:txBody>
        </p:sp>
        <p:grpSp>
          <p:nvGrpSpPr>
            <p:cNvPr id="642" name="Group 642"/>
            <p:cNvGrpSpPr>
              <a:grpSpLocks/>
            </p:cNvGrpSpPr>
            <p:nvPr/>
          </p:nvGrpSpPr>
          <p:grpSpPr bwMode="auto">
            <a:xfrm>
              <a:off x="2786968" y="3303866"/>
              <a:ext cx="1658937" cy="1700213"/>
              <a:chOff x="1777" y="1574"/>
              <a:chExt cx="1045" cy="1071"/>
            </a:xfrm>
          </p:grpSpPr>
          <p:sp>
            <p:nvSpPr>
              <p:cNvPr id="643" name="Rectangle 643"/>
              <p:cNvSpPr>
                <a:spLocks noChangeArrowheads="1"/>
              </p:cNvSpPr>
              <p:nvPr/>
            </p:nvSpPr>
            <p:spPr bwMode="auto">
              <a:xfrm>
                <a:off x="2170" y="1574"/>
                <a:ext cx="43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>
                    <a:solidFill>
                      <a:srgbClr val="FF3300"/>
                    </a:solidFill>
                    <a:latin typeface="Arial Black" charset="0"/>
                  </a:rPr>
                  <a:t>MELBA</a:t>
                </a:r>
                <a:br>
                  <a:rPr lang="en-US" sz="1400" dirty="0" smtClean="0">
                    <a:solidFill>
                      <a:srgbClr val="FF3300"/>
                    </a:solidFill>
                    <a:latin typeface="Arial Black" charset="0"/>
                  </a:rPr>
                </a:br>
                <a:r>
                  <a:rPr lang="en-US" sz="1400" dirty="0" smtClean="0">
                    <a:solidFill>
                      <a:srgbClr val="FF3300"/>
                    </a:solidFill>
                    <a:latin typeface="Arial Black" charset="0"/>
                  </a:rPr>
                  <a:t>FLATS</a:t>
                </a:r>
                <a:endParaRPr lang="en-US" sz="14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644" name="Rectangle 644"/>
              <p:cNvSpPr>
                <a:spLocks noChangeArrowheads="1"/>
              </p:cNvSpPr>
              <p:nvPr/>
            </p:nvSpPr>
            <p:spPr bwMode="auto">
              <a:xfrm>
                <a:off x="1921" y="2509"/>
                <a:ext cx="60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FF3300"/>
                    </a:solidFill>
                    <a:latin typeface="Arial Black" charset="0"/>
                  </a:rPr>
                  <a:t>AVEBURY</a:t>
                </a:r>
                <a:endParaRPr lang="en-US" sz="14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645" name="Freeform 645"/>
              <p:cNvSpPr>
                <a:spLocks/>
              </p:cNvSpPr>
              <p:nvPr/>
            </p:nvSpPr>
            <p:spPr bwMode="auto">
              <a:xfrm>
                <a:off x="2670" y="1654"/>
                <a:ext cx="152" cy="145"/>
              </a:xfrm>
              <a:custGeom>
                <a:avLst/>
                <a:gdLst>
                  <a:gd name="T0" fmla="*/ 0 w 456"/>
                  <a:gd name="T1" fmla="*/ 0 h 434"/>
                  <a:gd name="T2" fmla="*/ 0 w 456"/>
                  <a:gd name="T3" fmla="*/ 0 h 434"/>
                  <a:gd name="T4" fmla="*/ 0 w 456"/>
                  <a:gd name="T5" fmla="*/ 0 h 434"/>
                  <a:gd name="T6" fmla="*/ 0 w 456"/>
                  <a:gd name="T7" fmla="*/ 0 h 434"/>
                  <a:gd name="T8" fmla="*/ 0 w 456"/>
                  <a:gd name="T9" fmla="*/ 0 h 434"/>
                  <a:gd name="T10" fmla="*/ 0 w 456"/>
                  <a:gd name="T11" fmla="*/ 0 h 434"/>
                  <a:gd name="T12" fmla="*/ 0 w 456"/>
                  <a:gd name="T13" fmla="*/ 0 h 434"/>
                  <a:gd name="T14" fmla="*/ 0 w 456"/>
                  <a:gd name="T15" fmla="*/ 0 h 434"/>
                  <a:gd name="T16" fmla="*/ 0 w 456"/>
                  <a:gd name="T17" fmla="*/ 0 h 434"/>
                  <a:gd name="T18" fmla="*/ 0 w 456"/>
                  <a:gd name="T19" fmla="*/ 0 h 434"/>
                  <a:gd name="T20" fmla="*/ 0 w 456"/>
                  <a:gd name="T21" fmla="*/ 0 h 4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6" h="434">
                    <a:moveTo>
                      <a:pt x="0" y="165"/>
                    </a:moveTo>
                    <a:lnTo>
                      <a:pt x="174" y="165"/>
                    </a:lnTo>
                    <a:lnTo>
                      <a:pt x="228" y="0"/>
                    </a:lnTo>
                    <a:lnTo>
                      <a:pt x="281" y="165"/>
                    </a:lnTo>
                    <a:lnTo>
                      <a:pt x="456" y="165"/>
                    </a:lnTo>
                    <a:lnTo>
                      <a:pt x="314" y="268"/>
                    </a:lnTo>
                    <a:lnTo>
                      <a:pt x="368" y="434"/>
                    </a:lnTo>
                    <a:lnTo>
                      <a:pt x="228" y="331"/>
                    </a:lnTo>
                    <a:lnTo>
                      <a:pt x="87" y="434"/>
                    </a:lnTo>
                    <a:lnTo>
                      <a:pt x="141" y="268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646"/>
              <p:cNvSpPr>
                <a:spLocks/>
              </p:cNvSpPr>
              <p:nvPr/>
            </p:nvSpPr>
            <p:spPr bwMode="auto">
              <a:xfrm>
                <a:off x="1777" y="2379"/>
                <a:ext cx="152" cy="144"/>
              </a:xfrm>
              <a:custGeom>
                <a:avLst/>
                <a:gdLst>
                  <a:gd name="T0" fmla="*/ 0 w 456"/>
                  <a:gd name="T1" fmla="*/ 0 h 433"/>
                  <a:gd name="T2" fmla="*/ 0 w 456"/>
                  <a:gd name="T3" fmla="*/ 0 h 433"/>
                  <a:gd name="T4" fmla="*/ 0 w 456"/>
                  <a:gd name="T5" fmla="*/ 0 h 433"/>
                  <a:gd name="T6" fmla="*/ 0 w 456"/>
                  <a:gd name="T7" fmla="*/ 0 h 433"/>
                  <a:gd name="T8" fmla="*/ 0 w 456"/>
                  <a:gd name="T9" fmla="*/ 0 h 433"/>
                  <a:gd name="T10" fmla="*/ 0 w 456"/>
                  <a:gd name="T11" fmla="*/ 0 h 433"/>
                  <a:gd name="T12" fmla="*/ 0 w 456"/>
                  <a:gd name="T13" fmla="*/ 0 h 433"/>
                  <a:gd name="T14" fmla="*/ 0 w 456"/>
                  <a:gd name="T15" fmla="*/ 0 h 433"/>
                  <a:gd name="T16" fmla="*/ 0 w 456"/>
                  <a:gd name="T17" fmla="*/ 0 h 433"/>
                  <a:gd name="T18" fmla="*/ 0 w 456"/>
                  <a:gd name="T19" fmla="*/ 0 h 433"/>
                  <a:gd name="T20" fmla="*/ 0 w 456"/>
                  <a:gd name="T21" fmla="*/ 0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6" h="433">
                    <a:moveTo>
                      <a:pt x="0" y="166"/>
                    </a:moveTo>
                    <a:lnTo>
                      <a:pt x="174" y="166"/>
                    </a:lnTo>
                    <a:lnTo>
                      <a:pt x="228" y="0"/>
                    </a:lnTo>
                    <a:lnTo>
                      <a:pt x="282" y="166"/>
                    </a:lnTo>
                    <a:lnTo>
                      <a:pt x="456" y="166"/>
                    </a:lnTo>
                    <a:lnTo>
                      <a:pt x="315" y="268"/>
                    </a:lnTo>
                    <a:lnTo>
                      <a:pt x="369" y="433"/>
                    </a:lnTo>
                    <a:lnTo>
                      <a:pt x="228" y="331"/>
                    </a:lnTo>
                    <a:lnTo>
                      <a:pt x="87" y="433"/>
                    </a:lnTo>
                    <a:lnTo>
                      <a:pt x="140" y="268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3300"/>
              </a:solidFill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7" name="Group 647"/>
            <p:cNvGrpSpPr>
              <a:grpSpLocks/>
            </p:cNvGrpSpPr>
            <p:nvPr/>
          </p:nvGrpSpPr>
          <p:grpSpPr bwMode="auto">
            <a:xfrm>
              <a:off x="2256743" y="2584728"/>
              <a:ext cx="3011487" cy="2325687"/>
              <a:chOff x="1443" y="1121"/>
              <a:chExt cx="1897" cy="1465"/>
            </a:xfrm>
          </p:grpSpPr>
          <p:sp>
            <p:nvSpPr>
              <p:cNvPr id="648" name="Freeform 648"/>
              <p:cNvSpPr>
                <a:spLocks/>
              </p:cNvSpPr>
              <p:nvPr/>
            </p:nvSpPr>
            <p:spPr bwMode="auto">
              <a:xfrm>
                <a:off x="1724" y="2348"/>
                <a:ext cx="275" cy="118"/>
              </a:xfrm>
              <a:custGeom>
                <a:avLst/>
                <a:gdLst>
                  <a:gd name="T0" fmla="*/ 0 w 825"/>
                  <a:gd name="T1" fmla="*/ 0 h 354"/>
                  <a:gd name="T2" fmla="*/ 0 w 825"/>
                  <a:gd name="T3" fmla="*/ 0 h 354"/>
                  <a:gd name="T4" fmla="*/ 0 w 825"/>
                  <a:gd name="T5" fmla="*/ 0 h 354"/>
                  <a:gd name="T6" fmla="*/ 0 w 825"/>
                  <a:gd name="T7" fmla="*/ 0 h 354"/>
                  <a:gd name="T8" fmla="*/ 0 w 825"/>
                  <a:gd name="T9" fmla="*/ 0 h 354"/>
                  <a:gd name="T10" fmla="*/ 0 w 825"/>
                  <a:gd name="T11" fmla="*/ 0 h 354"/>
                  <a:gd name="T12" fmla="*/ 0 w 825"/>
                  <a:gd name="T13" fmla="*/ 0 h 354"/>
                  <a:gd name="T14" fmla="*/ 0 w 825"/>
                  <a:gd name="T15" fmla="*/ 0 h 354"/>
                  <a:gd name="T16" fmla="*/ 0 w 825"/>
                  <a:gd name="T17" fmla="*/ 0 h 354"/>
                  <a:gd name="T18" fmla="*/ 0 w 825"/>
                  <a:gd name="T19" fmla="*/ 0 h 354"/>
                  <a:gd name="T20" fmla="*/ 0 w 825"/>
                  <a:gd name="T21" fmla="*/ 0 h 354"/>
                  <a:gd name="T22" fmla="*/ 0 w 825"/>
                  <a:gd name="T23" fmla="*/ 0 h 354"/>
                  <a:gd name="T24" fmla="*/ 0 w 825"/>
                  <a:gd name="T25" fmla="*/ 0 h 354"/>
                  <a:gd name="T26" fmla="*/ 0 w 825"/>
                  <a:gd name="T27" fmla="*/ 0 h 354"/>
                  <a:gd name="T28" fmla="*/ 0 w 825"/>
                  <a:gd name="T29" fmla="*/ 0 h 354"/>
                  <a:gd name="T30" fmla="*/ 0 w 825"/>
                  <a:gd name="T31" fmla="*/ 0 h 354"/>
                  <a:gd name="T32" fmla="*/ 0 w 825"/>
                  <a:gd name="T33" fmla="*/ 0 h 354"/>
                  <a:gd name="T34" fmla="*/ 0 w 825"/>
                  <a:gd name="T35" fmla="*/ 0 h 354"/>
                  <a:gd name="T36" fmla="*/ 0 w 825"/>
                  <a:gd name="T37" fmla="*/ 0 h 354"/>
                  <a:gd name="T38" fmla="*/ 0 w 825"/>
                  <a:gd name="T39" fmla="*/ 0 h 354"/>
                  <a:gd name="T40" fmla="*/ 0 w 825"/>
                  <a:gd name="T41" fmla="*/ 0 h 354"/>
                  <a:gd name="T42" fmla="*/ 0 w 825"/>
                  <a:gd name="T43" fmla="*/ 0 h 354"/>
                  <a:gd name="T44" fmla="*/ 0 w 825"/>
                  <a:gd name="T45" fmla="*/ 0 h 354"/>
                  <a:gd name="T46" fmla="*/ 0 w 825"/>
                  <a:gd name="T47" fmla="*/ 0 h 354"/>
                  <a:gd name="T48" fmla="*/ 0 w 825"/>
                  <a:gd name="T49" fmla="*/ 0 h 354"/>
                  <a:gd name="T50" fmla="*/ 0 w 825"/>
                  <a:gd name="T51" fmla="*/ 0 h 354"/>
                  <a:gd name="T52" fmla="*/ 0 w 825"/>
                  <a:gd name="T53" fmla="*/ 0 h 354"/>
                  <a:gd name="T54" fmla="*/ 0 w 825"/>
                  <a:gd name="T55" fmla="*/ 0 h 354"/>
                  <a:gd name="T56" fmla="*/ 0 w 825"/>
                  <a:gd name="T57" fmla="*/ 0 h 354"/>
                  <a:gd name="T58" fmla="*/ 0 w 825"/>
                  <a:gd name="T59" fmla="*/ 0 h 354"/>
                  <a:gd name="T60" fmla="*/ 0 w 825"/>
                  <a:gd name="T61" fmla="*/ 0 h 354"/>
                  <a:gd name="T62" fmla="*/ 0 w 825"/>
                  <a:gd name="T63" fmla="*/ 0 h 354"/>
                  <a:gd name="T64" fmla="*/ 0 w 825"/>
                  <a:gd name="T65" fmla="*/ 0 h 354"/>
                  <a:gd name="T66" fmla="*/ 0 w 825"/>
                  <a:gd name="T67" fmla="*/ 0 h 354"/>
                  <a:gd name="T68" fmla="*/ 0 w 825"/>
                  <a:gd name="T69" fmla="*/ 0 h 354"/>
                  <a:gd name="T70" fmla="*/ 0 w 825"/>
                  <a:gd name="T71" fmla="*/ 0 h 354"/>
                  <a:gd name="T72" fmla="*/ 0 w 825"/>
                  <a:gd name="T73" fmla="*/ 0 h 354"/>
                  <a:gd name="T74" fmla="*/ 0 w 825"/>
                  <a:gd name="T75" fmla="*/ 0 h 3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25" h="354">
                    <a:moveTo>
                      <a:pt x="758" y="97"/>
                    </a:moveTo>
                    <a:lnTo>
                      <a:pt x="791" y="66"/>
                    </a:lnTo>
                    <a:lnTo>
                      <a:pt x="812" y="49"/>
                    </a:lnTo>
                    <a:lnTo>
                      <a:pt x="825" y="26"/>
                    </a:lnTo>
                    <a:lnTo>
                      <a:pt x="823" y="3"/>
                    </a:lnTo>
                    <a:lnTo>
                      <a:pt x="806" y="1"/>
                    </a:lnTo>
                    <a:lnTo>
                      <a:pt x="792" y="0"/>
                    </a:lnTo>
                    <a:lnTo>
                      <a:pt x="770" y="3"/>
                    </a:lnTo>
                    <a:lnTo>
                      <a:pt x="753" y="7"/>
                    </a:lnTo>
                    <a:lnTo>
                      <a:pt x="722" y="16"/>
                    </a:lnTo>
                    <a:lnTo>
                      <a:pt x="675" y="31"/>
                    </a:lnTo>
                    <a:lnTo>
                      <a:pt x="614" y="49"/>
                    </a:lnTo>
                    <a:lnTo>
                      <a:pt x="515" y="59"/>
                    </a:lnTo>
                    <a:lnTo>
                      <a:pt x="429" y="81"/>
                    </a:lnTo>
                    <a:lnTo>
                      <a:pt x="338" y="105"/>
                    </a:lnTo>
                    <a:lnTo>
                      <a:pt x="249" y="138"/>
                    </a:lnTo>
                    <a:lnTo>
                      <a:pt x="215" y="154"/>
                    </a:lnTo>
                    <a:lnTo>
                      <a:pt x="186" y="173"/>
                    </a:lnTo>
                    <a:lnTo>
                      <a:pt x="174" y="189"/>
                    </a:lnTo>
                    <a:lnTo>
                      <a:pt x="161" y="199"/>
                    </a:lnTo>
                    <a:lnTo>
                      <a:pt x="141" y="224"/>
                    </a:lnTo>
                    <a:lnTo>
                      <a:pt x="109" y="259"/>
                    </a:lnTo>
                    <a:lnTo>
                      <a:pt x="79" y="284"/>
                    </a:lnTo>
                    <a:lnTo>
                      <a:pt x="42" y="325"/>
                    </a:lnTo>
                    <a:lnTo>
                      <a:pt x="0" y="354"/>
                    </a:lnTo>
                    <a:lnTo>
                      <a:pt x="63" y="341"/>
                    </a:lnTo>
                    <a:lnTo>
                      <a:pt x="119" y="327"/>
                    </a:lnTo>
                    <a:lnTo>
                      <a:pt x="169" y="302"/>
                    </a:lnTo>
                    <a:lnTo>
                      <a:pt x="213" y="285"/>
                    </a:lnTo>
                    <a:lnTo>
                      <a:pt x="268" y="267"/>
                    </a:lnTo>
                    <a:lnTo>
                      <a:pt x="322" y="256"/>
                    </a:lnTo>
                    <a:lnTo>
                      <a:pt x="375" y="249"/>
                    </a:lnTo>
                    <a:lnTo>
                      <a:pt x="445" y="242"/>
                    </a:lnTo>
                    <a:lnTo>
                      <a:pt x="508" y="224"/>
                    </a:lnTo>
                    <a:lnTo>
                      <a:pt x="576" y="197"/>
                    </a:lnTo>
                    <a:lnTo>
                      <a:pt x="642" y="162"/>
                    </a:lnTo>
                    <a:lnTo>
                      <a:pt x="686" y="138"/>
                    </a:lnTo>
                    <a:lnTo>
                      <a:pt x="758" y="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A9B2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649"/>
              <p:cNvSpPr>
                <a:spLocks/>
              </p:cNvSpPr>
              <p:nvPr/>
            </p:nvSpPr>
            <p:spPr bwMode="auto">
              <a:xfrm>
                <a:off x="2725" y="1121"/>
                <a:ext cx="615" cy="766"/>
              </a:xfrm>
              <a:custGeom>
                <a:avLst/>
                <a:gdLst>
                  <a:gd name="T0" fmla="*/ 0 w 1845"/>
                  <a:gd name="T1" fmla="*/ 0 h 2298"/>
                  <a:gd name="T2" fmla="*/ 0 w 1845"/>
                  <a:gd name="T3" fmla="*/ 0 h 2298"/>
                  <a:gd name="T4" fmla="*/ 0 w 1845"/>
                  <a:gd name="T5" fmla="*/ 0 h 2298"/>
                  <a:gd name="T6" fmla="*/ 0 w 1845"/>
                  <a:gd name="T7" fmla="*/ 0 h 2298"/>
                  <a:gd name="T8" fmla="*/ 0 w 1845"/>
                  <a:gd name="T9" fmla="*/ 0 h 2298"/>
                  <a:gd name="T10" fmla="*/ 0 w 1845"/>
                  <a:gd name="T11" fmla="*/ 0 h 2298"/>
                  <a:gd name="T12" fmla="*/ 0 w 1845"/>
                  <a:gd name="T13" fmla="*/ 0 h 2298"/>
                  <a:gd name="T14" fmla="*/ 0 w 1845"/>
                  <a:gd name="T15" fmla="*/ 0 h 2298"/>
                  <a:gd name="T16" fmla="*/ 0 w 1845"/>
                  <a:gd name="T17" fmla="*/ 0 h 2298"/>
                  <a:gd name="T18" fmla="*/ 0 w 1845"/>
                  <a:gd name="T19" fmla="*/ 0 h 2298"/>
                  <a:gd name="T20" fmla="*/ 0 w 1845"/>
                  <a:gd name="T21" fmla="*/ 0 h 2298"/>
                  <a:gd name="T22" fmla="*/ 0 w 1845"/>
                  <a:gd name="T23" fmla="*/ 0 h 2298"/>
                  <a:gd name="T24" fmla="*/ 0 w 1845"/>
                  <a:gd name="T25" fmla="*/ 0 h 2298"/>
                  <a:gd name="T26" fmla="*/ 0 w 1845"/>
                  <a:gd name="T27" fmla="*/ 0 h 2298"/>
                  <a:gd name="T28" fmla="*/ 0 w 1845"/>
                  <a:gd name="T29" fmla="*/ 0 h 2298"/>
                  <a:gd name="T30" fmla="*/ 0 w 1845"/>
                  <a:gd name="T31" fmla="*/ 0 h 2298"/>
                  <a:gd name="T32" fmla="*/ 0 w 1845"/>
                  <a:gd name="T33" fmla="*/ 0 h 2298"/>
                  <a:gd name="T34" fmla="*/ 0 w 1845"/>
                  <a:gd name="T35" fmla="*/ 0 h 2298"/>
                  <a:gd name="T36" fmla="*/ 0 w 1845"/>
                  <a:gd name="T37" fmla="*/ 0 h 2298"/>
                  <a:gd name="T38" fmla="*/ 0 w 1845"/>
                  <a:gd name="T39" fmla="*/ 0 h 2298"/>
                  <a:gd name="T40" fmla="*/ 0 w 1845"/>
                  <a:gd name="T41" fmla="*/ 0 h 2298"/>
                  <a:gd name="T42" fmla="*/ 0 w 1845"/>
                  <a:gd name="T43" fmla="*/ 0 h 2298"/>
                  <a:gd name="T44" fmla="*/ 0 w 1845"/>
                  <a:gd name="T45" fmla="*/ 0 h 2298"/>
                  <a:gd name="T46" fmla="*/ 0 w 1845"/>
                  <a:gd name="T47" fmla="*/ 0 h 2298"/>
                  <a:gd name="T48" fmla="*/ 0 w 1845"/>
                  <a:gd name="T49" fmla="*/ 0 h 2298"/>
                  <a:gd name="T50" fmla="*/ 0 w 1845"/>
                  <a:gd name="T51" fmla="*/ 0 h 2298"/>
                  <a:gd name="T52" fmla="*/ 0 w 1845"/>
                  <a:gd name="T53" fmla="*/ 0 h 2298"/>
                  <a:gd name="T54" fmla="*/ 0 w 1845"/>
                  <a:gd name="T55" fmla="*/ 0 h 2298"/>
                  <a:gd name="T56" fmla="*/ 0 w 1845"/>
                  <a:gd name="T57" fmla="*/ 0 h 2298"/>
                  <a:gd name="T58" fmla="*/ 0 w 1845"/>
                  <a:gd name="T59" fmla="*/ 0 h 2298"/>
                  <a:gd name="T60" fmla="*/ 0 w 1845"/>
                  <a:gd name="T61" fmla="*/ 0 h 2298"/>
                  <a:gd name="T62" fmla="*/ 0 w 1845"/>
                  <a:gd name="T63" fmla="*/ 0 h 2298"/>
                  <a:gd name="T64" fmla="*/ 0 w 1845"/>
                  <a:gd name="T65" fmla="*/ 0 h 2298"/>
                  <a:gd name="T66" fmla="*/ 0 w 1845"/>
                  <a:gd name="T67" fmla="*/ 0 h 2298"/>
                  <a:gd name="T68" fmla="*/ 0 w 1845"/>
                  <a:gd name="T69" fmla="*/ 0 h 2298"/>
                  <a:gd name="T70" fmla="*/ 0 w 1845"/>
                  <a:gd name="T71" fmla="*/ 0 h 2298"/>
                  <a:gd name="T72" fmla="*/ 0 w 1845"/>
                  <a:gd name="T73" fmla="*/ 0 h 2298"/>
                  <a:gd name="T74" fmla="*/ 0 w 1845"/>
                  <a:gd name="T75" fmla="*/ 0 h 2298"/>
                  <a:gd name="T76" fmla="*/ 0 w 1845"/>
                  <a:gd name="T77" fmla="*/ 0 h 2298"/>
                  <a:gd name="T78" fmla="*/ 0 w 1845"/>
                  <a:gd name="T79" fmla="*/ 0 h 22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45" h="2298">
                    <a:moveTo>
                      <a:pt x="813" y="1782"/>
                    </a:moveTo>
                    <a:lnTo>
                      <a:pt x="783" y="1786"/>
                    </a:lnTo>
                    <a:lnTo>
                      <a:pt x="741" y="1783"/>
                    </a:lnTo>
                    <a:lnTo>
                      <a:pt x="687" y="1775"/>
                    </a:lnTo>
                    <a:lnTo>
                      <a:pt x="656" y="1768"/>
                    </a:lnTo>
                    <a:lnTo>
                      <a:pt x="622" y="1762"/>
                    </a:lnTo>
                    <a:lnTo>
                      <a:pt x="567" y="1753"/>
                    </a:lnTo>
                    <a:lnTo>
                      <a:pt x="516" y="1742"/>
                    </a:lnTo>
                    <a:lnTo>
                      <a:pt x="473" y="1729"/>
                    </a:lnTo>
                    <a:lnTo>
                      <a:pt x="426" y="1726"/>
                    </a:lnTo>
                    <a:lnTo>
                      <a:pt x="381" y="1724"/>
                    </a:lnTo>
                    <a:lnTo>
                      <a:pt x="339" y="1728"/>
                    </a:lnTo>
                    <a:lnTo>
                      <a:pt x="299" y="1742"/>
                    </a:lnTo>
                    <a:lnTo>
                      <a:pt x="250" y="1766"/>
                    </a:lnTo>
                    <a:lnTo>
                      <a:pt x="204" y="1803"/>
                    </a:lnTo>
                    <a:lnTo>
                      <a:pt x="160" y="1848"/>
                    </a:lnTo>
                    <a:lnTo>
                      <a:pt x="122" y="1910"/>
                    </a:lnTo>
                    <a:lnTo>
                      <a:pt x="93" y="1976"/>
                    </a:lnTo>
                    <a:lnTo>
                      <a:pt x="57" y="2064"/>
                    </a:lnTo>
                    <a:lnTo>
                      <a:pt x="35" y="2118"/>
                    </a:lnTo>
                    <a:lnTo>
                      <a:pt x="11" y="2184"/>
                    </a:lnTo>
                    <a:lnTo>
                      <a:pt x="6" y="2215"/>
                    </a:lnTo>
                    <a:lnTo>
                      <a:pt x="1" y="2248"/>
                    </a:lnTo>
                    <a:lnTo>
                      <a:pt x="0" y="2263"/>
                    </a:lnTo>
                    <a:lnTo>
                      <a:pt x="13" y="2285"/>
                    </a:lnTo>
                    <a:lnTo>
                      <a:pt x="43" y="2296"/>
                    </a:lnTo>
                    <a:lnTo>
                      <a:pt x="69" y="2298"/>
                    </a:lnTo>
                    <a:lnTo>
                      <a:pt x="93" y="2295"/>
                    </a:lnTo>
                    <a:lnTo>
                      <a:pt x="127" y="2283"/>
                    </a:lnTo>
                    <a:lnTo>
                      <a:pt x="138" y="2277"/>
                    </a:lnTo>
                    <a:lnTo>
                      <a:pt x="160" y="2267"/>
                    </a:lnTo>
                    <a:lnTo>
                      <a:pt x="186" y="2250"/>
                    </a:lnTo>
                    <a:lnTo>
                      <a:pt x="216" y="2229"/>
                    </a:lnTo>
                    <a:lnTo>
                      <a:pt x="243" y="2202"/>
                    </a:lnTo>
                    <a:lnTo>
                      <a:pt x="271" y="2181"/>
                    </a:lnTo>
                    <a:lnTo>
                      <a:pt x="297" y="2153"/>
                    </a:lnTo>
                    <a:lnTo>
                      <a:pt x="342" y="2118"/>
                    </a:lnTo>
                    <a:lnTo>
                      <a:pt x="386" y="2097"/>
                    </a:lnTo>
                    <a:lnTo>
                      <a:pt x="417" y="2085"/>
                    </a:lnTo>
                    <a:lnTo>
                      <a:pt x="473" y="2071"/>
                    </a:lnTo>
                    <a:lnTo>
                      <a:pt x="526" y="2067"/>
                    </a:lnTo>
                    <a:lnTo>
                      <a:pt x="568" y="2069"/>
                    </a:lnTo>
                    <a:lnTo>
                      <a:pt x="616" y="2073"/>
                    </a:lnTo>
                    <a:lnTo>
                      <a:pt x="683" y="2079"/>
                    </a:lnTo>
                    <a:lnTo>
                      <a:pt x="741" y="2072"/>
                    </a:lnTo>
                    <a:lnTo>
                      <a:pt x="834" y="2051"/>
                    </a:lnTo>
                    <a:lnTo>
                      <a:pt x="909" y="2029"/>
                    </a:lnTo>
                    <a:lnTo>
                      <a:pt x="950" y="2005"/>
                    </a:lnTo>
                    <a:lnTo>
                      <a:pt x="994" y="1972"/>
                    </a:lnTo>
                    <a:lnTo>
                      <a:pt x="1029" y="1940"/>
                    </a:lnTo>
                    <a:lnTo>
                      <a:pt x="1070" y="1897"/>
                    </a:lnTo>
                    <a:lnTo>
                      <a:pt x="1101" y="1862"/>
                    </a:lnTo>
                    <a:lnTo>
                      <a:pt x="1131" y="1822"/>
                    </a:lnTo>
                    <a:lnTo>
                      <a:pt x="1170" y="1776"/>
                    </a:lnTo>
                    <a:lnTo>
                      <a:pt x="1211" y="1737"/>
                    </a:lnTo>
                    <a:lnTo>
                      <a:pt x="1270" y="1694"/>
                    </a:lnTo>
                    <a:lnTo>
                      <a:pt x="1339" y="1644"/>
                    </a:lnTo>
                    <a:lnTo>
                      <a:pt x="1403" y="1603"/>
                    </a:lnTo>
                    <a:lnTo>
                      <a:pt x="1461" y="1558"/>
                    </a:lnTo>
                    <a:lnTo>
                      <a:pt x="1505" y="1515"/>
                    </a:lnTo>
                    <a:lnTo>
                      <a:pt x="1554" y="1478"/>
                    </a:lnTo>
                    <a:lnTo>
                      <a:pt x="1632" y="1401"/>
                    </a:lnTo>
                    <a:lnTo>
                      <a:pt x="1695" y="1306"/>
                    </a:lnTo>
                    <a:lnTo>
                      <a:pt x="1749" y="1205"/>
                    </a:lnTo>
                    <a:lnTo>
                      <a:pt x="1800" y="1101"/>
                    </a:lnTo>
                    <a:lnTo>
                      <a:pt x="1827" y="989"/>
                    </a:lnTo>
                    <a:lnTo>
                      <a:pt x="1842" y="901"/>
                    </a:lnTo>
                    <a:lnTo>
                      <a:pt x="1845" y="817"/>
                    </a:lnTo>
                    <a:lnTo>
                      <a:pt x="1808" y="699"/>
                    </a:lnTo>
                    <a:lnTo>
                      <a:pt x="1728" y="569"/>
                    </a:lnTo>
                    <a:lnTo>
                      <a:pt x="1636" y="474"/>
                    </a:lnTo>
                    <a:lnTo>
                      <a:pt x="1555" y="377"/>
                    </a:lnTo>
                    <a:lnTo>
                      <a:pt x="1484" y="284"/>
                    </a:lnTo>
                    <a:lnTo>
                      <a:pt x="1429" y="212"/>
                    </a:lnTo>
                    <a:lnTo>
                      <a:pt x="1406" y="187"/>
                    </a:lnTo>
                    <a:lnTo>
                      <a:pt x="1377" y="136"/>
                    </a:lnTo>
                    <a:lnTo>
                      <a:pt x="1364" y="114"/>
                    </a:lnTo>
                    <a:lnTo>
                      <a:pt x="1352" y="78"/>
                    </a:lnTo>
                    <a:lnTo>
                      <a:pt x="1347" y="64"/>
                    </a:lnTo>
                    <a:lnTo>
                      <a:pt x="1340" y="35"/>
                    </a:lnTo>
                    <a:lnTo>
                      <a:pt x="1339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650"/>
              <p:cNvSpPr>
                <a:spLocks/>
              </p:cNvSpPr>
              <p:nvPr/>
            </p:nvSpPr>
            <p:spPr bwMode="auto">
              <a:xfrm>
                <a:off x="2814" y="1876"/>
                <a:ext cx="200" cy="341"/>
              </a:xfrm>
              <a:custGeom>
                <a:avLst/>
                <a:gdLst>
                  <a:gd name="T0" fmla="*/ 0 w 600"/>
                  <a:gd name="T1" fmla="*/ 0 h 1021"/>
                  <a:gd name="T2" fmla="*/ 0 w 600"/>
                  <a:gd name="T3" fmla="*/ 0 h 1021"/>
                  <a:gd name="T4" fmla="*/ 0 w 600"/>
                  <a:gd name="T5" fmla="*/ 0 h 1021"/>
                  <a:gd name="T6" fmla="*/ 0 w 600"/>
                  <a:gd name="T7" fmla="*/ 0 h 1021"/>
                  <a:gd name="T8" fmla="*/ 0 w 600"/>
                  <a:gd name="T9" fmla="*/ 0 h 1021"/>
                  <a:gd name="T10" fmla="*/ 0 w 600"/>
                  <a:gd name="T11" fmla="*/ 0 h 1021"/>
                  <a:gd name="T12" fmla="*/ 0 w 600"/>
                  <a:gd name="T13" fmla="*/ 0 h 1021"/>
                  <a:gd name="T14" fmla="*/ 0 w 600"/>
                  <a:gd name="T15" fmla="*/ 0 h 1021"/>
                  <a:gd name="T16" fmla="*/ 0 w 600"/>
                  <a:gd name="T17" fmla="*/ 0 h 1021"/>
                  <a:gd name="T18" fmla="*/ 0 w 600"/>
                  <a:gd name="T19" fmla="*/ 0 h 1021"/>
                  <a:gd name="T20" fmla="*/ 0 w 600"/>
                  <a:gd name="T21" fmla="*/ 0 h 1021"/>
                  <a:gd name="T22" fmla="*/ 0 w 600"/>
                  <a:gd name="T23" fmla="*/ 0 h 1021"/>
                  <a:gd name="T24" fmla="*/ 0 w 600"/>
                  <a:gd name="T25" fmla="*/ 0 h 1021"/>
                  <a:gd name="T26" fmla="*/ 0 w 600"/>
                  <a:gd name="T27" fmla="*/ 0 h 1021"/>
                  <a:gd name="T28" fmla="*/ 0 w 600"/>
                  <a:gd name="T29" fmla="*/ 0 h 1021"/>
                  <a:gd name="T30" fmla="*/ 0 w 600"/>
                  <a:gd name="T31" fmla="*/ 0 h 1021"/>
                  <a:gd name="T32" fmla="*/ 0 w 600"/>
                  <a:gd name="T33" fmla="*/ 0 h 1021"/>
                  <a:gd name="T34" fmla="*/ 0 w 600"/>
                  <a:gd name="T35" fmla="*/ 0 h 1021"/>
                  <a:gd name="T36" fmla="*/ 0 w 600"/>
                  <a:gd name="T37" fmla="*/ 0 h 1021"/>
                  <a:gd name="T38" fmla="*/ 0 w 600"/>
                  <a:gd name="T39" fmla="*/ 0 h 1021"/>
                  <a:gd name="T40" fmla="*/ 0 w 600"/>
                  <a:gd name="T41" fmla="*/ 0 h 1021"/>
                  <a:gd name="T42" fmla="*/ 0 w 600"/>
                  <a:gd name="T43" fmla="*/ 0 h 1021"/>
                  <a:gd name="T44" fmla="*/ 0 w 600"/>
                  <a:gd name="T45" fmla="*/ 0 h 1021"/>
                  <a:gd name="T46" fmla="*/ 0 w 600"/>
                  <a:gd name="T47" fmla="*/ 0 h 1021"/>
                  <a:gd name="T48" fmla="*/ 0 w 600"/>
                  <a:gd name="T49" fmla="*/ 0 h 1021"/>
                  <a:gd name="T50" fmla="*/ 0 w 600"/>
                  <a:gd name="T51" fmla="*/ 0 h 1021"/>
                  <a:gd name="T52" fmla="*/ 0 w 600"/>
                  <a:gd name="T53" fmla="*/ 0 h 1021"/>
                  <a:gd name="T54" fmla="*/ 0 w 600"/>
                  <a:gd name="T55" fmla="*/ 0 h 1021"/>
                  <a:gd name="T56" fmla="*/ 0 w 600"/>
                  <a:gd name="T57" fmla="*/ 0 h 1021"/>
                  <a:gd name="T58" fmla="*/ 0 w 600"/>
                  <a:gd name="T59" fmla="*/ 0 h 1021"/>
                  <a:gd name="T60" fmla="*/ 0 w 600"/>
                  <a:gd name="T61" fmla="*/ 0 h 1021"/>
                  <a:gd name="T62" fmla="*/ 0 w 600"/>
                  <a:gd name="T63" fmla="*/ 0 h 1021"/>
                  <a:gd name="T64" fmla="*/ 0 w 600"/>
                  <a:gd name="T65" fmla="*/ 0 h 1021"/>
                  <a:gd name="T66" fmla="*/ 0 w 600"/>
                  <a:gd name="T67" fmla="*/ 0 h 1021"/>
                  <a:gd name="T68" fmla="*/ 0 w 600"/>
                  <a:gd name="T69" fmla="*/ 0 h 1021"/>
                  <a:gd name="T70" fmla="*/ 0 w 600"/>
                  <a:gd name="T71" fmla="*/ 0 h 1021"/>
                  <a:gd name="T72" fmla="*/ 0 w 600"/>
                  <a:gd name="T73" fmla="*/ 0 h 1021"/>
                  <a:gd name="T74" fmla="*/ 0 w 600"/>
                  <a:gd name="T75" fmla="*/ 0 h 1021"/>
                  <a:gd name="T76" fmla="*/ 0 w 600"/>
                  <a:gd name="T77" fmla="*/ 0 h 1021"/>
                  <a:gd name="T78" fmla="*/ 0 w 600"/>
                  <a:gd name="T79" fmla="*/ 0 h 1021"/>
                  <a:gd name="T80" fmla="*/ 0 w 600"/>
                  <a:gd name="T81" fmla="*/ 0 h 1021"/>
                  <a:gd name="T82" fmla="*/ 0 w 600"/>
                  <a:gd name="T83" fmla="*/ 0 h 1021"/>
                  <a:gd name="T84" fmla="*/ 0 w 600"/>
                  <a:gd name="T85" fmla="*/ 0 h 1021"/>
                  <a:gd name="T86" fmla="*/ 0 w 600"/>
                  <a:gd name="T87" fmla="*/ 0 h 10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00" h="1021">
                    <a:moveTo>
                      <a:pt x="312" y="930"/>
                    </a:moveTo>
                    <a:lnTo>
                      <a:pt x="324" y="850"/>
                    </a:lnTo>
                    <a:lnTo>
                      <a:pt x="342" y="759"/>
                    </a:lnTo>
                    <a:lnTo>
                      <a:pt x="356" y="686"/>
                    </a:lnTo>
                    <a:lnTo>
                      <a:pt x="362" y="637"/>
                    </a:lnTo>
                    <a:lnTo>
                      <a:pt x="359" y="578"/>
                    </a:lnTo>
                    <a:lnTo>
                      <a:pt x="339" y="499"/>
                    </a:lnTo>
                    <a:lnTo>
                      <a:pt x="312" y="445"/>
                    </a:lnTo>
                    <a:lnTo>
                      <a:pt x="263" y="390"/>
                    </a:lnTo>
                    <a:lnTo>
                      <a:pt x="226" y="350"/>
                    </a:lnTo>
                    <a:lnTo>
                      <a:pt x="200" y="329"/>
                    </a:lnTo>
                    <a:lnTo>
                      <a:pt x="149" y="288"/>
                    </a:lnTo>
                    <a:lnTo>
                      <a:pt x="121" y="276"/>
                    </a:lnTo>
                    <a:lnTo>
                      <a:pt x="86" y="263"/>
                    </a:lnTo>
                    <a:lnTo>
                      <a:pt x="41" y="241"/>
                    </a:lnTo>
                    <a:lnTo>
                      <a:pt x="21" y="230"/>
                    </a:lnTo>
                    <a:lnTo>
                      <a:pt x="4" y="201"/>
                    </a:lnTo>
                    <a:lnTo>
                      <a:pt x="0" y="152"/>
                    </a:lnTo>
                    <a:lnTo>
                      <a:pt x="3" y="112"/>
                    </a:lnTo>
                    <a:lnTo>
                      <a:pt x="11" y="77"/>
                    </a:lnTo>
                    <a:lnTo>
                      <a:pt x="24" y="44"/>
                    </a:lnTo>
                    <a:lnTo>
                      <a:pt x="40" y="25"/>
                    </a:lnTo>
                    <a:lnTo>
                      <a:pt x="68" y="11"/>
                    </a:lnTo>
                    <a:lnTo>
                      <a:pt x="100" y="0"/>
                    </a:lnTo>
                    <a:lnTo>
                      <a:pt x="135" y="2"/>
                    </a:lnTo>
                    <a:lnTo>
                      <a:pt x="168" y="6"/>
                    </a:lnTo>
                    <a:lnTo>
                      <a:pt x="214" y="25"/>
                    </a:lnTo>
                    <a:lnTo>
                      <a:pt x="287" y="55"/>
                    </a:lnTo>
                    <a:lnTo>
                      <a:pt x="321" y="69"/>
                    </a:lnTo>
                    <a:lnTo>
                      <a:pt x="382" y="88"/>
                    </a:lnTo>
                    <a:lnTo>
                      <a:pt x="422" y="110"/>
                    </a:lnTo>
                    <a:lnTo>
                      <a:pt x="481" y="157"/>
                    </a:lnTo>
                    <a:lnTo>
                      <a:pt x="519" y="191"/>
                    </a:lnTo>
                    <a:lnTo>
                      <a:pt x="560" y="235"/>
                    </a:lnTo>
                    <a:lnTo>
                      <a:pt x="580" y="279"/>
                    </a:lnTo>
                    <a:lnTo>
                      <a:pt x="599" y="347"/>
                    </a:lnTo>
                    <a:lnTo>
                      <a:pt x="600" y="426"/>
                    </a:lnTo>
                    <a:lnTo>
                      <a:pt x="591" y="498"/>
                    </a:lnTo>
                    <a:lnTo>
                      <a:pt x="579" y="580"/>
                    </a:lnTo>
                    <a:lnTo>
                      <a:pt x="560" y="680"/>
                    </a:lnTo>
                    <a:lnTo>
                      <a:pt x="530" y="770"/>
                    </a:lnTo>
                    <a:lnTo>
                      <a:pt x="501" y="848"/>
                    </a:lnTo>
                    <a:lnTo>
                      <a:pt x="465" y="929"/>
                    </a:lnTo>
                    <a:lnTo>
                      <a:pt x="418" y="102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651"/>
              <p:cNvSpPr>
                <a:spLocks/>
              </p:cNvSpPr>
              <p:nvPr/>
            </p:nvSpPr>
            <p:spPr bwMode="auto">
              <a:xfrm>
                <a:off x="2989" y="1154"/>
                <a:ext cx="203" cy="505"/>
              </a:xfrm>
              <a:custGeom>
                <a:avLst/>
                <a:gdLst>
                  <a:gd name="T0" fmla="*/ 0 w 608"/>
                  <a:gd name="T1" fmla="*/ 0 h 1516"/>
                  <a:gd name="T2" fmla="*/ 0 w 608"/>
                  <a:gd name="T3" fmla="*/ 0 h 1516"/>
                  <a:gd name="T4" fmla="*/ 0 w 608"/>
                  <a:gd name="T5" fmla="*/ 0 h 1516"/>
                  <a:gd name="T6" fmla="*/ 0 w 608"/>
                  <a:gd name="T7" fmla="*/ 0 h 1516"/>
                  <a:gd name="T8" fmla="*/ 0 w 608"/>
                  <a:gd name="T9" fmla="*/ 0 h 1516"/>
                  <a:gd name="T10" fmla="*/ 0 w 608"/>
                  <a:gd name="T11" fmla="*/ 0 h 1516"/>
                  <a:gd name="T12" fmla="*/ 0 w 608"/>
                  <a:gd name="T13" fmla="*/ 0 h 1516"/>
                  <a:gd name="T14" fmla="*/ 0 w 608"/>
                  <a:gd name="T15" fmla="*/ 0 h 1516"/>
                  <a:gd name="T16" fmla="*/ 0 w 608"/>
                  <a:gd name="T17" fmla="*/ 0 h 1516"/>
                  <a:gd name="T18" fmla="*/ 0 w 608"/>
                  <a:gd name="T19" fmla="*/ 0 h 1516"/>
                  <a:gd name="T20" fmla="*/ 0 w 608"/>
                  <a:gd name="T21" fmla="*/ 0 h 1516"/>
                  <a:gd name="T22" fmla="*/ 0 w 608"/>
                  <a:gd name="T23" fmla="*/ 0 h 1516"/>
                  <a:gd name="T24" fmla="*/ 0 w 608"/>
                  <a:gd name="T25" fmla="*/ 0 h 1516"/>
                  <a:gd name="T26" fmla="*/ 0 w 608"/>
                  <a:gd name="T27" fmla="*/ 0 h 1516"/>
                  <a:gd name="T28" fmla="*/ 0 w 608"/>
                  <a:gd name="T29" fmla="*/ 0 h 1516"/>
                  <a:gd name="T30" fmla="*/ 0 w 608"/>
                  <a:gd name="T31" fmla="*/ 0 h 1516"/>
                  <a:gd name="T32" fmla="*/ 0 w 608"/>
                  <a:gd name="T33" fmla="*/ 0 h 1516"/>
                  <a:gd name="T34" fmla="*/ 0 w 608"/>
                  <a:gd name="T35" fmla="*/ 0 h 1516"/>
                  <a:gd name="T36" fmla="*/ 0 w 608"/>
                  <a:gd name="T37" fmla="*/ 0 h 1516"/>
                  <a:gd name="T38" fmla="*/ 0 w 608"/>
                  <a:gd name="T39" fmla="*/ 0 h 1516"/>
                  <a:gd name="T40" fmla="*/ 0 w 608"/>
                  <a:gd name="T41" fmla="*/ 0 h 1516"/>
                  <a:gd name="T42" fmla="*/ 0 w 608"/>
                  <a:gd name="T43" fmla="*/ 0 h 1516"/>
                  <a:gd name="T44" fmla="*/ 0 w 608"/>
                  <a:gd name="T45" fmla="*/ 0 h 1516"/>
                  <a:gd name="T46" fmla="*/ 0 w 608"/>
                  <a:gd name="T47" fmla="*/ 0 h 1516"/>
                  <a:gd name="T48" fmla="*/ 0 w 608"/>
                  <a:gd name="T49" fmla="*/ 0 h 1516"/>
                  <a:gd name="T50" fmla="*/ 0 w 608"/>
                  <a:gd name="T51" fmla="*/ 0 h 1516"/>
                  <a:gd name="T52" fmla="*/ 0 w 608"/>
                  <a:gd name="T53" fmla="*/ 0 h 1516"/>
                  <a:gd name="T54" fmla="*/ 0 w 608"/>
                  <a:gd name="T55" fmla="*/ 0 h 1516"/>
                  <a:gd name="T56" fmla="*/ 0 w 608"/>
                  <a:gd name="T57" fmla="*/ 0 h 1516"/>
                  <a:gd name="T58" fmla="*/ 0 w 608"/>
                  <a:gd name="T59" fmla="*/ 0 h 1516"/>
                  <a:gd name="T60" fmla="*/ 0 w 608"/>
                  <a:gd name="T61" fmla="*/ 0 h 15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08" h="1516">
                    <a:moveTo>
                      <a:pt x="0" y="0"/>
                    </a:moveTo>
                    <a:lnTo>
                      <a:pt x="102" y="88"/>
                    </a:lnTo>
                    <a:lnTo>
                      <a:pt x="161" y="154"/>
                    </a:lnTo>
                    <a:lnTo>
                      <a:pt x="208" y="193"/>
                    </a:lnTo>
                    <a:lnTo>
                      <a:pt x="248" y="227"/>
                    </a:lnTo>
                    <a:lnTo>
                      <a:pt x="284" y="266"/>
                    </a:lnTo>
                    <a:lnTo>
                      <a:pt x="326" y="308"/>
                    </a:lnTo>
                    <a:lnTo>
                      <a:pt x="388" y="381"/>
                    </a:lnTo>
                    <a:lnTo>
                      <a:pt x="441" y="442"/>
                    </a:lnTo>
                    <a:lnTo>
                      <a:pt x="478" y="487"/>
                    </a:lnTo>
                    <a:lnTo>
                      <a:pt x="528" y="534"/>
                    </a:lnTo>
                    <a:lnTo>
                      <a:pt x="575" y="586"/>
                    </a:lnTo>
                    <a:lnTo>
                      <a:pt x="599" y="617"/>
                    </a:lnTo>
                    <a:lnTo>
                      <a:pt x="608" y="651"/>
                    </a:lnTo>
                    <a:lnTo>
                      <a:pt x="606" y="683"/>
                    </a:lnTo>
                    <a:lnTo>
                      <a:pt x="593" y="723"/>
                    </a:lnTo>
                    <a:lnTo>
                      <a:pt x="580" y="779"/>
                    </a:lnTo>
                    <a:lnTo>
                      <a:pt x="553" y="828"/>
                    </a:lnTo>
                    <a:lnTo>
                      <a:pt x="535" y="876"/>
                    </a:lnTo>
                    <a:lnTo>
                      <a:pt x="517" y="930"/>
                    </a:lnTo>
                    <a:lnTo>
                      <a:pt x="495" y="988"/>
                    </a:lnTo>
                    <a:lnTo>
                      <a:pt x="455" y="1062"/>
                    </a:lnTo>
                    <a:lnTo>
                      <a:pt x="428" y="1133"/>
                    </a:lnTo>
                    <a:lnTo>
                      <a:pt x="407" y="1203"/>
                    </a:lnTo>
                    <a:lnTo>
                      <a:pt x="390" y="1259"/>
                    </a:lnTo>
                    <a:lnTo>
                      <a:pt x="371" y="1307"/>
                    </a:lnTo>
                    <a:lnTo>
                      <a:pt x="346" y="1369"/>
                    </a:lnTo>
                    <a:lnTo>
                      <a:pt x="325" y="1409"/>
                    </a:lnTo>
                    <a:lnTo>
                      <a:pt x="296" y="1455"/>
                    </a:lnTo>
                    <a:lnTo>
                      <a:pt x="274" y="1484"/>
                    </a:lnTo>
                    <a:lnTo>
                      <a:pt x="252" y="15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652"/>
              <p:cNvSpPr>
                <a:spLocks/>
              </p:cNvSpPr>
              <p:nvPr/>
            </p:nvSpPr>
            <p:spPr bwMode="auto">
              <a:xfrm>
                <a:off x="1443" y="2454"/>
                <a:ext cx="227" cy="132"/>
              </a:xfrm>
              <a:custGeom>
                <a:avLst/>
                <a:gdLst>
                  <a:gd name="T0" fmla="*/ 0 w 680"/>
                  <a:gd name="T1" fmla="*/ 0 h 394"/>
                  <a:gd name="T2" fmla="*/ 0 w 680"/>
                  <a:gd name="T3" fmla="*/ 0 h 394"/>
                  <a:gd name="T4" fmla="*/ 0 w 680"/>
                  <a:gd name="T5" fmla="*/ 0 h 394"/>
                  <a:gd name="T6" fmla="*/ 0 w 680"/>
                  <a:gd name="T7" fmla="*/ 0 h 394"/>
                  <a:gd name="T8" fmla="*/ 0 w 680"/>
                  <a:gd name="T9" fmla="*/ 0 h 394"/>
                  <a:gd name="T10" fmla="*/ 0 w 680"/>
                  <a:gd name="T11" fmla="*/ 0 h 394"/>
                  <a:gd name="T12" fmla="*/ 0 w 680"/>
                  <a:gd name="T13" fmla="*/ 0 h 394"/>
                  <a:gd name="T14" fmla="*/ 0 w 680"/>
                  <a:gd name="T15" fmla="*/ 0 h 394"/>
                  <a:gd name="T16" fmla="*/ 0 w 680"/>
                  <a:gd name="T17" fmla="*/ 0 h 394"/>
                  <a:gd name="T18" fmla="*/ 0 w 680"/>
                  <a:gd name="T19" fmla="*/ 0 h 394"/>
                  <a:gd name="T20" fmla="*/ 0 w 680"/>
                  <a:gd name="T21" fmla="*/ 0 h 394"/>
                  <a:gd name="T22" fmla="*/ 0 w 680"/>
                  <a:gd name="T23" fmla="*/ 0 h 394"/>
                  <a:gd name="T24" fmla="*/ 0 w 680"/>
                  <a:gd name="T25" fmla="*/ 0 h 394"/>
                  <a:gd name="T26" fmla="*/ 0 w 680"/>
                  <a:gd name="T27" fmla="*/ 0 h 394"/>
                  <a:gd name="T28" fmla="*/ 0 w 680"/>
                  <a:gd name="T29" fmla="*/ 0 h 394"/>
                  <a:gd name="T30" fmla="*/ 0 w 680"/>
                  <a:gd name="T31" fmla="*/ 0 h 394"/>
                  <a:gd name="T32" fmla="*/ 0 w 680"/>
                  <a:gd name="T33" fmla="*/ 0 h 394"/>
                  <a:gd name="T34" fmla="*/ 0 w 680"/>
                  <a:gd name="T35" fmla="*/ 0 h 394"/>
                  <a:gd name="T36" fmla="*/ 0 w 680"/>
                  <a:gd name="T37" fmla="*/ 0 h 394"/>
                  <a:gd name="T38" fmla="*/ 0 w 680"/>
                  <a:gd name="T39" fmla="*/ 0 h 394"/>
                  <a:gd name="T40" fmla="*/ 0 w 680"/>
                  <a:gd name="T41" fmla="*/ 0 h 394"/>
                  <a:gd name="T42" fmla="*/ 0 w 680"/>
                  <a:gd name="T43" fmla="*/ 0 h 394"/>
                  <a:gd name="T44" fmla="*/ 0 w 680"/>
                  <a:gd name="T45" fmla="*/ 0 h 394"/>
                  <a:gd name="T46" fmla="*/ 0 w 680"/>
                  <a:gd name="T47" fmla="*/ 0 h 394"/>
                  <a:gd name="T48" fmla="*/ 0 w 680"/>
                  <a:gd name="T49" fmla="*/ 0 h 394"/>
                  <a:gd name="T50" fmla="*/ 0 w 680"/>
                  <a:gd name="T51" fmla="*/ 0 h 394"/>
                  <a:gd name="T52" fmla="*/ 0 w 680"/>
                  <a:gd name="T53" fmla="*/ 0 h 394"/>
                  <a:gd name="T54" fmla="*/ 0 w 680"/>
                  <a:gd name="T55" fmla="*/ 0 h 394"/>
                  <a:gd name="T56" fmla="*/ 0 w 680"/>
                  <a:gd name="T57" fmla="*/ 0 h 394"/>
                  <a:gd name="T58" fmla="*/ 0 w 680"/>
                  <a:gd name="T59" fmla="*/ 0 h 394"/>
                  <a:gd name="T60" fmla="*/ 0 w 680"/>
                  <a:gd name="T61" fmla="*/ 0 h 394"/>
                  <a:gd name="T62" fmla="*/ 0 w 680"/>
                  <a:gd name="T63" fmla="*/ 0 h 394"/>
                  <a:gd name="T64" fmla="*/ 0 w 680"/>
                  <a:gd name="T65" fmla="*/ 0 h 394"/>
                  <a:gd name="T66" fmla="*/ 0 w 680"/>
                  <a:gd name="T67" fmla="*/ 0 h 394"/>
                  <a:gd name="T68" fmla="*/ 0 w 680"/>
                  <a:gd name="T69" fmla="*/ 0 h 3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80" h="394">
                    <a:moveTo>
                      <a:pt x="331" y="0"/>
                    </a:moveTo>
                    <a:lnTo>
                      <a:pt x="334" y="6"/>
                    </a:lnTo>
                    <a:lnTo>
                      <a:pt x="360" y="32"/>
                    </a:lnTo>
                    <a:lnTo>
                      <a:pt x="393" y="63"/>
                    </a:lnTo>
                    <a:lnTo>
                      <a:pt x="448" y="104"/>
                    </a:lnTo>
                    <a:lnTo>
                      <a:pt x="515" y="133"/>
                    </a:lnTo>
                    <a:lnTo>
                      <a:pt x="574" y="153"/>
                    </a:lnTo>
                    <a:lnTo>
                      <a:pt x="600" y="167"/>
                    </a:lnTo>
                    <a:lnTo>
                      <a:pt x="623" y="178"/>
                    </a:lnTo>
                    <a:lnTo>
                      <a:pt x="640" y="192"/>
                    </a:lnTo>
                    <a:lnTo>
                      <a:pt x="652" y="210"/>
                    </a:lnTo>
                    <a:lnTo>
                      <a:pt x="665" y="234"/>
                    </a:lnTo>
                    <a:lnTo>
                      <a:pt x="677" y="264"/>
                    </a:lnTo>
                    <a:lnTo>
                      <a:pt x="680" y="285"/>
                    </a:lnTo>
                    <a:lnTo>
                      <a:pt x="678" y="315"/>
                    </a:lnTo>
                    <a:lnTo>
                      <a:pt x="672" y="346"/>
                    </a:lnTo>
                    <a:lnTo>
                      <a:pt x="664" y="367"/>
                    </a:lnTo>
                    <a:lnTo>
                      <a:pt x="638" y="386"/>
                    </a:lnTo>
                    <a:lnTo>
                      <a:pt x="594" y="394"/>
                    </a:lnTo>
                    <a:lnTo>
                      <a:pt x="554" y="390"/>
                    </a:lnTo>
                    <a:lnTo>
                      <a:pt x="503" y="374"/>
                    </a:lnTo>
                    <a:lnTo>
                      <a:pt x="456" y="354"/>
                    </a:lnTo>
                    <a:lnTo>
                      <a:pt x="404" y="323"/>
                    </a:lnTo>
                    <a:lnTo>
                      <a:pt x="365" y="299"/>
                    </a:lnTo>
                    <a:lnTo>
                      <a:pt x="325" y="278"/>
                    </a:lnTo>
                    <a:lnTo>
                      <a:pt x="292" y="253"/>
                    </a:lnTo>
                    <a:lnTo>
                      <a:pt x="248" y="240"/>
                    </a:lnTo>
                    <a:lnTo>
                      <a:pt x="226" y="233"/>
                    </a:lnTo>
                    <a:lnTo>
                      <a:pt x="187" y="227"/>
                    </a:lnTo>
                    <a:lnTo>
                      <a:pt x="165" y="227"/>
                    </a:lnTo>
                    <a:lnTo>
                      <a:pt x="128" y="231"/>
                    </a:lnTo>
                    <a:lnTo>
                      <a:pt x="92" y="232"/>
                    </a:lnTo>
                    <a:lnTo>
                      <a:pt x="46" y="240"/>
                    </a:lnTo>
                    <a:lnTo>
                      <a:pt x="13" y="245"/>
                    </a:lnTo>
                    <a:lnTo>
                      <a:pt x="0" y="24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3" name="Rectangle 653"/>
            <p:cNvSpPr>
              <a:spLocks noChangeArrowheads="1"/>
            </p:cNvSpPr>
            <p:nvPr/>
          </p:nvSpPr>
          <p:spPr bwMode="auto">
            <a:xfrm>
              <a:off x="5776230" y="2719665"/>
              <a:ext cx="923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latin typeface="Arial" charset="0"/>
                </a:rPr>
                <a:t>Rosebery</a:t>
              </a:r>
              <a:endParaRPr lang="en-US" dirty="0"/>
            </a:p>
          </p:txBody>
        </p:sp>
      </p:grpSp>
      <p:sp>
        <p:nvSpPr>
          <p:cNvPr id="655" name="Title 1"/>
          <p:cNvSpPr>
            <a:spLocks noGrp="1"/>
          </p:cNvSpPr>
          <p:nvPr>
            <p:ph type="title"/>
          </p:nvPr>
        </p:nvSpPr>
        <p:spPr>
          <a:xfrm>
            <a:off x="914400" y="553384"/>
            <a:ext cx="7315200" cy="639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Regional Geology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131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elba Flats 10k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19" b="-921"/>
          <a:stretch/>
        </p:blipFill>
        <p:spPr>
          <a:xfrm>
            <a:off x="517474" y="1445932"/>
            <a:ext cx="3904576" cy="5153387"/>
          </a:xfrm>
        </p:spPr>
      </p:pic>
      <p:grpSp>
        <p:nvGrpSpPr>
          <p:cNvPr id="3" name="Group 2"/>
          <p:cNvGrpSpPr/>
          <p:nvPr/>
        </p:nvGrpSpPr>
        <p:grpSpPr>
          <a:xfrm>
            <a:off x="4422050" y="4626958"/>
            <a:ext cx="4533781" cy="2006381"/>
            <a:chOff x="4610219" y="4545904"/>
            <a:chExt cx="4533781" cy="2006381"/>
          </a:xfrm>
        </p:grpSpPr>
        <p:pic>
          <p:nvPicPr>
            <p:cNvPr id="8" name="Picture 7" descr="MF 10k Legend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361" b="96066" l="3339" r="97615">
                          <a14:foregroundMark x1="11288" y1="54754" x2="11288" y2="54754"/>
                          <a14:foregroundMark x1="11606" y1="78689" x2="11606" y2="78689"/>
                          <a14:foregroundMark x1="12242" y1="61311" x2="12242" y2="61311"/>
                          <a14:backgroundMark x1="9221" y1="85574" x2="9221" y2="85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78229"/>
            <a:stretch/>
          </p:blipFill>
          <p:spPr>
            <a:xfrm>
              <a:off x="4610219" y="4545904"/>
              <a:ext cx="900845" cy="200638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511064" y="5007503"/>
              <a:ext cx="2295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Alluvium and talus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11063" y="5504986"/>
              <a:ext cx="3084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Melba Flats gabbroic intrusions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1064" y="5899255"/>
              <a:ext cx="3632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Volcaniclastic lithicwacke and siltstone</a:t>
              </a:r>
              <a:br>
                <a:rPr lang="en-US" sz="1200" dirty="0" smtClean="0">
                  <a:solidFill>
                    <a:srgbClr val="FFFFFF"/>
                  </a:solidFill>
                </a:rPr>
              </a:br>
              <a:r>
                <a:rPr lang="en-US" sz="1200" dirty="0" smtClean="0">
                  <a:solidFill>
                    <a:srgbClr val="FFFFFF"/>
                  </a:solidFill>
                </a:rPr>
                <a:t>(Possible correlate of Crimson Creek Formation)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914400" y="553384"/>
            <a:ext cx="7315200" cy="63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Local Geology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87549" y="1735054"/>
            <a:ext cx="1564870" cy="11680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5" idx="3"/>
            <a:endCxn id="17" idx="1"/>
          </p:cNvCxnSpPr>
          <p:nvPr/>
        </p:nvCxnSpPr>
        <p:spPr>
          <a:xfrm>
            <a:off x="3152419" y="2319076"/>
            <a:ext cx="2014018" cy="830225"/>
          </a:xfrm>
          <a:prstGeom prst="curvedConnector3">
            <a:avLst/>
          </a:prstGeom>
          <a:ln w="28575" cmpd="sng">
            <a:headEnd type="diamon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Content Placeholder 6" descr="Melba Flats 10k.pn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437" y="1780415"/>
            <a:ext cx="3202205" cy="27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2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lba Flats Sills and Dykes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" b="-1402"/>
          <a:stretch/>
        </p:blipFill>
        <p:spPr>
          <a:xfrm>
            <a:off x="846359" y="1519590"/>
            <a:ext cx="7466549" cy="50350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553384"/>
            <a:ext cx="7315200" cy="63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Local Geology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455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53384"/>
            <a:ext cx="7315200" cy="63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Sediments</a:t>
            </a:r>
            <a:endParaRPr lang="en-US" b="1" dirty="0"/>
          </a:p>
        </p:txBody>
      </p:sp>
      <p:pic>
        <p:nvPicPr>
          <p:cNvPr id="3" name="Content Placeholder 2" descr="IMG_0242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"/>
          <a:stretch/>
        </p:blipFill>
        <p:spPr>
          <a:xfrm rot="5400000">
            <a:off x="152400" y="2226612"/>
            <a:ext cx="4711700" cy="3538537"/>
          </a:xfrm>
        </p:spPr>
      </p:pic>
      <p:pic>
        <p:nvPicPr>
          <p:cNvPr id="6" name="Content Placeholder 2" descr="IMG_024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/>
          <a:stretch/>
        </p:blipFill>
        <p:spPr>
          <a:xfrm rot="5400000">
            <a:off x="4103986" y="2226117"/>
            <a:ext cx="4711700" cy="3539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374510"/>
            <a:ext cx="3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Red lithicwacke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0942" y="6354196"/>
            <a:ext cx="31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Grey lithicwacke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906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53384"/>
            <a:ext cx="7315200" cy="639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Gabbroic Intrusions</a:t>
            </a:r>
            <a:endParaRPr lang="en-US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2" b="-378"/>
          <a:stretch/>
        </p:blipFill>
        <p:spPr bwMode="auto">
          <a:xfrm>
            <a:off x="609599" y="1612900"/>
            <a:ext cx="8051801" cy="47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6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6116</TotalTime>
  <Words>907</Words>
  <Application>Microsoft Macintosh PowerPoint</Application>
  <PresentationFormat>On-screen Show (4:3)</PresentationFormat>
  <Paragraphs>224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Petrogenesis of the gabbroic intrusions hosting magmatic Ni-Cu-PGE sulphides at Melba Flats, Western Tasmania</vt:lpstr>
      <vt:lpstr>Outline</vt:lpstr>
      <vt:lpstr>History</vt:lpstr>
      <vt:lpstr>Regional Geology</vt:lpstr>
      <vt:lpstr>Regional Geology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</vt:lpstr>
      <vt:lpstr>Significance</vt:lpstr>
      <vt:lpstr>Approach – Sediments</vt:lpstr>
      <vt:lpstr>Approach – Gabbroic Intrusions</vt:lpstr>
      <vt:lpstr>Approach – Ni-Cu-PGE Sulphides</vt:lpstr>
      <vt:lpstr>Progress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Future 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Petrogenesis of the gabbroic intrusions hosting magmatic Ni-Cu-PGE sulphides at Melba Flats, Western Tasmania</dc:title>
  <dc:creator>Marcus Phua</dc:creator>
  <cp:lastModifiedBy>Monash</cp:lastModifiedBy>
  <cp:revision>107</cp:revision>
  <cp:lastPrinted>2014-12-03T21:10:53Z</cp:lastPrinted>
  <dcterms:created xsi:type="dcterms:W3CDTF">2014-11-27T00:55:32Z</dcterms:created>
  <dcterms:modified xsi:type="dcterms:W3CDTF">2014-12-17T00:34:52Z</dcterms:modified>
</cp:coreProperties>
</file>