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drawings/drawing3.xml" ContentType="application/vnd.openxmlformats-officedocument.drawingml.chartshape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4.xml" ContentType="application/vnd.openxmlformats-officedocument.drawingml.chartshapes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drawings/drawing5.xml" ContentType="application/vnd.openxmlformats-officedocument.drawingml.chartshapes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drawings/drawing6.xml" ContentType="application/vnd.openxmlformats-officedocument.drawingml.chartshapes+xml"/>
  <Override PartName="/ppt/charts/chart15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289" r:id="rId2"/>
    <p:sldId id="287" r:id="rId3"/>
    <p:sldId id="290" r:id="rId4"/>
    <p:sldId id="291" r:id="rId5"/>
    <p:sldId id="277" r:id="rId6"/>
    <p:sldId id="278" r:id="rId7"/>
    <p:sldId id="279" r:id="rId8"/>
    <p:sldId id="280" r:id="rId9"/>
    <p:sldId id="257" r:id="rId10"/>
    <p:sldId id="261" r:id="rId11"/>
    <p:sldId id="306" r:id="rId12"/>
    <p:sldId id="292" r:id="rId13"/>
    <p:sldId id="293" r:id="rId14"/>
    <p:sldId id="295" r:id="rId15"/>
    <p:sldId id="283" r:id="rId16"/>
    <p:sldId id="275" r:id="rId17"/>
    <p:sldId id="272" r:id="rId18"/>
    <p:sldId id="268" r:id="rId19"/>
    <p:sldId id="274" r:id="rId20"/>
    <p:sldId id="271" r:id="rId21"/>
    <p:sldId id="273" r:id="rId22"/>
    <p:sldId id="260" r:id="rId23"/>
    <p:sldId id="269" r:id="rId24"/>
    <p:sldId id="282" r:id="rId25"/>
    <p:sldId id="303" r:id="rId26"/>
    <p:sldId id="305" r:id="rId27"/>
    <p:sldId id="258" r:id="rId28"/>
    <p:sldId id="308" r:id="rId29"/>
    <p:sldId id="284" r:id="rId30"/>
    <p:sldId id="309" r:id="rId31"/>
    <p:sldId id="270" r:id="rId32"/>
    <p:sldId id="297" r:id="rId33"/>
    <p:sldId id="298" r:id="rId34"/>
    <p:sldId id="294" r:id="rId35"/>
    <p:sldId id="304" r:id="rId36"/>
    <p:sldId id="310" r:id="rId37"/>
    <p:sldId id="312" r:id="rId38"/>
    <p:sldId id="259" r:id="rId39"/>
    <p:sldId id="264" r:id="rId40"/>
    <p:sldId id="262" r:id="rId41"/>
    <p:sldId id="265" r:id="rId42"/>
    <p:sldId id="296" r:id="rId43"/>
    <p:sldId id="263" r:id="rId44"/>
    <p:sldId id="266" r:id="rId45"/>
    <p:sldId id="302" r:id="rId46"/>
    <p:sldId id="299" r:id="rId47"/>
    <p:sldId id="301" r:id="rId48"/>
    <p:sldId id="311" r:id="rId49"/>
    <p:sldId id="307" r:id="rId5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FF9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200" y="-1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notesMaster" Target="notesMasters/notesMaster1.xml"/><Relationship Id="rId52" Type="http://schemas.openxmlformats.org/officeDocument/2006/relationships/handoutMaster" Target="handoutMasters/handoutMaster1.xml"/><Relationship Id="rId53" Type="http://schemas.openxmlformats.org/officeDocument/2006/relationships/printerSettings" Target="printerSettings/printerSettings1.bin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keays:Research%20Projects:AA-Western%20Tassie%20Ni%20projects:AA-Melba%20Flats-Old%20+%20New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keays:Research%20Projects:AA-Western%20Tassie%20Ni%20projects:AA-Melba%20Flats-Old%20+%20New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keays:Research%20Projects:AA-Western%20Tassie%20Ni%20projects:AA-Melba%20Flats-Old%20+%20New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keays:Research%20Projects:AA-Western%20Tassie%20Ni%20projects:AA-Melba%20Flats-Old%20+%20New.xlsx" TargetMode="External"/><Relationship Id="rId2" Type="http://schemas.openxmlformats.org/officeDocument/2006/relationships/chartUserShapes" Target="../drawings/drawing5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keays:Research%20Projects:AA-Western%20Tassie%20Ni%20projects:AA-Melba%20Flats-Old%20+%20New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keays:Research%20Projects:AA-Western%20Tassie%20Ni%20projects:AA-Melba%20Flats-Old%20+%20New.xlsx" TargetMode="External"/><Relationship Id="rId2" Type="http://schemas.openxmlformats.org/officeDocument/2006/relationships/chartUserShapes" Target="../drawings/drawing6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keays:Research%20Projects:AA-Western%20Tassie%20Ni%20projects:AA-Melba%20Flats-Old%20+%20New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keays:Research%20Projects:AA-Western%20Tassie%20Ni%20projects:AA-Melba%20Flats-Old%20+%20New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keays:Research%20Projects:AA-Western%20Tassie%20Ni%20projects:AA-Melba%20Flats-Old%20+%20New.xlsx" TargetMode="External"/><Relationship Id="rId2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keays:Research%20Projects:AA-Western%20Tassie%20Ni%20projects:AA-Melba%20Flats-Old%20+%20New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keays:Research%20Projects:AA-Western%20Tassie%20Ni%20projects:AA-Melba%20Flats-Old%20+%20New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keays:Research%20Projects:AA-Western%20Tassie%20Ni%20projects:AA-Melba%20Flats-Old%20+%20New.xlsx" TargetMode="External"/><Relationship Id="rId2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keays:Research%20Projects:AA-Western%20Tassie%20Ni%20projects:AA-Melba%20Flats-Old%20+%20New.xlsx" TargetMode="External"/><Relationship Id="rId2" Type="http://schemas.openxmlformats.org/officeDocument/2006/relationships/chartUserShapes" Target="../drawings/drawing3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keays:Research%20Projects:AA-Western%20Tassie%20Ni%20projects:AA-Melba%20Flats-Old%20+%20New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keays:Research%20Projects:AA-Western%20Tassie%20Ni%20projects:AA-Melba%20Flats-Old%20+%20New.xlsx" TargetMode="External"/><Relationship Id="rId2" Type="http://schemas.openxmlformats.org/officeDocument/2006/relationships/chartUserShapes" Target="../drawings/drawing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MF-23</c:v>
          </c:tx>
          <c:spPr>
            <a:ln w="15875">
              <a:solidFill>
                <a:schemeClr val="tx1"/>
              </a:solidFill>
              <a:prstDash val="dash"/>
            </a:ln>
          </c:spPr>
          <c:marker>
            <c:symbol val="circle"/>
            <c:size val="7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'MF-23 Assays'!$C$4:$C$22</c:f>
              <c:numCache>
                <c:formatCode>General</c:formatCode>
                <c:ptCount val="19"/>
                <c:pt idx="0">
                  <c:v>4.2</c:v>
                </c:pt>
                <c:pt idx="1">
                  <c:v>10.3</c:v>
                </c:pt>
                <c:pt idx="2">
                  <c:v>1.54</c:v>
                </c:pt>
                <c:pt idx="3">
                  <c:v>0.006</c:v>
                </c:pt>
                <c:pt idx="4">
                  <c:v>0.45</c:v>
                </c:pt>
                <c:pt idx="5">
                  <c:v>0.06</c:v>
                </c:pt>
                <c:pt idx="6">
                  <c:v>0.03</c:v>
                </c:pt>
                <c:pt idx="7">
                  <c:v>0.12</c:v>
                </c:pt>
                <c:pt idx="8">
                  <c:v>1.03</c:v>
                </c:pt>
                <c:pt idx="9">
                  <c:v>8.5</c:v>
                </c:pt>
                <c:pt idx="10">
                  <c:v>0.34</c:v>
                </c:pt>
                <c:pt idx="11">
                  <c:v>0.05</c:v>
                </c:pt>
                <c:pt idx="12">
                  <c:v>0.01</c:v>
                </c:pt>
                <c:pt idx="13">
                  <c:v>0.03</c:v>
                </c:pt>
                <c:pt idx="14">
                  <c:v>0.01</c:v>
                </c:pt>
                <c:pt idx="15">
                  <c:v>0.01</c:v>
                </c:pt>
                <c:pt idx="16">
                  <c:v>0.4</c:v>
                </c:pt>
                <c:pt idx="17">
                  <c:v>8.05</c:v>
                </c:pt>
                <c:pt idx="18">
                  <c:v>1.46</c:v>
                </c:pt>
              </c:numCache>
            </c:numRef>
          </c:xVal>
          <c:yVal>
            <c:numRef>
              <c:f>'MF-23 Assays'!$A$4:$A$22</c:f>
              <c:numCache>
                <c:formatCode>General</c:formatCode>
                <c:ptCount val="19"/>
                <c:pt idx="0">
                  <c:v>64.1</c:v>
                </c:pt>
                <c:pt idx="1">
                  <c:v>64.7</c:v>
                </c:pt>
                <c:pt idx="2">
                  <c:v>65.3</c:v>
                </c:pt>
                <c:pt idx="3">
                  <c:v>65.6</c:v>
                </c:pt>
                <c:pt idx="4">
                  <c:v>66.1</c:v>
                </c:pt>
                <c:pt idx="5">
                  <c:v>66.6</c:v>
                </c:pt>
                <c:pt idx="6">
                  <c:v>67.6</c:v>
                </c:pt>
                <c:pt idx="7">
                  <c:v>68.7</c:v>
                </c:pt>
                <c:pt idx="8">
                  <c:v>69.0</c:v>
                </c:pt>
                <c:pt idx="9">
                  <c:v>69.3</c:v>
                </c:pt>
                <c:pt idx="10">
                  <c:v>69.5</c:v>
                </c:pt>
                <c:pt idx="11">
                  <c:v>69.9</c:v>
                </c:pt>
                <c:pt idx="12">
                  <c:v>70.9</c:v>
                </c:pt>
                <c:pt idx="13">
                  <c:v>72.0</c:v>
                </c:pt>
                <c:pt idx="14">
                  <c:v>72.4</c:v>
                </c:pt>
                <c:pt idx="15">
                  <c:v>73.4</c:v>
                </c:pt>
                <c:pt idx="16">
                  <c:v>74.4</c:v>
                </c:pt>
                <c:pt idx="17">
                  <c:v>74.5</c:v>
                </c:pt>
                <c:pt idx="18">
                  <c:v>75.0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76919032"/>
        <c:axId val="2076920456"/>
      </c:scatterChart>
      <c:valAx>
        <c:axId val="2076919032"/>
        <c:scaling>
          <c:logBase val="10.0"/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Ni (wt%)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crossAx val="2076920456"/>
        <c:crosses val="max"/>
        <c:crossBetween val="midCat"/>
      </c:valAx>
      <c:valAx>
        <c:axId val="2076920456"/>
        <c:scaling>
          <c:orientation val="maxMin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Depth (m)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crossAx val="2076919032"/>
        <c:crossesAt val="0.001"/>
        <c:crossBetween val="midCat"/>
      </c:valAx>
      <c:spPr>
        <a:solidFill>
          <a:schemeClr val="bg1"/>
        </a:solidFill>
        <a:ln w="1905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104176438653637"/>
          <c:y val="0.0826967971530249"/>
          <c:w val="0.112587947882736"/>
          <c:h val="0.061759430604982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965517241379"/>
          <c:y val="0.14027149321267"/>
          <c:w val="0.681379310344827"/>
          <c:h val="0.714932126696833"/>
        </c:manualLayout>
      </c:layout>
      <c:scatterChart>
        <c:scatterStyle val="lineMarker"/>
        <c:varyColors val="0"/>
        <c:ser>
          <c:idx val="0"/>
          <c:order val="0"/>
          <c:tx>
            <c:v>MF 81A</c:v>
          </c:tx>
          <c:spPr>
            <a:ln w="3175">
              <a:solidFill>
                <a:srgbClr val="000000"/>
              </a:solidFill>
              <a:prstDash val="lgDash"/>
            </a:ln>
          </c:spPr>
          <c:marker>
            <c:symbol val="circle"/>
            <c:size val="8"/>
            <c:spPr>
              <a:solidFill>
                <a:srgbClr val="FF66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Data!$K$6:$K$16</c:f>
              <c:numCache>
                <c:formatCode>General</c:formatCode>
                <c:ptCount val="11"/>
                <c:pt idx="0">
                  <c:v>82.6</c:v>
                </c:pt>
                <c:pt idx="1">
                  <c:v>63.5</c:v>
                </c:pt>
                <c:pt idx="2">
                  <c:v>122.8</c:v>
                </c:pt>
                <c:pt idx="3" formatCode="0">
                  <c:v>114.3</c:v>
                </c:pt>
                <c:pt idx="4">
                  <c:v>190.5</c:v>
                </c:pt>
                <c:pt idx="5" formatCode="0">
                  <c:v>3268.9</c:v>
                </c:pt>
                <c:pt idx="6">
                  <c:v>40000.0</c:v>
                </c:pt>
                <c:pt idx="7">
                  <c:v>37000.0</c:v>
                </c:pt>
                <c:pt idx="8" formatCode="0">
                  <c:v>24400.0</c:v>
                </c:pt>
                <c:pt idx="9">
                  <c:v>37000.0</c:v>
                </c:pt>
                <c:pt idx="10" formatCode="0">
                  <c:v>37300.0</c:v>
                </c:pt>
              </c:numCache>
            </c:numRef>
          </c:xVal>
          <c:yVal>
            <c:numRef>
              <c:f>Data!$C$6:$C$16</c:f>
              <c:numCache>
                <c:formatCode>General</c:formatCode>
                <c:ptCount val="11"/>
                <c:pt idx="0">
                  <c:v>163.5</c:v>
                </c:pt>
                <c:pt idx="1">
                  <c:v>164.2</c:v>
                </c:pt>
                <c:pt idx="2">
                  <c:v>167.45</c:v>
                </c:pt>
                <c:pt idx="3">
                  <c:v>169.2</c:v>
                </c:pt>
                <c:pt idx="4">
                  <c:v>170.9</c:v>
                </c:pt>
                <c:pt idx="5">
                  <c:v>171.5</c:v>
                </c:pt>
                <c:pt idx="6">
                  <c:v>174.25</c:v>
                </c:pt>
                <c:pt idx="7">
                  <c:v>174.4</c:v>
                </c:pt>
                <c:pt idx="8">
                  <c:v>174.44</c:v>
                </c:pt>
                <c:pt idx="9">
                  <c:v>174.5</c:v>
                </c:pt>
                <c:pt idx="10">
                  <c:v>174.52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57921512"/>
        <c:axId val="-2057913400"/>
      </c:scatterChart>
      <c:valAx>
        <c:axId val="-2057921512"/>
        <c:scaling>
          <c:logBase val="10.0"/>
          <c:orientation val="minMax"/>
          <c:min val="10.0"/>
        </c:scaling>
        <c:delete val="0"/>
        <c:axPos val="b"/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Cu (ppm)</a:t>
                </a:r>
              </a:p>
            </c:rich>
          </c:tx>
          <c:layout>
            <c:manualLayout>
              <c:xMode val="edge"/>
              <c:yMode val="edge"/>
              <c:x val="0.4"/>
              <c:y val="0.927601809954751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057913400"/>
        <c:crosses val="max"/>
        <c:crossBetween val="midCat"/>
      </c:valAx>
      <c:valAx>
        <c:axId val="-2057913400"/>
        <c:scaling>
          <c:orientation val="maxMin"/>
        </c:scaling>
        <c:delete val="0"/>
        <c:axPos val="l"/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Depth (m)</a:t>
                </a:r>
              </a:p>
            </c:rich>
          </c:tx>
          <c:layout>
            <c:manualLayout>
              <c:xMode val="edge"/>
              <c:yMode val="edge"/>
              <c:x val="0.0193103448275862"/>
              <c:y val="0.407239819004525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057921512"/>
        <c:crossesAt val="0.0"/>
        <c:crossBetween val="midCat"/>
      </c:valAx>
      <c:spPr>
        <a:solidFill>
          <a:srgbClr val="FFFFFF"/>
        </a:solidFill>
        <a:ln w="25400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29655172413793"/>
          <c:y val="0.762443438914027"/>
          <c:w val="0.177931034482759"/>
          <c:h val="0.0497737556561086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147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6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965517241379"/>
          <c:y val="0.14027149321267"/>
          <c:w val="0.681379310344827"/>
          <c:h val="0.714932126696833"/>
        </c:manualLayout>
      </c:layout>
      <c:scatterChart>
        <c:scatterStyle val="lineMarker"/>
        <c:varyColors val="0"/>
        <c:ser>
          <c:idx val="0"/>
          <c:order val="0"/>
          <c:tx>
            <c:v>MF 81A</c:v>
          </c:tx>
          <c:spPr>
            <a:ln w="3175">
              <a:solidFill>
                <a:srgbClr val="000000"/>
              </a:solidFill>
              <a:prstDash val="lgDash"/>
            </a:ln>
          </c:spPr>
          <c:marker>
            <c:symbol val="circle"/>
            <c:size val="8"/>
            <c:spPr>
              <a:solidFill>
                <a:srgbClr val="FF66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Data!$BP$6:$BP$16</c:f>
              <c:numCache>
                <c:formatCode>General</c:formatCode>
                <c:ptCount val="11"/>
                <c:pt idx="0">
                  <c:v>238.5</c:v>
                </c:pt>
                <c:pt idx="1">
                  <c:v>288.1</c:v>
                </c:pt>
                <c:pt idx="2">
                  <c:v>142.2</c:v>
                </c:pt>
                <c:pt idx="3" formatCode="0">
                  <c:v>515.0</c:v>
                </c:pt>
                <c:pt idx="4">
                  <c:v>584.7</c:v>
                </c:pt>
                <c:pt idx="5" formatCode="0">
                  <c:v>3308.0</c:v>
                </c:pt>
                <c:pt idx="6">
                  <c:v>10800.0</c:v>
                </c:pt>
                <c:pt idx="7">
                  <c:v>10800.0</c:v>
                </c:pt>
                <c:pt idx="8" formatCode="0">
                  <c:v>144700.0</c:v>
                </c:pt>
                <c:pt idx="9">
                  <c:v>10800.0</c:v>
                </c:pt>
                <c:pt idx="10" formatCode="0">
                  <c:v>97899.99999999999</c:v>
                </c:pt>
              </c:numCache>
            </c:numRef>
          </c:xVal>
          <c:yVal>
            <c:numRef>
              <c:f>Data!$C$6:$C$16</c:f>
              <c:numCache>
                <c:formatCode>General</c:formatCode>
                <c:ptCount val="11"/>
                <c:pt idx="0">
                  <c:v>163.5</c:v>
                </c:pt>
                <c:pt idx="1">
                  <c:v>164.2</c:v>
                </c:pt>
                <c:pt idx="2">
                  <c:v>167.45</c:v>
                </c:pt>
                <c:pt idx="3">
                  <c:v>169.2</c:v>
                </c:pt>
                <c:pt idx="4">
                  <c:v>170.9</c:v>
                </c:pt>
                <c:pt idx="5">
                  <c:v>171.5</c:v>
                </c:pt>
                <c:pt idx="6">
                  <c:v>174.25</c:v>
                </c:pt>
                <c:pt idx="7">
                  <c:v>174.4</c:v>
                </c:pt>
                <c:pt idx="8">
                  <c:v>174.44</c:v>
                </c:pt>
                <c:pt idx="9">
                  <c:v>174.5</c:v>
                </c:pt>
                <c:pt idx="10">
                  <c:v>174.52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57877032"/>
        <c:axId val="-2057868840"/>
      </c:scatterChart>
      <c:valAx>
        <c:axId val="-2057877032"/>
        <c:scaling>
          <c:logBase val="10.0"/>
          <c:orientation val="minMax"/>
          <c:min val="100.0"/>
        </c:scaling>
        <c:delete val="0"/>
        <c:axPos val="b"/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Ni (ppm)</a:t>
                </a:r>
              </a:p>
            </c:rich>
          </c:tx>
          <c:layout>
            <c:manualLayout>
              <c:xMode val="edge"/>
              <c:yMode val="edge"/>
              <c:x val="0.4"/>
              <c:y val="0.927601809954751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057868840"/>
        <c:crosses val="max"/>
        <c:crossBetween val="midCat"/>
      </c:valAx>
      <c:valAx>
        <c:axId val="-2057868840"/>
        <c:scaling>
          <c:orientation val="maxMin"/>
        </c:scaling>
        <c:delete val="0"/>
        <c:axPos val="l"/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Depth (m)</a:t>
                </a:r>
              </a:p>
            </c:rich>
          </c:tx>
          <c:layout>
            <c:manualLayout>
              <c:xMode val="edge"/>
              <c:yMode val="edge"/>
              <c:x val="0.0193103448275862"/>
              <c:y val="0.407239819004525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057877032"/>
        <c:crossesAt val="0.0"/>
        <c:crossBetween val="midCat"/>
      </c:valAx>
      <c:spPr>
        <a:solidFill>
          <a:srgbClr val="FFFFFF"/>
        </a:solidFill>
        <a:ln w="25400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582068965517241"/>
          <c:y val="0.194570135746606"/>
          <c:w val="0.177931034482759"/>
          <c:h val="0.0497737556561086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147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6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965517241379"/>
          <c:y val="0.14027149321267"/>
          <c:w val="0.681379310344827"/>
          <c:h val="0.714932126696833"/>
        </c:manualLayout>
      </c:layout>
      <c:scatterChart>
        <c:scatterStyle val="lineMarker"/>
        <c:varyColors val="0"/>
        <c:ser>
          <c:idx val="0"/>
          <c:order val="0"/>
          <c:tx>
            <c:v>MF81A</c:v>
          </c:tx>
          <c:spPr>
            <a:ln w="3175">
              <a:solidFill>
                <a:srgbClr val="000000"/>
              </a:solidFill>
              <a:prstDash val="lgDash"/>
            </a:ln>
          </c:spPr>
          <c:marker>
            <c:symbol val="circle"/>
            <c:size val="8"/>
            <c:spPr>
              <a:solidFill>
                <a:srgbClr val="FF66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Data!$Q$6:$Q$16</c:f>
              <c:numCache>
                <c:formatCode>0</c:formatCode>
                <c:ptCount val="11"/>
                <c:pt idx="0">
                  <c:v>4000.0</c:v>
                </c:pt>
                <c:pt idx="1">
                  <c:v>6000.0</c:v>
                </c:pt>
                <c:pt idx="2">
                  <c:v>5500.0</c:v>
                </c:pt>
                <c:pt idx="3">
                  <c:v>4398.82697947214</c:v>
                </c:pt>
                <c:pt idx="4">
                  <c:v>3333.333333333335</c:v>
                </c:pt>
                <c:pt idx="5">
                  <c:v>2391.304347826087</c:v>
                </c:pt>
                <c:pt idx="6">
                  <c:v>2772.27722772277</c:v>
                </c:pt>
                <c:pt idx="7">
                  <c:v>2426.116838487972</c:v>
                </c:pt>
                <c:pt idx="8">
                  <c:v>2021.339656194428</c:v>
                </c:pt>
                <c:pt idx="9">
                  <c:v>2503.50631136045</c:v>
                </c:pt>
                <c:pt idx="10">
                  <c:v>1956.004756242568</c:v>
                </c:pt>
              </c:numCache>
            </c:numRef>
          </c:xVal>
          <c:yVal>
            <c:numRef>
              <c:f>Data!$C$6:$C$16</c:f>
              <c:numCache>
                <c:formatCode>General</c:formatCode>
                <c:ptCount val="11"/>
                <c:pt idx="0">
                  <c:v>163.5</c:v>
                </c:pt>
                <c:pt idx="1">
                  <c:v>164.2</c:v>
                </c:pt>
                <c:pt idx="2">
                  <c:v>167.45</c:v>
                </c:pt>
                <c:pt idx="3">
                  <c:v>169.2</c:v>
                </c:pt>
                <c:pt idx="4">
                  <c:v>170.9</c:v>
                </c:pt>
                <c:pt idx="5">
                  <c:v>171.5</c:v>
                </c:pt>
                <c:pt idx="6">
                  <c:v>174.25</c:v>
                </c:pt>
                <c:pt idx="7">
                  <c:v>174.4</c:v>
                </c:pt>
                <c:pt idx="8">
                  <c:v>174.44</c:v>
                </c:pt>
                <c:pt idx="9">
                  <c:v>174.5</c:v>
                </c:pt>
                <c:pt idx="10">
                  <c:v>174.52</c:v>
                </c:pt>
              </c:numCache>
            </c:numRef>
          </c:yVal>
          <c:smooth val="0"/>
        </c:ser>
        <c:ser>
          <c:idx val="1"/>
          <c:order val="1"/>
          <c:tx>
            <c:v>Mantle</c:v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marker>
            <c:spPr>
              <a:ln>
                <a:solidFill>
                  <a:srgbClr val="008000"/>
                </a:solidFill>
              </a:ln>
            </c:spPr>
          </c:marker>
          <c:dPt>
            <c:idx val="1"/>
            <c:bubble3D val="0"/>
            <c:spPr>
              <a:ln w="635000">
                <a:solidFill>
                  <a:srgbClr val="008000">
                    <a:alpha val="16000"/>
                  </a:srgbClr>
                </a:solidFill>
              </a:ln>
            </c:spPr>
          </c:dPt>
          <c:xVal>
            <c:numRef>
              <c:f>Data!$Q$108:$Q$109</c:f>
              <c:numCache>
                <c:formatCode>General</c:formatCode>
                <c:ptCount val="2"/>
                <c:pt idx="0">
                  <c:v>2500.0</c:v>
                </c:pt>
                <c:pt idx="1">
                  <c:v>2500.0</c:v>
                </c:pt>
              </c:numCache>
            </c:numRef>
          </c:xVal>
          <c:yVal>
            <c:numRef>
              <c:f>Data!$C$108:$C$109</c:f>
              <c:numCache>
                <c:formatCode>General</c:formatCode>
                <c:ptCount val="2"/>
                <c:pt idx="0">
                  <c:v>160.0</c:v>
                </c:pt>
                <c:pt idx="1">
                  <c:v>180.0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57810856"/>
        <c:axId val="-2057804680"/>
      </c:scatterChart>
      <c:valAx>
        <c:axId val="-20578108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S/Se</a:t>
                </a:r>
              </a:p>
            </c:rich>
          </c:tx>
          <c:layout>
            <c:manualLayout>
              <c:xMode val="edge"/>
              <c:yMode val="edge"/>
              <c:x val="0.4"/>
              <c:y val="0.927601809954751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057804680"/>
        <c:crosses val="max"/>
        <c:crossBetween val="midCat"/>
      </c:valAx>
      <c:valAx>
        <c:axId val="-2057804680"/>
        <c:scaling>
          <c:orientation val="maxMin"/>
          <c:max val="176.0"/>
          <c:min val="162.0"/>
        </c:scaling>
        <c:delete val="0"/>
        <c:axPos val="l"/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Depth (m)</a:t>
                </a:r>
              </a:p>
            </c:rich>
          </c:tx>
          <c:layout>
            <c:manualLayout>
              <c:xMode val="edge"/>
              <c:yMode val="edge"/>
              <c:x val="0.0193103448275862"/>
              <c:y val="0.407239819004525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057810856"/>
        <c:crossesAt val="0.0"/>
        <c:crossBetween val="midCat"/>
      </c:valAx>
      <c:spPr>
        <a:solidFill>
          <a:srgbClr val="FFFFFF"/>
        </a:solidFill>
        <a:ln w="25400">
          <a:solidFill>
            <a:srgbClr val="000000"/>
          </a:solidFill>
          <a:prstDash val="solid"/>
        </a:ln>
      </c:spPr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124137931034483"/>
          <c:y val="0.176470588235294"/>
          <c:w val="0.154762964974206"/>
          <c:h val="0.0548774361349628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147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6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892400651465798"/>
          <c:y val="0.0226199288256228"/>
          <c:w val="0.825403529731197"/>
          <c:h val="0.913279737938499"/>
        </c:manualLayout>
      </c:layout>
      <c:lineChart>
        <c:grouping val="standard"/>
        <c:varyColors val="0"/>
        <c:ser>
          <c:idx val="2"/>
          <c:order val="0"/>
          <c:tx>
            <c:v>MF95-121.8-Min</c:v>
          </c:tx>
          <c:spPr>
            <a:ln w="10160">
              <a:solidFill>
                <a:schemeClr val="tx1"/>
              </a:solidFill>
              <a:prstDash val="dash"/>
            </a:ln>
          </c:spPr>
          <c:marker>
            <c:symbol val="circle"/>
            <c:size val="7"/>
            <c:spPr>
              <a:solidFill>
                <a:schemeClr val="tx1"/>
              </a:solidFill>
              <a:ln>
                <a:solidFill>
                  <a:srgbClr val="0000FF"/>
                </a:solidFill>
              </a:ln>
            </c:spPr>
          </c:marker>
          <c:cat>
            <c:strRef>
              <c:f>Data!$CL$49:$CZ$49</c:f>
              <c:strCache>
                <c:ptCount val="15"/>
                <c:pt idx="0">
                  <c:v>Ba</c:v>
                </c:pt>
                <c:pt idx="1">
                  <c:v>Th</c:v>
                </c:pt>
                <c:pt idx="2">
                  <c:v>Nb</c:v>
                </c:pt>
                <c:pt idx="3">
                  <c:v>La</c:v>
                </c:pt>
                <c:pt idx="4">
                  <c:v>Ce</c:v>
                </c:pt>
                <c:pt idx="5">
                  <c:v>Nd</c:v>
                </c:pt>
                <c:pt idx="6">
                  <c:v>Sr</c:v>
                </c:pt>
                <c:pt idx="7">
                  <c:v>Sm</c:v>
                </c:pt>
                <c:pt idx="8">
                  <c:v>Zr</c:v>
                </c:pt>
                <c:pt idx="9">
                  <c:v>Ti</c:v>
                </c:pt>
                <c:pt idx="10">
                  <c:v>Eu</c:v>
                </c:pt>
                <c:pt idx="11">
                  <c:v>Gd</c:v>
                </c:pt>
                <c:pt idx="12">
                  <c:v>Dy</c:v>
                </c:pt>
                <c:pt idx="13">
                  <c:v>Er</c:v>
                </c:pt>
                <c:pt idx="14">
                  <c:v>Yb</c:v>
                </c:pt>
              </c:strCache>
            </c:strRef>
          </c:cat>
          <c:val>
            <c:numRef>
              <c:f>Data!$CL$38:$CZ$38</c:f>
              <c:numCache>
                <c:formatCode>0.00</c:formatCode>
                <c:ptCount val="15"/>
                <c:pt idx="0">
                  <c:v>173.502166442552</c:v>
                </c:pt>
                <c:pt idx="1">
                  <c:v>15.3074600610607</c:v>
                </c:pt>
                <c:pt idx="2">
                  <c:v>5.890675600375474</c:v>
                </c:pt>
                <c:pt idx="3">
                  <c:v>9.389992861530286</c:v>
                </c:pt>
                <c:pt idx="4">
                  <c:v>7.747011245877275</c:v>
                </c:pt>
                <c:pt idx="5">
                  <c:v>3.100851636037651</c:v>
                </c:pt>
                <c:pt idx="6">
                  <c:v>2.928132369602382</c:v>
                </c:pt>
                <c:pt idx="7">
                  <c:v>6.659961624489668</c:v>
                </c:pt>
                <c:pt idx="8">
                  <c:v>6.296557170604682</c:v>
                </c:pt>
                <c:pt idx="9">
                  <c:v>5.838937541399929</c:v>
                </c:pt>
                <c:pt idx="10">
                  <c:v>3.922008068130883</c:v>
                </c:pt>
                <c:pt idx="11">
                  <c:v>6.7996578954307</c:v>
                </c:pt>
                <c:pt idx="12">
                  <c:v>6.690190956404685</c:v>
                </c:pt>
                <c:pt idx="13">
                  <c:v>6.352476212112839</c:v>
                </c:pt>
                <c:pt idx="14">
                  <c:v>5.867130955176005</c:v>
                </c:pt>
              </c:numCache>
            </c:numRef>
          </c:val>
          <c:smooth val="0"/>
        </c:ser>
        <c:ser>
          <c:idx val="3"/>
          <c:order val="1"/>
          <c:tx>
            <c:v>MF81A-163.5 Min</c:v>
          </c:tx>
          <c:spPr>
            <a:ln w="10160">
              <a:solidFill>
                <a:schemeClr val="tx1"/>
              </a:solidFill>
              <a:prstDash val="dash"/>
            </a:ln>
          </c:spPr>
          <c:marker>
            <c:symbol val="square"/>
            <c:size val="6"/>
            <c:spPr>
              <a:solidFill>
                <a:srgbClr val="3366FF"/>
              </a:solidFill>
              <a:ln>
                <a:solidFill>
                  <a:schemeClr val="tx1"/>
                </a:solidFill>
              </a:ln>
            </c:spPr>
          </c:marker>
          <c:cat>
            <c:strRef>
              <c:f>Data!$CL$49:$CZ$49</c:f>
              <c:strCache>
                <c:ptCount val="15"/>
                <c:pt idx="0">
                  <c:v>Ba</c:v>
                </c:pt>
                <c:pt idx="1">
                  <c:v>Th</c:v>
                </c:pt>
                <c:pt idx="2">
                  <c:v>Nb</c:v>
                </c:pt>
                <c:pt idx="3">
                  <c:v>La</c:v>
                </c:pt>
                <c:pt idx="4">
                  <c:v>Ce</c:v>
                </c:pt>
                <c:pt idx="5">
                  <c:v>Nd</c:v>
                </c:pt>
                <c:pt idx="6">
                  <c:v>Sr</c:v>
                </c:pt>
                <c:pt idx="7">
                  <c:v>Sm</c:v>
                </c:pt>
                <c:pt idx="8">
                  <c:v>Zr</c:v>
                </c:pt>
                <c:pt idx="9">
                  <c:v>Ti</c:v>
                </c:pt>
                <c:pt idx="10">
                  <c:v>Eu</c:v>
                </c:pt>
                <c:pt idx="11">
                  <c:v>Gd</c:v>
                </c:pt>
                <c:pt idx="12">
                  <c:v>Dy</c:v>
                </c:pt>
                <c:pt idx="13">
                  <c:v>Er</c:v>
                </c:pt>
                <c:pt idx="14">
                  <c:v>Yb</c:v>
                </c:pt>
              </c:strCache>
            </c:strRef>
          </c:cat>
          <c:val>
            <c:numRef>
              <c:f>Data!$CL$6:$CZ$6</c:f>
              <c:numCache>
                <c:formatCode>0.00</c:formatCode>
                <c:ptCount val="15"/>
                <c:pt idx="0">
                  <c:v>64.64733796410007</c:v>
                </c:pt>
                <c:pt idx="1">
                  <c:v>10.95684078663592</c:v>
                </c:pt>
                <c:pt idx="2">
                  <c:v>4.562719656846669</c:v>
                </c:pt>
                <c:pt idx="3">
                  <c:v>6.370973444715291</c:v>
                </c:pt>
                <c:pt idx="4">
                  <c:v>5.742389317865435</c:v>
                </c:pt>
                <c:pt idx="5">
                  <c:v>2.401815627364098</c:v>
                </c:pt>
                <c:pt idx="6">
                  <c:v>16.56939186367371</c:v>
                </c:pt>
                <c:pt idx="7">
                  <c:v>5.512790685912542</c:v>
                </c:pt>
                <c:pt idx="8">
                  <c:v>4.73462918075476</c:v>
                </c:pt>
                <c:pt idx="9">
                  <c:v>4.613515364506978</c:v>
                </c:pt>
                <c:pt idx="10">
                  <c:v>4.870305313404847</c:v>
                </c:pt>
                <c:pt idx="11">
                  <c:v>5.840713027889204</c:v>
                </c:pt>
                <c:pt idx="12">
                  <c:v>5.963259650170398</c:v>
                </c:pt>
                <c:pt idx="13">
                  <c:v>5.778700922371466</c:v>
                </c:pt>
                <c:pt idx="14">
                  <c:v>5.415906050449284</c:v>
                </c:pt>
              </c:numCache>
            </c:numRef>
          </c:val>
          <c:smooth val="0"/>
        </c:ser>
        <c:ser>
          <c:idx val="5"/>
          <c:order val="2"/>
          <c:tx>
            <c:v>MF83-143.7-Min</c:v>
          </c:tx>
          <c:spPr>
            <a:ln w="10160">
              <a:solidFill>
                <a:schemeClr val="tx1"/>
              </a:solidFill>
              <a:prstDash val="dash"/>
            </a:ln>
          </c:spPr>
          <c:marker>
            <c:symbol val="diamond"/>
            <c:size val="8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c:spPr>
          </c:marker>
          <c:val>
            <c:numRef>
              <c:f>Data!$CL$65:$CZ$65</c:f>
              <c:numCache>
                <c:formatCode>0.00</c:formatCode>
                <c:ptCount val="15"/>
                <c:pt idx="0">
                  <c:v>86.45657718410928</c:v>
                </c:pt>
                <c:pt idx="1">
                  <c:v>13.80293685087376</c:v>
                </c:pt>
                <c:pt idx="2">
                  <c:v>4.169200150624862</c:v>
                </c:pt>
                <c:pt idx="3">
                  <c:v>5.588272350041251</c:v>
                </c:pt>
                <c:pt idx="4">
                  <c:v>6.682269547685688</c:v>
                </c:pt>
                <c:pt idx="5">
                  <c:v>5.003840667178745</c:v>
                </c:pt>
                <c:pt idx="6">
                  <c:v>8.155558876352575</c:v>
                </c:pt>
                <c:pt idx="7">
                  <c:v>5.243416134261726</c:v>
                </c:pt>
                <c:pt idx="8">
                  <c:v>5.194045136983777</c:v>
                </c:pt>
                <c:pt idx="9">
                  <c:v>2.564909668743687</c:v>
                </c:pt>
                <c:pt idx="10">
                  <c:v>5.77168908124686</c:v>
                </c:pt>
                <c:pt idx="11">
                  <c:v>5.587525254807269</c:v>
                </c:pt>
                <c:pt idx="12">
                  <c:v>5.796004729279364</c:v>
                </c:pt>
                <c:pt idx="13">
                  <c:v>4.559696193956448</c:v>
                </c:pt>
                <c:pt idx="14">
                  <c:v>5.15074898608626</c:v>
                </c:pt>
              </c:numCache>
            </c:numRef>
          </c:val>
          <c:smooth val="0"/>
        </c:ser>
        <c:ser>
          <c:idx val="0"/>
          <c:order val="3"/>
          <c:tx>
            <c:v>MF23-48.35-Barren</c:v>
          </c:tx>
          <c:spPr>
            <a:ln w="10160">
              <a:solidFill>
                <a:schemeClr val="tx1"/>
              </a:solidFill>
              <a:prstDash val="dash"/>
            </a:ln>
          </c:spPr>
          <c:marker>
            <c:symbol val="circle"/>
            <c:size val="6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marker>
          <c:cat>
            <c:strRef>
              <c:f>Data!$CL$49:$CZ$49</c:f>
              <c:strCache>
                <c:ptCount val="15"/>
                <c:pt idx="0">
                  <c:v>Ba</c:v>
                </c:pt>
                <c:pt idx="1">
                  <c:v>Th</c:v>
                </c:pt>
                <c:pt idx="2">
                  <c:v>Nb</c:v>
                </c:pt>
                <c:pt idx="3">
                  <c:v>La</c:v>
                </c:pt>
                <c:pt idx="4">
                  <c:v>Ce</c:v>
                </c:pt>
                <c:pt idx="5">
                  <c:v>Nd</c:v>
                </c:pt>
                <c:pt idx="6">
                  <c:v>Sr</c:v>
                </c:pt>
                <c:pt idx="7">
                  <c:v>Sm</c:v>
                </c:pt>
                <c:pt idx="8">
                  <c:v>Zr</c:v>
                </c:pt>
                <c:pt idx="9">
                  <c:v>Ti</c:v>
                </c:pt>
                <c:pt idx="10">
                  <c:v>Eu</c:v>
                </c:pt>
                <c:pt idx="11">
                  <c:v>Gd</c:v>
                </c:pt>
                <c:pt idx="12">
                  <c:v>Dy</c:v>
                </c:pt>
                <c:pt idx="13">
                  <c:v>Er</c:v>
                </c:pt>
                <c:pt idx="14">
                  <c:v>Yb</c:v>
                </c:pt>
              </c:strCache>
            </c:strRef>
          </c:cat>
          <c:val>
            <c:numRef>
              <c:f>Data!$CL$53:$CZ$53</c:f>
              <c:numCache>
                <c:formatCode>0.00</c:formatCode>
                <c:ptCount val="15"/>
                <c:pt idx="0">
                  <c:v>87.946336015195</c:v>
                </c:pt>
                <c:pt idx="1">
                  <c:v>13.88061835378643</c:v>
                </c:pt>
                <c:pt idx="2">
                  <c:v>5.198903333268476</c:v>
                </c:pt>
                <c:pt idx="3">
                  <c:v>10.72856126928076</c:v>
                </c:pt>
                <c:pt idx="4">
                  <c:v>7.312806964954526</c:v>
                </c:pt>
                <c:pt idx="5">
                  <c:v>5.738247627455308</c:v>
                </c:pt>
                <c:pt idx="6">
                  <c:v>7.890922278574504</c:v>
                </c:pt>
                <c:pt idx="7">
                  <c:v>4.838045081882555</c:v>
                </c:pt>
                <c:pt idx="8">
                  <c:v>5.265315130687004</c:v>
                </c:pt>
                <c:pt idx="9">
                  <c:v>2.74468732539752</c:v>
                </c:pt>
                <c:pt idx="10">
                  <c:v>4.872637845491521</c:v>
                </c:pt>
                <c:pt idx="11">
                  <c:v>5.456690511119477</c:v>
                </c:pt>
                <c:pt idx="12">
                  <c:v>6.008721979217354</c:v>
                </c:pt>
                <c:pt idx="13">
                  <c:v>5.643517160827137</c:v>
                </c:pt>
                <c:pt idx="14">
                  <c:v>5.154713985940143</c:v>
                </c:pt>
              </c:numCache>
            </c:numRef>
          </c:val>
          <c:smooth val="0"/>
        </c:ser>
        <c:ser>
          <c:idx val="1"/>
          <c:order val="4"/>
          <c:tx>
            <c:v>MF93-323.3-Barren</c:v>
          </c:tx>
          <c:spPr>
            <a:ln w="12700">
              <a:solidFill>
                <a:schemeClr val="tx1"/>
              </a:solidFill>
              <a:prstDash val="dash"/>
            </a:ln>
          </c:spPr>
          <c:marker>
            <c:symbol val="circle"/>
            <c:size val="7"/>
            <c:spPr>
              <a:solidFill>
                <a:schemeClr val="bg1"/>
              </a:solidFill>
              <a:ln>
                <a:solidFill>
                  <a:srgbClr val="008000"/>
                </a:solidFill>
              </a:ln>
            </c:spPr>
          </c:marker>
          <c:cat>
            <c:strRef>
              <c:f>Data!$CL$49:$CZ$49</c:f>
              <c:strCache>
                <c:ptCount val="15"/>
                <c:pt idx="0">
                  <c:v>Ba</c:v>
                </c:pt>
                <c:pt idx="1">
                  <c:v>Th</c:v>
                </c:pt>
                <c:pt idx="2">
                  <c:v>Nb</c:v>
                </c:pt>
                <c:pt idx="3">
                  <c:v>La</c:v>
                </c:pt>
                <c:pt idx="4">
                  <c:v>Ce</c:v>
                </c:pt>
                <c:pt idx="5">
                  <c:v>Nd</c:v>
                </c:pt>
                <c:pt idx="6">
                  <c:v>Sr</c:v>
                </c:pt>
                <c:pt idx="7">
                  <c:v>Sm</c:v>
                </c:pt>
                <c:pt idx="8">
                  <c:v>Zr</c:v>
                </c:pt>
                <c:pt idx="9">
                  <c:v>Ti</c:v>
                </c:pt>
                <c:pt idx="10">
                  <c:v>Eu</c:v>
                </c:pt>
                <c:pt idx="11">
                  <c:v>Gd</c:v>
                </c:pt>
                <c:pt idx="12">
                  <c:v>Dy</c:v>
                </c:pt>
                <c:pt idx="13">
                  <c:v>Er</c:v>
                </c:pt>
                <c:pt idx="14">
                  <c:v>Yb</c:v>
                </c:pt>
              </c:strCache>
            </c:strRef>
          </c:cat>
          <c:val>
            <c:numRef>
              <c:f>Data!$CL$26:$CZ$26</c:f>
              <c:numCache>
                <c:formatCode>0.00</c:formatCode>
                <c:ptCount val="15"/>
                <c:pt idx="0">
                  <c:v>22.90088383838382</c:v>
                </c:pt>
                <c:pt idx="1">
                  <c:v>11.51729559748428</c:v>
                </c:pt>
                <c:pt idx="2">
                  <c:v>5.113348530901723</c:v>
                </c:pt>
                <c:pt idx="3">
                  <c:v>5.111882716049378</c:v>
                </c:pt>
                <c:pt idx="4">
                  <c:v>4.838308457711443</c:v>
                </c:pt>
                <c:pt idx="5">
                  <c:v>2.691666666666667</c:v>
                </c:pt>
                <c:pt idx="6">
                  <c:v>9.46398659966499</c:v>
                </c:pt>
                <c:pt idx="7">
                  <c:v>5.323788998357964</c:v>
                </c:pt>
                <c:pt idx="8">
                  <c:v>4.563492063492065</c:v>
                </c:pt>
                <c:pt idx="9">
                  <c:v>5.208333333333333</c:v>
                </c:pt>
                <c:pt idx="10">
                  <c:v>5.296266233766234</c:v>
                </c:pt>
                <c:pt idx="11">
                  <c:v>6.740196078431373</c:v>
                </c:pt>
                <c:pt idx="12">
                  <c:v>7.766135014836784</c:v>
                </c:pt>
                <c:pt idx="13">
                  <c:v>8.240582191780818</c:v>
                </c:pt>
                <c:pt idx="14">
                  <c:v>7.868008314436887</c:v>
                </c:pt>
              </c:numCache>
            </c:numRef>
          </c:val>
          <c:smooth val="0"/>
        </c:ser>
        <c:ser>
          <c:idx val="4"/>
          <c:order val="5"/>
          <c:tx>
            <c:v>MF93-368.86-Barren</c:v>
          </c:tx>
          <c:spPr>
            <a:ln w="10160">
              <a:solidFill>
                <a:schemeClr val="tx1"/>
              </a:solidFill>
              <a:prstDash val="dash"/>
            </a:ln>
          </c:spPr>
          <c:marker>
            <c:symbol val="circle"/>
            <c:size val="7"/>
            <c:spPr>
              <a:solidFill>
                <a:srgbClr val="008000"/>
              </a:solidFill>
              <a:ln>
                <a:solidFill>
                  <a:schemeClr val="tx1"/>
                </a:solidFill>
              </a:ln>
            </c:spPr>
          </c:marker>
          <c:cat>
            <c:strRef>
              <c:f>Data!$CL$49:$CZ$49</c:f>
              <c:strCache>
                <c:ptCount val="15"/>
                <c:pt idx="0">
                  <c:v>Ba</c:v>
                </c:pt>
                <c:pt idx="1">
                  <c:v>Th</c:v>
                </c:pt>
                <c:pt idx="2">
                  <c:v>Nb</c:v>
                </c:pt>
                <c:pt idx="3">
                  <c:v>La</c:v>
                </c:pt>
                <c:pt idx="4">
                  <c:v>Ce</c:v>
                </c:pt>
                <c:pt idx="5">
                  <c:v>Nd</c:v>
                </c:pt>
                <c:pt idx="6">
                  <c:v>Sr</c:v>
                </c:pt>
                <c:pt idx="7">
                  <c:v>Sm</c:v>
                </c:pt>
                <c:pt idx="8">
                  <c:v>Zr</c:v>
                </c:pt>
                <c:pt idx="9">
                  <c:v>Ti</c:v>
                </c:pt>
                <c:pt idx="10">
                  <c:v>Eu</c:v>
                </c:pt>
                <c:pt idx="11">
                  <c:v>Gd</c:v>
                </c:pt>
                <c:pt idx="12">
                  <c:v>Dy</c:v>
                </c:pt>
                <c:pt idx="13">
                  <c:v>Er</c:v>
                </c:pt>
                <c:pt idx="14">
                  <c:v>Yb</c:v>
                </c:pt>
              </c:strCache>
            </c:strRef>
          </c:cat>
          <c:val>
            <c:numRef>
              <c:f>Data!$CL$10:$CZ$10</c:f>
              <c:numCache>
                <c:formatCode>0.00</c:formatCode>
                <c:ptCount val="15"/>
                <c:pt idx="0">
                  <c:v>11.51663298095611</c:v>
                </c:pt>
                <c:pt idx="1">
                  <c:v>7.774700597158485</c:v>
                </c:pt>
                <c:pt idx="2">
                  <c:v>4.171326534908411</c:v>
                </c:pt>
                <c:pt idx="3">
                  <c:v>5.460782242685775</c:v>
                </c:pt>
                <c:pt idx="4">
                  <c:v>4.90621042152756</c:v>
                </c:pt>
                <c:pt idx="5">
                  <c:v>2.195786287975788</c:v>
                </c:pt>
                <c:pt idx="6">
                  <c:v>7.609927182180252</c:v>
                </c:pt>
                <c:pt idx="7">
                  <c:v>4.770716060397722</c:v>
                </c:pt>
                <c:pt idx="8">
                  <c:v>4.656035385868932</c:v>
                </c:pt>
                <c:pt idx="9">
                  <c:v>4.538970592090826</c:v>
                </c:pt>
                <c:pt idx="10">
                  <c:v>4.882790355959949</c:v>
                </c:pt>
                <c:pt idx="11">
                  <c:v>4.730925660917374</c:v>
                </c:pt>
                <c:pt idx="12">
                  <c:v>4.902998687122368</c:v>
                </c:pt>
                <c:pt idx="13">
                  <c:v>4.77828289029243</c:v>
                </c:pt>
                <c:pt idx="14">
                  <c:v>4.782730226300734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46572184"/>
        <c:axId val="-2046591624"/>
      </c:lineChart>
      <c:catAx>
        <c:axId val="-2046572184"/>
        <c:scaling>
          <c:orientation val="minMax"/>
        </c:scaling>
        <c:delete val="0"/>
        <c:axPos val="b"/>
        <c:numFmt formatCode="0.00" sourceLinked="1"/>
        <c:majorTickMark val="out"/>
        <c:minorTickMark val="none"/>
        <c:tickLblPos val="nextTo"/>
        <c:crossAx val="-2046591624"/>
        <c:crossesAt val="0.1"/>
        <c:auto val="1"/>
        <c:lblAlgn val="ctr"/>
        <c:lblOffset val="100"/>
        <c:noMultiLvlLbl val="0"/>
      </c:catAx>
      <c:valAx>
        <c:axId val="-2046591624"/>
        <c:scaling>
          <c:logBase val="10.0"/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/>
                  <a:t>Sample/Primitive</a:t>
                </a:r>
                <a:r>
                  <a:rPr lang="en-US" b="0" baseline="0"/>
                  <a:t> Mantle</a:t>
                </a:r>
                <a:endParaRPr lang="en-US" b="0"/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-2046572184"/>
        <c:crosses val="autoZero"/>
        <c:crossBetween val="between"/>
      </c:valAx>
      <c:spPr>
        <a:solidFill>
          <a:schemeClr val="bg1"/>
        </a:solidFill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689195439739414"/>
          <c:y val="0.0672565836298932"/>
          <c:w val="0.195695031224545"/>
          <c:h val="0.319615383862013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00">
          <a:latin typeface="Arial"/>
        </a:defRPr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3449259600982"/>
          <c:y val="0.054304262015484"/>
          <c:w val="0.670344827586207"/>
          <c:h val="0.809954751131222"/>
        </c:manualLayout>
      </c:layout>
      <c:scatterChart>
        <c:scatterStyle val="lineMarker"/>
        <c:varyColors val="0"/>
        <c:ser>
          <c:idx val="5"/>
          <c:order val="0"/>
          <c:tx>
            <c:v>MF83</c:v>
          </c:tx>
          <c:spPr>
            <a:ln w="28575">
              <a:noFill/>
            </a:ln>
          </c:spPr>
          <c:marker>
            <c:symbol val="circle"/>
            <c:size val="8"/>
            <c:spPr>
              <a:solidFill>
                <a:srgbClr val="FEA746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Data!$DF$64:$DF$66</c:f>
              <c:numCache>
                <c:formatCode>0.00</c:formatCode>
                <c:ptCount val="3"/>
                <c:pt idx="0">
                  <c:v>1.733490566037736</c:v>
                </c:pt>
                <c:pt idx="1">
                  <c:v>2.679792179382007</c:v>
                </c:pt>
                <c:pt idx="2">
                  <c:v>3.025728987993139</c:v>
                </c:pt>
              </c:numCache>
            </c:numRef>
          </c:xVal>
          <c:yVal>
            <c:numRef>
              <c:f>Data!$DE$64:$DE$66</c:f>
              <c:numCache>
                <c:formatCode>0.00</c:formatCode>
                <c:ptCount val="3"/>
                <c:pt idx="0">
                  <c:v>0.513487841945289</c:v>
                </c:pt>
                <c:pt idx="1">
                  <c:v>0.302051671732523</c:v>
                </c:pt>
                <c:pt idx="2">
                  <c:v>0.335612968591692</c:v>
                </c:pt>
              </c:numCache>
            </c:numRef>
          </c:yVal>
          <c:smooth val="0"/>
        </c:ser>
        <c:ser>
          <c:idx val="4"/>
          <c:order val="1"/>
          <c:tx>
            <c:v>MF95</c:v>
          </c:tx>
          <c:spPr>
            <a:ln w="28575">
              <a:noFill/>
            </a:ln>
          </c:spPr>
          <c:marker>
            <c:symbol val="square"/>
            <c:size val="5"/>
            <c:spPr>
              <a:solidFill>
                <a:srgbClr val="FF99CC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Data!$DF$38:$DF$41</c:f>
              <c:numCache>
                <c:formatCode>0.00</c:formatCode>
                <c:ptCount val="4"/>
                <c:pt idx="0">
                  <c:v>2.609019668728601</c:v>
                </c:pt>
                <c:pt idx="1">
                  <c:v>2.30396199109849</c:v>
                </c:pt>
                <c:pt idx="2">
                  <c:v>2.412991755657611</c:v>
                </c:pt>
                <c:pt idx="3">
                  <c:v>2.394235148094902</c:v>
                </c:pt>
              </c:numCache>
            </c:numRef>
          </c:xVal>
          <c:yVal>
            <c:numRef>
              <c:f>Data!$DE$38:$DE$41</c:f>
              <c:numCache>
                <c:formatCode>0.00</c:formatCode>
                <c:ptCount val="4"/>
                <c:pt idx="0">
                  <c:v>0.384823842549833</c:v>
                </c:pt>
                <c:pt idx="1">
                  <c:v>0.425608697033562</c:v>
                </c:pt>
                <c:pt idx="2">
                  <c:v>0.388933950343226</c:v>
                </c:pt>
                <c:pt idx="3">
                  <c:v>0.387103063509838</c:v>
                </c:pt>
              </c:numCache>
            </c:numRef>
          </c:yVal>
          <c:smooth val="0"/>
        </c:ser>
        <c:ser>
          <c:idx val="0"/>
          <c:order val="2"/>
          <c:tx>
            <c:v>MF81A</c:v>
          </c:tx>
          <c:spPr>
            <a:ln w="28575">
              <a:noFill/>
            </a:ln>
          </c:spPr>
          <c:marker>
            <c:symbol val="circle"/>
            <c:size val="8"/>
            <c:spPr>
              <a:solidFill>
                <a:srgbClr val="FCF305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Data!$DF$6:$DF$16</c:f>
              <c:numCache>
                <c:formatCode>0.00</c:formatCode>
                <c:ptCount val="11"/>
                <c:pt idx="0">
                  <c:v>2.023085460599334</c:v>
                </c:pt>
                <c:pt idx="1">
                  <c:v>2.301668859961611</c:v>
                </c:pt>
                <c:pt idx="2">
                  <c:v>2.307871022247254</c:v>
                </c:pt>
                <c:pt idx="3" formatCode="0.0">
                  <c:v>20.9</c:v>
                </c:pt>
                <c:pt idx="4">
                  <c:v>1.625577908284393</c:v>
                </c:pt>
                <c:pt idx="5" formatCode="0.0">
                  <c:v>28.1</c:v>
                </c:pt>
              </c:numCache>
            </c:numRef>
          </c:xVal>
          <c:yVal>
            <c:numRef>
              <c:f>Data!$DE$6:$DE$16</c:f>
              <c:numCache>
                <c:formatCode>0.00</c:formatCode>
                <c:ptCount val="11"/>
                <c:pt idx="0">
                  <c:v>0.416426572740917</c:v>
                </c:pt>
                <c:pt idx="1">
                  <c:v>0.400105276517642</c:v>
                </c:pt>
                <c:pt idx="2">
                  <c:v>0.386030163424973</c:v>
                </c:pt>
                <c:pt idx="4">
                  <c:v>0.536525681314718</c:v>
                </c:pt>
                <c:pt idx="5">
                  <c:v>0.02</c:v>
                </c:pt>
                <c:pt idx="8">
                  <c:v>0.16</c:v>
                </c:pt>
                <c:pt idx="10">
                  <c:v>0.22</c:v>
                </c:pt>
              </c:numCache>
            </c:numRef>
          </c:yVal>
          <c:smooth val="0"/>
        </c:ser>
        <c:ser>
          <c:idx val="6"/>
          <c:order val="3"/>
          <c:tx>
            <c:v>MF23-Sill 1</c:v>
          </c:tx>
          <c:spPr>
            <a:ln w="28575">
              <a:noFill/>
            </a:ln>
          </c:spPr>
          <c:marker>
            <c:symbol val="triangle"/>
            <c:size val="9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Data!$DF$53:$DF$54</c:f>
              <c:numCache>
                <c:formatCode>0.00</c:formatCode>
                <c:ptCount val="2"/>
                <c:pt idx="0">
                  <c:v>2.69280087928192</c:v>
                </c:pt>
                <c:pt idx="1">
                  <c:v>2.440754716981132</c:v>
                </c:pt>
              </c:numCache>
            </c:numRef>
          </c:xVal>
          <c:yVal>
            <c:numRef>
              <c:f>Data!$DE$53:$DE$54</c:f>
              <c:numCache>
                <c:formatCode>0.00</c:formatCode>
                <c:ptCount val="2"/>
                <c:pt idx="0">
                  <c:v>0.374544072948328</c:v>
                </c:pt>
                <c:pt idx="1">
                  <c:v>0.340494611771207</c:v>
                </c:pt>
              </c:numCache>
            </c:numRef>
          </c:yVal>
          <c:smooth val="0"/>
        </c:ser>
        <c:ser>
          <c:idx val="7"/>
          <c:order val="4"/>
          <c:tx>
            <c:v>MF23-Sill 2</c:v>
          </c:tx>
          <c:spPr>
            <a:ln w="28575">
              <a:noFill/>
            </a:ln>
          </c:spPr>
          <c:marker>
            <c:symbol val="triangle"/>
            <c:size val="7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Data!$DF$56:$DF$62</c:f>
              <c:numCache>
                <c:formatCode>General</c:formatCode>
                <c:ptCount val="7"/>
                <c:pt idx="0" formatCode="0.00">
                  <c:v>3.033608490566038</c:v>
                </c:pt>
                <c:pt idx="3" formatCode="0.00">
                  <c:v>3.51581185224555</c:v>
                </c:pt>
                <c:pt idx="4" formatCode="0.00">
                  <c:v>6.656603773584904</c:v>
                </c:pt>
                <c:pt idx="6" formatCode="0.00">
                  <c:v>3.73367198838897</c:v>
                </c:pt>
              </c:numCache>
            </c:numRef>
          </c:xVal>
          <c:yVal>
            <c:numRef>
              <c:f>Data!$DE$56:$DE$62</c:f>
              <c:numCache>
                <c:formatCode>General</c:formatCode>
                <c:ptCount val="7"/>
                <c:pt idx="0" formatCode="0.00">
                  <c:v>0.448762483716891</c:v>
                </c:pt>
                <c:pt idx="3" formatCode="0.00">
                  <c:v>0.295339412360689</c:v>
                </c:pt>
                <c:pt idx="4" formatCode="0.00">
                  <c:v>0.389311043566363</c:v>
                </c:pt>
                <c:pt idx="6" formatCode="0.00">
                  <c:v>0.448762483716891</c:v>
                </c:pt>
              </c:numCache>
            </c:numRef>
          </c:yVal>
          <c:smooth val="0"/>
        </c:ser>
        <c:ser>
          <c:idx val="3"/>
          <c:order val="5"/>
          <c:tx>
            <c:v>MF93-Sill 1</c:v>
          </c:tx>
          <c:spPr>
            <a:ln w="28575">
              <a:noFill/>
            </a:ln>
          </c:spPr>
          <c:marker>
            <c:symbol val="square"/>
            <c:size val="6"/>
            <c:spPr>
              <a:solidFill>
                <a:schemeClr val="accent3">
                  <a:lumMod val="50000"/>
                </a:schemeClr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Data!$Q$18:$Q$19</c:f>
              <c:numCache>
                <c:formatCode>General</c:formatCode>
                <c:ptCount val="2"/>
              </c:numCache>
            </c:numRef>
          </c:xVal>
          <c:yVal>
            <c:numRef>
              <c:f>Data!$DK$18:$DK$19</c:f>
              <c:numCache>
                <c:formatCode>0.00</c:formatCode>
                <c:ptCount val="2"/>
                <c:pt idx="0">
                  <c:v>0.169272727272727</c:v>
                </c:pt>
                <c:pt idx="1">
                  <c:v>4.9704</c:v>
                </c:pt>
              </c:numCache>
            </c:numRef>
          </c:yVal>
          <c:smooth val="0"/>
        </c:ser>
        <c:ser>
          <c:idx val="9"/>
          <c:order val="6"/>
          <c:tx>
            <c:v>MF93 Sill 2</c:v>
          </c:tx>
          <c:spPr>
            <a:ln w="28575">
              <a:noFill/>
            </a:ln>
          </c:spPr>
          <c:marker>
            <c:symbol val="square"/>
            <c:size val="7"/>
            <c:spPr>
              <a:solidFill>
                <a:srgbClr val="CCFFCC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Data!$DF$20:$DF$22</c:f>
              <c:numCache>
                <c:formatCode>0.00</c:formatCode>
                <c:ptCount val="3"/>
                <c:pt idx="0">
                  <c:v>2.027238421955403</c:v>
                </c:pt>
                <c:pt idx="1">
                  <c:v>2.364124475365826</c:v>
                </c:pt>
                <c:pt idx="2">
                  <c:v>2.456057254391672</c:v>
                </c:pt>
              </c:numCache>
            </c:numRef>
          </c:xVal>
          <c:yVal>
            <c:numRef>
              <c:f>Data!$DE$20:$DE$22</c:f>
              <c:numCache>
                <c:formatCode>0.00</c:formatCode>
                <c:ptCount val="3"/>
                <c:pt idx="0">
                  <c:v>0.455231441576313</c:v>
                </c:pt>
                <c:pt idx="1">
                  <c:v>0.412456765538203</c:v>
                </c:pt>
                <c:pt idx="2">
                  <c:v>0.382285127214537</c:v>
                </c:pt>
              </c:numCache>
            </c:numRef>
          </c:yVal>
          <c:smooth val="0"/>
        </c:ser>
        <c:ser>
          <c:idx val="8"/>
          <c:order val="7"/>
          <c:tx>
            <c:v>MF93-Sill 3</c:v>
          </c:tx>
          <c:spPr>
            <a:ln w="28575">
              <a:noFill/>
            </a:ln>
          </c:spPr>
          <c:marker>
            <c:symbol val="square"/>
            <c:size val="7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Data!$DF$24:$DF$25</c:f>
              <c:numCache>
                <c:formatCode>0.00</c:formatCode>
                <c:ptCount val="2"/>
                <c:pt idx="0">
                  <c:v>2.214348845252277</c:v>
                </c:pt>
                <c:pt idx="1">
                  <c:v>2.510118291133054</c:v>
                </c:pt>
              </c:numCache>
            </c:numRef>
          </c:xVal>
          <c:yVal>
            <c:numRef>
              <c:f>Data!$DE$24:$DE$25</c:f>
              <c:numCache>
                <c:formatCode>0.00</c:formatCode>
                <c:ptCount val="2"/>
                <c:pt idx="0">
                  <c:v>0.396571242478754</c:v>
                </c:pt>
                <c:pt idx="1">
                  <c:v>0.372491966170909</c:v>
                </c:pt>
              </c:numCache>
            </c:numRef>
          </c:yVal>
          <c:smooth val="0"/>
        </c:ser>
        <c:ser>
          <c:idx val="10"/>
          <c:order val="8"/>
          <c:tx>
            <c:v>MF93-Sill4</c:v>
          </c:tx>
          <c:spPr>
            <a:ln w="28575">
              <a:noFill/>
            </a:ln>
          </c:spPr>
          <c:marker>
            <c:symbol val="square"/>
            <c:size val="7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Data!$DF$26:$DF$36</c:f>
              <c:numCache>
                <c:formatCode>0.00</c:formatCode>
                <c:ptCount val="11"/>
                <c:pt idx="0">
                  <c:v>1.463813348589295</c:v>
                </c:pt>
                <c:pt idx="1">
                  <c:v>1.239019486545005</c:v>
                </c:pt>
                <c:pt idx="2" formatCode="0.0">
                  <c:v>2.2</c:v>
                </c:pt>
                <c:pt idx="3">
                  <c:v>1.08295686066082</c:v>
                </c:pt>
                <c:pt idx="4">
                  <c:v>0.956408588158751</c:v>
                </c:pt>
                <c:pt idx="5" formatCode="0.0">
                  <c:v>3.7</c:v>
                </c:pt>
                <c:pt idx="6">
                  <c:v>1.175559165313008</c:v>
                </c:pt>
                <c:pt idx="7">
                  <c:v>0.946646203845807</c:v>
                </c:pt>
                <c:pt idx="8" formatCode="0.0">
                  <c:v>8.7</c:v>
                </c:pt>
                <c:pt idx="9" formatCode="0.0">
                  <c:v>2.8</c:v>
                </c:pt>
                <c:pt idx="10">
                  <c:v>0.515536227817914</c:v>
                </c:pt>
              </c:numCache>
            </c:numRef>
          </c:xVal>
          <c:yVal>
            <c:numRef>
              <c:f>Data!$DE$26:$DE$36</c:f>
              <c:numCache>
                <c:formatCode>0.00</c:formatCode>
                <c:ptCount val="11"/>
                <c:pt idx="0">
                  <c:v>0.443971285413447</c:v>
                </c:pt>
                <c:pt idx="1">
                  <c:v>0.529560316220964</c:v>
                </c:pt>
                <c:pt idx="3">
                  <c:v>0.545024699855638</c:v>
                </c:pt>
                <c:pt idx="4">
                  <c:v>0.588930515303598</c:v>
                </c:pt>
                <c:pt idx="6">
                  <c:v>0.605133065073225</c:v>
                </c:pt>
                <c:pt idx="7">
                  <c:v>0.713632360878334</c:v>
                </c:pt>
                <c:pt idx="10">
                  <c:v>0.582838905775076</c:v>
                </c:pt>
              </c:numCache>
            </c:numRef>
          </c:yVal>
          <c:smooth val="0"/>
        </c:ser>
        <c:ser>
          <c:idx val="1"/>
          <c:order val="9"/>
          <c:tx>
            <c:v>Line</c:v>
          </c:tx>
          <c:spPr>
            <a:ln w="19050">
              <a:solidFill>
                <a:srgbClr val="FF0000"/>
              </a:solidFill>
              <a:prstDash val="dash"/>
            </a:ln>
          </c:spPr>
          <c:marker>
            <c:symbol val="none"/>
          </c:marker>
          <c:xVal>
            <c:numRef>
              <c:f>Data!$DF$70:$DF$80</c:f>
              <c:numCache>
                <c:formatCode>General</c:formatCode>
                <c:ptCount val="11"/>
                <c:pt idx="1">
                  <c:v>0.5</c:v>
                </c:pt>
                <c:pt idx="2">
                  <c:v>1.0</c:v>
                </c:pt>
                <c:pt idx="3">
                  <c:v>2.0</c:v>
                </c:pt>
                <c:pt idx="4">
                  <c:v>3.0</c:v>
                </c:pt>
                <c:pt idx="5">
                  <c:v>5.0</c:v>
                </c:pt>
                <c:pt idx="6">
                  <c:v>9.0</c:v>
                </c:pt>
                <c:pt idx="7">
                  <c:v>13.0</c:v>
                </c:pt>
                <c:pt idx="8">
                  <c:v>20.0</c:v>
                </c:pt>
                <c:pt idx="9">
                  <c:v>25.0</c:v>
                </c:pt>
                <c:pt idx="10">
                  <c:v>29.0</c:v>
                </c:pt>
              </c:numCache>
            </c:numRef>
          </c:xVal>
          <c:yVal>
            <c:numRef>
              <c:f>Data!$DE$70:$DE$80</c:f>
              <c:numCache>
                <c:formatCode>General</c:formatCode>
                <c:ptCount val="11"/>
                <c:pt idx="1">
                  <c:v>0.8</c:v>
                </c:pt>
                <c:pt idx="2">
                  <c:v>0.6</c:v>
                </c:pt>
                <c:pt idx="3">
                  <c:v>0.44</c:v>
                </c:pt>
                <c:pt idx="4">
                  <c:v>0.32</c:v>
                </c:pt>
                <c:pt idx="5">
                  <c:v>0.23</c:v>
                </c:pt>
                <c:pt idx="6">
                  <c:v>0.16</c:v>
                </c:pt>
                <c:pt idx="7">
                  <c:v>0.12</c:v>
                </c:pt>
                <c:pt idx="8">
                  <c:v>0.06</c:v>
                </c:pt>
                <c:pt idx="9">
                  <c:v>0.03</c:v>
                </c:pt>
                <c:pt idx="10">
                  <c:v>0.02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46238312"/>
        <c:axId val="-2046243992"/>
      </c:scatterChart>
      <c:valAx>
        <c:axId val="-2046238312"/>
        <c:scaling>
          <c:orientation val="minMax"/>
          <c:max val="30.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(Th/Yb)PM</a:t>
                </a:r>
              </a:p>
            </c:rich>
          </c:tx>
          <c:layout>
            <c:manualLayout>
              <c:xMode val="edge"/>
              <c:yMode val="edge"/>
              <c:x val="0.431724115398438"/>
              <c:y val="0.927601728355384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-2046243992"/>
        <c:crossesAt val="0.0"/>
        <c:crossBetween val="midCat"/>
      </c:valAx>
      <c:valAx>
        <c:axId val="-2046243992"/>
        <c:scaling>
          <c:orientation val="minMax"/>
          <c:max val="1.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(Nb/Th)PM</a:t>
                </a:r>
              </a:p>
            </c:rich>
          </c:tx>
          <c:layout>
            <c:manualLayout>
              <c:xMode val="edge"/>
              <c:yMode val="edge"/>
              <c:x val="0.00827588460156173"/>
              <c:y val="0.368778366989841"/>
            </c:manualLayout>
          </c:layout>
          <c:overlay val="0"/>
          <c:spPr>
            <a:noFill/>
            <a:ln w="25400">
              <a:noFill/>
            </a:ln>
          </c:spPr>
        </c:title>
        <c:numFmt formatCode="0.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-2046238312"/>
        <c:crossesAt val="0.0"/>
        <c:crossBetween val="midCat"/>
      </c:valAx>
      <c:spPr>
        <a:solidFill>
          <a:srgbClr val="FFFFFF"/>
        </a:solidFill>
        <a:ln w="25400">
          <a:solidFill>
            <a:srgbClr val="000000"/>
          </a:solidFill>
          <a:prstDash val="solid"/>
        </a:ln>
      </c:spPr>
    </c:plotArea>
    <c:legend>
      <c:legendPos val="r"/>
      <c:legendEntry>
        <c:idx val="9"/>
        <c:delete val="1"/>
      </c:legendEntry>
      <c:layout>
        <c:manualLayout>
          <c:xMode val="edge"/>
          <c:yMode val="edge"/>
          <c:x val="0.630178399410389"/>
          <c:y val="0.0994201708114613"/>
          <c:w val="0.128439333880323"/>
          <c:h val="0.478366567271452"/>
        </c:manualLayout>
      </c:layout>
      <c:overlay val="0"/>
      <c:spPr>
        <a:solidFill>
          <a:srgbClr val="FFFFFF"/>
        </a:solidFill>
        <a:ln w="15875">
          <a:solidFill>
            <a:schemeClr val="tx1"/>
          </a:solidFill>
        </a:ln>
      </c:spPr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036699239957"/>
          <c:y val="0.040706715593076"/>
          <c:w val="0.800582736156352"/>
          <c:h val="0.86245409252669"/>
        </c:manualLayout>
      </c:layout>
      <c:lineChart>
        <c:grouping val="standard"/>
        <c:varyColors val="0"/>
        <c:ser>
          <c:idx val="0"/>
          <c:order val="0"/>
          <c:tx>
            <c:v>MF23-Sill 1</c:v>
          </c:tx>
          <c:spPr>
            <a:ln w="10160">
              <a:solidFill>
                <a:schemeClr val="tx1"/>
              </a:solidFill>
              <a:prstDash val="dash"/>
            </a:ln>
          </c:spPr>
          <c:marker>
            <c:symbol val="circle"/>
            <c:size val="6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marker>
          <c:cat>
            <c:strRef>
              <c:f>Data!$CL$49:$CZ$49</c:f>
              <c:strCache>
                <c:ptCount val="15"/>
                <c:pt idx="0">
                  <c:v>Ba</c:v>
                </c:pt>
                <c:pt idx="1">
                  <c:v>Th</c:v>
                </c:pt>
                <c:pt idx="2">
                  <c:v>Nb</c:v>
                </c:pt>
                <c:pt idx="3">
                  <c:v>La</c:v>
                </c:pt>
                <c:pt idx="4">
                  <c:v>Ce</c:v>
                </c:pt>
                <c:pt idx="5">
                  <c:v>Nd</c:v>
                </c:pt>
                <c:pt idx="6">
                  <c:v>Sr</c:v>
                </c:pt>
                <c:pt idx="7">
                  <c:v>Sm</c:v>
                </c:pt>
                <c:pt idx="8">
                  <c:v>Zr</c:v>
                </c:pt>
                <c:pt idx="9">
                  <c:v>Ti</c:v>
                </c:pt>
                <c:pt idx="10">
                  <c:v>Eu</c:v>
                </c:pt>
                <c:pt idx="11">
                  <c:v>Gd</c:v>
                </c:pt>
                <c:pt idx="12">
                  <c:v>Dy</c:v>
                </c:pt>
                <c:pt idx="13">
                  <c:v>Er</c:v>
                </c:pt>
                <c:pt idx="14">
                  <c:v>Yb</c:v>
                </c:pt>
              </c:strCache>
            </c:strRef>
          </c:cat>
          <c:val>
            <c:numRef>
              <c:f>Data!$CL$53:$CZ$53</c:f>
              <c:numCache>
                <c:formatCode>0.00</c:formatCode>
                <c:ptCount val="15"/>
                <c:pt idx="0">
                  <c:v>87.946336015195</c:v>
                </c:pt>
                <c:pt idx="1">
                  <c:v>13.88061835378643</c:v>
                </c:pt>
                <c:pt idx="2">
                  <c:v>5.198903333268476</c:v>
                </c:pt>
                <c:pt idx="3">
                  <c:v>10.72856126928076</c:v>
                </c:pt>
                <c:pt idx="4">
                  <c:v>7.312806964954526</c:v>
                </c:pt>
                <c:pt idx="5">
                  <c:v>5.738247627455308</c:v>
                </c:pt>
                <c:pt idx="6">
                  <c:v>7.890922278574504</c:v>
                </c:pt>
                <c:pt idx="7">
                  <c:v>4.838045081882555</c:v>
                </c:pt>
                <c:pt idx="8">
                  <c:v>5.265315130687004</c:v>
                </c:pt>
                <c:pt idx="9">
                  <c:v>2.74468732539752</c:v>
                </c:pt>
                <c:pt idx="10">
                  <c:v>4.872637845491521</c:v>
                </c:pt>
                <c:pt idx="11">
                  <c:v>5.456690511119477</c:v>
                </c:pt>
                <c:pt idx="12">
                  <c:v>6.008721979217354</c:v>
                </c:pt>
                <c:pt idx="13">
                  <c:v>5.643517160827137</c:v>
                </c:pt>
                <c:pt idx="14">
                  <c:v>5.154713985940143</c:v>
                </c:pt>
              </c:numCache>
            </c:numRef>
          </c:val>
          <c:smooth val="0"/>
        </c:ser>
        <c:ser>
          <c:idx val="1"/>
          <c:order val="1"/>
          <c:tx>
            <c:v>MF93-Sill4-323.3</c:v>
          </c:tx>
          <c:spPr>
            <a:ln w="10160">
              <a:solidFill>
                <a:schemeClr val="tx1"/>
              </a:solidFill>
              <a:prstDash val="dash"/>
            </a:ln>
          </c:spPr>
          <c:marker>
            <c:symbol val="circle"/>
            <c:size val="7"/>
            <c:spPr>
              <a:solidFill>
                <a:srgbClr val="CCFFCC"/>
              </a:solidFill>
              <a:ln>
                <a:solidFill>
                  <a:schemeClr val="tx1"/>
                </a:solidFill>
              </a:ln>
            </c:spPr>
          </c:marker>
          <c:cat>
            <c:strRef>
              <c:f>Data!$CL$49:$CZ$49</c:f>
              <c:strCache>
                <c:ptCount val="15"/>
                <c:pt idx="0">
                  <c:v>Ba</c:v>
                </c:pt>
                <c:pt idx="1">
                  <c:v>Th</c:v>
                </c:pt>
                <c:pt idx="2">
                  <c:v>Nb</c:v>
                </c:pt>
                <c:pt idx="3">
                  <c:v>La</c:v>
                </c:pt>
                <c:pt idx="4">
                  <c:v>Ce</c:v>
                </c:pt>
                <c:pt idx="5">
                  <c:v>Nd</c:v>
                </c:pt>
                <c:pt idx="6">
                  <c:v>Sr</c:v>
                </c:pt>
                <c:pt idx="7">
                  <c:v>Sm</c:v>
                </c:pt>
                <c:pt idx="8">
                  <c:v>Zr</c:v>
                </c:pt>
                <c:pt idx="9">
                  <c:v>Ti</c:v>
                </c:pt>
                <c:pt idx="10">
                  <c:v>Eu</c:v>
                </c:pt>
                <c:pt idx="11">
                  <c:v>Gd</c:v>
                </c:pt>
                <c:pt idx="12">
                  <c:v>Dy</c:v>
                </c:pt>
                <c:pt idx="13">
                  <c:v>Er</c:v>
                </c:pt>
                <c:pt idx="14">
                  <c:v>Yb</c:v>
                </c:pt>
              </c:strCache>
            </c:strRef>
          </c:cat>
          <c:val>
            <c:numRef>
              <c:f>Data!$CL$26:$CZ$26</c:f>
              <c:numCache>
                <c:formatCode>0.00</c:formatCode>
                <c:ptCount val="15"/>
                <c:pt idx="0">
                  <c:v>22.90088383838382</c:v>
                </c:pt>
                <c:pt idx="1">
                  <c:v>11.51729559748428</c:v>
                </c:pt>
                <c:pt idx="2">
                  <c:v>5.113348530901723</c:v>
                </c:pt>
                <c:pt idx="3">
                  <c:v>5.111882716049378</c:v>
                </c:pt>
                <c:pt idx="4">
                  <c:v>4.838308457711443</c:v>
                </c:pt>
                <c:pt idx="5">
                  <c:v>2.691666666666667</c:v>
                </c:pt>
                <c:pt idx="6">
                  <c:v>9.46398659966499</c:v>
                </c:pt>
                <c:pt idx="7">
                  <c:v>5.323788998357964</c:v>
                </c:pt>
                <c:pt idx="8">
                  <c:v>4.563492063492065</c:v>
                </c:pt>
                <c:pt idx="9">
                  <c:v>5.208333333333333</c:v>
                </c:pt>
                <c:pt idx="10">
                  <c:v>5.296266233766234</c:v>
                </c:pt>
                <c:pt idx="11">
                  <c:v>6.740196078431373</c:v>
                </c:pt>
                <c:pt idx="12">
                  <c:v>7.766135014836784</c:v>
                </c:pt>
                <c:pt idx="13">
                  <c:v>8.240582191780818</c:v>
                </c:pt>
                <c:pt idx="14">
                  <c:v>7.868008314436887</c:v>
                </c:pt>
              </c:numCache>
            </c:numRef>
          </c:val>
          <c:smooth val="0"/>
        </c:ser>
        <c:ser>
          <c:idx val="4"/>
          <c:order val="2"/>
          <c:tx>
            <c:v>MF93-Sill 4-368.86</c:v>
          </c:tx>
          <c:spPr>
            <a:ln w="10160">
              <a:solidFill>
                <a:schemeClr val="tx1"/>
              </a:solidFill>
              <a:prstDash val="dash"/>
            </a:ln>
          </c:spPr>
          <c:marker>
            <c:symbol val="circle"/>
            <c:size val="7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marker>
          <c:cat>
            <c:strRef>
              <c:f>Data!$CL$49:$CZ$49</c:f>
              <c:strCache>
                <c:ptCount val="15"/>
                <c:pt idx="0">
                  <c:v>Ba</c:v>
                </c:pt>
                <c:pt idx="1">
                  <c:v>Th</c:v>
                </c:pt>
                <c:pt idx="2">
                  <c:v>Nb</c:v>
                </c:pt>
                <c:pt idx="3">
                  <c:v>La</c:v>
                </c:pt>
                <c:pt idx="4">
                  <c:v>Ce</c:v>
                </c:pt>
                <c:pt idx="5">
                  <c:v>Nd</c:v>
                </c:pt>
                <c:pt idx="6">
                  <c:v>Sr</c:v>
                </c:pt>
                <c:pt idx="7">
                  <c:v>Sm</c:v>
                </c:pt>
                <c:pt idx="8">
                  <c:v>Zr</c:v>
                </c:pt>
                <c:pt idx="9">
                  <c:v>Ti</c:v>
                </c:pt>
                <c:pt idx="10">
                  <c:v>Eu</c:v>
                </c:pt>
                <c:pt idx="11">
                  <c:v>Gd</c:v>
                </c:pt>
                <c:pt idx="12">
                  <c:v>Dy</c:v>
                </c:pt>
                <c:pt idx="13">
                  <c:v>Er</c:v>
                </c:pt>
                <c:pt idx="14">
                  <c:v>Yb</c:v>
                </c:pt>
              </c:strCache>
            </c:strRef>
          </c:cat>
          <c:val>
            <c:numRef>
              <c:f>Data!$CL$33:$CZ$33</c:f>
              <c:numCache>
                <c:formatCode>0.00</c:formatCode>
                <c:ptCount val="15"/>
                <c:pt idx="0">
                  <c:v>0.450937950937951</c:v>
                </c:pt>
                <c:pt idx="1">
                  <c:v>2.967178019588921</c:v>
                </c:pt>
                <c:pt idx="2">
                  <c:v>2.117474255265542</c:v>
                </c:pt>
                <c:pt idx="3">
                  <c:v>2.347475341302502</c:v>
                </c:pt>
                <c:pt idx="4">
                  <c:v>2.119034457342915</c:v>
                </c:pt>
                <c:pt idx="5">
                  <c:v>1.114638447971781</c:v>
                </c:pt>
                <c:pt idx="6">
                  <c:v>0.686855795733518</c:v>
                </c:pt>
                <c:pt idx="7">
                  <c:v>2.546676397251109</c:v>
                </c:pt>
                <c:pt idx="8">
                  <c:v>2.309565801629294</c:v>
                </c:pt>
                <c:pt idx="9">
                  <c:v>2.369346229575507</c:v>
                </c:pt>
                <c:pt idx="10">
                  <c:v>2.140165830642021</c:v>
                </c:pt>
                <c:pt idx="11">
                  <c:v>3.031305114638446</c:v>
                </c:pt>
                <c:pt idx="12">
                  <c:v>3.436078794634676</c:v>
                </c:pt>
                <c:pt idx="13">
                  <c:v>3.442777415380156</c:v>
                </c:pt>
                <c:pt idx="14">
                  <c:v>3.134410730782613</c:v>
                </c:pt>
              </c:numCache>
            </c:numRef>
          </c:val>
          <c:smooth val="0"/>
        </c:ser>
        <c:ser>
          <c:idx val="2"/>
          <c:order val="3"/>
          <c:tx>
            <c:v>A-254-634.6</c:v>
          </c:tx>
          <c:spPr>
            <a:ln w="10160">
              <a:solidFill>
                <a:schemeClr val="tx1"/>
              </a:solidFill>
              <a:prstDash val="dash"/>
            </a:ln>
          </c:spPr>
          <c:marker>
            <c:symbol val="circle"/>
            <c:size val="7"/>
            <c:spPr>
              <a:solidFill>
                <a:srgbClr val="3366FF"/>
              </a:solidFill>
              <a:ln>
                <a:solidFill>
                  <a:schemeClr val="tx1"/>
                </a:solidFill>
              </a:ln>
            </c:spPr>
          </c:marker>
          <c:cat>
            <c:strRef>
              <c:f>Data!$CL$49:$CZ$49</c:f>
              <c:strCache>
                <c:ptCount val="15"/>
                <c:pt idx="0">
                  <c:v>Ba</c:v>
                </c:pt>
                <c:pt idx="1">
                  <c:v>Th</c:v>
                </c:pt>
                <c:pt idx="2">
                  <c:v>Nb</c:v>
                </c:pt>
                <c:pt idx="3">
                  <c:v>La</c:v>
                </c:pt>
                <c:pt idx="4">
                  <c:v>Ce</c:v>
                </c:pt>
                <c:pt idx="5">
                  <c:v>Nd</c:v>
                </c:pt>
                <c:pt idx="6">
                  <c:v>Sr</c:v>
                </c:pt>
                <c:pt idx="7">
                  <c:v>Sm</c:v>
                </c:pt>
                <c:pt idx="8">
                  <c:v>Zr</c:v>
                </c:pt>
                <c:pt idx="9">
                  <c:v>Ti</c:v>
                </c:pt>
                <c:pt idx="10">
                  <c:v>Eu</c:v>
                </c:pt>
                <c:pt idx="11">
                  <c:v>Gd</c:v>
                </c:pt>
                <c:pt idx="12">
                  <c:v>Dy</c:v>
                </c:pt>
                <c:pt idx="13">
                  <c:v>Er</c:v>
                </c:pt>
                <c:pt idx="14">
                  <c:v>Yb</c:v>
                </c:pt>
              </c:strCache>
            </c:strRef>
          </c:cat>
          <c:val>
            <c:numRef>
              <c:f>Data!$CL$68:$CZ$68</c:f>
              <c:numCache>
                <c:formatCode>0.00</c:formatCode>
                <c:ptCount val="15"/>
                <c:pt idx="0">
                  <c:v>2.032501258587318</c:v>
                </c:pt>
                <c:pt idx="1">
                  <c:v>1.297968873408447</c:v>
                </c:pt>
                <c:pt idx="2">
                  <c:v>0.0784107336139601</c:v>
                </c:pt>
                <c:pt idx="3">
                  <c:v>15.44643050507598</c:v>
                </c:pt>
                <c:pt idx="4">
                  <c:v>0.246420359250081</c:v>
                </c:pt>
                <c:pt idx="5">
                  <c:v>0.660406562790218</c:v>
                </c:pt>
                <c:pt idx="6">
                  <c:v>0.451125714217564</c:v>
                </c:pt>
                <c:pt idx="7">
                  <c:v>0.0635397324113125</c:v>
                </c:pt>
                <c:pt idx="8">
                  <c:v>0.206377050871943</c:v>
                </c:pt>
                <c:pt idx="9">
                  <c:v>0.185533141862483</c:v>
                </c:pt>
                <c:pt idx="10">
                  <c:v>1.005083039960762</c:v>
                </c:pt>
                <c:pt idx="11">
                  <c:v>0.777707636557873</c:v>
                </c:pt>
                <c:pt idx="12">
                  <c:v>1.286029100388962</c:v>
                </c:pt>
                <c:pt idx="13">
                  <c:v>1.295746323967679</c:v>
                </c:pt>
                <c:pt idx="14">
                  <c:v>1.497520550544712</c:v>
                </c:pt>
              </c:numCache>
            </c:numRef>
          </c:val>
          <c:smooth val="0"/>
        </c:ser>
        <c:ser>
          <c:idx val="3"/>
          <c:order val="4"/>
          <c:tx>
            <c:v>A-254-638.8</c:v>
          </c:tx>
          <c:spPr>
            <a:ln w="10160">
              <a:solidFill>
                <a:schemeClr val="tx1"/>
              </a:solidFill>
              <a:prstDash val="dash"/>
            </a:ln>
          </c:spPr>
          <c:marker>
            <c:symbol val="triangle"/>
            <c:size val="8"/>
            <c:spPr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c:spPr>
          </c:marker>
          <c:cat>
            <c:strRef>
              <c:f>Data!$CL$49:$CZ$49</c:f>
              <c:strCache>
                <c:ptCount val="15"/>
                <c:pt idx="0">
                  <c:v>Ba</c:v>
                </c:pt>
                <c:pt idx="1">
                  <c:v>Th</c:v>
                </c:pt>
                <c:pt idx="2">
                  <c:v>Nb</c:v>
                </c:pt>
                <c:pt idx="3">
                  <c:v>La</c:v>
                </c:pt>
                <c:pt idx="4">
                  <c:v>Ce</c:v>
                </c:pt>
                <c:pt idx="5">
                  <c:v>Nd</c:v>
                </c:pt>
                <c:pt idx="6">
                  <c:v>Sr</c:v>
                </c:pt>
                <c:pt idx="7">
                  <c:v>Sm</c:v>
                </c:pt>
                <c:pt idx="8">
                  <c:v>Zr</c:v>
                </c:pt>
                <c:pt idx="9">
                  <c:v>Ti</c:v>
                </c:pt>
                <c:pt idx="10">
                  <c:v>Eu</c:v>
                </c:pt>
                <c:pt idx="11">
                  <c:v>Gd</c:v>
                </c:pt>
                <c:pt idx="12">
                  <c:v>Dy</c:v>
                </c:pt>
                <c:pt idx="13">
                  <c:v>Er</c:v>
                </c:pt>
                <c:pt idx="14">
                  <c:v>Yb</c:v>
                </c:pt>
              </c:strCache>
            </c:strRef>
          </c:cat>
          <c:val>
            <c:numRef>
              <c:f>Data!$CL$69:$CZ$69</c:f>
              <c:numCache>
                <c:formatCode>0.00</c:formatCode>
                <c:ptCount val="15"/>
                <c:pt idx="0">
                  <c:v>10.6951871657754</c:v>
                </c:pt>
                <c:pt idx="1">
                  <c:v>1.2868149720922</c:v>
                </c:pt>
                <c:pt idx="2">
                  <c:v>0.0777369227061777</c:v>
                </c:pt>
                <c:pt idx="3">
                  <c:v>1.420858198351804</c:v>
                </c:pt>
                <c:pt idx="4">
                  <c:v>0.305378478451731</c:v>
                </c:pt>
                <c:pt idx="5">
                  <c:v>0.900255754475703</c:v>
                </c:pt>
                <c:pt idx="6">
                  <c:v>0.781400609184027</c:v>
                </c:pt>
                <c:pt idx="7">
                  <c:v>0.0629937132274199</c:v>
                </c:pt>
                <c:pt idx="8">
                  <c:v>0.253318718791865</c:v>
                </c:pt>
                <c:pt idx="9">
                  <c:v>0.367877581133366</c:v>
                </c:pt>
                <c:pt idx="10">
                  <c:v>1.660743348722888</c:v>
                </c:pt>
                <c:pt idx="11">
                  <c:v>0.545358808485031</c:v>
                </c:pt>
                <c:pt idx="12">
                  <c:v>1.305334416052578</c:v>
                </c:pt>
                <c:pt idx="13">
                  <c:v>1.798456130516531</c:v>
                </c:pt>
                <c:pt idx="14">
                  <c:v>2.203780062749737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65946728"/>
        <c:axId val="-2065941736"/>
      </c:lineChart>
      <c:catAx>
        <c:axId val="-2065946728"/>
        <c:scaling>
          <c:orientation val="minMax"/>
        </c:scaling>
        <c:delete val="0"/>
        <c:axPos val="b"/>
        <c:majorTickMark val="out"/>
        <c:minorTickMark val="none"/>
        <c:tickLblPos val="nextTo"/>
        <c:crossAx val="-2065941736"/>
        <c:crossesAt val="0.01"/>
        <c:auto val="1"/>
        <c:lblAlgn val="ctr"/>
        <c:lblOffset val="100"/>
        <c:noMultiLvlLbl val="0"/>
      </c:catAx>
      <c:valAx>
        <c:axId val="-2065941736"/>
        <c:scaling>
          <c:logBase val="10.0"/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/>
                  <a:t>Sample/Primitive Mantle</a:t>
                </a:r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crossAx val="-2065946728"/>
        <c:crosses val="autoZero"/>
        <c:crossBetween val="between"/>
      </c:valAx>
      <c:spPr>
        <a:solidFill>
          <a:schemeClr val="bg1"/>
        </a:solidFill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707126927252986"/>
          <c:y val="0.591562633451957"/>
          <c:w val="0.194315720879718"/>
          <c:h val="0.240463436875476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00">
          <a:latin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3449259600982"/>
          <c:y val="0.054304262015484"/>
          <c:w val="0.649639748161189"/>
          <c:h val="0.789580187125396"/>
        </c:manualLayout>
      </c:layout>
      <c:scatterChart>
        <c:scatterStyle val="lineMarker"/>
        <c:varyColors val="0"/>
        <c:ser>
          <c:idx val="2"/>
          <c:order val="0"/>
          <c:tx>
            <c:v>MF 19 Assays</c:v>
          </c:tx>
          <c:spPr>
            <a:ln w="28575">
              <a:noFill/>
            </a:ln>
          </c:spPr>
          <c:marker>
            <c:symbol val="diamond"/>
            <c:size val="9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Data!$L$82:$L$91</c:f>
              <c:numCache>
                <c:formatCode>General</c:formatCode>
                <c:ptCount val="10"/>
                <c:pt idx="0">
                  <c:v>1500.0</c:v>
                </c:pt>
                <c:pt idx="1">
                  <c:v>5400.0</c:v>
                </c:pt>
                <c:pt idx="2">
                  <c:v>1200.0</c:v>
                </c:pt>
                <c:pt idx="3">
                  <c:v>62500.0</c:v>
                </c:pt>
                <c:pt idx="4">
                  <c:v>15600.0</c:v>
                </c:pt>
                <c:pt idx="5">
                  <c:v>700.0000000000001</c:v>
                </c:pt>
                <c:pt idx="6">
                  <c:v>82000.0</c:v>
                </c:pt>
                <c:pt idx="7">
                  <c:v>95500.0</c:v>
                </c:pt>
                <c:pt idx="8">
                  <c:v>4300.0</c:v>
                </c:pt>
                <c:pt idx="9">
                  <c:v>121000.0</c:v>
                </c:pt>
              </c:numCache>
            </c:numRef>
          </c:xVal>
          <c:yVal>
            <c:numRef>
              <c:f>Data!$K$82:$K$91</c:f>
              <c:numCache>
                <c:formatCode>General</c:formatCode>
                <c:ptCount val="10"/>
                <c:pt idx="0">
                  <c:v>500.0</c:v>
                </c:pt>
                <c:pt idx="1">
                  <c:v>1300.0</c:v>
                </c:pt>
                <c:pt idx="2">
                  <c:v>300.0</c:v>
                </c:pt>
                <c:pt idx="3">
                  <c:v>26000.0</c:v>
                </c:pt>
                <c:pt idx="4">
                  <c:v>5900.0</c:v>
                </c:pt>
                <c:pt idx="5">
                  <c:v>1100.0</c:v>
                </c:pt>
                <c:pt idx="6">
                  <c:v>42100.0</c:v>
                </c:pt>
                <c:pt idx="7">
                  <c:v>38100.0</c:v>
                </c:pt>
                <c:pt idx="8">
                  <c:v>800.0</c:v>
                </c:pt>
                <c:pt idx="9">
                  <c:v>35500.0</c:v>
                </c:pt>
              </c:numCache>
            </c:numRef>
          </c:yVal>
          <c:smooth val="0"/>
        </c:ser>
        <c:ser>
          <c:idx val="1"/>
          <c:order val="1"/>
          <c:tx>
            <c:v>MF19</c:v>
          </c:tx>
          <c:spPr>
            <a:ln w="28575">
              <a:noFill/>
            </a:ln>
          </c:spPr>
          <c:marker>
            <c:symbol val="square"/>
            <c:size val="7"/>
            <c:spPr>
              <a:solidFill>
                <a:srgbClr val="DD2D32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Data!$BP$50:$BP$51</c:f>
              <c:numCache>
                <c:formatCode>0</c:formatCode>
                <c:ptCount val="2"/>
                <c:pt idx="0">
                  <c:v>59800.00000000001</c:v>
                </c:pt>
                <c:pt idx="1">
                  <c:v>81199.99999999999</c:v>
                </c:pt>
              </c:numCache>
            </c:numRef>
          </c:xVal>
          <c:yVal>
            <c:numRef>
              <c:f>Data!$BA$50:$BA$51</c:f>
              <c:numCache>
                <c:formatCode>0</c:formatCode>
                <c:ptCount val="2"/>
                <c:pt idx="0">
                  <c:v>59800.00000000001</c:v>
                </c:pt>
                <c:pt idx="1">
                  <c:v>66900.0</c:v>
                </c:pt>
              </c:numCache>
            </c:numRef>
          </c:yVal>
          <c:smooth val="0"/>
        </c:ser>
        <c:ser>
          <c:idx val="5"/>
          <c:order val="2"/>
          <c:tx>
            <c:v>MF83</c:v>
          </c:tx>
          <c:spPr>
            <a:ln w="28575">
              <a:noFill/>
            </a:ln>
          </c:spPr>
          <c:marker>
            <c:symbol val="circle"/>
            <c:size val="8"/>
            <c:spPr>
              <a:solidFill>
                <a:srgbClr val="FEA746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Data!$BP$64:$BP$66</c:f>
              <c:numCache>
                <c:formatCode>0</c:formatCode>
                <c:ptCount val="3"/>
                <c:pt idx="0">
                  <c:v>23200.0</c:v>
                </c:pt>
                <c:pt idx="1">
                  <c:v>678.0</c:v>
                </c:pt>
                <c:pt idx="2">
                  <c:v>750.0</c:v>
                </c:pt>
              </c:numCache>
            </c:numRef>
          </c:xVal>
          <c:yVal>
            <c:numRef>
              <c:f>Data!$BA$64:$BA$66</c:f>
              <c:numCache>
                <c:formatCode>0</c:formatCode>
                <c:ptCount val="3"/>
                <c:pt idx="0">
                  <c:v>15200.0</c:v>
                </c:pt>
                <c:pt idx="1">
                  <c:v>352.1</c:v>
                </c:pt>
                <c:pt idx="2">
                  <c:v>175.0</c:v>
                </c:pt>
              </c:numCache>
            </c:numRef>
          </c:yVal>
          <c:smooth val="0"/>
        </c:ser>
        <c:ser>
          <c:idx val="4"/>
          <c:order val="3"/>
          <c:tx>
            <c:v>MF95</c:v>
          </c:tx>
          <c:spPr>
            <a:ln w="28575">
              <a:noFill/>
            </a:ln>
          </c:spPr>
          <c:marker>
            <c:symbol val="square"/>
            <c:size val="8"/>
            <c:spPr>
              <a:solidFill>
                <a:srgbClr val="FF99CC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Data!$BP$38:$BP$41</c:f>
              <c:numCache>
                <c:formatCode>General</c:formatCode>
                <c:ptCount val="4"/>
                <c:pt idx="0">
                  <c:v>290.8</c:v>
                </c:pt>
                <c:pt idx="1">
                  <c:v>20300.0</c:v>
                </c:pt>
                <c:pt idx="2">
                  <c:v>2102.5</c:v>
                </c:pt>
                <c:pt idx="3">
                  <c:v>395.7</c:v>
                </c:pt>
              </c:numCache>
            </c:numRef>
          </c:xVal>
          <c:yVal>
            <c:numRef>
              <c:f>Data!$BA$38:$BA$41</c:f>
              <c:numCache>
                <c:formatCode>General</c:formatCode>
                <c:ptCount val="4"/>
                <c:pt idx="0">
                  <c:v>96.6</c:v>
                </c:pt>
                <c:pt idx="1">
                  <c:v>12103.0</c:v>
                </c:pt>
                <c:pt idx="2">
                  <c:v>5698.0</c:v>
                </c:pt>
                <c:pt idx="3">
                  <c:v>122.7</c:v>
                </c:pt>
              </c:numCache>
            </c:numRef>
          </c:yVal>
          <c:smooth val="0"/>
        </c:ser>
        <c:ser>
          <c:idx val="0"/>
          <c:order val="4"/>
          <c:tx>
            <c:v>MF81A</c:v>
          </c:tx>
          <c:spPr>
            <a:ln w="28575">
              <a:noFill/>
            </a:ln>
          </c:spPr>
          <c:marker>
            <c:symbol val="circle"/>
            <c:size val="8"/>
            <c:spPr>
              <a:solidFill>
                <a:srgbClr val="FCF305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Data!$BP$6:$BP$16</c:f>
              <c:numCache>
                <c:formatCode>General</c:formatCode>
                <c:ptCount val="11"/>
                <c:pt idx="0">
                  <c:v>238.5</c:v>
                </c:pt>
                <c:pt idx="1">
                  <c:v>288.1</c:v>
                </c:pt>
                <c:pt idx="2">
                  <c:v>142.2</c:v>
                </c:pt>
                <c:pt idx="3" formatCode="0">
                  <c:v>515.0</c:v>
                </c:pt>
                <c:pt idx="4">
                  <c:v>584.7</c:v>
                </c:pt>
                <c:pt idx="5" formatCode="0">
                  <c:v>3308.0</c:v>
                </c:pt>
                <c:pt idx="6">
                  <c:v>10800.0</c:v>
                </c:pt>
                <c:pt idx="7">
                  <c:v>10800.0</c:v>
                </c:pt>
                <c:pt idx="8" formatCode="0">
                  <c:v>144700.0</c:v>
                </c:pt>
                <c:pt idx="9">
                  <c:v>10800.0</c:v>
                </c:pt>
                <c:pt idx="10" formatCode="0">
                  <c:v>97899.99999999999</c:v>
                </c:pt>
              </c:numCache>
            </c:numRef>
          </c:xVal>
          <c:yVal>
            <c:numRef>
              <c:f>Data!$BA$6:$BA$16</c:f>
              <c:numCache>
                <c:formatCode>General</c:formatCode>
                <c:ptCount val="11"/>
                <c:pt idx="0">
                  <c:v>82.6</c:v>
                </c:pt>
                <c:pt idx="1">
                  <c:v>63.5</c:v>
                </c:pt>
                <c:pt idx="2">
                  <c:v>122.8</c:v>
                </c:pt>
                <c:pt idx="3" formatCode="0.0">
                  <c:v>114.0</c:v>
                </c:pt>
                <c:pt idx="4">
                  <c:v>190.5</c:v>
                </c:pt>
                <c:pt idx="5" formatCode="0.0">
                  <c:v>269.0</c:v>
                </c:pt>
                <c:pt idx="6">
                  <c:v>40000.0</c:v>
                </c:pt>
                <c:pt idx="7">
                  <c:v>37000.0</c:v>
                </c:pt>
                <c:pt idx="8" formatCode="0.0">
                  <c:v>24400.0</c:v>
                </c:pt>
                <c:pt idx="9">
                  <c:v>37000.0</c:v>
                </c:pt>
                <c:pt idx="10" formatCode="0.0">
                  <c:v>37300.0</c:v>
                </c:pt>
              </c:numCache>
            </c:numRef>
          </c:yVal>
          <c:smooth val="0"/>
        </c:ser>
        <c:ser>
          <c:idx val="6"/>
          <c:order val="5"/>
          <c:tx>
            <c:v>MF23-Sill 1</c:v>
          </c:tx>
          <c:spPr>
            <a:ln w="28575">
              <a:noFill/>
            </a:ln>
          </c:spPr>
          <c:marker>
            <c:symbol val="triangle"/>
            <c:size val="9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Data!$BP$53:$BP$54</c:f>
              <c:numCache>
                <c:formatCode>0</c:formatCode>
                <c:ptCount val="2"/>
                <c:pt idx="0">
                  <c:v>602.0</c:v>
                </c:pt>
                <c:pt idx="1">
                  <c:v>190.0</c:v>
                </c:pt>
              </c:numCache>
            </c:numRef>
          </c:xVal>
          <c:yVal>
            <c:numRef>
              <c:f>Data!$BA$53:$BA$54</c:f>
              <c:numCache>
                <c:formatCode>0</c:formatCode>
                <c:ptCount val="2"/>
                <c:pt idx="0">
                  <c:v>388.1</c:v>
                </c:pt>
                <c:pt idx="1">
                  <c:v>149.8</c:v>
                </c:pt>
              </c:numCache>
            </c:numRef>
          </c:yVal>
          <c:smooth val="0"/>
        </c:ser>
        <c:ser>
          <c:idx val="7"/>
          <c:order val="6"/>
          <c:tx>
            <c:v>MF23-Sill 2</c:v>
          </c:tx>
          <c:spPr>
            <a:ln w="28575">
              <a:noFill/>
            </a:ln>
          </c:spPr>
          <c:marker>
            <c:symbol val="triangle"/>
            <c:size val="7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Data!$BP$56:$BP$62</c:f>
              <c:numCache>
                <c:formatCode>0</c:formatCode>
                <c:ptCount val="7"/>
                <c:pt idx="0">
                  <c:v>4648.0</c:v>
                </c:pt>
                <c:pt idx="1">
                  <c:v>70200.0</c:v>
                </c:pt>
                <c:pt idx="2">
                  <c:v>200000.0</c:v>
                </c:pt>
                <c:pt idx="3">
                  <c:v>6257.0</c:v>
                </c:pt>
                <c:pt idx="4">
                  <c:v>16700.0</c:v>
                </c:pt>
                <c:pt idx="5">
                  <c:v>141100.0</c:v>
                </c:pt>
                <c:pt idx="6">
                  <c:v>228.0</c:v>
                </c:pt>
              </c:numCache>
            </c:numRef>
          </c:xVal>
          <c:yVal>
            <c:numRef>
              <c:f>Data!$BA$56:$BA$62</c:f>
              <c:numCache>
                <c:formatCode>0</c:formatCode>
                <c:ptCount val="7"/>
                <c:pt idx="0">
                  <c:v>9531.6</c:v>
                </c:pt>
                <c:pt idx="1">
                  <c:v>32900.0</c:v>
                </c:pt>
                <c:pt idx="2">
                  <c:v>5800.0</c:v>
                </c:pt>
                <c:pt idx="3">
                  <c:v>7860.7</c:v>
                </c:pt>
                <c:pt idx="4">
                  <c:v>4500.0</c:v>
                </c:pt>
                <c:pt idx="5">
                  <c:v>58700.0</c:v>
                </c:pt>
                <c:pt idx="6">
                  <c:v>5900.0</c:v>
                </c:pt>
              </c:numCache>
            </c:numRef>
          </c:yVal>
          <c:smooth val="0"/>
        </c:ser>
        <c:ser>
          <c:idx val="3"/>
          <c:order val="7"/>
          <c:tx>
            <c:v>MF93-Sill 1</c:v>
          </c:tx>
          <c:spPr>
            <a:ln w="28575">
              <a:noFill/>
            </a:ln>
          </c:spPr>
          <c:marker>
            <c:symbol val="square"/>
            <c:size val="9"/>
            <c:spPr>
              <a:solidFill>
                <a:srgbClr val="008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Data!$BP$18:$BP$19</c:f>
              <c:numCache>
                <c:formatCode>General</c:formatCode>
                <c:ptCount val="2"/>
                <c:pt idx="0">
                  <c:v>106.4</c:v>
                </c:pt>
                <c:pt idx="1">
                  <c:v>267.2</c:v>
                </c:pt>
              </c:numCache>
            </c:numRef>
          </c:xVal>
          <c:yVal>
            <c:numRef>
              <c:f>Data!$BA$18:$BA$19</c:f>
              <c:numCache>
                <c:formatCode>General</c:formatCode>
                <c:ptCount val="2"/>
                <c:pt idx="0">
                  <c:v>9.8</c:v>
                </c:pt>
                <c:pt idx="1">
                  <c:v>65.4</c:v>
                </c:pt>
              </c:numCache>
            </c:numRef>
          </c:yVal>
          <c:smooth val="0"/>
        </c:ser>
        <c:ser>
          <c:idx val="9"/>
          <c:order val="8"/>
          <c:tx>
            <c:v>MF93 Sill 2</c:v>
          </c:tx>
          <c:spPr>
            <a:ln w="28575">
              <a:noFill/>
            </a:ln>
          </c:spPr>
          <c:marker>
            <c:symbol val="square"/>
            <c:size val="7"/>
            <c:spPr>
              <a:solidFill>
                <a:srgbClr val="CCFFCC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Data!$BP$20:$BP$22</c:f>
              <c:numCache>
                <c:formatCode>General</c:formatCode>
                <c:ptCount val="3"/>
                <c:pt idx="0">
                  <c:v>5808.0</c:v>
                </c:pt>
                <c:pt idx="1">
                  <c:v>20242.0</c:v>
                </c:pt>
                <c:pt idx="2">
                  <c:v>407.2</c:v>
                </c:pt>
              </c:numCache>
            </c:numRef>
          </c:xVal>
          <c:yVal>
            <c:numRef>
              <c:f>Data!$BA$20:$BA$22</c:f>
              <c:numCache>
                <c:formatCode>General</c:formatCode>
                <c:ptCount val="3"/>
                <c:pt idx="0">
                  <c:v>3895.0</c:v>
                </c:pt>
                <c:pt idx="1">
                  <c:v>13230.0</c:v>
                </c:pt>
                <c:pt idx="2">
                  <c:v>140.6</c:v>
                </c:pt>
              </c:numCache>
            </c:numRef>
          </c:yVal>
          <c:smooth val="0"/>
        </c:ser>
        <c:ser>
          <c:idx val="8"/>
          <c:order val="9"/>
          <c:tx>
            <c:v>MF93-Sill 3</c:v>
          </c:tx>
          <c:spPr>
            <a:ln w="28575">
              <a:noFill/>
            </a:ln>
          </c:spPr>
          <c:marker>
            <c:symbol val="square"/>
            <c:size val="7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Data!$BP$24:$BP$25</c:f>
              <c:numCache>
                <c:formatCode>General</c:formatCode>
                <c:ptCount val="2"/>
                <c:pt idx="0">
                  <c:v>576.6</c:v>
                </c:pt>
                <c:pt idx="1">
                  <c:v>370.3</c:v>
                </c:pt>
              </c:numCache>
            </c:numRef>
          </c:xVal>
          <c:yVal>
            <c:numRef>
              <c:f>Data!$BA$24:$BA$25</c:f>
              <c:numCache>
                <c:formatCode>General</c:formatCode>
                <c:ptCount val="2"/>
                <c:pt idx="0">
                  <c:v>132.7</c:v>
                </c:pt>
                <c:pt idx="1">
                  <c:v>106.3</c:v>
                </c:pt>
              </c:numCache>
            </c:numRef>
          </c:yVal>
          <c:smooth val="0"/>
        </c:ser>
        <c:ser>
          <c:idx val="10"/>
          <c:order val="10"/>
          <c:tx>
            <c:v>MF93-Sill4</c:v>
          </c:tx>
          <c:spPr>
            <a:ln w="28575">
              <a:noFill/>
            </a:ln>
          </c:spPr>
          <c:marker>
            <c:symbol val="square"/>
            <c:size val="8"/>
            <c:spPr>
              <a:solidFill>
                <a:srgbClr val="FF6600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Data!$BP$26:$BP$36</c:f>
              <c:numCache>
                <c:formatCode>General</c:formatCode>
                <c:ptCount val="11"/>
                <c:pt idx="0">
                  <c:v>71.6</c:v>
                </c:pt>
                <c:pt idx="1">
                  <c:v>24.8</c:v>
                </c:pt>
                <c:pt idx="2" formatCode="0">
                  <c:v>35.0</c:v>
                </c:pt>
                <c:pt idx="3">
                  <c:v>77.1</c:v>
                </c:pt>
                <c:pt idx="4">
                  <c:v>126.8</c:v>
                </c:pt>
                <c:pt idx="5" formatCode="0">
                  <c:v>137.0</c:v>
                </c:pt>
                <c:pt idx="6">
                  <c:v>312.8</c:v>
                </c:pt>
                <c:pt idx="7">
                  <c:v>537.4</c:v>
                </c:pt>
                <c:pt idx="8" formatCode="0">
                  <c:v>2004.0</c:v>
                </c:pt>
                <c:pt idx="9" formatCode="0">
                  <c:v>2877.0</c:v>
                </c:pt>
                <c:pt idx="10">
                  <c:v>2059.8</c:v>
                </c:pt>
              </c:numCache>
            </c:numRef>
          </c:xVal>
          <c:yVal>
            <c:numRef>
              <c:f>Data!$BA$26:$BA$36</c:f>
              <c:numCache>
                <c:formatCode>General</c:formatCode>
                <c:ptCount val="11"/>
                <c:pt idx="0">
                  <c:v>5.4</c:v>
                </c:pt>
                <c:pt idx="1">
                  <c:v>40.2</c:v>
                </c:pt>
                <c:pt idx="2" formatCode="0.0">
                  <c:v>266.0</c:v>
                </c:pt>
                <c:pt idx="3">
                  <c:v>53.2</c:v>
                </c:pt>
                <c:pt idx="4">
                  <c:v>66.6</c:v>
                </c:pt>
                <c:pt idx="5" formatCode="0.0">
                  <c:v>85.0</c:v>
                </c:pt>
                <c:pt idx="6">
                  <c:v>47.8</c:v>
                </c:pt>
                <c:pt idx="7">
                  <c:v>2.8</c:v>
                </c:pt>
                <c:pt idx="8" formatCode="0.0">
                  <c:v>247.0</c:v>
                </c:pt>
                <c:pt idx="9" formatCode="0.0">
                  <c:v>830.0</c:v>
                </c:pt>
                <c:pt idx="10">
                  <c:v>507.2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69526360"/>
        <c:axId val="-2069517704"/>
      </c:scatterChart>
      <c:valAx>
        <c:axId val="-2069526360"/>
        <c:scaling>
          <c:logBase val="10.0"/>
          <c:orientation val="minMax"/>
          <c:min val="10.0"/>
        </c:scaling>
        <c:delete val="0"/>
        <c:axPos val="b"/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Ni (ppm)</a:t>
                </a:r>
              </a:p>
            </c:rich>
          </c:tx>
          <c:layout>
            <c:manualLayout>
              <c:xMode val="edge"/>
              <c:yMode val="edge"/>
              <c:x val="0.431724115398438"/>
              <c:y val="0.927601728355384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069517704"/>
        <c:crossesAt val="0.01"/>
        <c:crossBetween val="midCat"/>
      </c:valAx>
      <c:valAx>
        <c:axId val="-2069517704"/>
        <c:scaling>
          <c:logBase val="10.0"/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Cu (ppm)</a:t>
                </a:r>
              </a:p>
            </c:rich>
          </c:tx>
          <c:layout>
            <c:manualLayout>
              <c:xMode val="edge"/>
              <c:yMode val="edge"/>
              <c:x val="0.00827588460156173"/>
              <c:y val="0.368778366989841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069526360"/>
        <c:crossesAt val="0.1"/>
        <c:crossBetween val="midCat"/>
      </c:valAx>
      <c:spPr>
        <a:solidFill>
          <a:srgbClr val="FFFFFF"/>
        </a:solidFill>
        <a:ln w="25400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98579599891181"/>
          <c:y val="0.192237761340252"/>
          <c:w val="0.157577070395158"/>
          <c:h val="0.58467024888733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6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378689563897"/>
          <c:y val="0.085998073415559"/>
          <c:w val="0.638597046490317"/>
          <c:h val="0.789580187125396"/>
        </c:manualLayout>
      </c:layout>
      <c:scatterChart>
        <c:scatterStyle val="lineMarker"/>
        <c:varyColors val="0"/>
        <c:ser>
          <c:idx val="1"/>
          <c:order val="0"/>
          <c:tx>
            <c:v>MF19</c:v>
          </c:tx>
          <c:spPr>
            <a:ln w="28575">
              <a:noFill/>
            </a:ln>
          </c:spPr>
          <c:marker>
            <c:symbol val="square"/>
            <c:size val="9"/>
            <c:spPr>
              <a:solidFill>
                <a:srgbClr val="DD2D32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Data!$H$50:$H$51</c:f>
              <c:numCache>
                <c:formatCode>0.0</c:formatCode>
                <c:ptCount val="2"/>
                <c:pt idx="0">
                  <c:v>768.55</c:v>
                </c:pt>
                <c:pt idx="1">
                  <c:v>576.6</c:v>
                </c:pt>
              </c:numCache>
            </c:numRef>
          </c:xVal>
          <c:yVal>
            <c:numRef>
              <c:f>Data!$G$50:$G$51</c:f>
              <c:numCache>
                <c:formatCode>0.0</c:formatCode>
                <c:ptCount val="2"/>
                <c:pt idx="0">
                  <c:v>1971.0</c:v>
                </c:pt>
                <c:pt idx="1">
                  <c:v>861.2</c:v>
                </c:pt>
              </c:numCache>
            </c:numRef>
          </c:yVal>
          <c:smooth val="0"/>
        </c:ser>
        <c:ser>
          <c:idx val="2"/>
          <c:order val="1"/>
          <c:tx>
            <c:v>Sill 2 A</c:v>
          </c:tx>
          <c:spPr>
            <a:ln w="28575">
              <a:noFill/>
            </a:ln>
          </c:spPr>
          <c:marker>
            <c:symbol val="square"/>
            <c:size val="5"/>
            <c:spPr>
              <a:solidFill>
                <a:srgbClr val="FF66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Data!$H$22</c:f>
              <c:numCache>
                <c:formatCode>General</c:formatCode>
                <c:ptCount val="1"/>
                <c:pt idx="0">
                  <c:v>1.04</c:v>
                </c:pt>
              </c:numCache>
            </c:numRef>
          </c:xVal>
          <c:yVal>
            <c:numRef>
              <c:f>Data!$G$22</c:f>
              <c:numCache>
                <c:formatCode>General</c:formatCode>
                <c:ptCount val="1"/>
                <c:pt idx="0">
                  <c:v>1.23</c:v>
                </c:pt>
              </c:numCache>
            </c:numRef>
          </c:yVal>
          <c:smooth val="0"/>
        </c:ser>
        <c:ser>
          <c:idx val="11"/>
          <c:order val="2"/>
          <c:tx>
            <c:v>MF-19 assays</c:v>
          </c:tx>
          <c:spPr>
            <a:ln w="28575">
              <a:noFill/>
            </a:ln>
          </c:spPr>
          <c:marker>
            <c:symbol val="circle"/>
            <c:size val="9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Data!$H$85:$H$91</c:f>
              <c:numCache>
                <c:formatCode>General</c:formatCode>
                <c:ptCount val="7"/>
                <c:pt idx="0">
                  <c:v>333.0</c:v>
                </c:pt>
                <c:pt idx="1">
                  <c:v>104.0</c:v>
                </c:pt>
                <c:pt idx="2">
                  <c:v>6.0</c:v>
                </c:pt>
                <c:pt idx="3">
                  <c:v>575.0</c:v>
                </c:pt>
                <c:pt idx="4">
                  <c:v>840.0</c:v>
                </c:pt>
                <c:pt idx="5">
                  <c:v>16.0</c:v>
                </c:pt>
                <c:pt idx="6">
                  <c:v>481.0</c:v>
                </c:pt>
              </c:numCache>
            </c:numRef>
          </c:xVal>
          <c:yVal>
            <c:numRef>
              <c:f>Data!$G$85:$G$91</c:f>
              <c:numCache>
                <c:formatCode>General</c:formatCode>
                <c:ptCount val="7"/>
                <c:pt idx="0">
                  <c:v>1143.0</c:v>
                </c:pt>
                <c:pt idx="1">
                  <c:v>669.0</c:v>
                </c:pt>
                <c:pt idx="2">
                  <c:v>6.0</c:v>
                </c:pt>
                <c:pt idx="3">
                  <c:v>3574.0</c:v>
                </c:pt>
                <c:pt idx="4">
                  <c:v>1703.0</c:v>
                </c:pt>
                <c:pt idx="5">
                  <c:v>115.0</c:v>
                </c:pt>
                <c:pt idx="6">
                  <c:v>2768.0</c:v>
                </c:pt>
              </c:numCache>
            </c:numRef>
          </c:yVal>
          <c:smooth val="0"/>
        </c:ser>
        <c:ser>
          <c:idx val="5"/>
          <c:order val="3"/>
          <c:tx>
            <c:v>MF83</c:v>
          </c:tx>
          <c:spPr>
            <a:ln w="28575">
              <a:noFill/>
            </a:ln>
          </c:spPr>
          <c:marker>
            <c:symbol val="circle"/>
            <c:size val="9"/>
            <c:spPr>
              <a:solidFill>
                <a:srgbClr val="FEA746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Data!$H$64:$H$66</c:f>
              <c:numCache>
                <c:formatCode>0.0</c:formatCode>
                <c:ptCount val="3"/>
                <c:pt idx="0">
                  <c:v>343.6</c:v>
                </c:pt>
                <c:pt idx="1">
                  <c:v>5.7</c:v>
                </c:pt>
                <c:pt idx="2">
                  <c:v>2.3</c:v>
                </c:pt>
              </c:numCache>
            </c:numRef>
          </c:xVal>
          <c:yVal>
            <c:numRef>
              <c:f>Data!$G$64:$G$66</c:f>
              <c:numCache>
                <c:formatCode>0.0</c:formatCode>
                <c:ptCount val="3"/>
                <c:pt idx="0">
                  <c:v>541.2</c:v>
                </c:pt>
                <c:pt idx="1">
                  <c:v>7.8</c:v>
                </c:pt>
                <c:pt idx="2">
                  <c:v>3.3</c:v>
                </c:pt>
              </c:numCache>
            </c:numRef>
          </c:yVal>
          <c:smooth val="0"/>
        </c:ser>
        <c:ser>
          <c:idx val="4"/>
          <c:order val="4"/>
          <c:tx>
            <c:v>MF95</c:v>
          </c:tx>
          <c:spPr>
            <a:ln w="28575">
              <a:noFill/>
            </a:ln>
          </c:spPr>
          <c:marker>
            <c:symbol val="square"/>
            <c:size val="9"/>
            <c:spPr>
              <a:solidFill>
                <a:srgbClr val="FF99CC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Data!$H$38:$H$41</c:f>
              <c:numCache>
                <c:formatCode>General</c:formatCode>
                <c:ptCount val="4"/>
                <c:pt idx="0">
                  <c:v>0.22</c:v>
                </c:pt>
                <c:pt idx="1">
                  <c:v>238.0</c:v>
                </c:pt>
                <c:pt idx="2">
                  <c:v>99.5</c:v>
                </c:pt>
                <c:pt idx="3">
                  <c:v>0.55</c:v>
                </c:pt>
              </c:numCache>
            </c:numRef>
          </c:xVal>
          <c:yVal>
            <c:numRef>
              <c:f>Data!$G$38:$G$41</c:f>
              <c:numCache>
                <c:formatCode>General</c:formatCode>
                <c:ptCount val="4"/>
                <c:pt idx="0">
                  <c:v>0.21</c:v>
                </c:pt>
                <c:pt idx="1">
                  <c:v>322.0</c:v>
                </c:pt>
                <c:pt idx="2">
                  <c:v>57.4</c:v>
                </c:pt>
                <c:pt idx="3">
                  <c:v>0.61</c:v>
                </c:pt>
              </c:numCache>
            </c:numRef>
          </c:yVal>
          <c:smooth val="0"/>
        </c:ser>
        <c:ser>
          <c:idx val="0"/>
          <c:order val="5"/>
          <c:tx>
            <c:v>MF81A</c:v>
          </c:tx>
          <c:spPr>
            <a:ln w="28575">
              <a:noFill/>
            </a:ln>
          </c:spPr>
          <c:marker>
            <c:symbol val="circle"/>
            <c:size val="9"/>
            <c:spPr>
              <a:solidFill>
                <a:srgbClr val="FCF305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Data!$H$6:$H$16</c:f>
              <c:numCache>
                <c:formatCode>General</c:formatCode>
                <c:ptCount val="11"/>
                <c:pt idx="0">
                  <c:v>0.26</c:v>
                </c:pt>
                <c:pt idx="1">
                  <c:v>0.2</c:v>
                </c:pt>
                <c:pt idx="2">
                  <c:v>0.17</c:v>
                </c:pt>
                <c:pt idx="3" formatCode="0.0">
                  <c:v>1.9</c:v>
                </c:pt>
                <c:pt idx="4">
                  <c:v>2.59</c:v>
                </c:pt>
                <c:pt idx="5" formatCode="0.0">
                  <c:v>100.6</c:v>
                </c:pt>
                <c:pt idx="6">
                  <c:v>610.0</c:v>
                </c:pt>
                <c:pt idx="7">
                  <c:v>961.0</c:v>
                </c:pt>
                <c:pt idx="8" formatCode="0.0">
                  <c:v>1022.0</c:v>
                </c:pt>
                <c:pt idx="9">
                  <c:v>730.0</c:v>
                </c:pt>
                <c:pt idx="10" formatCode="0.0">
                  <c:v>881.4</c:v>
                </c:pt>
              </c:numCache>
            </c:numRef>
          </c:xVal>
          <c:yVal>
            <c:numRef>
              <c:f>Data!$G$6:$G$16</c:f>
              <c:numCache>
                <c:formatCode>General</c:formatCode>
                <c:ptCount val="11"/>
                <c:pt idx="0">
                  <c:v>0.21</c:v>
                </c:pt>
                <c:pt idx="1">
                  <c:v>0.26</c:v>
                </c:pt>
                <c:pt idx="2">
                  <c:v>0.13</c:v>
                </c:pt>
                <c:pt idx="3" formatCode="0.0">
                  <c:v>2.3</c:v>
                </c:pt>
                <c:pt idx="4">
                  <c:v>4.08</c:v>
                </c:pt>
                <c:pt idx="5" formatCode="0.0">
                  <c:v>140.9</c:v>
                </c:pt>
                <c:pt idx="6">
                  <c:v>582.0</c:v>
                </c:pt>
                <c:pt idx="7">
                  <c:v>593.0</c:v>
                </c:pt>
                <c:pt idx="8" formatCode="0.0">
                  <c:v>3323.0</c:v>
                </c:pt>
                <c:pt idx="9">
                  <c:v>729.0</c:v>
                </c:pt>
                <c:pt idx="10" formatCode="0.0">
                  <c:v>710.1</c:v>
                </c:pt>
              </c:numCache>
            </c:numRef>
          </c:yVal>
          <c:smooth val="0"/>
        </c:ser>
        <c:ser>
          <c:idx val="6"/>
          <c:order val="6"/>
          <c:tx>
            <c:v>MF23-Sill 1</c:v>
          </c:tx>
          <c:spPr>
            <a:ln w="28575">
              <a:noFill/>
            </a:ln>
          </c:spPr>
          <c:marker>
            <c:symbol val="triangle"/>
            <c:size val="10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Data!$H$53:$H$54</c:f>
              <c:numCache>
                <c:formatCode>0.0</c:formatCode>
                <c:ptCount val="2"/>
                <c:pt idx="0">
                  <c:v>4.1</c:v>
                </c:pt>
                <c:pt idx="1">
                  <c:v>1.0</c:v>
                </c:pt>
              </c:numCache>
            </c:numRef>
          </c:xVal>
          <c:yVal>
            <c:numRef>
              <c:f>Data!$G$53:$G$54</c:f>
              <c:numCache>
                <c:formatCode>0.0</c:formatCode>
                <c:ptCount val="2"/>
                <c:pt idx="0">
                  <c:v>6.6</c:v>
                </c:pt>
                <c:pt idx="1">
                  <c:v>1.8</c:v>
                </c:pt>
              </c:numCache>
            </c:numRef>
          </c:yVal>
          <c:smooth val="0"/>
        </c:ser>
        <c:ser>
          <c:idx val="7"/>
          <c:order val="7"/>
          <c:tx>
            <c:v>MF23-Sill 2</c:v>
          </c:tx>
          <c:spPr>
            <a:ln w="28575">
              <a:noFill/>
            </a:ln>
          </c:spPr>
          <c:marker>
            <c:symbol val="triangle"/>
            <c:size val="10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Data!$H$56:$H$62</c:f>
              <c:numCache>
                <c:formatCode>0.0</c:formatCode>
                <c:ptCount val="7"/>
                <c:pt idx="0">
                  <c:v>35.2</c:v>
                </c:pt>
                <c:pt idx="1">
                  <c:v>1057.0</c:v>
                </c:pt>
                <c:pt idx="2">
                  <c:v>848.55</c:v>
                </c:pt>
                <c:pt idx="3">
                  <c:v>257.6</c:v>
                </c:pt>
                <c:pt idx="4">
                  <c:v>103.1</c:v>
                </c:pt>
                <c:pt idx="5">
                  <c:v>556.2</c:v>
                </c:pt>
                <c:pt idx="6">
                  <c:v>167.1</c:v>
                </c:pt>
              </c:numCache>
            </c:numRef>
          </c:xVal>
          <c:yVal>
            <c:numRef>
              <c:f>Data!$G$56:$G$62</c:f>
              <c:numCache>
                <c:formatCode>0.0</c:formatCode>
                <c:ptCount val="7"/>
                <c:pt idx="0">
                  <c:v>131.1</c:v>
                </c:pt>
                <c:pt idx="1">
                  <c:v>658.3</c:v>
                </c:pt>
                <c:pt idx="2">
                  <c:v>1361.0</c:v>
                </c:pt>
                <c:pt idx="3">
                  <c:v>310.2</c:v>
                </c:pt>
                <c:pt idx="4">
                  <c:v>188.5</c:v>
                </c:pt>
                <c:pt idx="5">
                  <c:v>482.9</c:v>
                </c:pt>
                <c:pt idx="6">
                  <c:v>230.4</c:v>
                </c:pt>
              </c:numCache>
            </c:numRef>
          </c:yVal>
          <c:smooth val="0"/>
        </c:ser>
        <c:ser>
          <c:idx val="3"/>
          <c:order val="8"/>
          <c:tx>
            <c:v>MF93-Sill 1</c:v>
          </c:tx>
          <c:spPr>
            <a:ln w="28575">
              <a:noFill/>
            </a:ln>
          </c:spPr>
          <c:marker>
            <c:symbol val="square"/>
            <c:size val="9"/>
            <c:spPr>
              <a:solidFill>
                <a:schemeClr val="accent3">
                  <a:lumMod val="50000"/>
                </a:schemeClr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Data!$H$18:$H$19</c:f>
              <c:numCache>
                <c:formatCode>General</c:formatCode>
                <c:ptCount val="2"/>
                <c:pt idx="0">
                  <c:v>1.13</c:v>
                </c:pt>
                <c:pt idx="1">
                  <c:v>0.26</c:v>
                </c:pt>
              </c:numCache>
            </c:numRef>
          </c:xVal>
          <c:yVal>
            <c:numRef>
              <c:f>Data!$G$18:$G$19</c:f>
              <c:numCache>
                <c:formatCode>General</c:formatCode>
                <c:ptCount val="2"/>
                <c:pt idx="0">
                  <c:v>1.08</c:v>
                </c:pt>
                <c:pt idx="1">
                  <c:v>0.27</c:v>
                </c:pt>
              </c:numCache>
            </c:numRef>
          </c:yVal>
          <c:smooth val="0"/>
        </c:ser>
        <c:ser>
          <c:idx val="9"/>
          <c:order val="9"/>
          <c:tx>
            <c:v>MF93 Sill 2</c:v>
          </c:tx>
          <c:spPr>
            <a:ln w="28575">
              <a:noFill/>
            </a:ln>
          </c:spPr>
          <c:marker>
            <c:symbol val="square"/>
            <c:size val="9"/>
            <c:spPr>
              <a:solidFill>
                <a:srgbClr val="CCFFCC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Data!$H$20:$H$22</c:f>
              <c:numCache>
                <c:formatCode>General</c:formatCode>
                <c:ptCount val="3"/>
                <c:pt idx="0">
                  <c:v>96.1</c:v>
                </c:pt>
                <c:pt idx="1">
                  <c:v>308.0</c:v>
                </c:pt>
                <c:pt idx="2">
                  <c:v>1.04</c:v>
                </c:pt>
              </c:numCache>
            </c:numRef>
          </c:xVal>
          <c:yVal>
            <c:numRef>
              <c:f>Data!$G$20:$G$22</c:f>
              <c:numCache>
                <c:formatCode>General</c:formatCode>
                <c:ptCount val="3"/>
                <c:pt idx="0">
                  <c:v>131.0</c:v>
                </c:pt>
                <c:pt idx="1">
                  <c:v>625.0</c:v>
                </c:pt>
                <c:pt idx="2">
                  <c:v>1.23</c:v>
                </c:pt>
              </c:numCache>
            </c:numRef>
          </c:yVal>
          <c:smooth val="0"/>
        </c:ser>
        <c:ser>
          <c:idx val="8"/>
          <c:order val="10"/>
          <c:tx>
            <c:v>MF93-Sill 3</c:v>
          </c:tx>
          <c:spPr>
            <a:ln w="28575">
              <a:noFill/>
            </a:ln>
          </c:spPr>
          <c:marker>
            <c:symbol val="square"/>
            <c:size val="9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Data!$H$24:$H$25</c:f>
              <c:numCache>
                <c:formatCode>General</c:formatCode>
                <c:ptCount val="2"/>
                <c:pt idx="0">
                  <c:v>0.92</c:v>
                </c:pt>
                <c:pt idx="1">
                  <c:v>0.62</c:v>
                </c:pt>
              </c:numCache>
            </c:numRef>
          </c:xVal>
          <c:yVal>
            <c:numRef>
              <c:f>Data!$G$24:$G$25</c:f>
              <c:numCache>
                <c:formatCode>General</c:formatCode>
                <c:ptCount val="2"/>
                <c:pt idx="0">
                  <c:v>0.99</c:v>
                </c:pt>
                <c:pt idx="1">
                  <c:v>0.73</c:v>
                </c:pt>
              </c:numCache>
            </c:numRef>
          </c:yVal>
          <c:smooth val="0"/>
        </c:ser>
        <c:ser>
          <c:idx val="10"/>
          <c:order val="11"/>
          <c:tx>
            <c:v>MF93-Sill4</c:v>
          </c:tx>
          <c:spPr>
            <a:ln w="28575">
              <a:noFill/>
            </a:ln>
          </c:spPr>
          <c:marker>
            <c:symbol val="square"/>
            <c:size val="9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Data!$H$26:$H$36</c:f>
              <c:numCache>
                <c:formatCode>General</c:formatCode>
                <c:ptCount val="11"/>
                <c:pt idx="0">
                  <c:v>0.39</c:v>
                </c:pt>
                <c:pt idx="1">
                  <c:v>0.17</c:v>
                </c:pt>
                <c:pt idx="2" formatCode="0.0">
                  <c:v>0.7</c:v>
                </c:pt>
                <c:pt idx="3">
                  <c:v>0.17</c:v>
                </c:pt>
                <c:pt idx="4">
                  <c:v>0.17</c:v>
                </c:pt>
                <c:pt idx="5" formatCode="0.0">
                  <c:v>0.5</c:v>
                </c:pt>
                <c:pt idx="6">
                  <c:v>0.33</c:v>
                </c:pt>
                <c:pt idx="7">
                  <c:v>0.19</c:v>
                </c:pt>
                <c:pt idx="8" formatCode="0.0">
                  <c:v>56.2</c:v>
                </c:pt>
                <c:pt idx="9" formatCode="0.0">
                  <c:v>42.4</c:v>
                </c:pt>
                <c:pt idx="10">
                  <c:v>23.9</c:v>
                </c:pt>
              </c:numCache>
            </c:numRef>
          </c:xVal>
          <c:yVal>
            <c:numRef>
              <c:f>Data!$G$26:$G$36</c:f>
              <c:numCache>
                <c:formatCode>General</c:formatCode>
                <c:ptCount val="11"/>
                <c:pt idx="0">
                  <c:v>4.79</c:v>
                </c:pt>
                <c:pt idx="1">
                  <c:v>0.12</c:v>
                </c:pt>
                <c:pt idx="2" formatCode="0.0">
                  <c:v>1.4</c:v>
                </c:pt>
                <c:pt idx="3">
                  <c:v>0.12</c:v>
                </c:pt>
                <c:pt idx="4">
                  <c:v>0.12</c:v>
                </c:pt>
                <c:pt idx="5" formatCode="0.0">
                  <c:v>1.0</c:v>
                </c:pt>
                <c:pt idx="6">
                  <c:v>0.45</c:v>
                </c:pt>
                <c:pt idx="7">
                  <c:v>0.23</c:v>
                </c:pt>
                <c:pt idx="8" formatCode="0.0">
                  <c:v>60.8</c:v>
                </c:pt>
                <c:pt idx="9" formatCode="0.0">
                  <c:v>120.7</c:v>
                </c:pt>
                <c:pt idx="10">
                  <c:v>74.2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65989864"/>
        <c:axId val="-2065981688"/>
      </c:scatterChart>
      <c:valAx>
        <c:axId val="-2065989864"/>
        <c:scaling>
          <c:logBase val="10.0"/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Pt (ppb)</a:t>
                </a:r>
              </a:p>
            </c:rich>
          </c:tx>
          <c:layout>
            <c:manualLayout>
              <c:xMode val="edge"/>
              <c:yMode val="edge"/>
              <c:x val="0.395835314625156"/>
              <c:y val="0.947976337664227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065981688"/>
        <c:crossesAt val="0.01"/>
        <c:crossBetween val="midCat"/>
      </c:valAx>
      <c:valAx>
        <c:axId val="-2065981688"/>
        <c:scaling>
          <c:logBase val="10.0"/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Pd (ppb)</a:t>
                </a:r>
              </a:p>
            </c:rich>
          </c:tx>
          <c:layout>
            <c:manualLayout>
              <c:xMode val="edge"/>
              <c:yMode val="edge"/>
              <c:x val="0.00827588460156173"/>
              <c:y val="0.368778366989841"/>
            </c:manualLayout>
          </c:layout>
          <c:overlay val="0"/>
          <c:spPr>
            <a:noFill/>
            <a:ln w="25400">
              <a:noFill/>
            </a:ln>
          </c:spPr>
        </c:title>
        <c:numFmt formatCode="0.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065989864"/>
        <c:crossesAt val="0.1"/>
        <c:crossBetween val="midCat"/>
      </c:valAx>
      <c:spPr>
        <a:solidFill>
          <a:srgbClr val="FFFFFF"/>
        </a:solidFill>
        <a:ln w="25400">
          <a:solidFill>
            <a:srgbClr val="000000"/>
          </a:solidFill>
          <a:prstDash val="solid"/>
        </a:ln>
      </c:spPr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802720613017758"/>
          <c:y val="0.162807793611611"/>
          <c:w val="0.135420585095809"/>
          <c:h val="0.529571502521957"/>
        </c:manualLayout>
      </c:layout>
      <c:overlay val="0"/>
      <c:spPr>
        <a:solidFill>
          <a:srgbClr val="FFFFFF"/>
        </a:solidFill>
        <a:ln w="15875">
          <a:solidFill>
            <a:schemeClr val="tx1"/>
          </a:solidFill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6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6547571056688"/>
          <c:y val="0.0294019816297107"/>
          <c:w val="0.670344827586207"/>
          <c:h val="0.809954751131222"/>
        </c:manualLayout>
      </c:layout>
      <c:scatterChart>
        <c:scatterStyle val="lineMarker"/>
        <c:varyColors val="0"/>
        <c:ser>
          <c:idx val="2"/>
          <c:order val="0"/>
          <c:tx>
            <c:v>Sill 2 A</c:v>
          </c:tx>
          <c:spPr>
            <a:ln w="28575">
              <a:noFill/>
            </a:ln>
          </c:spPr>
          <c:marker>
            <c:symbol val="square"/>
            <c:size val="5"/>
            <c:spPr>
              <a:solidFill>
                <a:srgbClr val="FF66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Data!$G$22</c:f>
              <c:numCache>
                <c:formatCode>General</c:formatCode>
                <c:ptCount val="1"/>
                <c:pt idx="0">
                  <c:v>1.23</c:v>
                </c:pt>
              </c:numCache>
            </c:numRef>
          </c:xVal>
          <c:yVal>
            <c:numRef>
              <c:f>Data!$F$22</c:f>
              <c:numCache>
                <c:formatCode>General</c:formatCode>
                <c:ptCount val="1"/>
                <c:pt idx="0">
                  <c:v>0.08</c:v>
                </c:pt>
              </c:numCache>
            </c:numRef>
          </c:yVal>
          <c:smooth val="0"/>
        </c:ser>
        <c:ser>
          <c:idx val="11"/>
          <c:order val="1"/>
          <c:tx>
            <c:v>MF-19 assays</c:v>
          </c:tx>
          <c:spPr>
            <a:ln w="28575">
              <a:noFill/>
            </a:ln>
          </c:spPr>
          <c:marker>
            <c:symbol val="circle"/>
            <c:size val="9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Data!$G$85:$G$91</c:f>
              <c:numCache>
                <c:formatCode>General</c:formatCode>
                <c:ptCount val="7"/>
                <c:pt idx="0">
                  <c:v>1143.0</c:v>
                </c:pt>
                <c:pt idx="1">
                  <c:v>669.0</c:v>
                </c:pt>
                <c:pt idx="2">
                  <c:v>6.0</c:v>
                </c:pt>
                <c:pt idx="3">
                  <c:v>3574.0</c:v>
                </c:pt>
                <c:pt idx="4">
                  <c:v>1703.0</c:v>
                </c:pt>
                <c:pt idx="5">
                  <c:v>115.0</c:v>
                </c:pt>
                <c:pt idx="6">
                  <c:v>2768.0</c:v>
                </c:pt>
              </c:numCache>
            </c:numRef>
          </c:xVal>
          <c:yVal>
            <c:numRef>
              <c:f>Data!$F$85:$F$91</c:f>
              <c:numCache>
                <c:formatCode>General</c:formatCode>
                <c:ptCount val="7"/>
                <c:pt idx="0">
                  <c:v>89.0</c:v>
                </c:pt>
                <c:pt idx="1">
                  <c:v>28.0</c:v>
                </c:pt>
                <c:pt idx="2">
                  <c:v>4.0</c:v>
                </c:pt>
                <c:pt idx="3">
                  <c:v>78.0</c:v>
                </c:pt>
                <c:pt idx="4">
                  <c:v>76.0</c:v>
                </c:pt>
                <c:pt idx="5">
                  <c:v>4.0</c:v>
                </c:pt>
                <c:pt idx="6">
                  <c:v>127.0</c:v>
                </c:pt>
              </c:numCache>
            </c:numRef>
          </c:yVal>
          <c:smooth val="0"/>
        </c:ser>
        <c:ser>
          <c:idx val="4"/>
          <c:order val="2"/>
          <c:tx>
            <c:v>MF95</c:v>
          </c:tx>
          <c:spPr>
            <a:ln w="28575">
              <a:noFill/>
            </a:ln>
          </c:spPr>
          <c:marker>
            <c:symbol val="square"/>
            <c:size val="9"/>
            <c:spPr>
              <a:solidFill>
                <a:srgbClr val="FF99CC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Data!$G$38:$G$41</c:f>
              <c:numCache>
                <c:formatCode>General</c:formatCode>
                <c:ptCount val="4"/>
                <c:pt idx="0">
                  <c:v>0.21</c:v>
                </c:pt>
                <c:pt idx="1">
                  <c:v>322.0</c:v>
                </c:pt>
                <c:pt idx="2">
                  <c:v>57.4</c:v>
                </c:pt>
                <c:pt idx="3">
                  <c:v>0.61</c:v>
                </c:pt>
              </c:numCache>
            </c:numRef>
          </c:xVal>
          <c:yVal>
            <c:numRef>
              <c:f>Data!$F$38:$F$41</c:f>
              <c:numCache>
                <c:formatCode>General</c:formatCode>
                <c:ptCount val="4"/>
                <c:pt idx="0">
                  <c:v>0.02</c:v>
                </c:pt>
                <c:pt idx="1">
                  <c:v>26.3</c:v>
                </c:pt>
                <c:pt idx="2">
                  <c:v>0.13</c:v>
                </c:pt>
                <c:pt idx="3">
                  <c:v>0.04</c:v>
                </c:pt>
              </c:numCache>
            </c:numRef>
          </c:yVal>
          <c:smooth val="0"/>
        </c:ser>
        <c:ser>
          <c:idx val="0"/>
          <c:order val="3"/>
          <c:tx>
            <c:v>MF81A</c:v>
          </c:tx>
          <c:spPr>
            <a:ln w="28575">
              <a:noFill/>
            </a:ln>
          </c:spPr>
          <c:marker>
            <c:symbol val="circle"/>
            <c:size val="9"/>
            <c:spPr>
              <a:solidFill>
                <a:srgbClr val="FCF305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Data!$G$6:$G$16</c:f>
              <c:numCache>
                <c:formatCode>General</c:formatCode>
                <c:ptCount val="11"/>
                <c:pt idx="0">
                  <c:v>0.21</c:v>
                </c:pt>
                <c:pt idx="1">
                  <c:v>0.26</c:v>
                </c:pt>
                <c:pt idx="2">
                  <c:v>0.13</c:v>
                </c:pt>
                <c:pt idx="3" formatCode="0.0">
                  <c:v>2.3</c:v>
                </c:pt>
                <c:pt idx="4">
                  <c:v>4.08</c:v>
                </c:pt>
                <c:pt idx="5" formatCode="0.0">
                  <c:v>140.9</c:v>
                </c:pt>
                <c:pt idx="6">
                  <c:v>582.0</c:v>
                </c:pt>
                <c:pt idx="7">
                  <c:v>593.0</c:v>
                </c:pt>
                <c:pt idx="8" formatCode="0.0">
                  <c:v>3323.0</c:v>
                </c:pt>
                <c:pt idx="9">
                  <c:v>729.0</c:v>
                </c:pt>
                <c:pt idx="10" formatCode="0.0">
                  <c:v>710.1</c:v>
                </c:pt>
              </c:numCache>
            </c:numRef>
          </c:xVal>
          <c:yVal>
            <c:numRef>
              <c:f>Data!$F$6:$F$16</c:f>
              <c:numCache>
                <c:formatCode>General</c:formatCode>
                <c:ptCount val="11"/>
                <c:pt idx="0">
                  <c:v>0.01</c:v>
                </c:pt>
                <c:pt idx="1">
                  <c:v>0.02</c:v>
                </c:pt>
                <c:pt idx="2">
                  <c:v>0.01</c:v>
                </c:pt>
                <c:pt idx="4">
                  <c:v>0.22</c:v>
                </c:pt>
                <c:pt idx="6">
                  <c:v>239.0</c:v>
                </c:pt>
                <c:pt idx="7">
                  <c:v>70.9</c:v>
                </c:pt>
                <c:pt idx="9">
                  <c:v>68.6</c:v>
                </c:pt>
              </c:numCache>
            </c:numRef>
          </c:yVal>
          <c:smooth val="0"/>
        </c:ser>
        <c:ser>
          <c:idx val="3"/>
          <c:order val="4"/>
          <c:tx>
            <c:v>MF93-Sill 1</c:v>
          </c:tx>
          <c:spPr>
            <a:ln w="28575">
              <a:noFill/>
            </a:ln>
          </c:spPr>
          <c:marker>
            <c:symbol val="square"/>
            <c:size val="9"/>
            <c:spPr>
              <a:solidFill>
                <a:schemeClr val="accent3">
                  <a:lumMod val="50000"/>
                </a:schemeClr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Data!$G$18:$G$19</c:f>
              <c:numCache>
                <c:formatCode>General</c:formatCode>
                <c:ptCount val="2"/>
                <c:pt idx="0">
                  <c:v>1.08</c:v>
                </c:pt>
                <c:pt idx="1">
                  <c:v>0.27</c:v>
                </c:pt>
              </c:numCache>
            </c:numRef>
          </c:xVal>
          <c:yVal>
            <c:numRef>
              <c:f>Data!$F$18:$F$19</c:f>
              <c:numCache>
                <c:formatCode>General</c:formatCode>
                <c:ptCount val="2"/>
                <c:pt idx="0">
                  <c:v>0.11</c:v>
                </c:pt>
                <c:pt idx="1">
                  <c:v>0.02</c:v>
                </c:pt>
              </c:numCache>
            </c:numRef>
          </c:yVal>
          <c:smooth val="0"/>
        </c:ser>
        <c:ser>
          <c:idx val="9"/>
          <c:order val="5"/>
          <c:tx>
            <c:v>MF93 Sill 2</c:v>
          </c:tx>
          <c:spPr>
            <a:ln w="28575">
              <a:noFill/>
            </a:ln>
          </c:spPr>
          <c:marker>
            <c:symbol val="square"/>
            <c:size val="9"/>
            <c:spPr>
              <a:solidFill>
                <a:srgbClr val="CCFFCC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Data!$G$20:$G$22</c:f>
              <c:numCache>
                <c:formatCode>General</c:formatCode>
                <c:ptCount val="3"/>
                <c:pt idx="0">
                  <c:v>131.0</c:v>
                </c:pt>
                <c:pt idx="1">
                  <c:v>625.0</c:v>
                </c:pt>
                <c:pt idx="2">
                  <c:v>1.23</c:v>
                </c:pt>
              </c:numCache>
            </c:numRef>
          </c:xVal>
          <c:yVal>
            <c:numRef>
              <c:f>Data!$F$20:$F$22</c:f>
              <c:numCache>
                <c:formatCode>General</c:formatCode>
                <c:ptCount val="3"/>
                <c:pt idx="0">
                  <c:v>6.3</c:v>
                </c:pt>
                <c:pt idx="1">
                  <c:v>25.6</c:v>
                </c:pt>
                <c:pt idx="2">
                  <c:v>0.08</c:v>
                </c:pt>
              </c:numCache>
            </c:numRef>
          </c:yVal>
          <c:smooth val="0"/>
        </c:ser>
        <c:ser>
          <c:idx val="8"/>
          <c:order val="6"/>
          <c:tx>
            <c:v>MF93-Sill 3</c:v>
          </c:tx>
          <c:spPr>
            <a:ln w="28575">
              <a:noFill/>
            </a:ln>
          </c:spPr>
          <c:marker>
            <c:symbol val="square"/>
            <c:size val="9"/>
            <c:spPr>
              <a:solidFill>
                <a:srgbClr val="3366FF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Data!$H$24:$H$25</c:f>
              <c:numCache>
                <c:formatCode>General</c:formatCode>
                <c:ptCount val="2"/>
                <c:pt idx="0">
                  <c:v>0.92</c:v>
                </c:pt>
                <c:pt idx="1">
                  <c:v>0.62</c:v>
                </c:pt>
              </c:numCache>
            </c:numRef>
          </c:xVal>
          <c:yVal>
            <c:numRef>
              <c:f>Data!$G$24:$G$25</c:f>
              <c:numCache>
                <c:formatCode>General</c:formatCode>
                <c:ptCount val="2"/>
                <c:pt idx="0">
                  <c:v>0.99</c:v>
                </c:pt>
                <c:pt idx="1">
                  <c:v>0.73</c:v>
                </c:pt>
              </c:numCache>
            </c:numRef>
          </c:yVal>
          <c:smooth val="0"/>
        </c:ser>
        <c:ser>
          <c:idx val="10"/>
          <c:order val="7"/>
          <c:tx>
            <c:v>MF93-Sill4</c:v>
          </c:tx>
          <c:spPr>
            <a:ln w="28575">
              <a:noFill/>
            </a:ln>
          </c:spPr>
          <c:marker>
            <c:symbol val="square"/>
            <c:size val="9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Data!$G$26:$G$36</c:f>
              <c:numCache>
                <c:formatCode>General</c:formatCode>
                <c:ptCount val="11"/>
                <c:pt idx="0">
                  <c:v>4.79</c:v>
                </c:pt>
                <c:pt idx="1">
                  <c:v>0.12</c:v>
                </c:pt>
                <c:pt idx="2" formatCode="0.0">
                  <c:v>1.4</c:v>
                </c:pt>
                <c:pt idx="3">
                  <c:v>0.12</c:v>
                </c:pt>
                <c:pt idx="4">
                  <c:v>0.12</c:v>
                </c:pt>
                <c:pt idx="5" formatCode="0.0">
                  <c:v>1.0</c:v>
                </c:pt>
                <c:pt idx="6">
                  <c:v>0.45</c:v>
                </c:pt>
                <c:pt idx="7">
                  <c:v>0.23</c:v>
                </c:pt>
                <c:pt idx="8" formatCode="0.0">
                  <c:v>60.8</c:v>
                </c:pt>
                <c:pt idx="9" formatCode="0.0">
                  <c:v>120.7</c:v>
                </c:pt>
                <c:pt idx="10">
                  <c:v>74.2</c:v>
                </c:pt>
              </c:numCache>
            </c:numRef>
          </c:xVal>
          <c:yVal>
            <c:numRef>
              <c:f>Data!$F$26:$F$36</c:f>
              <c:numCache>
                <c:formatCode>General</c:formatCode>
                <c:ptCount val="11"/>
                <c:pt idx="0">
                  <c:v>0.02</c:v>
                </c:pt>
                <c:pt idx="1">
                  <c:v>0.01</c:v>
                </c:pt>
                <c:pt idx="3">
                  <c:v>0.01</c:v>
                </c:pt>
                <c:pt idx="4">
                  <c:v>0.01</c:v>
                </c:pt>
                <c:pt idx="6">
                  <c:v>0.02</c:v>
                </c:pt>
                <c:pt idx="7">
                  <c:v>0.02</c:v>
                </c:pt>
                <c:pt idx="10">
                  <c:v>1.24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77146136"/>
        <c:axId val="2077155080"/>
      </c:scatterChart>
      <c:valAx>
        <c:axId val="2077146136"/>
        <c:scaling>
          <c:logBase val="10.0"/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Pd (ppb)</a:t>
                </a:r>
              </a:p>
            </c:rich>
          </c:tx>
          <c:layout>
            <c:manualLayout>
              <c:xMode val="edge"/>
              <c:yMode val="edge"/>
              <c:x val="0.431724115398438"/>
              <c:y val="0.927601728355384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2077155080"/>
        <c:crossesAt val="0.01"/>
        <c:crossBetween val="midCat"/>
      </c:valAx>
      <c:valAx>
        <c:axId val="2077155080"/>
        <c:scaling>
          <c:logBase val="10.0"/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Ir (ppb)</a:t>
                </a:r>
              </a:p>
            </c:rich>
          </c:tx>
          <c:layout>
            <c:manualLayout>
              <c:xMode val="edge"/>
              <c:yMode val="edge"/>
              <c:x val="0.00827588460156173"/>
              <c:y val="0.368778366989841"/>
            </c:manualLayout>
          </c:layout>
          <c:overlay val="0"/>
          <c:spPr>
            <a:noFill/>
            <a:ln w="25400">
              <a:noFill/>
            </a:ln>
          </c:spPr>
        </c:title>
        <c:numFmt formatCode="0.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2077146136"/>
        <c:crossesAt val="0.1"/>
        <c:crossBetween val="midCat"/>
      </c:valAx>
      <c:spPr>
        <a:solidFill>
          <a:srgbClr val="FFFFFF"/>
        </a:solidFill>
        <a:ln w="25400">
          <a:solidFill>
            <a:srgbClr val="000000"/>
          </a:solidFill>
          <a:prstDash val="solid"/>
        </a:ln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828947029486079"/>
          <c:y val="0.174127011968781"/>
          <c:w val="0.150604299893258"/>
          <c:h val="0.529571502521957"/>
        </c:manualLayout>
      </c:layout>
      <c:overlay val="0"/>
      <c:spPr>
        <a:solidFill>
          <a:srgbClr val="FFFFFF"/>
        </a:solidFill>
        <a:ln w="15875">
          <a:solidFill>
            <a:schemeClr val="tx1"/>
          </a:solidFill>
        </a:ln>
      </c:spPr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3449259600982"/>
          <c:y val="0.054304262015484"/>
          <c:w val="0.670344827586207"/>
          <c:h val="0.809954751131222"/>
        </c:manualLayout>
      </c:layout>
      <c:scatterChart>
        <c:scatterStyle val="lineMarker"/>
        <c:varyColors val="0"/>
        <c:ser>
          <c:idx val="2"/>
          <c:order val="0"/>
          <c:tx>
            <c:v>Sill 2 A</c:v>
          </c:tx>
          <c:spPr>
            <a:ln w="28575">
              <a:noFill/>
            </a:ln>
          </c:spPr>
          <c:marker>
            <c:symbol val="square"/>
            <c:size val="9"/>
            <c:spPr>
              <a:solidFill>
                <a:srgbClr val="FF66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Data!$H$22</c:f>
              <c:numCache>
                <c:formatCode>General</c:formatCode>
                <c:ptCount val="1"/>
                <c:pt idx="0">
                  <c:v>1.04</c:v>
                </c:pt>
              </c:numCache>
            </c:numRef>
          </c:xVal>
          <c:yVal>
            <c:numRef>
              <c:f>Data!$G$22</c:f>
              <c:numCache>
                <c:formatCode>General</c:formatCode>
                <c:ptCount val="1"/>
                <c:pt idx="0">
                  <c:v>1.23</c:v>
                </c:pt>
              </c:numCache>
            </c:numRef>
          </c:yVal>
          <c:smooth val="0"/>
        </c:ser>
        <c:ser>
          <c:idx val="11"/>
          <c:order val="1"/>
          <c:tx>
            <c:v>MF-19 assays</c:v>
          </c:tx>
          <c:spPr>
            <a:ln w="28575">
              <a:noFill/>
            </a:ln>
          </c:spPr>
          <c:marker>
            <c:symbol val="circle"/>
            <c:size val="9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Data!$H$85:$H$91</c:f>
              <c:numCache>
                <c:formatCode>General</c:formatCode>
                <c:ptCount val="7"/>
                <c:pt idx="0">
                  <c:v>333.0</c:v>
                </c:pt>
                <c:pt idx="1">
                  <c:v>104.0</c:v>
                </c:pt>
                <c:pt idx="2">
                  <c:v>6.0</c:v>
                </c:pt>
                <c:pt idx="3">
                  <c:v>575.0</c:v>
                </c:pt>
                <c:pt idx="4">
                  <c:v>840.0</c:v>
                </c:pt>
                <c:pt idx="5">
                  <c:v>16.0</c:v>
                </c:pt>
                <c:pt idx="6">
                  <c:v>481.0</c:v>
                </c:pt>
              </c:numCache>
            </c:numRef>
          </c:xVal>
          <c:yVal>
            <c:numRef>
              <c:f>Data!$I$85:$I$91</c:f>
              <c:numCache>
                <c:formatCode>General</c:formatCode>
                <c:ptCount val="7"/>
                <c:pt idx="0">
                  <c:v>43.0</c:v>
                </c:pt>
                <c:pt idx="1">
                  <c:v>13.0</c:v>
                </c:pt>
                <c:pt idx="2">
                  <c:v>2.0</c:v>
                </c:pt>
                <c:pt idx="3">
                  <c:v>43.0</c:v>
                </c:pt>
                <c:pt idx="4">
                  <c:v>50.0</c:v>
                </c:pt>
                <c:pt idx="5">
                  <c:v>3.0</c:v>
                </c:pt>
                <c:pt idx="6">
                  <c:v>61.0</c:v>
                </c:pt>
              </c:numCache>
            </c:numRef>
          </c:yVal>
          <c:smooth val="0"/>
        </c:ser>
        <c:ser>
          <c:idx val="4"/>
          <c:order val="2"/>
          <c:tx>
            <c:v>MF95</c:v>
          </c:tx>
          <c:spPr>
            <a:ln w="28575">
              <a:noFill/>
            </a:ln>
          </c:spPr>
          <c:marker>
            <c:symbol val="square"/>
            <c:size val="9"/>
            <c:spPr>
              <a:solidFill>
                <a:srgbClr val="FF99CC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Data!$H$38:$H$41</c:f>
              <c:numCache>
                <c:formatCode>General</c:formatCode>
                <c:ptCount val="4"/>
                <c:pt idx="0">
                  <c:v>0.22</c:v>
                </c:pt>
                <c:pt idx="1">
                  <c:v>238.0</c:v>
                </c:pt>
                <c:pt idx="2">
                  <c:v>99.5</c:v>
                </c:pt>
                <c:pt idx="3">
                  <c:v>0.55</c:v>
                </c:pt>
              </c:numCache>
            </c:numRef>
          </c:xVal>
          <c:yVal>
            <c:numRef>
              <c:f>Data!$I$38:$I$41</c:f>
              <c:numCache>
                <c:formatCode>General</c:formatCode>
                <c:ptCount val="4"/>
                <c:pt idx="0">
                  <c:v>0.24</c:v>
                </c:pt>
                <c:pt idx="1">
                  <c:v>13.5</c:v>
                </c:pt>
                <c:pt idx="2">
                  <c:v>0.11</c:v>
                </c:pt>
                <c:pt idx="3">
                  <c:v>0.01</c:v>
                </c:pt>
              </c:numCache>
            </c:numRef>
          </c:yVal>
          <c:smooth val="0"/>
        </c:ser>
        <c:ser>
          <c:idx val="0"/>
          <c:order val="3"/>
          <c:tx>
            <c:v>MF81A</c:v>
          </c:tx>
          <c:spPr>
            <a:ln w="28575">
              <a:noFill/>
            </a:ln>
          </c:spPr>
          <c:marker>
            <c:symbol val="circle"/>
            <c:size val="8"/>
            <c:spPr>
              <a:solidFill>
                <a:srgbClr val="FCF305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Data!$H$6:$H$16</c:f>
              <c:numCache>
                <c:formatCode>General</c:formatCode>
                <c:ptCount val="11"/>
                <c:pt idx="0">
                  <c:v>0.26</c:v>
                </c:pt>
                <c:pt idx="1">
                  <c:v>0.2</c:v>
                </c:pt>
                <c:pt idx="2">
                  <c:v>0.17</c:v>
                </c:pt>
                <c:pt idx="3" formatCode="0.0">
                  <c:v>1.9</c:v>
                </c:pt>
                <c:pt idx="4">
                  <c:v>2.59</c:v>
                </c:pt>
                <c:pt idx="5" formatCode="0.0">
                  <c:v>100.6</c:v>
                </c:pt>
                <c:pt idx="6">
                  <c:v>610.0</c:v>
                </c:pt>
                <c:pt idx="7">
                  <c:v>961.0</c:v>
                </c:pt>
                <c:pt idx="8" formatCode="0.0">
                  <c:v>1022.0</c:v>
                </c:pt>
                <c:pt idx="9">
                  <c:v>730.0</c:v>
                </c:pt>
                <c:pt idx="10" formatCode="0.0">
                  <c:v>881.4</c:v>
                </c:pt>
              </c:numCache>
            </c:numRef>
          </c:xVal>
          <c:yVal>
            <c:numRef>
              <c:f>Data!$I$6:$I$16</c:f>
              <c:numCache>
                <c:formatCode>General</c:formatCode>
                <c:ptCount val="11"/>
                <c:pt idx="0">
                  <c:v>0.01</c:v>
                </c:pt>
                <c:pt idx="1">
                  <c:v>0.02</c:v>
                </c:pt>
                <c:pt idx="2">
                  <c:v>0.01</c:v>
                </c:pt>
                <c:pt idx="4">
                  <c:v>0.13</c:v>
                </c:pt>
                <c:pt idx="6">
                  <c:v>112.0</c:v>
                </c:pt>
                <c:pt idx="7">
                  <c:v>47.5</c:v>
                </c:pt>
                <c:pt idx="9">
                  <c:v>46.2</c:v>
                </c:pt>
              </c:numCache>
            </c:numRef>
          </c:yVal>
          <c:smooth val="0"/>
        </c:ser>
        <c:ser>
          <c:idx val="3"/>
          <c:order val="4"/>
          <c:tx>
            <c:v>MF93-Sill 1</c:v>
          </c:tx>
          <c:spPr>
            <a:ln w="28575">
              <a:noFill/>
            </a:ln>
          </c:spPr>
          <c:marker>
            <c:symbol val="square"/>
            <c:size val="9"/>
            <c:spPr>
              <a:solidFill>
                <a:schemeClr val="accent3">
                  <a:lumMod val="50000"/>
                </a:schemeClr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Data!$H$18:$H$19</c:f>
              <c:numCache>
                <c:formatCode>General</c:formatCode>
                <c:ptCount val="2"/>
                <c:pt idx="0">
                  <c:v>1.13</c:v>
                </c:pt>
                <c:pt idx="1">
                  <c:v>0.26</c:v>
                </c:pt>
              </c:numCache>
            </c:numRef>
          </c:xVal>
          <c:yVal>
            <c:numRef>
              <c:f>Data!$I$18:$I$19</c:f>
              <c:numCache>
                <c:formatCode>General</c:formatCode>
                <c:ptCount val="2"/>
                <c:pt idx="0">
                  <c:v>0.1</c:v>
                </c:pt>
                <c:pt idx="1">
                  <c:v>0.01</c:v>
                </c:pt>
              </c:numCache>
            </c:numRef>
          </c:yVal>
          <c:smooth val="0"/>
        </c:ser>
        <c:ser>
          <c:idx val="9"/>
          <c:order val="5"/>
          <c:tx>
            <c:v>MF93 Sill 2</c:v>
          </c:tx>
          <c:spPr>
            <a:ln w="28575">
              <a:noFill/>
            </a:ln>
          </c:spPr>
          <c:marker>
            <c:symbol val="square"/>
            <c:size val="9"/>
            <c:spPr>
              <a:solidFill>
                <a:srgbClr val="CCFFCC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Data!$H$20:$H$22</c:f>
              <c:numCache>
                <c:formatCode>General</c:formatCode>
                <c:ptCount val="3"/>
                <c:pt idx="0">
                  <c:v>96.1</c:v>
                </c:pt>
                <c:pt idx="1">
                  <c:v>308.0</c:v>
                </c:pt>
                <c:pt idx="2">
                  <c:v>1.04</c:v>
                </c:pt>
              </c:numCache>
            </c:numRef>
          </c:xVal>
          <c:yVal>
            <c:numRef>
              <c:f>Data!$I$20:$I$22</c:f>
              <c:numCache>
                <c:formatCode>General</c:formatCode>
                <c:ptCount val="3"/>
                <c:pt idx="0">
                  <c:v>3.54</c:v>
                </c:pt>
                <c:pt idx="1">
                  <c:v>13.6</c:v>
                </c:pt>
                <c:pt idx="2">
                  <c:v>0.04</c:v>
                </c:pt>
              </c:numCache>
            </c:numRef>
          </c:yVal>
          <c:smooth val="0"/>
        </c:ser>
        <c:ser>
          <c:idx val="8"/>
          <c:order val="6"/>
          <c:tx>
            <c:v>MF93-Sill 3</c:v>
          </c:tx>
          <c:spPr>
            <a:ln w="28575">
              <a:noFill/>
            </a:ln>
          </c:spPr>
          <c:marker>
            <c:symbol val="square"/>
            <c:size val="9"/>
            <c:spPr>
              <a:solidFill>
                <a:srgbClr val="3366FF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Data!$H$24:$H$25</c:f>
              <c:numCache>
                <c:formatCode>General</c:formatCode>
                <c:ptCount val="2"/>
                <c:pt idx="0">
                  <c:v>0.92</c:v>
                </c:pt>
                <c:pt idx="1">
                  <c:v>0.62</c:v>
                </c:pt>
              </c:numCache>
            </c:numRef>
          </c:xVal>
          <c:yVal>
            <c:numRef>
              <c:f>Data!$I$24:$I$25</c:f>
              <c:numCache>
                <c:formatCode>General</c:formatCode>
                <c:ptCount val="2"/>
                <c:pt idx="0">
                  <c:v>0.03</c:v>
                </c:pt>
                <c:pt idx="1">
                  <c:v>0.02</c:v>
                </c:pt>
              </c:numCache>
            </c:numRef>
          </c:yVal>
          <c:smooth val="0"/>
        </c:ser>
        <c:ser>
          <c:idx val="10"/>
          <c:order val="7"/>
          <c:tx>
            <c:v>MF93-Sill4</c:v>
          </c:tx>
          <c:spPr>
            <a:ln w="28575">
              <a:noFill/>
            </a:ln>
          </c:spPr>
          <c:marker>
            <c:symbol val="square"/>
            <c:size val="9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Data!$H$26:$H$36</c:f>
              <c:numCache>
                <c:formatCode>General</c:formatCode>
                <c:ptCount val="11"/>
                <c:pt idx="0">
                  <c:v>0.39</c:v>
                </c:pt>
                <c:pt idx="1">
                  <c:v>0.17</c:v>
                </c:pt>
                <c:pt idx="2" formatCode="0.0">
                  <c:v>0.7</c:v>
                </c:pt>
                <c:pt idx="3">
                  <c:v>0.17</c:v>
                </c:pt>
                <c:pt idx="4">
                  <c:v>0.17</c:v>
                </c:pt>
                <c:pt idx="5" formatCode="0.0">
                  <c:v>0.5</c:v>
                </c:pt>
                <c:pt idx="6">
                  <c:v>0.33</c:v>
                </c:pt>
                <c:pt idx="7">
                  <c:v>0.19</c:v>
                </c:pt>
                <c:pt idx="8" formatCode="0.0">
                  <c:v>56.2</c:v>
                </c:pt>
                <c:pt idx="9" formatCode="0.0">
                  <c:v>42.4</c:v>
                </c:pt>
                <c:pt idx="10">
                  <c:v>23.9</c:v>
                </c:pt>
              </c:numCache>
            </c:numRef>
          </c:xVal>
          <c:yVal>
            <c:numRef>
              <c:f>Data!$F$26:$F$36</c:f>
              <c:numCache>
                <c:formatCode>General</c:formatCode>
                <c:ptCount val="11"/>
                <c:pt idx="0">
                  <c:v>0.02</c:v>
                </c:pt>
                <c:pt idx="1">
                  <c:v>0.01</c:v>
                </c:pt>
                <c:pt idx="3">
                  <c:v>0.01</c:v>
                </c:pt>
                <c:pt idx="4">
                  <c:v>0.01</c:v>
                </c:pt>
                <c:pt idx="6">
                  <c:v>0.02</c:v>
                </c:pt>
                <c:pt idx="7">
                  <c:v>0.02</c:v>
                </c:pt>
                <c:pt idx="10">
                  <c:v>1.24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67812936"/>
        <c:axId val="-2068561400"/>
      </c:scatterChart>
      <c:valAx>
        <c:axId val="-2067812936"/>
        <c:scaling>
          <c:logBase val="10.0"/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Pt (ppb)</a:t>
                </a:r>
              </a:p>
            </c:rich>
          </c:tx>
          <c:layout>
            <c:manualLayout>
              <c:xMode val="edge"/>
              <c:yMode val="edge"/>
              <c:x val="0.431724115398438"/>
              <c:y val="0.927601728355384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-2068561400"/>
        <c:crossesAt val="0.01"/>
        <c:crossBetween val="midCat"/>
      </c:valAx>
      <c:valAx>
        <c:axId val="-2068561400"/>
        <c:scaling>
          <c:logBase val="10.0"/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Rh (ppb)</a:t>
                </a:r>
              </a:p>
            </c:rich>
          </c:tx>
          <c:layout>
            <c:manualLayout>
              <c:xMode val="edge"/>
              <c:yMode val="edge"/>
              <c:x val="0.00827588460156173"/>
              <c:y val="0.368778366989841"/>
            </c:manualLayout>
          </c:layout>
          <c:overlay val="0"/>
          <c:spPr>
            <a:noFill/>
            <a:ln w="25400">
              <a:noFill/>
            </a:ln>
          </c:spPr>
        </c:title>
        <c:numFmt formatCode="0.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-2067812936"/>
        <c:crossesAt val="0.1"/>
        <c:crossBetween val="midCat"/>
      </c:valAx>
      <c:spPr>
        <a:solidFill>
          <a:srgbClr val="FFFFFF"/>
        </a:solidFill>
        <a:ln w="25400">
          <a:solidFill>
            <a:srgbClr val="000000"/>
          </a:solidFill>
          <a:prstDash val="solid"/>
        </a:ln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844130744283527"/>
          <c:y val="0.174127011968781"/>
          <c:w val="0.135420585095809"/>
          <c:h val="0.529571502521957"/>
        </c:manualLayout>
      </c:layout>
      <c:overlay val="0"/>
      <c:spPr>
        <a:solidFill>
          <a:srgbClr val="FFFFFF"/>
        </a:solidFill>
        <a:ln w="15875">
          <a:solidFill>
            <a:schemeClr val="tx1"/>
          </a:solidFill>
        </a:ln>
      </c:spPr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5173391257127"/>
          <c:y val="0.0678790038123063"/>
          <c:w val="0.670344827586207"/>
          <c:h val="0.809954751131222"/>
        </c:manualLayout>
      </c:layout>
      <c:scatterChart>
        <c:scatterStyle val="lineMarker"/>
        <c:varyColors val="0"/>
        <c:ser>
          <c:idx val="1"/>
          <c:order val="0"/>
          <c:tx>
            <c:v>MF19</c:v>
          </c:tx>
          <c:spPr>
            <a:ln w="28575">
              <a:noFill/>
            </a:ln>
          </c:spPr>
          <c:marker>
            <c:symbol val="square"/>
            <c:size val="9"/>
            <c:spPr>
              <a:solidFill>
                <a:srgbClr val="DD2D32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Data!$BA$50:$BA$51</c:f>
              <c:numCache>
                <c:formatCode>0</c:formatCode>
                <c:ptCount val="2"/>
                <c:pt idx="0">
                  <c:v>59800.00000000001</c:v>
                </c:pt>
                <c:pt idx="1">
                  <c:v>66900.0</c:v>
                </c:pt>
              </c:numCache>
            </c:numRef>
          </c:xVal>
          <c:yVal>
            <c:numRef>
              <c:f>Data!$G$50:$G$51</c:f>
              <c:numCache>
                <c:formatCode>0.0</c:formatCode>
                <c:ptCount val="2"/>
                <c:pt idx="0">
                  <c:v>1971.0</c:v>
                </c:pt>
                <c:pt idx="1">
                  <c:v>861.2</c:v>
                </c:pt>
              </c:numCache>
            </c:numRef>
          </c:yVal>
          <c:smooth val="0"/>
        </c:ser>
        <c:ser>
          <c:idx val="11"/>
          <c:order val="1"/>
          <c:tx>
            <c:v>MF-19 assay</c:v>
          </c:tx>
          <c:spPr>
            <a:ln w="28575">
              <a:noFill/>
            </a:ln>
          </c:spPr>
          <c:marker>
            <c:symbol val="circle"/>
            <c:size val="8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'MF-23 Assays'!$F$34:$F$40</c:f>
              <c:numCache>
                <c:formatCode>General</c:formatCode>
                <c:ptCount val="7"/>
                <c:pt idx="0">
                  <c:v>26000.0</c:v>
                </c:pt>
                <c:pt idx="1">
                  <c:v>5900.0</c:v>
                </c:pt>
                <c:pt idx="2">
                  <c:v>1100.0</c:v>
                </c:pt>
                <c:pt idx="3">
                  <c:v>42100.0</c:v>
                </c:pt>
                <c:pt idx="4">
                  <c:v>38100.0</c:v>
                </c:pt>
                <c:pt idx="5">
                  <c:v>800.0</c:v>
                </c:pt>
                <c:pt idx="6">
                  <c:v>35500.0</c:v>
                </c:pt>
              </c:numCache>
            </c:numRef>
          </c:xVal>
          <c:yVal>
            <c:numRef>
              <c:f>'MF-23 Assays'!$M$34:$M$40</c:f>
              <c:numCache>
                <c:formatCode>General</c:formatCode>
                <c:ptCount val="7"/>
                <c:pt idx="0">
                  <c:v>1143.0</c:v>
                </c:pt>
                <c:pt idx="1">
                  <c:v>669.0</c:v>
                </c:pt>
                <c:pt idx="2">
                  <c:v>6.0</c:v>
                </c:pt>
                <c:pt idx="3">
                  <c:v>3574.0</c:v>
                </c:pt>
                <c:pt idx="4">
                  <c:v>1703.0</c:v>
                </c:pt>
                <c:pt idx="5">
                  <c:v>115.0</c:v>
                </c:pt>
                <c:pt idx="6">
                  <c:v>2768.0</c:v>
                </c:pt>
              </c:numCache>
            </c:numRef>
          </c:yVal>
          <c:smooth val="0"/>
        </c:ser>
        <c:ser>
          <c:idx val="5"/>
          <c:order val="2"/>
          <c:tx>
            <c:v>MF83</c:v>
          </c:tx>
          <c:spPr>
            <a:ln w="28575">
              <a:noFill/>
            </a:ln>
          </c:spPr>
          <c:marker>
            <c:symbol val="circle"/>
            <c:size val="9"/>
            <c:spPr>
              <a:solidFill>
                <a:srgbClr val="FEA746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Data!$BA$64:$BA$66</c:f>
              <c:numCache>
                <c:formatCode>0</c:formatCode>
                <c:ptCount val="3"/>
                <c:pt idx="0">
                  <c:v>15200.0</c:v>
                </c:pt>
                <c:pt idx="1">
                  <c:v>352.1</c:v>
                </c:pt>
                <c:pt idx="2">
                  <c:v>175.0</c:v>
                </c:pt>
              </c:numCache>
            </c:numRef>
          </c:xVal>
          <c:yVal>
            <c:numRef>
              <c:f>Data!$G$64:$G$66</c:f>
              <c:numCache>
                <c:formatCode>0.0</c:formatCode>
                <c:ptCount val="3"/>
                <c:pt idx="0">
                  <c:v>541.2</c:v>
                </c:pt>
                <c:pt idx="1">
                  <c:v>7.8</c:v>
                </c:pt>
                <c:pt idx="2">
                  <c:v>3.3</c:v>
                </c:pt>
              </c:numCache>
            </c:numRef>
          </c:yVal>
          <c:smooth val="0"/>
        </c:ser>
        <c:ser>
          <c:idx val="4"/>
          <c:order val="3"/>
          <c:tx>
            <c:v>MF95</c:v>
          </c:tx>
          <c:spPr>
            <a:ln w="28575">
              <a:noFill/>
            </a:ln>
          </c:spPr>
          <c:marker>
            <c:symbol val="square"/>
            <c:size val="9"/>
            <c:spPr>
              <a:solidFill>
                <a:srgbClr val="FF99CC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Data!$BA$38:$BA$41</c:f>
              <c:numCache>
                <c:formatCode>General</c:formatCode>
                <c:ptCount val="4"/>
                <c:pt idx="0">
                  <c:v>96.6</c:v>
                </c:pt>
                <c:pt idx="1">
                  <c:v>12103.0</c:v>
                </c:pt>
                <c:pt idx="2">
                  <c:v>5698.0</c:v>
                </c:pt>
                <c:pt idx="3">
                  <c:v>122.7</c:v>
                </c:pt>
              </c:numCache>
            </c:numRef>
          </c:xVal>
          <c:yVal>
            <c:numRef>
              <c:f>Data!$G$38:$G$41</c:f>
              <c:numCache>
                <c:formatCode>General</c:formatCode>
                <c:ptCount val="4"/>
                <c:pt idx="0">
                  <c:v>0.21</c:v>
                </c:pt>
                <c:pt idx="1">
                  <c:v>322.0</c:v>
                </c:pt>
                <c:pt idx="2">
                  <c:v>57.4</c:v>
                </c:pt>
                <c:pt idx="3">
                  <c:v>0.61</c:v>
                </c:pt>
              </c:numCache>
            </c:numRef>
          </c:yVal>
          <c:smooth val="0"/>
        </c:ser>
        <c:ser>
          <c:idx val="0"/>
          <c:order val="4"/>
          <c:tx>
            <c:v>MF81A</c:v>
          </c:tx>
          <c:spPr>
            <a:ln w="28575">
              <a:noFill/>
            </a:ln>
          </c:spPr>
          <c:marker>
            <c:symbol val="circle"/>
            <c:size val="9"/>
            <c:spPr>
              <a:solidFill>
                <a:srgbClr val="FCF305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Data!$BA$6:$BA$16</c:f>
              <c:numCache>
                <c:formatCode>General</c:formatCode>
                <c:ptCount val="11"/>
                <c:pt idx="0">
                  <c:v>82.6</c:v>
                </c:pt>
                <c:pt idx="1">
                  <c:v>63.5</c:v>
                </c:pt>
                <c:pt idx="2">
                  <c:v>122.8</c:v>
                </c:pt>
                <c:pt idx="3" formatCode="0.0">
                  <c:v>114.0</c:v>
                </c:pt>
                <c:pt idx="4">
                  <c:v>190.5</c:v>
                </c:pt>
                <c:pt idx="5" formatCode="0.0">
                  <c:v>269.0</c:v>
                </c:pt>
                <c:pt idx="6">
                  <c:v>40000.0</c:v>
                </c:pt>
                <c:pt idx="7">
                  <c:v>37000.0</c:v>
                </c:pt>
                <c:pt idx="8" formatCode="0.0">
                  <c:v>24400.0</c:v>
                </c:pt>
                <c:pt idx="9">
                  <c:v>37000.0</c:v>
                </c:pt>
                <c:pt idx="10" formatCode="0.0">
                  <c:v>37300.0</c:v>
                </c:pt>
              </c:numCache>
            </c:numRef>
          </c:xVal>
          <c:yVal>
            <c:numRef>
              <c:f>Data!$G$6:$G$16</c:f>
              <c:numCache>
                <c:formatCode>General</c:formatCode>
                <c:ptCount val="11"/>
                <c:pt idx="0">
                  <c:v>0.21</c:v>
                </c:pt>
                <c:pt idx="1">
                  <c:v>0.26</c:v>
                </c:pt>
                <c:pt idx="2">
                  <c:v>0.13</c:v>
                </c:pt>
                <c:pt idx="3" formatCode="0.0">
                  <c:v>2.3</c:v>
                </c:pt>
                <c:pt idx="4">
                  <c:v>4.08</c:v>
                </c:pt>
                <c:pt idx="5" formatCode="0.0">
                  <c:v>140.9</c:v>
                </c:pt>
                <c:pt idx="6">
                  <c:v>582.0</c:v>
                </c:pt>
                <c:pt idx="7">
                  <c:v>593.0</c:v>
                </c:pt>
                <c:pt idx="8" formatCode="0.0">
                  <c:v>3323.0</c:v>
                </c:pt>
                <c:pt idx="9">
                  <c:v>729.0</c:v>
                </c:pt>
                <c:pt idx="10" formatCode="0.0">
                  <c:v>710.1</c:v>
                </c:pt>
              </c:numCache>
            </c:numRef>
          </c:yVal>
          <c:smooth val="0"/>
        </c:ser>
        <c:ser>
          <c:idx val="6"/>
          <c:order val="5"/>
          <c:tx>
            <c:v>MF23-Sill 1</c:v>
          </c:tx>
          <c:spPr>
            <a:ln w="28575">
              <a:noFill/>
            </a:ln>
          </c:spPr>
          <c:marker>
            <c:symbol val="triangle"/>
            <c:size val="9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Data!$BA$53:$BA$54</c:f>
              <c:numCache>
                <c:formatCode>0</c:formatCode>
                <c:ptCount val="2"/>
                <c:pt idx="0">
                  <c:v>388.1</c:v>
                </c:pt>
                <c:pt idx="1">
                  <c:v>149.8</c:v>
                </c:pt>
              </c:numCache>
            </c:numRef>
          </c:xVal>
          <c:yVal>
            <c:numRef>
              <c:f>Data!$G$53:$G$54</c:f>
              <c:numCache>
                <c:formatCode>0.0</c:formatCode>
                <c:ptCount val="2"/>
                <c:pt idx="0">
                  <c:v>6.6</c:v>
                </c:pt>
                <c:pt idx="1">
                  <c:v>1.8</c:v>
                </c:pt>
              </c:numCache>
            </c:numRef>
          </c:yVal>
          <c:smooth val="0"/>
        </c:ser>
        <c:ser>
          <c:idx val="7"/>
          <c:order val="6"/>
          <c:tx>
            <c:v>MF23-Sill 2</c:v>
          </c:tx>
          <c:spPr>
            <a:ln w="28575">
              <a:noFill/>
            </a:ln>
          </c:spPr>
          <c:marker>
            <c:symbol val="triangle"/>
            <c:size val="9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Data!$BA$56:$BA$62</c:f>
              <c:numCache>
                <c:formatCode>0</c:formatCode>
                <c:ptCount val="7"/>
                <c:pt idx="0">
                  <c:v>9531.6</c:v>
                </c:pt>
                <c:pt idx="1">
                  <c:v>32900.0</c:v>
                </c:pt>
                <c:pt idx="2">
                  <c:v>5800.0</c:v>
                </c:pt>
                <c:pt idx="3">
                  <c:v>7860.7</c:v>
                </c:pt>
                <c:pt idx="4">
                  <c:v>4500.0</c:v>
                </c:pt>
                <c:pt idx="5">
                  <c:v>58700.0</c:v>
                </c:pt>
                <c:pt idx="6">
                  <c:v>5900.0</c:v>
                </c:pt>
              </c:numCache>
            </c:numRef>
          </c:xVal>
          <c:yVal>
            <c:numRef>
              <c:f>Data!$G$56:$G$62</c:f>
              <c:numCache>
                <c:formatCode>0.0</c:formatCode>
                <c:ptCount val="7"/>
                <c:pt idx="0">
                  <c:v>131.1</c:v>
                </c:pt>
                <c:pt idx="1">
                  <c:v>658.3</c:v>
                </c:pt>
                <c:pt idx="2">
                  <c:v>1361.0</c:v>
                </c:pt>
                <c:pt idx="3">
                  <c:v>310.2</c:v>
                </c:pt>
                <c:pt idx="4">
                  <c:v>188.5</c:v>
                </c:pt>
                <c:pt idx="5">
                  <c:v>482.9</c:v>
                </c:pt>
                <c:pt idx="6">
                  <c:v>230.4</c:v>
                </c:pt>
              </c:numCache>
            </c:numRef>
          </c:yVal>
          <c:smooth val="0"/>
        </c:ser>
        <c:ser>
          <c:idx val="3"/>
          <c:order val="7"/>
          <c:tx>
            <c:v>MF93-Sill 1</c:v>
          </c:tx>
          <c:spPr>
            <a:ln w="28575">
              <a:noFill/>
            </a:ln>
          </c:spPr>
          <c:marker>
            <c:symbol val="square"/>
            <c:size val="6"/>
            <c:spPr>
              <a:solidFill>
                <a:schemeClr val="accent3">
                  <a:lumMod val="50000"/>
                </a:schemeClr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Data!$Q$18:$Q$19</c:f>
              <c:numCache>
                <c:formatCode>General</c:formatCode>
                <c:ptCount val="2"/>
                <c:pt idx="0" formatCode="0">
                  <c:v>11000.0</c:v>
                </c:pt>
              </c:numCache>
            </c:numRef>
          </c:xVal>
          <c:yVal>
            <c:numRef>
              <c:f>Data!$DK$18:$DK$19</c:f>
              <c:numCache>
                <c:formatCode>0.00</c:formatCode>
                <c:ptCount val="2"/>
                <c:pt idx="0">
                  <c:v>0.169272727272727</c:v>
                </c:pt>
                <c:pt idx="1">
                  <c:v>4.9704</c:v>
                </c:pt>
              </c:numCache>
            </c:numRef>
          </c:yVal>
          <c:smooth val="0"/>
        </c:ser>
        <c:ser>
          <c:idx val="9"/>
          <c:order val="8"/>
          <c:tx>
            <c:v>MF93 Sill 2</c:v>
          </c:tx>
          <c:spPr>
            <a:ln w="28575">
              <a:noFill/>
            </a:ln>
          </c:spPr>
          <c:marker>
            <c:symbol val="square"/>
            <c:size val="9"/>
            <c:spPr>
              <a:solidFill>
                <a:srgbClr val="CCFFCC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Data!$BA$20:$BA$22</c:f>
              <c:numCache>
                <c:formatCode>General</c:formatCode>
                <c:ptCount val="3"/>
                <c:pt idx="0">
                  <c:v>3895.0</c:v>
                </c:pt>
                <c:pt idx="1">
                  <c:v>13230.0</c:v>
                </c:pt>
                <c:pt idx="2">
                  <c:v>140.6</c:v>
                </c:pt>
              </c:numCache>
            </c:numRef>
          </c:xVal>
          <c:yVal>
            <c:numRef>
              <c:f>Data!$G$20:$G$22</c:f>
              <c:numCache>
                <c:formatCode>General</c:formatCode>
                <c:ptCount val="3"/>
                <c:pt idx="0">
                  <c:v>131.0</c:v>
                </c:pt>
                <c:pt idx="1">
                  <c:v>625.0</c:v>
                </c:pt>
                <c:pt idx="2">
                  <c:v>1.23</c:v>
                </c:pt>
              </c:numCache>
            </c:numRef>
          </c:yVal>
          <c:smooth val="0"/>
        </c:ser>
        <c:ser>
          <c:idx val="8"/>
          <c:order val="9"/>
          <c:tx>
            <c:v>MF93-Sill 3</c:v>
          </c:tx>
          <c:spPr>
            <a:ln w="28575">
              <a:noFill/>
            </a:ln>
          </c:spPr>
          <c:marker>
            <c:symbol val="square"/>
            <c:size val="7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Data!$Q$24:$Q$25</c:f>
              <c:numCache>
                <c:formatCode>0</c:formatCode>
                <c:ptCount val="2"/>
                <c:pt idx="1">
                  <c:v>6666.66666666667</c:v>
                </c:pt>
              </c:numCache>
            </c:numRef>
          </c:xVal>
          <c:yVal>
            <c:numRef>
              <c:f>Data!$K$24:$K$25</c:f>
              <c:numCache>
                <c:formatCode>General</c:formatCode>
                <c:ptCount val="2"/>
                <c:pt idx="0">
                  <c:v>132.7</c:v>
                </c:pt>
                <c:pt idx="1">
                  <c:v>106.3</c:v>
                </c:pt>
              </c:numCache>
            </c:numRef>
          </c:yVal>
          <c:smooth val="0"/>
        </c:ser>
        <c:ser>
          <c:idx val="10"/>
          <c:order val="10"/>
          <c:tx>
            <c:v>MF93-Sill4</c:v>
          </c:tx>
          <c:spPr>
            <a:ln w="28575">
              <a:noFill/>
            </a:ln>
          </c:spPr>
          <c:marker>
            <c:symbol val="square"/>
            <c:size val="9"/>
            <c:spPr>
              <a:solidFill>
                <a:srgbClr val="FF6600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Data!$BA$26:$BA$36</c:f>
              <c:numCache>
                <c:formatCode>General</c:formatCode>
                <c:ptCount val="11"/>
                <c:pt idx="0">
                  <c:v>5.4</c:v>
                </c:pt>
                <c:pt idx="1">
                  <c:v>40.2</c:v>
                </c:pt>
                <c:pt idx="2" formatCode="0.0">
                  <c:v>266.0</c:v>
                </c:pt>
                <c:pt idx="3">
                  <c:v>53.2</c:v>
                </c:pt>
                <c:pt idx="4">
                  <c:v>66.6</c:v>
                </c:pt>
                <c:pt idx="5" formatCode="0.0">
                  <c:v>85.0</c:v>
                </c:pt>
                <c:pt idx="6">
                  <c:v>47.8</c:v>
                </c:pt>
                <c:pt idx="7">
                  <c:v>2.8</c:v>
                </c:pt>
                <c:pt idx="8" formatCode="0.0">
                  <c:v>247.0</c:v>
                </c:pt>
                <c:pt idx="9" formatCode="0.0">
                  <c:v>830.0</c:v>
                </c:pt>
                <c:pt idx="10">
                  <c:v>507.2</c:v>
                </c:pt>
              </c:numCache>
            </c:numRef>
          </c:xVal>
          <c:yVal>
            <c:numRef>
              <c:f>Data!$G$26:$G$36</c:f>
              <c:numCache>
                <c:formatCode>General</c:formatCode>
                <c:ptCount val="11"/>
                <c:pt idx="0">
                  <c:v>4.79</c:v>
                </c:pt>
                <c:pt idx="1">
                  <c:v>0.12</c:v>
                </c:pt>
                <c:pt idx="2" formatCode="0.0">
                  <c:v>1.4</c:v>
                </c:pt>
                <c:pt idx="3">
                  <c:v>0.12</c:v>
                </c:pt>
                <c:pt idx="4">
                  <c:v>0.12</c:v>
                </c:pt>
                <c:pt idx="5" formatCode="0.0">
                  <c:v>1.0</c:v>
                </c:pt>
                <c:pt idx="6">
                  <c:v>0.45</c:v>
                </c:pt>
                <c:pt idx="7">
                  <c:v>0.23</c:v>
                </c:pt>
                <c:pt idx="8" formatCode="0.0">
                  <c:v>60.8</c:v>
                </c:pt>
                <c:pt idx="9" formatCode="0.0">
                  <c:v>120.7</c:v>
                </c:pt>
                <c:pt idx="10">
                  <c:v>74.2</c:v>
                </c:pt>
              </c:numCache>
            </c:numRef>
          </c:yVal>
          <c:smooth val="0"/>
        </c:ser>
        <c:ser>
          <c:idx val="2"/>
          <c:order val="11"/>
          <c:tx>
            <c:v>Line</c:v>
          </c:tx>
          <c:spPr>
            <a:ln w="19050">
              <a:solidFill>
                <a:schemeClr val="tx1"/>
              </a:solidFill>
              <a:prstDash val="dash"/>
            </a:ln>
          </c:spPr>
          <c:marker>
            <c:symbol val="none"/>
          </c:marker>
          <c:xVal>
            <c:numRef>
              <c:f>Data!$K$95:$K$100</c:f>
              <c:numCache>
                <c:formatCode>General</c:formatCode>
                <c:ptCount val="6"/>
                <c:pt idx="1">
                  <c:v>0.1</c:v>
                </c:pt>
                <c:pt idx="2">
                  <c:v>10.0</c:v>
                </c:pt>
                <c:pt idx="3">
                  <c:v>10000.0</c:v>
                </c:pt>
                <c:pt idx="4">
                  <c:v>100000.0</c:v>
                </c:pt>
                <c:pt idx="5">
                  <c:v>1.0E6</c:v>
                </c:pt>
              </c:numCache>
            </c:numRef>
          </c:xVal>
          <c:yVal>
            <c:numRef>
              <c:f>Data!$G$95:$G$100</c:f>
              <c:numCache>
                <c:formatCode>General</c:formatCode>
                <c:ptCount val="6"/>
                <c:pt idx="1">
                  <c:v>0.042</c:v>
                </c:pt>
                <c:pt idx="2">
                  <c:v>0.7</c:v>
                </c:pt>
                <c:pt idx="3">
                  <c:v>50.0</c:v>
                </c:pt>
                <c:pt idx="4">
                  <c:v>210.0</c:v>
                </c:pt>
                <c:pt idx="5">
                  <c:v>800.0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68663752"/>
        <c:axId val="-2068669992"/>
      </c:scatterChart>
      <c:valAx>
        <c:axId val="-2068663752"/>
        <c:scaling>
          <c:logBase val="10.0"/>
          <c:orientation val="minMax"/>
          <c:max val="100000.0"/>
        </c:scaling>
        <c:delete val="0"/>
        <c:axPos val="b"/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Cu (ppm)</a:t>
                </a:r>
              </a:p>
            </c:rich>
          </c:tx>
          <c:layout>
            <c:manualLayout>
              <c:xMode val="edge"/>
              <c:yMode val="edge"/>
              <c:x val="0.431724115398438"/>
              <c:y val="0.927601728355384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068669992"/>
        <c:crossesAt val="0.01"/>
        <c:crossBetween val="midCat"/>
        <c:majorUnit val="10.0"/>
      </c:valAx>
      <c:valAx>
        <c:axId val="-2068669992"/>
        <c:scaling>
          <c:logBase val="10.0"/>
          <c:orientation val="minMax"/>
          <c:min val="0.01"/>
        </c:scaling>
        <c:delete val="0"/>
        <c:axPos val="l"/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Pd (ppb)</a:t>
                </a:r>
              </a:p>
            </c:rich>
          </c:tx>
          <c:layout>
            <c:manualLayout>
              <c:xMode val="edge"/>
              <c:yMode val="edge"/>
              <c:x val="0.00827588460156173"/>
              <c:y val="0.368778366989841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068663752"/>
        <c:crossesAt val="0.1"/>
        <c:crossBetween val="midCat"/>
      </c:valAx>
      <c:spPr>
        <a:solidFill>
          <a:srgbClr val="FFFFFF"/>
        </a:solidFill>
        <a:ln w="25400">
          <a:solidFill>
            <a:srgbClr val="000000"/>
          </a:solidFill>
          <a:prstDash val="solid"/>
        </a:ln>
      </c:spPr>
    </c:plotArea>
    <c:legend>
      <c:legendPos val="r"/>
      <c:legendEntry>
        <c:idx val="11"/>
        <c:delete val="1"/>
      </c:legendEntry>
      <c:layout>
        <c:manualLayout>
          <c:xMode val="edge"/>
          <c:yMode val="edge"/>
          <c:x val="0.826206896551724"/>
          <c:y val="0.117647058823529"/>
          <c:w val="0.152013575889221"/>
          <c:h val="0.60365179748459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147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6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724137931034"/>
          <c:y val="0.149321266968326"/>
          <c:w val="0.681379310344827"/>
          <c:h val="0.714932126696833"/>
        </c:manualLayout>
      </c:layout>
      <c:scatterChart>
        <c:scatterStyle val="lineMarker"/>
        <c:varyColors val="0"/>
        <c:ser>
          <c:idx val="0"/>
          <c:order val="0"/>
          <c:tx>
            <c:v>MF81A</c:v>
          </c:tx>
          <c:spPr>
            <a:ln w="3175">
              <a:solidFill>
                <a:srgbClr val="000000"/>
              </a:solidFill>
              <a:prstDash val="lgDash"/>
            </a:ln>
          </c:spPr>
          <c:marker>
            <c:symbol val="circle"/>
            <c:size val="8"/>
            <c:spPr>
              <a:solidFill>
                <a:srgbClr val="FCF305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Data!$DR$26:$DR$36</c:f>
              <c:numCache>
                <c:formatCode>0.0</c:formatCode>
                <c:ptCount val="11"/>
                <c:pt idx="0">
                  <c:v>1127.348643006263</c:v>
                </c:pt>
                <c:pt idx="1">
                  <c:v>335000.0</c:v>
                </c:pt>
                <c:pt idx="2">
                  <c:v>190000.0</c:v>
                </c:pt>
                <c:pt idx="3">
                  <c:v>443333.3333333333</c:v>
                </c:pt>
                <c:pt idx="4">
                  <c:v>555000.0</c:v>
                </c:pt>
                <c:pt idx="5">
                  <c:v>85000.0</c:v>
                </c:pt>
                <c:pt idx="6">
                  <c:v>106222.2222222222</c:v>
                </c:pt>
                <c:pt idx="7">
                  <c:v>12173.91304347826</c:v>
                </c:pt>
                <c:pt idx="8">
                  <c:v>4062.5</c:v>
                </c:pt>
                <c:pt idx="9">
                  <c:v>6876.55343827672</c:v>
                </c:pt>
                <c:pt idx="10">
                  <c:v>6835.579514824798</c:v>
                </c:pt>
              </c:numCache>
            </c:numRef>
          </c:xVal>
          <c:yVal>
            <c:numRef>
              <c:f>Data!$C$26:$C$36</c:f>
              <c:numCache>
                <c:formatCode>General</c:formatCode>
                <c:ptCount val="11"/>
                <c:pt idx="0">
                  <c:v>323.3</c:v>
                </c:pt>
                <c:pt idx="1">
                  <c:v>330.55</c:v>
                </c:pt>
                <c:pt idx="2">
                  <c:v>335.2</c:v>
                </c:pt>
                <c:pt idx="3">
                  <c:v>345.4</c:v>
                </c:pt>
                <c:pt idx="4">
                  <c:v>356.0</c:v>
                </c:pt>
                <c:pt idx="5">
                  <c:v>356.3</c:v>
                </c:pt>
                <c:pt idx="6">
                  <c:v>365.2</c:v>
                </c:pt>
                <c:pt idx="7">
                  <c:v>368.86</c:v>
                </c:pt>
                <c:pt idx="8">
                  <c:v>376.5</c:v>
                </c:pt>
                <c:pt idx="9">
                  <c:v>380.1</c:v>
                </c:pt>
                <c:pt idx="10">
                  <c:v>381.3</c:v>
                </c:pt>
              </c:numCache>
            </c:numRef>
          </c:yVal>
          <c:smooth val="0"/>
        </c:ser>
        <c:ser>
          <c:idx val="1"/>
          <c:order val="1"/>
          <c:tx>
            <c:v>mantle</c:v>
          </c:tx>
          <c:spPr>
            <a:ln w="190500">
              <a:solidFill>
                <a:srgbClr val="0000FF">
                  <a:alpha val="35000"/>
                </a:srgbClr>
              </a:solidFill>
            </a:ln>
          </c:spPr>
          <c:xVal>
            <c:numRef>
              <c:f>Data!$DR$105:$DR$106</c:f>
              <c:numCache>
                <c:formatCode>0.0</c:formatCode>
                <c:ptCount val="2"/>
                <c:pt idx="0">
                  <c:v>7690.0</c:v>
                </c:pt>
                <c:pt idx="1">
                  <c:v>7690.0</c:v>
                </c:pt>
              </c:numCache>
            </c:numRef>
          </c:xVal>
          <c:yVal>
            <c:numRef>
              <c:f>Data!$C$105:$C$106</c:f>
              <c:numCache>
                <c:formatCode>General</c:formatCode>
                <c:ptCount val="2"/>
                <c:pt idx="0">
                  <c:v>300.0</c:v>
                </c:pt>
                <c:pt idx="1">
                  <c:v>400.0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68731128"/>
        <c:axId val="-2068737080"/>
      </c:scatterChart>
      <c:valAx>
        <c:axId val="-2068731128"/>
        <c:scaling>
          <c:logBase val="10.0"/>
          <c:orientation val="minMax"/>
          <c:min val="1000.0"/>
        </c:scaling>
        <c:delete val="0"/>
        <c:axPos val="b"/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Cu/Pd</a:t>
                </a:r>
              </a:p>
            </c:rich>
          </c:tx>
          <c:layout>
            <c:manualLayout>
              <c:xMode val="edge"/>
              <c:yMode val="edge"/>
              <c:x val="0.4"/>
              <c:y val="0.927601809954751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068737080"/>
        <c:crosses val="max"/>
        <c:crossBetween val="midCat"/>
      </c:valAx>
      <c:valAx>
        <c:axId val="-2068737080"/>
        <c:scaling>
          <c:orientation val="maxMin"/>
          <c:max val="390.0"/>
          <c:min val="320.0"/>
        </c:scaling>
        <c:delete val="0"/>
        <c:axPos val="l"/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Depth (m)</a:t>
                </a:r>
              </a:p>
            </c:rich>
          </c:tx>
          <c:layout>
            <c:manualLayout>
              <c:xMode val="edge"/>
              <c:yMode val="edge"/>
              <c:x val="0.0193103448275862"/>
              <c:y val="0.407239819004525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068731128"/>
        <c:crossesAt val="0.0"/>
        <c:crossBetween val="midCat"/>
      </c:valAx>
      <c:spPr>
        <a:solidFill>
          <a:srgbClr val="FFFFFF"/>
        </a:solidFill>
        <a:ln w="25400">
          <a:solidFill>
            <a:srgbClr val="000000"/>
          </a:solidFill>
          <a:prstDash val="solid"/>
        </a:ln>
      </c:spPr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11448275862069"/>
          <c:y val="0.805429864253394"/>
          <c:w val="0.154762964974206"/>
          <c:h val="0.0548774361349628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147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6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3449259600982"/>
          <c:y val="0.054304262015484"/>
          <c:w val="0.670344827586207"/>
          <c:h val="0.809954751131222"/>
        </c:manualLayout>
      </c:layout>
      <c:scatterChart>
        <c:scatterStyle val="lineMarker"/>
        <c:varyColors val="0"/>
        <c:ser>
          <c:idx val="1"/>
          <c:order val="0"/>
          <c:tx>
            <c:v>MF19</c:v>
          </c:tx>
          <c:spPr>
            <a:ln w="28575">
              <a:noFill/>
            </a:ln>
          </c:spPr>
          <c:marker>
            <c:symbol val="square"/>
            <c:size val="9"/>
            <c:spPr>
              <a:solidFill>
                <a:srgbClr val="DD2D32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Data!$Q$50:$Q$51</c:f>
              <c:numCache>
                <c:formatCode>General</c:formatCode>
                <c:ptCount val="2"/>
                <c:pt idx="0">
                  <c:v>2026.315789473684</c:v>
                </c:pt>
                <c:pt idx="1">
                  <c:v>2089.55223880597</c:v>
                </c:pt>
              </c:numCache>
            </c:numRef>
          </c:xVal>
          <c:yVal>
            <c:numRef>
              <c:f>Data!$K$50:$K$51</c:f>
              <c:numCache>
                <c:formatCode>0</c:formatCode>
                <c:ptCount val="2"/>
                <c:pt idx="0">
                  <c:v>59800.00000000001</c:v>
                </c:pt>
                <c:pt idx="1">
                  <c:v>66900.0</c:v>
                </c:pt>
              </c:numCache>
            </c:numRef>
          </c:yVal>
          <c:smooth val="0"/>
        </c:ser>
        <c:ser>
          <c:idx val="5"/>
          <c:order val="1"/>
          <c:tx>
            <c:v>MF83</c:v>
          </c:tx>
          <c:spPr>
            <a:ln w="28575">
              <a:noFill/>
            </a:ln>
          </c:spPr>
          <c:marker>
            <c:symbol val="circle"/>
            <c:size val="9"/>
            <c:spPr>
              <a:solidFill>
                <a:srgbClr val="FEA746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Data!$Q$64:$Q$66</c:f>
              <c:numCache>
                <c:formatCode>General</c:formatCode>
                <c:ptCount val="3"/>
                <c:pt idx="0">
                  <c:v>2388.571428571428</c:v>
                </c:pt>
                <c:pt idx="1">
                  <c:v>2555.555555555555</c:v>
                </c:pt>
                <c:pt idx="2">
                  <c:v>3880.597014925373</c:v>
                </c:pt>
              </c:numCache>
            </c:numRef>
          </c:xVal>
          <c:yVal>
            <c:numRef>
              <c:f>Data!$K$64:$K$66</c:f>
              <c:numCache>
                <c:formatCode>0</c:formatCode>
                <c:ptCount val="3"/>
                <c:pt idx="0">
                  <c:v>15200.0</c:v>
                </c:pt>
                <c:pt idx="1">
                  <c:v>352.1</c:v>
                </c:pt>
                <c:pt idx="2">
                  <c:v>175.0</c:v>
                </c:pt>
              </c:numCache>
            </c:numRef>
          </c:yVal>
          <c:smooth val="0"/>
        </c:ser>
        <c:ser>
          <c:idx val="4"/>
          <c:order val="2"/>
          <c:tx>
            <c:v>MF95</c:v>
          </c:tx>
          <c:spPr>
            <a:ln w="28575">
              <a:noFill/>
            </a:ln>
          </c:spPr>
          <c:marker>
            <c:symbol val="square"/>
            <c:size val="9"/>
            <c:spPr>
              <a:solidFill>
                <a:srgbClr val="FF99CC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Data!$Q$38:$Q$41</c:f>
              <c:numCache>
                <c:formatCode>0</c:formatCode>
                <c:ptCount val="4"/>
                <c:pt idx="1">
                  <c:v>2347.079037800687</c:v>
                </c:pt>
                <c:pt idx="2">
                  <c:v>2029.411764705882</c:v>
                </c:pt>
                <c:pt idx="3">
                  <c:v>1200.0</c:v>
                </c:pt>
              </c:numCache>
            </c:numRef>
          </c:xVal>
          <c:yVal>
            <c:numRef>
              <c:f>Data!$K$38:$K$41</c:f>
              <c:numCache>
                <c:formatCode>General</c:formatCode>
                <c:ptCount val="4"/>
                <c:pt idx="0">
                  <c:v>96.6</c:v>
                </c:pt>
                <c:pt idx="1">
                  <c:v>12103.0</c:v>
                </c:pt>
                <c:pt idx="2">
                  <c:v>5698.0</c:v>
                </c:pt>
                <c:pt idx="3">
                  <c:v>122.7</c:v>
                </c:pt>
              </c:numCache>
            </c:numRef>
          </c:yVal>
          <c:smooth val="0"/>
        </c:ser>
        <c:ser>
          <c:idx val="0"/>
          <c:order val="3"/>
          <c:tx>
            <c:v>MF81A</c:v>
          </c:tx>
          <c:spPr>
            <a:ln w="28575">
              <a:noFill/>
            </a:ln>
          </c:spPr>
          <c:marker>
            <c:symbol val="circle"/>
            <c:size val="9"/>
            <c:spPr>
              <a:solidFill>
                <a:srgbClr val="FCF305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Data!$Q$6:$Q$16</c:f>
              <c:numCache>
                <c:formatCode>0</c:formatCode>
                <c:ptCount val="11"/>
                <c:pt idx="0">
                  <c:v>4000.0</c:v>
                </c:pt>
                <c:pt idx="1">
                  <c:v>6000.0</c:v>
                </c:pt>
                <c:pt idx="2">
                  <c:v>5500.0</c:v>
                </c:pt>
                <c:pt idx="3">
                  <c:v>4398.82697947214</c:v>
                </c:pt>
                <c:pt idx="4">
                  <c:v>3333.333333333337</c:v>
                </c:pt>
                <c:pt idx="5">
                  <c:v>2391.304347826087</c:v>
                </c:pt>
                <c:pt idx="6">
                  <c:v>2772.27722772277</c:v>
                </c:pt>
                <c:pt idx="7">
                  <c:v>2426.116838487972</c:v>
                </c:pt>
                <c:pt idx="8">
                  <c:v>2021.339656194428</c:v>
                </c:pt>
                <c:pt idx="9">
                  <c:v>2503.50631136045</c:v>
                </c:pt>
                <c:pt idx="10">
                  <c:v>1956.004756242568</c:v>
                </c:pt>
              </c:numCache>
            </c:numRef>
          </c:xVal>
          <c:yVal>
            <c:numRef>
              <c:f>Data!$K$6:$K$16</c:f>
              <c:numCache>
                <c:formatCode>General</c:formatCode>
                <c:ptCount val="11"/>
                <c:pt idx="0">
                  <c:v>82.6</c:v>
                </c:pt>
                <c:pt idx="1">
                  <c:v>63.5</c:v>
                </c:pt>
                <c:pt idx="2">
                  <c:v>122.8</c:v>
                </c:pt>
                <c:pt idx="3" formatCode="0">
                  <c:v>114.3</c:v>
                </c:pt>
                <c:pt idx="4">
                  <c:v>190.5</c:v>
                </c:pt>
                <c:pt idx="5" formatCode="0">
                  <c:v>3268.9</c:v>
                </c:pt>
                <c:pt idx="6">
                  <c:v>40000.0</c:v>
                </c:pt>
                <c:pt idx="7">
                  <c:v>37000.0</c:v>
                </c:pt>
                <c:pt idx="8" formatCode="0">
                  <c:v>24400.0</c:v>
                </c:pt>
                <c:pt idx="9">
                  <c:v>37000.0</c:v>
                </c:pt>
                <c:pt idx="10" formatCode="0">
                  <c:v>37300.0</c:v>
                </c:pt>
              </c:numCache>
            </c:numRef>
          </c:yVal>
          <c:smooth val="0"/>
        </c:ser>
        <c:ser>
          <c:idx val="6"/>
          <c:order val="4"/>
          <c:tx>
            <c:v>MF23-Sill 1</c:v>
          </c:tx>
          <c:spPr>
            <a:ln w="28575">
              <a:noFill/>
            </a:ln>
          </c:spPr>
          <c:marker>
            <c:symbol val="triangle"/>
            <c:size val="9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Data!$Q$53:$Q$54</c:f>
              <c:numCache>
                <c:formatCode>General</c:formatCode>
                <c:ptCount val="2"/>
                <c:pt idx="0">
                  <c:v>2230.76923076923</c:v>
                </c:pt>
                <c:pt idx="1">
                  <c:v>5304.51866404715</c:v>
                </c:pt>
              </c:numCache>
            </c:numRef>
          </c:xVal>
          <c:yVal>
            <c:numRef>
              <c:f>Data!$K$53:$K$54</c:f>
              <c:numCache>
                <c:formatCode>0</c:formatCode>
                <c:ptCount val="2"/>
                <c:pt idx="0">
                  <c:v>388.1</c:v>
                </c:pt>
                <c:pt idx="1">
                  <c:v>149.8</c:v>
                </c:pt>
              </c:numCache>
            </c:numRef>
          </c:yVal>
          <c:smooth val="0"/>
        </c:ser>
        <c:ser>
          <c:idx val="7"/>
          <c:order val="5"/>
          <c:tx>
            <c:v>MF23-Sill 2</c:v>
          </c:tx>
          <c:spPr>
            <a:ln w="28575">
              <a:noFill/>
            </a:ln>
          </c:spPr>
          <c:marker>
            <c:symbol val="triangle"/>
            <c:size val="9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Data!$Q$56:$Q$62</c:f>
              <c:numCache>
                <c:formatCode>General</c:formatCode>
                <c:ptCount val="7"/>
                <c:pt idx="0">
                  <c:v>5217.391304347826</c:v>
                </c:pt>
                <c:pt idx="1">
                  <c:v>2041.420118343195</c:v>
                </c:pt>
                <c:pt idx="2">
                  <c:v>2071.895424836601</c:v>
                </c:pt>
                <c:pt idx="3">
                  <c:v>2305.882352941176</c:v>
                </c:pt>
                <c:pt idx="4">
                  <c:v>4126.58227848101</c:v>
                </c:pt>
                <c:pt idx="5">
                  <c:v>1939.890710382514</c:v>
                </c:pt>
                <c:pt idx="6">
                  <c:v>2409.836065573771</c:v>
                </c:pt>
              </c:numCache>
            </c:numRef>
          </c:xVal>
          <c:yVal>
            <c:numRef>
              <c:f>Data!$K$56:$K$62</c:f>
              <c:numCache>
                <c:formatCode>0</c:formatCode>
                <c:ptCount val="7"/>
                <c:pt idx="0">
                  <c:v>9531.6</c:v>
                </c:pt>
                <c:pt idx="1">
                  <c:v>32900.0</c:v>
                </c:pt>
                <c:pt idx="2">
                  <c:v>5800.0</c:v>
                </c:pt>
                <c:pt idx="3">
                  <c:v>7860.7</c:v>
                </c:pt>
                <c:pt idx="4">
                  <c:v>4500.0</c:v>
                </c:pt>
                <c:pt idx="5">
                  <c:v>58700.0</c:v>
                </c:pt>
                <c:pt idx="6">
                  <c:v>5900.0</c:v>
                </c:pt>
              </c:numCache>
            </c:numRef>
          </c:yVal>
          <c:smooth val="0"/>
        </c:ser>
        <c:ser>
          <c:idx val="3"/>
          <c:order val="6"/>
          <c:tx>
            <c:v>MF93-Sill 1</c:v>
          </c:tx>
          <c:spPr>
            <a:ln w="28575">
              <a:noFill/>
            </a:ln>
          </c:spPr>
          <c:marker>
            <c:symbol val="square"/>
            <c:size val="9"/>
            <c:spPr>
              <a:solidFill>
                <a:srgbClr val="008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Data!$Q$18:$Q$19</c:f>
              <c:numCache>
                <c:formatCode>General</c:formatCode>
                <c:ptCount val="2"/>
              </c:numCache>
            </c:numRef>
          </c:xVal>
          <c:yVal>
            <c:numRef>
              <c:f>Data!$K$18:$K$19</c:f>
              <c:numCache>
                <c:formatCode>General</c:formatCode>
                <c:ptCount val="2"/>
                <c:pt idx="0">
                  <c:v>9.8</c:v>
                </c:pt>
                <c:pt idx="1">
                  <c:v>65.4</c:v>
                </c:pt>
              </c:numCache>
            </c:numRef>
          </c:yVal>
          <c:smooth val="0"/>
        </c:ser>
        <c:ser>
          <c:idx val="9"/>
          <c:order val="7"/>
          <c:tx>
            <c:v>MF93 Sill 2</c:v>
          </c:tx>
          <c:spPr>
            <a:ln w="28575">
              <a:noFill/>
            </a:ln>
          </c:spPr>
          <c:marker>
            <c:symbol val="square"/>
            <c:size val="9"/>
            <c:spPr>
              <a:solidFill>
                <a:srgbClr val="CCFFCC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Data!$Q$20:$Q$22</c:f>
              <c:numCache>
                <c:formatCode>0</c:formatCode>
                <c:ptCount val="3"/>
                <c:pt idx="0">
                  <c:v>2206.896551724138</c:v>
                </c:pt>
                <c:pt idx="1">
                  <c:v>2190.635451505017</c:v>
                </c:pt>
              </c:numCache>
            </c:numRef>
          </c:xVal>
          <c:yVal>
            <c:numRef>
              <c:f>Data!$K$20:$K$22</c:f>
              <c:numCache>
                <c:formatCode>General</c:formatCode>
                <c:ptCount val="3"/>
                <c:pt idx="0">
                  <c:v>3895.0</c:v>
                </c:pt>
                <c:pt idx="1">
                  <c:v>13230.0</c:v>
                </c:pt>
                <c:pt idx="2">
                  <c:v>140.6</c:v>
                </c:pt>
              </c:numCache>
            </c:numRef>
          </c:yVal>
          <c:smooth val="0"/>
        </c:ser>
        <c:ser>
          <c:idx val="8"/>
          <c:order val="8"/>
          <c:tx>
            <c:v>MF93-Sill 3</c:v>
          </c:tx>
          <c:spPr>
            <a:ln w="28575">
              <a:noFill/>
            </a:ln>
          </c:spPr>
          <c:marker>
            <c:symbol val="square"/>
            <c:size val="7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Data!$Q$24:$Q$25</c:f>
              <c:numCache>
                <c:formatCode>0</c:formatCode>
                <c:ptCount val="2"/>
                <c:pt idx="1">
                  <c:v>6666.66666666667</c:v>
                </c:pt>
              </c:numCache>
            </c:numRef>
          </c:xVal>
          <c:yVal>
            <c:numRef>
              <c:f>Data!$K$24:$K$25</c:f>
              <c:numCache>
                <c:formatCode>General</c:formatCode>
                <c:ptCount val="2"/>
                <c:pt idx="0">
                  <c:v>132.7</c:v>
                </c:pt>
                <c:pt idx="1">
                  <c:v>106.3</c:v>
                </c:pt>
              </c:numCache>
            </c:numRef>
          </c:yVal>
          <c:smooth val="0"/>
        </c:ser>
        <c:ser>
          <c:idx val="10"/>
          <c:order val="9"/>
          <c:tx>
            <c:v>MF93-Sill4</c:v>
          </c:tx>
          <c:spPr>
            <a:ln w="28575">
              <a:noFill/>
            </a:ln>
          </c:spPr>
          <c:marker>
            <c:symbol val="square"/>
            <c:size val="9"/>
            <c:spPr>
              <a:solidFill>
                <a:srgbClr val="FF6600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Data!$Q$26:$Q$36</c:f>
              <c:numCache>
                <c:formatCode>0</c:formatCode>
                <c:ptCount val="11"/>
                <c:pt idx="1">
                  <c:v>5625.0</c:v>
                </c:pt>
                <c:pt idx="2">
                  <c:v>7871.794871794872</c:v>
                </c:pt>
                <c:pt idx="5">
                  <c:v>6405.693950177935</c:v>
                </c:pt>
                <c:pt idx="8">
                  <c:v>3000.0</c:v>
                </c:pt>
                <c:pt idx="9">
                  <c:v>3800.0</c:v>
                </c:pt>
                <c:pt idx="10">
                  <c:v>1272.727272727273</c:v>
                </c:pt>
              </c:numCache>
            </c:numRef>
          </c:xVal>
          <c:yVal>
            <c:numRef>
              <c:f>Data!$K$26:$K$36</c:f>
              <c:numCache>
                <c:formatCode>General</c:formatCode>
                <c:ptCount val="11"/>
                <c:pt idx="0">
                  <c:v>5.4</c:v>
                </c:pt>
                <c:pt idx="1">
                  <c:v>40.2</c:v>
                </c:pt>
                <c:pt idx="2" formatCode="0">
                  <c:v>266.1</c:v>
                </c:pt>
                <c:pt idx="3">
                  <c:v>53.2</c:v>
                </c:pt>
                <c:pt idx="4">
                  <c:v>66.6</c:v>
                </c:pt>
                <c:pt idx="5" formatCode="0">
                  <c:v>85.2</c:v>
                </c:pt>
                <c:pt idx="6">
                  <c:v>47.8</c:v>
                </c:pt>
                <c:pt idx="7">
                  <c:v>2.8</c:v>
                </c:pt>
                <c:pt idx="8" formatCode="0">
                  <c:v>247.2</c:v>
                </c:pt>
                <c:pt idx="9" formatCode="0">
                  <c:v>829.8</c:v>
                </c:pt>
                <c:pt idx="10">
                  <c:v>507.2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58059816"/>
        <c:axId val="-2058051640"/>
      </c:scatterChart>
      <c:valAx>
        <c:axId val="-20580598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S/Se</a:t>
                </a:r>
              </a:p>
            </c:rich>
          </c:tx>
          <c:layout>
            <c:manualLayout>
              <c:xMode val="edge"/>
              <c:yMode val="edge"/>
              <c:x val="0.431724115398438"/>
              <c:y val="0.927601728355384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058051640"/>
        <c:crossesAt val="0.01"/>
        <c:crossBetween val="midCat"/>
        <c:majorUnit val="2000.0"/>
      </c:valAx>
      <c:valAx>
        <c:axId val="-2058051640"/>
        <c:scaling>
          <c:logBase val="10.0"/>
          <c:orientation val="minMax"/>
          <c:min val="10.0"/>
        </c:scaling>
        <c:delete val="0"/>
        <c:axPos val="l"/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Cu (ppm)</a:t>
                </a:r>
              </a:p>
            </c:rich>
          </c:tx>
          <c:layout>
            <c:manualLayout>
              <c:xMode val="edge"/>
              <c:yMode val="edge"/>
              <c:x val="0.00827588460156173"/>
              <c:y val="0.368778366989841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058059816"/>
        <c:crossesAt val="0.1"/>
        <c:crossBetween val="midCat"/>
      </c:valAx>
      <c:spPr>
        <a:solidFill>
          <a:srgbClr val="FFFFFF"/>
        </a:solidFill>
        <a:ln w="25400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26206896551724"/>
          <c:y val="0.117647058823529"/>
          <c:w val="0.137433704390572"/>
          <c:h val="0.549113999324055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147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6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3449259600982"/>
          <c:y val="0.054304262015484"/>
          <c:w val="0.670344827586207"/>
          <c:h val="0.809954751131222"/>
        </c:manualLayout>
      </c:layout>
      <c:scatterChart>
        <c:scatterStyle val="lineMarker"/>
        <c:varyColors val="0"/>
        <c:ser>
          <c:idx val="1"/>
          <c:order val="0"/>
          <c:tx>
            <c:v>MF19</c:v>
          </c:tx>
          <c:spPr>
            <a:ln w="28575">
              <a:noFill/>
            </a:ln>
          </c:spPr>
          <c:marker>
            <c:symbol val="square"/>
            <c:size val="7"/>
            <c:spPr>
              <a:solidFill>
                <a:srgbClr val="DD2D32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Data!$Q$50:$Q$51</c:f>
              <c:numCache>
                <c:formatCode>General</c:formatCode>
                <c:ptCount val="2"/>
                <c:pt idx="0">
                  <c:v>2026.315789473684</c:v>
                </c:pt>
                <c:pt idx="1">
                  <c:v>2089.55223880597</c:v>
                </c:pt>
              </c:numCache>
            </c:numRef>
          </c:xVal>
          <c:yVal>
            <c:numRef>
              <c:f>Data!$DK$50:$DK$51</c:f>
              <c:numCache>
                <c:formatCode>0.00</c:formatCode>
                <c:ptCount val="2"/>
                <c:pt idx="0">
                  <c:v>5.902337662337664</c:v>
                </c:pt>
                <c:pt idx="1">
                  <c:v>6.984065934065934</c:v>
                </c:pt>
              </c:numCache>
            </c:numRef>
          </c:yVal>
          <c:smooth val="0"/>
        </c:ser>
        <c:ser>
          <c:idx val="5"/>
          <c:order val="1"/>
          <c:tx>
            <c:v>MF83</c:v>
          </c:tx>
          <c:spPr>
            <a:ln w="28575">
              <a:noFill/>
            </a:ln>
          </c:spPr>
          <c:marker>
            <c:symbol val="circle"/>
            <c:size val="8"/>
            <c:spPr>
              <a:solidFill>
                <a:srgbClr val="FEA746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Data!$Q$64:$Q$66</c:f>
              <c:numCache>
                <c:formatCode>General</c:formatCode>
                <c:ptCount val="3"/>
                <c:pt idx="0">
                  <c:v>2388.571428571428</c:v>
                </c:pt>
                <c:pt idx="1">
                  <c:v>2555.555555555555</c:v>
                </c:pt>
                <c:pt idx="2">
                  <c:v>3880.597014925373</c:v>
                </c:pt>
              </c:numCache>
            </c:numRef>
          </c:xVal>
          <c:yVal>
            <c:numRef>
              <c:f>Data!$DK$64:$DK$66</c:f>
              <c:numCache>
                <c:formatCode>0.00</c:formatCode>
                <c:ptCount val="3"/>
                <c:pt idx="0">
                  <c:v>6.90909090909091</c:v>
                </c:pt>
                <c:pt idx="1">
                  <c:v>5.817304347826081</c:v>
                </c:pt>
                <c:pt idx="2">
                  <c:v>5.115384615384615</c:v>
                </c:pt>
              </c:numCache>
            </c:numRef>
          </c:yVal>
          <c:smooth val="0"/>
        </c:ser>
        <c:ser>
          <c:idx val="4"/>
          <c:order val="2"/>
          <c:tx>
            <c:v>MF95</c:v>
          </c:tx>
          <c:spPr>
            <a:ln w="28575">
              <a:noFill/>
            </a:ln>
          </c:spPr>
          <c:marker>
            <c:symbol val="square"/>
            <c:size val="8"/>
            <c:spPr>
              <a:solidFill>
                <a:srgbClr val="FF99CC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Data!$Q$38:$Q$41</c:f>
              <c:numCache>
                <c:formatCode>0</c:formatCode>
                <c:ptCount val="4"/>
                <c:pt idx="1">
                  <c:v>2347.079037800687</c:v>
                </c:pt>
                <c:pt idx="2">
                  <c:v>2029.411764705882</c:v>
                </c:pt>
                <c:pt idx="3">
                  <c:v>1200.0</c:v>
                </c:pt>
              </c:numCache>
            </c:numRef>
          </c:xVal>
          <c:yVal>
            <c:numRef>
              <c:f>Data!$DK$38:$DK$41</c:f>
              <c:numCache>
                <c:formatCode>0.00</c:formatCode>
                <c:ptCount val="4"/>
                <c:pt idx="0">
                  <c:v>5.243999999999999</c:v>
                </c:pt>
                <c:pt idx="1">
                  <c:v>6.733733528550512</c:v>
                </c:pt>
                <c:pt idx="3">
                  <c:v>7.771000000000001</c:v>
                </c:pt>
              </c:numCache>
            </c:numRef>
          </c:yVal>
          <c:smooth val="0"/>
        </c:ser>
        <c:ser>
          <c:idx val="0"/>
          <c:order val="3"/>
          <c:tx>
            <c:v>MF81A</c:v>
          </c:tx>
          <c:spPr>
            <a:ln w="28575">
              <a:noFill/>
            </a:ln>
          </c:spPr>
          <c:marker>
            <c:symbol val="circle"/>
            <c:size val="8"/>
            <c:spPr>
              <a:solidFill>
                <a:srgbClr val="FCF305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Data!$Q$6:$Q$16</c:f>
              <c:numCache>
                <c:formatCode>0</c:formatCode>
                <c:ptCount val="11"/>
                <c:pt idx="0">
                  <c:v>4000.0</c:v>
                </c:pt>
                <c:pt idx="1">
                  <c:v>6000.0</c:v>
                </c:pt>
                <c:pt idx="2">
                  <c:v>5500.0</c:v>
                </c:pt>
                <c:pt idx="3">
                  <c:v>4398.82697947214</c:v>
                </c:pt>
                <c:pt idx="4">
                  <c:v>3333.333333333336</c:v>
                </c:pt>
                <c:pt idx="5">
                  <c:v>2391.304347826087</c:v>
                </c:pt>
                <c:pt idx="6">
                  <c:v>2772.27722772277</c:v>
                </c:pt>
                <c:pt idx="7">
                  <c:v>2426.116838487972</c:v>
                </c:pt>
                <c:pt idx="8">
                  <c:v>2021.339656194428</c:v>
                </c:pt>
                <c:pt idx="9">
                  <c:v>2503.50631136045</c:v>
                </c:pt>
                <c:pt idx="10">
                  <c:v>1956.004756242568</c:v>
                </c:pt>
              </c:numCache>
            </c:numRef>
          </c:xVal>
          <c:yVal>
            <c:numRef>
              <c:f>Data!$DK$6:$DK$16</c:f>
              <c:numCache>
                <c:formatCode>0.00</c:formatCode>
                <c:ptCount val="11"/>
                <c:pt idx="0">
                  <c:v>3.923499999999999</c:v>
                </c:pt>
                <c:pt idx="1">
                  <c:v>2.010833333333334</c:v>
                </c:pt>
                <c:pt idx="2">
                  <c:v>2.121090909090909</c:v>
                </c:pt>
                <c:pt idx="3">
                  <c:v>2.068285714285714</c:v>
                </c:pt>
                <c:pt idx="4">
                  <c:v>3.6195</c:v>
                </c:pt>
                <c:pt idx="5">
                  <c:v>7.528375757575754</c:v>
                </c:pt>
                <c:pt idx="6">
                  <c:v>3.877551020408163</c:v>
                </c:pt>
                <c:pt idx="7">
                  <c:v>3.98300283286119</c:v>
                </c:pt>
                <c:pt idx="8">
                  <c:v>2.719061583577712</c:v>
                </c:pt>
                <c:pt idx="9">
                  <c:v>3.938375350140055</c:v>
                </c:pt>
                <c:pt idx="10">
                  <c:v>4.308206686930092</c:v>
                </c:pt>
              </c:numCache>
            </c:numRef>
          </c:yVal>
          <c:smooth val="0"/>
        </c:ser>
        <c:ser>
          <c:idx val="6"/>
          <c:order val="4"/>
          <c:tx>
            <c:v>MF23-Sill 1</c:v>
          </c:tx>
          <c:spPr>
            <a:ln w="28575">
              <a:noFill/>
            </a:ln>
          </c:spPr>
          <c:marker>
            <c:symbol val="triangle"/>
            <c:size val="9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Data!$Q$53:$Q$54</c:f>
              <c:numCache>
                <c:formatCode>General</c:formatCode>
                <c:ptCount val="2"/>
                <c:pt idx="0">
                  <c:v>2230.76923076923</c:v>
                </c:pt>
                <c:pt idx="1">
                  <c:v>5304.51866404715</c:v>
                </c:pt>
              </c:numCache>
            </c:numRef>
          </c:xVal>
          <c:yVal>
            <c:numRef>
              <c:f>Data!$DK$53:$DK$54</c:f>
              <c:numCache>
                <c:formatCode>0.00</c:formatCode>
                <c:ptCount val="2"/>
                <c:pt idx="0">
                  <c:v>5.08544827586207</c:v>
                </c:pt>
                <c:pt idx="1">
                  <c:v>2.108296296296296</c:v>
                </c:pt>
              </c:numCache>
            </c:numRef>
          </c:yVal>
          <c:smooth val="0"/>
        </c:ser>
        <c:ser>
          <c:idx val="7"/>
          <c:order val="5"/>
          <c:tx>
            <c:v>MF23-Sill 2</c:v>
          </c:tx>
          <c:spPr>
            <a:ln w="28575">
              <a:noFill/>
            </a:ln>
          </c:spPr>
          <c:marker>
            <c:symbol val="triangle"/>
            <c:size val="7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Data!$Q$56:$Q$62</c:f>
              <c:numCache>
                <c:formatCode>General</c:formatCode>
                <c:ptCount val="7"/>
                <c:pt idx="0">
                  <c:v>5217.391304347826</c:v>
                </c:pt>
                <c:pt idx="1">
                  <c:v>2041.420118343195</c:v>
                </c:pt>
                <c:pt idx="2">
                  <c:v>2071.895424836601</c:v>
                </c:pt>
                <c:pt idx="3">
                  <c:v>2305.882352941176</c:v>
                </c:pt>
                <c:pt idx="4">
                  <c:v>4126.58227848101</c:v>
                </c:pt>
                <c:pt idx="5">
                  <c:v>1939.890710382514</c:v>
                </c:pt>
                <c:pt idx="6">
                  <c:v>2409.836065573771</c:v>
                </c:pt>
              </c:numCache>
            </c:numRef>
          </c:xVal>
          <c:yVal>
            <c:numRef>
              <c:f>Data!$DK$56:$DK$62</c:f>
              <c:numCache>
                <c:formatCode>0.00</c:formatCode>
                <c:ptCount val="7"/>
                <c:pt idx="0">
                  <c:v>30.1834</c:v>
                </c:pt>
                <c:pt idx="1">
                  <c:v>3.623768115942029</c:v>
                </c:pt>
                <c:pt idx="2">
                  <c:v>0.695268138801262</c:v>
                </c:pt>
                <c:pt idx="3">
                  <c:v>15.24013265306123</c:v>
                </c:pt>
                <c:pt idx="4">
                  <c:v>5.245398773006137</c:v>
                </c:pt>
                <c:pt idx="5">
                  <c:v>6.28338028169014</c:v>
                </c:pt>
                <c:pt idx="6">
                  <c:v>7.625850340136049</c:v>
                </c:pt>
              </c:numCache>
            </c:numRef>
          </c:yVal>
          <c:smooth val="0"/>
        </c:ser>
        <c:ser>
          <c:idx val="3"/>
          <c:order val="6"/>
          <c:tx>
            <c:v>MF93-Sill 1</c:v>
          </c:tx>
          <c:spPr>
            <a:ln w="28575">
              <a:noFill/>
            </a:ln>
          </c:spPr>
          <c:marker>
            <c:symbol val="square"/>
            <c:size val="6"/>
            <c:spPr>
              <a:solidFill>
                <a:schemeClr val="accent3">
                  <a:lumMod val="50000"/>
                </a:schemeClr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Data!$Q$18:$Q$19</c:f>
              <c:numCache>
                <c:formatCode>General</c:formatCode>
                <c:ptCount val="2"/>
              </c:numCache>
            </c:numRef>
          </c:xVal>
          <c:yVal>
            <c:numRef>
              <c:f>Data!$DK$18:$DK$19</c:f>
              <c:numCache>
                <c:formatCode>0.00</c:formatCode>
                <c:ptCount val="2"/>
                <c:pt idx="0">
                  <c:v>0.169272727272727</c:v>
                </c:pt>
                <c:pt idx="1">
                  <c:v>4.9704</c:v>
                </c:pt>
              </c:numCache>
            </c:numRef>
          </c:yVal>
          <c:smooth val="0"/>
        </c:ser>
        <c:ser>
          <c:idx val="9"/>
          <c:order val="7"/>
          <c:tx>
            <c:v>MF93 Sill 2</c:v>
          </c:tx>
          <c:spPr>
            <a:ln w="28575">
              <a:noFill/>
            </a:ln>
          </c:spPr>
          <c:marker>
            <c:symbol val="square"/>
            <c:size val="7"/>
            <c:spPr>
              <a:solidFill>
                <a:srgbClr val="CCFFCC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Data!$Q$20:$Q$22</c:f>
              <c:numCache>
                <c:formatCode>0</c:formatCode>
                <c:ptCount val="3"/>
                <c:pt idx="0">
                  <c:v>2206.896551724138</c:v>
                </c:pt>
                <c:pt idx="1">
                  <c:v>2190.635451505017</c:v>
                </c:pt>
              </c:numCache>
            </c:numRef>
          </c:xVal>
          <c:yVal>
            <c:numRef>
              <c:f>Data!$DK$20:$DK$22</c:f>
              <c:numCache>
                <c:formatCode>0.00</c:formatCode>
                <c:ptCount val="3"/>
                <c:pt idx="0">
                  <c:v>11.56328125</c:v>
                </c:pt>
                <c:pt idx="1">
                  <c:v>7.675419847328241</c:v>
                </c:pt>
              </c:numCache>
            </c:numRef>
          </c:yVal>
          <c:smooth val="0"/>
        </c:ser>
        <c:ser>
          <c:idx val="8"/>
          <c:order val="8"/>
          <c:tx>
            <c:v>MF93-Sill 3</c:v>
          </c:tx>
          <c:spPr>
            <a:ln w="28575">
              <a:noFill/>
            </a:ln>
          </c:spPr>
          <c:marker>
            <c:symbol val="square"/>
            <c:size val="7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Data!$Q$24:$Q$25</c:f>
              <c:numCache>
                <c:formatCode>0</c:formatCode>
                <c:ptCount val="2"/>
                <c:pt idx="1">
                  <c:v>6666.66666666667</c:v>
                </c:pt>
              </c:numCache>
            </c:numRef>
          </c:xVal>
          <c:yVal>
            <c:numRef>
              <c:f>Data!$DK$24:$DK$25</c:f>
              <c:numCache>
                <c:formatCode>0.00</c:formatCode>
                <c:ptCount val="2"/>
                <c:pt idx="1">
                  <c:v>1.00985</c:v>
                </c:pt>
              </c:numCache>
            </c:numRef>
          </c:yVal>
          <c:smooth val="0"/>
        </c:ser>
        <c:ser>
          <c:idx val="10"/>
          <c:order val="9"/>
          <c:tx>
            <c:v>MF93-Sill4</c:v>
          </c:tx>
          <c:spPr>
            <a:ln w="28575">
              <a:noFill/>
            </a:ln>
          </c:spPr>
          <c:marker>
            <c:symbol val="square"/>
            <c:size val="7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Data!$Q$26:$Q$36</c:f>
              <c:numCache>
                <c:formatCode>0</c:formatCode>
                <c:ptCount val="11"/>
                <c:pt idx="1">
                  <c:v>5625.0</c:v>
                </c:pt>
                <c:pt idx="2">
                  <c:v>7871.794871794872</c:v>
                </c:pt>
                <c:pt idx="5">
                  <c:v>6405.693950177935</c:v>
                </c:pt>
                <c:pt idx="8">
                  <c:v>3000.0</c:v>
                </c:pt>
                <c:pt idx="9">
                  <c:v>3800.0</c:v>
                </c:pt>
                <c:pt idx="10">
                  <c:v>1272.727272727273</c:v>
                </c:pt>
              </c:numCache>
            </c:numRef>
          </c:xVal>
          <c:yVal>
            <c:numRef>
              <c:f>Data!$DK$26:$DK$36</c:f>
              <c:numCache>
                <c:formatCode>0.00</c:formatCode>
                <c:ptCount val="11"/>
                <c:pt idx="0">
                  <c:v>0.684</c:v>
                </c:pt>
                <c:pt idx="1">
                  <c:v>0.339466666666667</c:v>
                </c:pt>
                <c:pt idx="2">
                  <c:v>0.329374592833876</c:v>
                </c:pt>
                <c:pt idx="4">
                  <c:v>5.061599999999999</c:v>
                </c:pt>
                <c:pt idx="5">
                  <c:v>1.798666666666667</c:v>
                </c:pt>
                <c:pt idx="7">
                  <c:v>2.128</c:v>
                </c:pt>
                <c:pt idx="8">
                  <c:v>4.473142857142857</c:v>
                </c:pt>
                <c:pt idx="9">
                  <c:v>3.319199999999999</c:v>
                </c:pt>
                <c:pt idx="10">
                  <c:v>13.76685714285714</c:v>
                </c:pt>
              </c:numCache>
            </c:numRef>
          </c:yVal>
          <c:smooth val="0"/>
        </c:ser>
        <c:ser>
          <c:idx val="2"/>
          <c:order val="10"/>
          <c:tx>
            <c:v>line</c:v>
          </c:tx>
          <c:spPr>
            <a:ln w="508000">
              <a:solidFill>
                <a:srgbClr val="CCFFCC"/>
              </a:solidFill>
            </a:ln>
          </c:spPr>
          <c:marker>
            <c:symbol val="none"/>
          </c:marker>
          <c:xVal>
            <c:numRef>
              <c:f>Data!$Q$108:$Q$109</c:f>
              <c:numCache>
                <c:formatCode>General</c:formatCode>
                <c:ptCount val="2"/>
                <c:pt idx="0">
                  <c:v>2500.0</c:v>
                </c:pt>
                <c:pt idx="1">
                  <c:v>2500.0</c:v>
                </c:pt>
              </c:numCache>
            </c:numRef>
          </c:xVal>
          <c:yVal>
            <c:numRef>
              <c:f>Data!$DK$108:$DK$109</c:f>
              <c:numCache>
                <c:formatCode>General</c:formatCode>
                <c:ptCount val="2"/>
                <c:pt idx="0">
                  <c:v>0.0</c:v>
                </c:pt>
                <c:pt idx="1">
                  <c:v>40.0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57964328"/>
        <c:axId val="-2057958248"/>
      </c:scatterChart>
      <c:valAx>
        <c:axId val="-2057964328"/>
        <c:scaling>
          <c:orientation val="minMax"/>
          <c:max val="10000.0"/>
          <c:min val="0.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S/Se</a:t>
                </a:r>
              </a:p>
            </c:rich>
          </c:tx>
          <c:layout>
            <c:manualLayout>
              <c:xMode val="edge"/>
              <c:yMode val="edge"/>
              <c:x val="0.431724115398438"/>
              <c:y val="0.927601728355384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-2057958248"/>
        <c:crossesAt val="0.01"/>
        <c:crossBetween val="midCat"/>
        <c:majorUnit val="2000.0"/>
      </c:valAx>
      <c:valAx>
        <c:axId val="-2057958248"/>
        <c:scaling>
          <c:orientation val="minMax"/>
          <c:max val="35.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Cu (100) (wt%)</a:t>
                </a:r>
              </a:p>
            </c:rich>
          </c:tx>
          <c:layout>
            <c:manualLayout>
              <c:xMode val="edge"/>
              <c:yMode val="edge"/>
              <c:x val="0.00827588460156173"/>
              <c:y val="0.368778366989841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-2057964328"/>
        <c:crossesAt val="0.1"/>
        <c:crossBetween val="midCat"/>
      </c:valAx>
      <c:spPr>
        <a:solidFill>
          <a:srgbClr val="FFFFFF"/>
        </a:solidFill>
        <a:ln w="25400">
          <a:solidFill>
            <a:srgbClr val="000000"/>
          </a:solidFill>
          <a:prstDash val="solid"/>
        </a:ln>
      </c:spPr>
    </c:plotArea>
    <c:legend>
      <c:legendPos val="r"/>
      <c:legendEntry>
        <c:idx val="10"/>
        <c:delete val="1"/>
      </c:legendEntry>
      <c:layout>
        <c:manualLayout>
          <c:xMode val="edge"/>
          <c:yMode val="edge"/>
          <c:x val="0.853793141002603"/>
          <c:y val="0.305429856982163"/>
          <c:w val="0.144920569173016"/>
          <c:h val="0.581609960056528"/>
        </c:manualLayout>
      </c:layout>
      <c:overlay val="0"/>
      <c:spPr>
        <a:solidFill>
          <a:srgbClr val="FFFFFF"/>
        </a:solidFill>
        <a:ln w="25400">
          <a:noFill/>
        </a:ln>
      </c:sp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0.13108</cdr:x>
      <cdr:y>0.08306</cdr:y>
    </cdr:from>
    <cdr:to>
      <cdr:x>0.76961</cdr:x>
      <cdr:y>0.86645</cdr:y>
    </cdr:to>
    <cdr:cxnSp macro="">
      <cdr:nvCxnSpPr>
        <cdr:cNvPr id="3" name="Straight Connector 2"/>
        <cdr:cNvCxnSpPr/>
      </cdr:nvCxnSpPr>
      <cdr:spPr bwMode="auto">
        <a:xfrm xmlns:a="http://schemas.openxmlformats.org/drawingml/2006/main" flipV="1">
          <a:off x="1206043" y="465970"/>
          <a:ext cx="5874892" cy="4394752"/>
        </a:xfrm>
        <a:prstGeom xmlns:a="http://schemas.openxmlformats.org/drawingml/2006/main" prst="line">
          <a:avLst/>
        </a:prstGeom>
        <a:solidFill xmlns:a="http://schemas.openxmlformats.org/drawingml/2006/main">
          <a:srgbClr xmlns:mc="http://schemas.openxmlformats.org/markup-compatibility/2006" xmlns:a14="http://schemas.microsoft.com/office/drawing/2010/main" val="FFFFFF" mc:Ignorable="a14" a14:legacySpreadsheetColorIndex="9"/>
        </a:solidFill>
        <a:ln xmlns:a="http://schemas.openxmlformats.org/drawingml/2006/main" w="9525" cap="flat" cmpd="sng" algn="ctr">
          <a:solidFill>
            <a:schemeClr val="tx1"/>
          </a:solidFill>
          <a:prstDash val="dash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cdr:spPr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0.18621</cdr:x>
      <cdr:y>0.76923</cdr:y>
    </cdr:from>
    <cdr:to>
      <cdr:x>0.28552</cdr:x>
      <cdr:y>0.93213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14500" y="43180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i="1"/>
            <a:t>PGE-Depleted</a:t>
          </a:r>
        </a:p>
      </cdr:txBody>
    </cdr:sp>
  </cdr:relSizeAnchor>
  <cdr:relSizeAnchor xmlns:cdr="http://schemas.openxmlformats.org/drawingml/2006/chartDrawing">
    <cdr:from>
      <cdr:x>0.19034</cdr:x>
      <cdr:y>0.12443</cdr:y>
    </cdr:from>
    <cdr:to>
      <cdr:x>0.28966</cdr:x>
      <cdr:y>0.28733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752600" y="6985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i="1"/>
            <a:t>PGE-Undepleted</a:t>
          </a:r>
        </a:p>
      </cdr:txBody>
    </cdr:sp>
  </cdr:relSizeAnchor>
  <cdr:relSizeAnchor xmlns:cdr="http://schemas.openxmlformats.org/drawingml/2006/chartDrawing">
    <cdr:from>
      <cdr:x>0.24138</cdr:x>
      <cdr:y>0.22398</cdr:y>
    </cdr:from>
    <cdr:to>
      <cdr:x>0.63172</cdr:x>
      <cdr:y>0.52036</cdr:y>
    </cdr:to>
    <cdr:cxnSp macro="">
      <cdr:nvCxnSpPr>
        <cdr:cNvPr id="5" name="Straight Arrow Connector 4"/>
        <cdr:cNvCxnSpPr/>
      </cdr:nvCxnSpPr>
      <cdr:spPr bwMode="auto">
        <a:xfrm xmlns:a="http://schemas.openxmlformats.org/drawingml/2006/main" flipH="1">
          <a:off x="2222500" y="1257300"/>
          <a:ext cx="3594100" cy="1663700"/>
        </a:xfrm>
        <a:prstGeom xmlns:a="http://schemas.openxmlformats.org/drawingml/2006/main" prst="straightConnector1">
          <a:avLst/>
        </a:prstGeom>
        <a:solidFill xmlns:a="http://schemas.openxmlformats.org/drawingml/2006/main">
          <a:srgbClr xmlns:mc="http://schemas.openxmlformats.org/markup-compatibility/2006" xmlns:a14="http://schemas.microsoft.com/office/drawing/2010/main" val="FFFFFF" mc:Ignorable="a14" a14:legacySpreadsheetColorIndex="9"/>
        </a:solidFill>
        <a:ln xmlns:a="http://schemas.openxmlformats.org/drawingml/2006/main" w="9525" cap="flat" cmpd="sng" algn="ctr">
          <a:solidFill>
            <a:srgbClr val="FF0000"/>
          </a:solidFill>
          <a:prstDash val="solid"/>
          <a:round/>
          <a:headEnd type="arrow"/>
          <a:tailEnd type="arrow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cdr:spPr>
    </cdr:cxnSp>
  </cdr:relSizeAnchor>
  <cdr:relSizeAnchor xmlns:cdr="http://schemas.openxmlformats.org/drawingml/2006/chartDrawing">
    <cdr:from>
      <cdr:x>0.37655</cdr:x>
      <cdr:y>0.319</cdr:y>
    </cdr:from>
    <cdr:to>
      <cdr:x>0.47586</cdr:x>
      <cdr:y>0.4819</cdr:y>
    </cdr:to>
    <cdr:sp macro="" textlink="">
      <cdr:nvSpPr>
        <cdr:cNvPr id="7" name="TextBox 6"/>
        <cdr:cNvSpPr txBox="1"/>
      </cdr:nvSpPr>
      <cdr:spPr>
        <a:xfrm xmlns:a="http://schemas.openxmlformats.org/drawingml/2006/main" rot="19950083">
          <a:off x="3467100" y="179070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>
              <a:solidFill>
                <a:srgbClr val="FF0000"/>
              </a:solidFill>
            </a:rPr>
            <a:t>Variable</a:t>
          </a:r>
          <a:r>
            <a:rPr lang="en-US" sz="1400" baseline="0">
              <a:solidFill>
                <a:srgbClr val="FF0000"/>
              </a:solidFill>
            </a:rPr>
            <a:t> R Factors</a:t>
          </a:r>
          <a:endParaRPr lang="en-US" sz="140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0.4731</cdr:x>
      <cdr:y>0.5362</cdr:y>
    </cdr:from>
    <cdr:to>
      <cdr:x>0.56276</cdr:x>
      <cdr:y>0.8371</cdr:y>
    </cdr:to>
    <cdr:cxnSp macro="">
      <cdr:nvCxnSpPr>
        <cdr:cNvPr id="9" name="Straight Arrow Connector 8"/>
        <cdr:cNvCxnSpPr/>
      </cdr:nvCxnSpPr>
      <cdr:spPr bwMode="auto">
        <a:xfrm xmlns:a="http://schemas.openxmlformats.org/drawingml/2006/main" flipH="1">
          <a:off x="4356100" y="3009900"/>
          <a:ext cx="825500" cy="1689100"/>
        </a:xfrm>
        <a:prstGeom xmlns:a="http://schemas.openxmlformats.org/drawingml/2006/main" prst="straightConnector1">
          <a:avLst/>
        </a:prstGeom>
        <a:solidFill xmlns:a="http://schemas.openxmlformats.org/drawingml/2006/main">
          <a:srgbClr xmlns:mc="http://schemas.openxmlformats.org/markup-compatibility/2006" xmlns:a14="http://schemas.microsoft.com/office/drawing/2010/main" val="FFFFFF" mc:Ignorable="a14" a14:legacySpreadsheetColorIndex="9"/>
        </a:solidFill>
        <a:ln xmlns:a="http://schemas.openxmlformats.org/drawingml/2006/main" w="28575" cap="flat" cmpd="sng" algn="ctr">
          <a:solidFill>
            <a:srgbClr val="008000"/>
          </a:solidFill>
          <a:prstDash val="solid"/>
          <a:round/>
          <a:headEnd type="none" w="med" len="med"/>
          <a:tailEnd type="arrow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cdr:spPr>
    </cdr:cxnSp>
  </cdr:relSizeAnchor>
  <cdr:relSizeAnchor xmlns:cdr="http://schemas.openxmlformats.org/drawingml/2006/chartDrawing">
    <cdr:from>
      <cdr:x>0.50345</cdr:x>
      <cdr:y>0.71267</cdr:y>
    </cdr:from>
    <cdr:to>
      <cdr:x>0.60276</cdr:x>
      <cdr:y>0.87557</cdr:y>
    </cdr:to>
    <cdr:sp macro="" textlink="">
      <cdr:nvSpPr>
        <cdr:cNvPr id="10" name="TextBox 9"/>
        <cdr:cNvSpPr txBox="1"/>
      </cdr:nvSpPr>
      <cdr:spPr>
        <a:xfrm xmlns:a="http://schemas.openxmlformats.org/drawingml/2006/main" rot="17825663">
          <a:off x="4635500" y="400050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>
              <a:solidFill>
                <a:srgbClr val="008000"/>
              </a:solidFill>
            </a:rPr>
            <a:t>Sulphide</a:t>
          </a:r>
          <a:r>
            <a:rPr lang="en-US" sz="1600" baseline="0">
              <a:solidFill>
                <a:srgbClr val="008000"/>
              </a:solidFill>
            </a:rPr>
            <a:t> Depletion</a:t>
          </a:r>
          <a:endParaRPr lang="en-US" sz="1600">
            <a:solidFill>
              <a:srgbClr val="008000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0.2538</cdr:x>
      <cdr:y>0.33937</cdr:y>
    </cdr:from>
    <cdr:to>
      <cdr:x>0.35311</cdr:x>
      <cdr:y>0.50226</cdr:y>
    </cdr:to>
    <cdr:sp macro="" textlink="">
      <cdr:nvSpPr>
        <cdr:cNvPr id="2" name="TextBox 1"/>
        <cdr:cNvSpPr txBox="1"/>
      </cdr:nvSpPr>
      <cdr:spPr>
        <a:xfrm xmlns:a="http://schemas.openxmlformats.org/drawingml/2006/main" rot="16200000">
          <a:off x="2336849" y="1905004"/>
          <a:ext cx="914366" cy="9143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>
              <a:solidFill>
                <a:schemeClr val="accent4">
                  <a:lumMod val="75000"/>
                </a:schemeClr>
              </a:solidFill>
            </a:rPr>
            <a:t>Mantle Cu/Pd</a:t>
          </a:r>
        </a:p>
      </cdr:txBody>
    </cdr:sp>
  </cdr:relSizeAnchor>
  <cdr:relSizeAnchor xmlns:cdr="http://schemas.openxmlformats.org/drawingml/2006/chartDrawing">
    <cdr:from>
      <cdr:x>0.55103</cdr:x>
      <cdr:y>0.72398</cdr:y>
    </cdr:from>
    <cdr:to>
      <cdr:x>0.65034</cdr:x>
      <cdr:y>0.88688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073650" y="40640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dirty="0" smtClean="0"/>
            <a:t>PGE Depletion</a:t>
          </a:r>
          <a:endParaRPr lang="en-US" sz="18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0.28898</cdr:x>
      <cdr:y>0.27199</cdr:y>
    </cdr:from>
    <cdr:to>
      <cdr:x>0.38836</cdr:x>
      <cdr:y>0.43498</cdr:y>
    </cdr:to>
    <cdr:sp macro="" textlink="">
      <cdr:nvSpPr>
        <cdr:cNvPr id="2" name="TextBox 1"/>
        <cdr:cNvSpPr txBox="1"/>
      </cdr:nvSpPr>
      <cdr:spPr>
        <a:xfrm xmlns:a="http://schemas.openxmlformats.org/drawingml/2006/main" rot="16200000">
          <a:off x="2658777" y="152582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/>
            <a:t>Mantle</a:t>
          </a:r>
        </a:p>
      </cdr:txBody>
    </cdr:sp>
  </cdr:relSizeAnchor>
  <cdr:relSizeAnchor xmlns:cdr="http://schemas.openxmlformats.org/drawingml/2006/chartDrawing">
    <cdr:from>
      <cdr:x>0.39325</cdr:x>
      <cdr:y>0.65961</cdr:y>
    </cdr:from>
    <cdr:to>
      <cdr:x>0.714</cdr:x>
      <cdr:y>0.65961</cdr:y>
    </cdr:to>
    <cdr:cxnSp macro="">
      <cdr:nvCxnSpPr>
        <cdr:cNvPr id="4" name="Straight Arrow Connector 3"/>
        <cdr:cNvCxnSpPr/>
      </cdr:nvCxnSpPr>
      <cdr:spPr bwMode="auto">
        <a:xfrm xmlns:a="http://schemas.openxmlformats.org/drawingml/2006/main">
          <a:off x="3618129" y="3700360"/>
          <a:ext cx="2951152" cy="0"/>
        </a:xfrm>
        <a:prstGeom xmlns:a="http://schemas.openxmlformats.org/drawingml/2006/main" prst="straightConnector1">
          <a:avLst/>
        </a:prstGeom>
        <a:solidFill xmlns:a="http://schemas.openxmlformats.org/drawingml/2006/main">
          <a:srgbClr xmlns:mc="http://schemas.openxmlformats.org/markup-compatibility/2006" xmlns:a14="http://schemas.microsoft.com/office/drawing/2010/main" val="FFFFFF" mc:Ignorable="a14" a14:legacySpreadsheetColorIndex="9"/>
        </a:solidFill>
        <a:ln xmlns:a="http://schemas.openxmlformats.org/drawingml/2006/main" w="28575" cap="flat" cmpd="sng" algn="ctr">
          <a:solidFill>
            <a:srgbClr val="FF0000"/>
          </a:solidFill>
          <a:prstDash val="solid"/>
          <a:round/>
          <a:headEnd type="none" w="med" len="med"/>
          <a:tailEnd type="arrow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cdr:spPr>
    </cdr:cxnSp>
  </cdr:relSizeAnchor>
  <cdr:relSizeAnchor xmlns:cdr="http://schemas.openxmlformats.org/drawingml/2006/chartDrawing">
    <cdr:from>
      <cdr:x>0.56703</cdr:x>
      <cdr:y>0.59283</cdr:y>
    </cdr:from>
    <cdr:to>
      <cdr:x>0.66642</cdr:x>
      <cdr:y>0.75583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217050" y="332575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>
              <a:solidFill>
                <a:srgbClr val="FF0000"/>
              </a:solidFill>
            </a:rPr>
            <a:t>Crustal</a:t>
          </a:r>
          <a:r>
            <a:rPr lang="en-US" sz="1800" baseline="0">
              <a:solidFill>
                <a:srgbClr val="FF0000"/>
              </a:solidFill>
            </a:rPr>
            <a:t> Sulphur</a:t>
          </a:r>
          <a:endParaRPr lang="en-US" sz="1800">
            <a:solidFill>
              <a:srgbClr val="FF0000"/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0.32828</cdr:x>
      <cdr:y>0.25792</cdr:y>
    </cdr:from>
    <cdr:to>
      <cdr:x>0.42759</cdr:x>
      <cdr:y>0.42081</cdr:y>
    </cdr:to>
    <cdr:sp macro="" textlink="">
      <cdr:nvSpPr>
        <cdr:cNvPr id="2" name="TextBox 1"/>
        <cdr:cNvSpPr txBox="1"/>
      </cdr:nvSpPr>
      <cdr:spPr>
        <a:xfrm xmlns:a="http://schemas.openxmlformats.org/drawingml/2006/main" rot="16200000">
          <a:off x="3022600" y="14478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>
              <a:solidFill>
                <a:schemeClr val="tx1"/>
              </a:solidFill>
            </a:rPr>
            <a:t>Mantle</a:t>
          </a:r>
        </a:p>
      </cdr:txBody>
    </cdr:sp>
  </cdr:relSizeAnchor>
  <cdr:relSizeAnchor xmlns:cdr="http://schemas.openxmlformats.org/drawingml/2006/chartDrawing">
    <cdr:from>
      <cdr:x>0.48828</cdr:x>
      <cdr:y>0.62443</cdr:y>
    </cdr:from>
    <cdr:to>
      <cdr:x>0.58759</cdr:x>
      <cdr:y>0.78733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495800" y="35052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b="1">
              <a:solidFill>
                <a:srgbClr val="FF0000"/>
              </a:solidFill>
            </a:rPr>
            <a:t>Crustal</a:t>
          </a:r>
          <a:r>
            <a:rPr lang="en-US" sz="1800" b="1" baseline="0">
              <a:solidFill>
                <a:srgbClr val="FF0000"/>
              </a:solidFill>
            </a:rPr>
            <a:t> contamination</a:t>
          </a:r>
          <a:endParaRPr lang="en-US" sz="1800" b="1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0.49793</cdr:x>
      <cdr:y>0.59955</cdr:y>
    </cdr:from>
    <cdr:to>
      <cdr:x>0.74897</cdr:x>
      <cdr:y>0.59955</cdr:y>
    </cdr:to>
    <cdr:cxnSp macro="">
      <cdr:nvCxnSpPr>
        <cdr:cNvPr id="5" name="Straight Arrow Connector 4"/>
        <cdr:cNvCxnSpPr/>
      </cdr:nvCxnSpPr>
      <cdr:spPr bwMode="auto">
        <a:xfrm xmlns:a="http://schemas.openxmlformats.org/drawingml/2006/main">
          <a:off x="4584700" y="3365500"/>
          <a:ext cx="2311400" cy="0"/>
        </a:xfrm>
        <a:prstGeom xmlns:a="http://schemas.openxmlformats.org/drawingml/2006/main" prst="straightConnector1">
          <a:avLst/>
        </a:prstGeom>
        <a:solidFill xmlns:a="http://schemas.openxmlformats.org/drawingml/2006/main">
          <a:srgbClr xmlns:mc="http://schemas.openxmlformats.org/markup-compatibility/2006" xmlns:a14="http://schemas.microsoft.com/office/drawing/2010/main" val="FFFFFF" mc:Ignorable="a14" a14:legacySpreadsheetColorIndex="9"/>
        </a:solidFill>
        <a:ln xmlns:a="http://schemas.openxmlformats.org/drawingml/2006/main" w="38100" cap="flat" cmpd="sng" algn="ctr">
          <a:solidFill>
            <a:srgbClr val="FF0000"/>
          </a:solidFill>
          <a:prstDash val="solid"/>
          <a:round/>
          <a:headEnd type="none" w="med" len="med"/>
          <a:tailEnd type="arrow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cdr:spPr>
    </cdr:cxn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0.1592</cdr:x>
      <cdr:y>0.14658</cdr:y>
    </cdr:from>
    <cdr:to>
      <cdr:x>0.25879</cdr:x>
      <cdr:y>0.30958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61869" y="82230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/>
            <a:t>Primitive</a:t>
          </a:r>
          <a:r>
            <a:rPr lang="en-US" sz="1400" baseline="0"/>
            <a:t> Magma</a:t>
          </a:r>
          <a:endParaRPr lang="en-US" sz="1400"/>
        </a:p>
      </cdr:txBody>
    </cdr:sp>
  </cdr:relSizeAnchor>
  <cdr:relSizeAnchor xmlns:cdr="http://schemas.openxmlformats.org/drawingml/2006/chartDrawing">
    <cdr:from>
      <cdr:x>0.1602</cdr:x>
      <cdr:y>0.10749</cdr:y>
    </cdr:from>
    <cdr:to>
      <cdr:x>0.16617</cdr:x>
      <cdr:y>0.22313</cdr:y>
    </cdr:to>
    <cdr:cxnSp macro="">
      <cdr:nvCxnSpPr>
        <cdr:cNvPr id="4" name="Straight Arrow Connector 3"/>
        <cdr:cNvCxnSpPr/>
      </cdr:nvCxnSpPr>
      <cdr:spPr bwMode="auto">
        <a:xfrm xmlns:a="http://schemas.openxmlformats.org/drawingml/2006/main" flipH="1" flipV="1">
          <a:off x="1471007" y="603022"/>
          <a:ext cx="54820" cy="648705"/>
        </a:xfrm>
        <a:prstGeom xmlns:a="http://schemas.openxmlformats.org/drawingml/2006/main" prst="straightConnector1">
          <a:avLst/>
        </a:prstGeom>
        <a:solidFill xmlns:a="http://schemas.openxmlformats.org/drawingml/2006/main">
          <a:srgbClr xmlns:mc="http://schemas.openxmlformats.org/markup-compatibility/2006" xmlns:a14="http://schemas.microsoft.com/office/drawing/2010/main" val="FFFFFF" mc:Ignorable="a14" a14:legacySpreadsheetColorIndex="9"/>
        </a:solidFill>
        <a:ln xmlns:a="http://schemas.openxmlformats.org/drawingml/2006/main" w="9525" cap="flat" cmpd="sng" algn="ctr">
          <a:solidFill>
            <a:srgbClr xmlns:mc="http://schemas.openxmlformats.org/markup-compatibility/2006" xmlns:a14="http://schemas.microsoft.com/office/drawing/2010/main" val="000000" mc:Ignorable="a14" a14:legacySpreadsheetColorIndex="64"/>
          </a:solidFill>
          <a:prstDash val="solid"/>
          <a:round/>
          <a:headEnd type="none" w="med" len="med"/>
          <a:tailEnd type="arrow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cdr:spPr>
    </cdr:cxnSp>
  </cdr:relSizeAnchor>
  <cdr:relSizeAnchor xmlns:cdr="http://schemas.openxmlformats.org/drawingml/2006/chartDrawing">
    <cdr:from>
      <cdr:x>0.65075</cdr:x>
      <cdr:y>0.79642</cdr:y>
    </cdr:from>
    <cdr:to>
      <cdr:x>0.77413</cdr:x>
      <cdr:y>0.82248</cdr:y>
    </cdr:to>
    <cdr:cxnSp macro="">
      <cdr:nvCxnSpPr>
        <cdr:cNvPr id="6" name="Straight Arrow Connector 5"/>
        <cdr:cNvCxnSpPr/>
      </cdr:nvCxnSpPr>
      <cdr:spPr bwMode="auto">
        <a:xfrm xmlns:a="http://schemas.openxmlformats.org/drawingml/2006/main">
          <a:off x="5975396" y="4467842"/>
          <a:ext cx="1132949" cy="146187"/>
        </a:xfrm>
        <a:prstGeom xmlns:a="http://schemas.openxmlformats.org/drawingml/2006/main" prst="straightConnector1">
          <a:avLst/>
        </a:prstGeom>
        <a:solidFill xmlns:a="http://schemas.openxmlformats.org/drawingml/2006/main">
          <a:srgbClr xmlns:mc="http://schemas.openxmlformats.org/markup-compatibility/2006" xmlns:a14="http://schemas.microsoft.com/office/drawing/2010/main" val="FFFFFF" mc:Ignorable="a14" a14:legacySpreadsheetColorIndex="9"/>
        </a:solidFill>
        <a:ln xmlns:a="http://schemas.openxmlformats.org/drawingml/2006/main" w="9525" cap="flat" cmpd="sng" algn="ctr">
          <a:solidFill>
            <a:srgbClr xmlns:mc="http://schemas.openxmlformats.org/markup-compatibility/2006" xmlns:a14="http://schemas.microsoft.com/office/drawing/2010/main" val="000000" mc:Ignorable="a14" a14:legacySpreadsheetColorIndex="64"/>
          </a:solidFill>
          <a:prstDash val="solid"/>
          <a:round/>
          <a:headEnd type="none" w="med" len="med"/>
          <a:tailEnd type="arrow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cdr:spPr>
    </cdr:cxnSp>
  </cdr:relSizeAnchor>
  <cdr:relSizeAnchor xmlns:cdr="http://schemas.openxmlformats.org/drawingml/2006/chartDrawing">
    <cdr:from>
      <cdr:x>0.61095</cdr:x>
      <cdr:y>0.73127</cdr:y>
    </cdr:from>
    <cdr:to>
      <cdr:x>0.71053</cdr:x>
      <cdr:y>0.89427</cdr:y>
    </cdr:to>
    <cdr:sp macro="" textlink="">
      <cdr:nvSpPr>
        <cdr:cNvPr id="7" name="TextBox 6"/>
        <cdr:cNvSpPr txBox="1"/>
      </cdr:nvSpPr>
      <cdr:spPr>
        <a:xfrm xmlns:a="http://schemas.openxmlformats.org/drawingml/2006/main" rot="356137">
          <a:off x="5609929" y="410237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/>
            <a:t>Crustal contaminant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7024D3-54C5-6F4E-8DC8-FB4261083F2E}" type="datetimeFigureOut">
              <a:rPr lang="en-US" smtClean="0"/>
              <a:t>19/10/14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622AD-647F-9F48-816B-B923EC45D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2018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68C3B-A87D-D94C-9863-E84D3E2E9A8F}" type="datetimeFigureOut">
              <a:rPr lang="en-US" smtClean="0"/>
              <a:t>19/10/14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A61D4C-363C-1F43-BF28-9EF63E587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186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98BD24-C7CD-6A43-9F7F-D092A1CB3DD1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4423" eaLnBrk="0" hangingPunct="0">
              <a:defRPr>
                <a:solidFill>
                  <a:schemeClr val="tx1"/>
                </a:solidFill>
                <a:latin typeface="Frutiger LT Pro 55 Roman" charset="0"/>
                <a:ea typeface="ＭＳ Ｐゴシック" charset="0"/>
                <a:cs typeface="Arial" charset="0"/>
              </a:defRPr>
            </a:lvl1pPr>
            <a:lvl2pPr marL="685817" indent="-263776" defTabSz="914423" eaLnBrk="0" hangingPunct="0">
              <a:defRPr>
                <a:solidFill>
                  <a:schemeClr val="tx1"/>
                </a:solidFill>
                <a:latin typeface="Frutiger LT Pro 55 Roman" charset="0"/>
                <a:ea typeface="Arial" charset="0"/>
                <a:cs typeface="Arial" charset="0"/>
              </a:defRPr>
            </a:lvl2pPr>
            <a:lvl3pPr marL="1055103" indent="-211021" defTabSz="914423" eaLnBrk="0" hangingPunct="0">
              <a:defRPr>
                <a:solidFill>
                  <a:schemeClr val="tx1"/>
                </a:solidFill>
                <a:latin typeface="Frutiger LT Pro 55 Roman" charset="0"/>
                <a:ea typeface="Arial" charset="0"/>
                <a:cs typeface="Arial" charset="0"/>
              </a:defRPr>
            </a:lvl3pPr>
            <a:lvl4pPr marL="1477145" indent="-211021" defTabSz="914423" eaLnBrk="0" hangingPunct="0">
              <a:defRPr>
                <a:solidFill>
                  <a:schemeClr val="tx1"/>
                </a:solidFill>
                <a:latin typeface="Frutiger LT Pro 55 Roman" charset="0"/>
                <a:ea typeface="Arial" charset="0"/>
                <a:cs typeface="Arial" charset="0"/>
              </a:defRPr>
            </a:lvl4pPr>
            <a:lvl5pPr marL="1899186" indent="-211021" defTabSz="914423" eaLnBrk="0" hangingPunct="0">
              <a:defRPr>
                <a:solidFill>
                  <a:schemeClr val="tx1"/>
                </a:solidFill>
                <a:latin typeface="Frutiger LT Pro 55 Roman" charset="0"/>
                <a:ea typeface="Arial" charset="0"/>
                <a:cs typeface="Arial" charset="0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Pro 55 Roman" charset="0"/>
                <a:ea typeface="Arial" charset="0"/>
                <a:cs typeface="Arial" charset="0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Pro 55 Roman" charset="0"/>
                <a:ea typeface="Arial" charset="0"/>
                <a:cs typeface="Arial" charset="0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Pro 55 Roman" charset="0"/>
                <a:ea typeface="Arial" charset="0"/>
                <a:cs typeface="Arial" charset="0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Pro 55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7681BEA-CD44-164F-A7C6-4447E1CBD088}" type="slidenum">
              <a:rPr lang="en-AU">
                <a:latin typeface="Arial" charset="0"/>
              </a:rPr>
              <a:pPr eaLnBrk="1" hangingPunct="1"/>
              <a:t>7</a:t>
            </a:fld>
            <a:endParaRPr lang="en-AU">
              <a:latin typeface="Arial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027" y="4344357"/>
            <a:ext cx="5483946" cy="411316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61D4C-363C-1F43-BF28-9EF63E587C9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909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E900E3-E2A4-461C-8EE5-C165C0DBEDC6}" type="slidenum">
              <a:rPr lang="en-AU" smtClean="0"/>
              <a:t>46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50056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61D4C-363C-1F43-BF28-9EF63E587C9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295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19379-BB93-E248-82AF-0A273F095C5E}" type="datetimeFigureOut">
              <a:rPr lang="en-US" smtClean="0"/>
              <a:t>19/10/14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4A00A-0506-D448-BE59-C203FE2ED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735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19379-BB93-E248-82AF-0A273F095C5E}" type="datetimeFigureOut">
              <a:rPr lang="en-US" smtClean="0"/>
              <a:t>19/10/14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4A00A-0506-D448-BE59-C203FE2ED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287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19379-BB93-E248-82AF-0A273F095C5E}" type="datetimeFigureOut">
              <a:rPr lang="en-US" smtClean="0"/>
              <a:t>19/10/14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4A00A-0506-D448-BE59-C203FE2ED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630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5898E-9CF5-4341-8452-3E3DF07D29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379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19379-BB93-E248-82AF-0A273F095C5E}" type="datetimeFigureOut">
              <a:rPr lang="en-US" smtClean="0"/>
              <a:t>19/10/14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4A00A-0506-D448-BE59-C203FE2ED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74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19379-BB93-E248-82AF-0A273F095C5E}" type="datetimeFigureOut">
              <a:rPr lang="en-US" smtClean="0"/>
              <a:t>19/10/14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4A00A-0506-D448-BE59-C203FE2ED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561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19379-BB93-E248-82AF-0A273F095C5E}" type="datetimeFigureOut">
              <a:rPr lang="en-US" smtClean="0"/>
              <a:t>19/10/14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4A00A-0506-D448-BE59-C203FE2ED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395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19379-BB93-E248-82AF-0A273F095C5E}" type="datetimeFigureOut">
              <a:rPr lang="en-US" smtClean="0"/>
              <a:t>19/10/14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4A00A-0506-D448-BE59-C203FE2ED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552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19379-BB93-E248-82AF-0A273F095C5E}" type="datetimeFigureOut">
              <a:rPr lang="en-US" smtClean="0"/>
              <a:t>19/10/14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4A00A-0506-D448-BE59-C203FE2ED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81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19379-BB93-E248-82AF-0A273F095C5E}" type="datetimeFigureOut">
              <a:rPr lang="en-US" smtClean="0"/>
              <a:t>19/10/14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4A00A-0506-D448-BE59-C203FE2ED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805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19379-BB93-E248-82AF-0A273F095C5E}" type="datetimeFigureOut">
              <a:rPr lang="en-US" smtClean="0"/>
              <a:t>19/10/14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4A00A-0506-D448-BE59-C203FE2ED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175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19379-BB93-E248-82AF-0A273F095C5E}" type="datetimeFigureOut">
              <a:rPr lang="en-US" smtClean="0"/>
              <a:t>19/10/14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4A00A-0506-D448-BE59-C203FE2ED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172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19379-BB93-E248-82AF-0A273F095C5E}" type="datetimeFigureOut">
              <a:rPr lang="en-US" smtClean="0"/>
              <a:t>19/10/14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4A00A-0506-D448-BE59-C203FE2ED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511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chart" Target="../charts/char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1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1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583" y="269381"/>
            <a:ext cx="8762331" cy="1731738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A Geochemical study of magmatic Ni-Cu-PGE sulphide mineralization in mafic sills at Melba Flats, Western Tasmania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10883" y="3271059"/>
            <a:ext cx="599815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Reid R. Keays</a:t>
            </a:r>
          </a:p>
          <a:p>
            <a:pPr algn="ctr"/>
            <a:endParaRPr lang="en-US" sz="2400" i="1" dirty="0" smtClean="0"/>
          </a:p>
          <a:p>
            <a:pPr algn="ctr"/>
            <a:r>
              <a:rPr lang="en-US" sz="2400" dirty="0" smtClean="0"/>
              <a:t>School of Earth, Atmosphere and Environment</a:t>
            </a:r>
          </a:p>
          <a:p>
            <a:pPr algn="ctr"/>
            <a:r>
              <a:rPr lang="en-US" sz="2400" dirty="0" smtClean="0"/>
              <a:t>Monash University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53949" y="6185615"/>
            <a:ext cx="1855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October 17, 2014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310232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58111" cy="673931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Ni </a:t>
            </a:r>
            <a:r>
              <a:rPr lang="en-US" sz="3200" dirty="0" err="1" smtClean="0">
                <a:solidFill>
                  <a:srgbClr val="0000FF"/>
                </a:solidFill>
              </a:rPr>
              <a:t>vs</a:t>
            </a:r>
            <a:r>
              <a:rPr lang="en-US" sz="3200" dirty="0" smtClean="0">
                <a:solidFill>
                  <a:srgbClr val="0000FF"/>
                </a:solidFill>
              </a:rPr>
              <a:t> Depth in MF-23 Sill 2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1814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There are four Ni peaks in this intersection that were produced by massive </a:t>
            </a:r>
            <a:r>
              <a:rPr lang="en-US" dirty="0" smtClean="0">
                <a:solidFill>
                  <a:srgbClr val="FF0000"/>
                </a:solidFill>
              </a:rPr>
              <a:t>sulphide aggregates and veins</a:t>
            </a:r>
          </a:p>
          <a:p>
            <a:r>
              <a:rPr lang="en-US" dirty="0" smtClean="0"/>
              <a:t>This provides additional strong evidence that the </a:t>
            </a:r>
            <a:r>
              <a:rPr lang="en-US" dirty="0" err="1" smtClean="0"/>
              <a:t>sulphides</a:t>
            </a:r>
            <a:r>
              <a:rPr lang="en-US" dirty="0" smtClean="0"/>
              <a:t> were </a:t>
            </a:r>
            <a:r>
              <a:rPr lang="en-US" dirty="0" smtClean="0">
                <a:solidFill>
                  <a:srgbClr val="FF0000"/>
                </a:solidFill>
              </a:rPr>
              <a:t>injected</a:t>
            </a:r>
            <a:r>
              <a:rPr lang="en-US" dirty="0" smtClean="0"/>
              <a:t> as immiscible sulphide liquids into the gabbros</a:t>
            </a:r>
          </a:p>
          <a:p>
            <a:r>
              <a:rPr lang="en-US" dirty="0" smtClean="0"/>
              <a:t>These sulphide melt may have been injected from </a:t>
            </a:r>
            <a:r>
              <a:rPr lang="en-US" dirty="0" smtClean="0">
                <a:solidFill>
                  <a:srgbClr val="FF0000"/>
                </a:solidFill>
              </a:rPr>
              <a:t>below </a:t>
            </a:r>
            <a:r>
              <a:rPr lang="en-US" dirty="0" smtClean="0"/>
              <a:t>or by </a:t>
            </a:r>
            <a:r>
              <a:rPr lang="en-US" dirty="0" smtClean="0">
                <a:solidFill>
                  <a:srgbClr val="FF0000"/>
                </a:solidFill>
              </a:rPr>
              <a:t>backward flow </a:t>
            </a:r>
            <a:endParaRPr lang="en-US" dirty="0"/>
          </a:p>
          <a:p>
            <a:r>
              <a:rPr lang="en-US" dirty="0" smtClean="0"/>
              <a:t>It will be shown below that it is </a:t>
            </a:r>
            <a:r>
              <a:rPr lang="en-US" dirty="0" smtClean="0">
                <a:solidFill>
                  <a:srgbClr val="FF0000"/>
                </a:solidFill>
              </a:rPr>
              <a:t>unlikely</a:t>
            </a:r>
            <a:r>
              <a:rPr lang="en-US" dirty="0" smtClean="0"/>
              <a:t> that the mineralization is a product backward flow of sulphide melts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515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3762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Magma-type that formed the Melba Flats</a:t>
            </a:r>
            <a:br>
              <a:rPr lang="en-US" sz="3200" dirty="0" smtClean="0">
                <a:solidFill>
                  <a:srgbClr val="0000FF"/>
                </a:solidFill>
              </a:rPr>
            </a:br>
            <a:r>
              <a:rPr lang="en-US" sz="3200" dirty="0" smtClean="0">
                <a:solidFill>
                  <a:srgbClr val="0000FF"/>
                </a:solidFill>
              </a:rPr>
              <a:t>Ni-Cu-PGE </a:t>
            </a:r>
            <a:r>
              <a:rPr lang="en-US" sz="3200" dirty="0" err="1" smtClean="0">
                <a:solidFill>
                  <a:srgbClr val="0000FF"/>
                </a:solidFill>
              </a:rPr>
              <a:t>sulphides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An indication of the </a:t>
            </a:r>
            <a:r>
              <a:rPr lang="en-US" sz="2800" dirty="0" smtClean="0">
                <a:solidFill>
                  <a:srgbClr val="FF0000"/>
                </a:solidFill>
              </a:rPr>
              <a:t>magma type </a:t>
            </a:r>
            <a:r>
              <a:rPr lang="en-US" sz="2800" dirty="0" smtClean="0"/>
              <a:t>from which the higher grade Ni-Cu-PGE </a:t>
            </a:r>
            <a:r>
              <a:rPr lang="en-US" sz="2800" dirty="0" err="1" smtClean="0"/>
              <a:t>sulphides</a:t>
            </a:r>
            <a:r>
              <a:rPr lang="en-US" sz="2800" dirty="0" smtClean="0"/>
              <a:t> were formed is provided on a </a:t>
            </a:r>
            <a:r>
              <a:rPr lang="en-US" sz="2800" dirty="0" err="1" smtClean="0">
                <a:solidFill>
                  <a:srgbClr val="FF0000"/>
                </a:solidFill>
              </a:rPr>
              <a:t>scattergram</a:t>
            </a:r>
            <a:r>
              <a:rPr lang="en-US" sz="2800" dirty="0" smtClean="0"/>
              <a:t> of Pd/</a:t>
            </a:r>
            <a:r>
              <a:rPr lang="en-US" sz="2800" dirty="0" err="1" smtClean="0"/>
              <a:t>Ir</a:t>
            </a:r>
            <a:r>
              <a:rPr lang="en-US" sz="2800" dirty="0" smtClean="0"/>
              <a:t> </a:t>
            </a:r>
            <a:r>
              <a:rPr lang="en-US" sz="2800" dirty="0" err="1" smtClean="0"/>
              <a:t>vs</a:t>
            </a:r>
            <a:r>
              <a:rPr lang="en-US" sz="2800" dirty="0" smtClean="0"/>
              <a:t> Ni/Cu ratios</a:t>
            </a:r>
          </a:p>
          <a:p>
            <a:r>
              <a:rPr lang="en-US" sz="2800" dirty="0" smtClean="0"/>
              <a:t>These values are superimposed on the </a:t>
            </a:r>
            <a:r>
              <a:rPr lang="en-US" sz="2800" dirty="0" smtClean="0">
                <a:solidFill>
                  <a:srgbClr val="FF0000"/>
                </a:solidFill>
              </a:rPr>
              <a:t>discriminant diagram </a:t>
            </a:r>
            <a:r>
              <a:rPr lang="en-US" sz="2800" dirty="0" smtClean="0"/>
              <a:t>of Barnes (1990) that provides the fields occupied by rocks formed by different magma types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44954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10-14 at 4.18.18 P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6" y="0"/>
            <a:ext cx="8936606" cy="690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77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497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Pd/</a:t>
            </a:r>
            <a:r>
              <a:rPr lang="en-US" sz="3200" dirty="0" err="1" smtClean="0">
                <a:solidFill>
                  <a:srgbClr val="0000FF"/>
                </a:solidFill>
              </a:rPr>
              <a:t>Ir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vs</a:t>
            </a:r>
            <a:r>
              <a:rPr lang="en-US" sz="3200" dirty="0" smtClean="0">
                <a:solidFill>
                  <a:srgbClr val="0000FF"/>
                </a:solidFill>
              </a:rPr>
              <a:t> Ni/Cu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138" y="1015175"/>
            <a:ext cx="8443662" cy="5191805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The majority of the </a:t>
            </a:r>
            <a:r>
              <a:rPr lang="en-US" dirty="0" err="1" smtClean="0"/>
              <a:t>sulphides</a:t>
            </a:r>
            <a:r>
              <a:rPr lang="en-US" dirty="0" smtClean="0"/>
              <a:t> plot in the field of </a:t>
            </a:r>
            <a:r>
              <a:rPr lang="en-US" dirty="0" smtClean="0">
                <a:solidFill>
                  <a:srgbClr val="FF0000"/>
                </a:solidFill>
              </a:rPr>
              <a:t>high Mg </a:t>
            </a:r>
            <a:r>
              <a:rPr lang="en-US" dirty="0" err="1" smtClean="0">
                <a:solidFill>
                  <a:srgbClr val="FF0000"/>
                </a:solidFill>
              </a:rPr>
              <a:t>tholeiites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Hence, the ores were formed by a magma that had the same </a:t>
            </a:r>
            <a:r>
              <a:rPr lang="en-US" dirty="0" err="1" smtClean="0"/>
              <a:t>MgO</a:t>
            </a:r>
            <a:r>
              <a:rPr lang="en-US" dirty="0" smtClean="0"/>
              <a:t> content </a:t>
            </a:r>
            <a:r>
              <a:rPr lang="en-US" dirty="0" smtClean="0">
                <a:solidFill>
                  <a:srgbClr val="FF0000"/>
                </a:solidFill>
              </a:rPr>
              <a:t>(~12-13%) </a:t>
            </a:r>
            <a:r>
              <a:rPr lang="en-US" dirty="0" smtClean="0"/>
              <a:t>as that which the host rocks (Crawford and Keays, 2010)</a:t>
            </a:r>
          </a:p>
          <a:p>
            <a:r>
              <a:rPr lang="en-US" dirty="0" smtClean="0"/>
              <a:t>Magmas that have elevated </a:t>
            </a:r>
            <a:r>
              <a:rPr lang="en-US" dirty="0" err="1" smtClean="0"/>
              <a:t>MgO</a:t>
            </a:r>
            <a:r>
              <a:rPr lang="en-US" dirty="0" smtClean="0"/>
              <a:t> contents are generally </a:t>
            </a:r>
            <a:r>
              <a:rPr lang="en-US" dirty="0" smtClean="0">
                <a:solidFill>
                  <a:srgbClr val="FF0000"/>
                </a:solidFill>
              </a:rPr>
              <a:t>sulphide undersaturated </a:t>
            </a:r>
            <a:r>
              <a:rPr lang="en-US" dirty="0" smtClean="0"/>
              <a:t>and therefore undepleted in Ni, Cu and the PGE</a:t>
            </a:r>
          </a:p>
          <a:p>
            <a:r>
              <a:rPr lang="en-US" dirty="0" smtClean="0"/>
              <a:t>The three </a:t>
            </a:r>
            <a:r>
              <a:rPr lang="en-US" dirty="0" smtClean="0">
                <a:solidFill>
                  <a:srgbClr val="FF0000"/>
                </a:solidFill>
              </a:rPr>
              <a:t>MF 81A </a:t>
            </a:r>
            <a:r>
              <a:rPr lang="en-US" dirty="0" smtClean="0"/>
              <a:t>samples that lie outside the high Mg </a:t>
            </a:r>
            <a:r>
              <a:rPr lang="en-US" dirty="0" err="1" smtClean="0"/>
              <a:t>tholeiite</a:t>
            </a:r>
            <a:r>
              <a:rPr lang="en-US" dirty="0" smtClean="0"/>
              <a:t> field are massive </a:t>
            </a:r>
            <a:r>
              <a:rPr lang="en-US" dirty="0" err="1" smtClean="0"/>
              <a:t>sulphides</a:t>
            </a:r>
            <a:endParaRPr lang="en-US" dirty="0" smtClean="0"/>
          </a:p>
          <a:p>
            <a:pPr lvl="1"/>
            <a:r>
              <a:rPr lang="en-US" dirty="0" smtClean="0"/>
              <a:t>they have lost some Pd, Pt and Cu during fractionation of the sulphide melt that produced them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Symbols</a:t>
            </a:r>
            <a:r>
              <a:rPr lang="en-US" dirty="0" smtClean="0"/>
              <a:t>: red circles (MF 19 Assays); pink squares (MF 95); yellow circles (MF 81 A); green squares (MF 93-sill 1); sky blue squares (MF 93-sill 2); blue squares (MF 93-sill 3); orange squares (MF 93-sill 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894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72071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A note on fractionation of sulphide melts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495" y="1233012"/>
            <a:ext cx="8229600" cy="522337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Sulphide melts can undergo </a:t>
            </a:r>
            <a:r>
              <a:rPr lang="en-US" dirty="0" smtClean="0">
                <a:solidFill>
                  <a:srgbClr val="FF0000"/>
                </a:solidFill>
              </a:rPr>
              <a:t>fractionation</a:t>
            </a:r>
            <a:r>
              <a:rPr lang="en-US" dirty="0" smtClean="0"/>
              <a:t>, just as silicate melts do</a:t>
            </a:r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first phase </a:t>
            </a:r>
            <a:r>
              <a:rPr lang="en-US" dirty="0" smtClean="0"/>
              <a:t>to segregate from the sulphide melt that produced the sulphide mineralization at Melba Flats would be a </a:t>
            </a:r>
            <a:r>
              <a:rPr lang="en-US" dirty="0" err="1" smtClean="0"/>
              <a:t>Monosulphide</a:t>
            </a:r>
            <a:r>
              <a:rPr lang="en-US" dirty="0" smtClean="0"/>
              <a:t> solid solution (</a:t>
            </a:r>
            <a:r>
              <a:rPr lang="en-US" dirty="0" err="1" smtClean="0"/>
              <a:t>Mss</a:t>
            </a:r>
            <a:r>
              <a:rPr lang="en-US" dirty="0" smtClean="0"/>
              <a:t>) that would be composed </a:t>
            </a:r>
            <a:r>
              <a:rPr lang="en-US" dirty="0" smtClean="0">
                <a:solidFill>
                  <a:srgbClr val="FF0000"/>
                </a:solidFill>
              </a:rPr>
              <a:t>mainly of </a:t>
            </a:r>
            <a:r>
              <a:rPr lang="en-US" dirty="0" err="1" smtClean="0">
                <a:solidFill>
                  <a:srgbClr val="FF0000"/>
                </a:solidFill>
              </a:rPr>
              <a:t>FeS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plus Ni and Co in addition to </a:t>
            </a:r>
            <a:r>
              <a:rPr lang="en-US" dirty="0" err="1" smtClean="0"/>
              <a:t>Ir</a:t>
            </a:r>
            <a:r>
              <a:rPr lang="en-US" dirty="0" smtClean="0"/>
              <a:t>, </a:t>
            </a:r>
            <a:r>
              <a:rPr lang="en-US" dirty="0" err="1" smtClean="0"/>
              <a:t>Ru</a:t>
            </a:r>
            <a:r>
              <a:rPr lang="en-US" dirty="0"/>
              <a:t> </a:t>
            </a:r>
            <a:r>
              <a:rPr lang="en-US" dirty="0" smtClean="0"/>
              <a:t>and Rh</a:t>
            </a:r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residual sulphide melt </a:t>
            </a:r>
            <a:r>
              <a:rPr lang="en-US" dirty="0" smtClean="0"/>
              <a:t>would be enriched in Cu, Au, Pd and Pt</a:t>
            </a:r>
          </a:p>
          <a:p>
            <a:r>
              <a:rPr lang="en-US" dirty="0" smtClean="0"/>
              <a:t>Migration of the Cu-rich sulphide melt away from the </a:t>
            </a:r>
            <a:r>
              <a:rPr lang="en-US" dirty="0" err="1" smtClean="0"/>
              <a:t>Mss</a:t>
            </a:r>
            <a:r>
              <a:rPr lang="en-US" dirty="0" smtClean="0"/>
              <a:t>  (as would almost certainly have happened if the Melba Flats </a:t>
            </a:r>
            <a:r>
              <a:rPr lang="en-US" dirty="0" err="1" smtClean="0"/>
              <a:t>sulphides</a:t>
            </a:r>
            <a:r>
              <a:rPr lang="en-US" dirty="0" smtClean="0"/>
              <a:t> had flowed backwards down the plumbing system) would have produced </a:t>
            </a:r>
            <a:r>
              <a:rPr lang="en-US" dirty="0" smtClean="0">
                <a:solidFill>
                  <a:srgbClr val="FF0000"/>
                </a:solidFill>
              </a:rPr>
              <a:t>significant fractionation </a:t>
            </a:r>
            <a:r>
              <a:rPr lang="en-US" dirty="0" smtClean="0"/>
              <a:t>of Cu from Ni and Pd from </a:t>
            </a:r>
            <a:r>
              <a:rPr lang="en-US" dirty="0" err="1" smtClean="0"/>
              <a:t>Ir</a:t>
            </a:r>
            <a:r>
              <a:rPr lang="en-US" dirty="0" smtClean="0"/>
              <a:t>, etc.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79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7500701"/>
              </p:ext>
            </p:extLst>
          </p:nvPr>
        </p:nvGraphicFramePr>
        <p:xfrm>
          <a:off x="351913" y="1346355"/>
          <a:ext cx="8848734" cy="5392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51913" y="205589"/>
            <a:ext cx="81858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There is a reasonable correlation between Cu and Ni</a:t>
            </a:r>
          </a:p>
          <a:p>
            <a:r>
              <a:rPr lang="en-US" dirty="0"/>
              <a:t>	</a:t>
            </a:r>
            <a:r>
              <a:rPr lang="en-US" i="1" dirty="0" smtClean="0"/>
              <a:t>-the divergence in Cu/Ni ratios may in part be due to  limited fractionation of a sulphide melt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461767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-19187" y="624036"/>
          <a:ext cx="9182374" cy="5609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85697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Pd </a:t>
            </a:r>
            <a:r>
              <a:rPr lang="en-US" sz="3200" dirty="0" err="1" smtClean="0">
                <a:solidFill>
                  <a:srgbClr val="0000FF"/>
                </a:solidFill>
              </a:rPr>
              <a:t>vs</a:t>
            </a:r>
            <a:r>
              <a:rPr lang="en-US" sz="3200" dirty="0" smtClean="0">
                <a:solidFill>
                  <a:srgbClr val="0000FF"/>
                </a:solidFill>
              </a:rPr>
              <a:t> Pt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Excellent</a:t>
            </a:r>
            <a:r>
              <a:rPr lang="en-US" dirty="0" smtClean="0"/>
              <a:t> Pd-Pt correlation between Cu-Ni-rich and Cu-Ni-poor </a:t>
            </a:r>
            <a:r>
              <a:rPr lang="en-US" dirty="0" err="1" smtClean="0"/>
              <a:t>sulphides</a:t>
            </a:r>
            <a:endParaRPr lang="en-US" dirty="0" smtClean="0"/>
          </a:p>
          <a:p>
            <a:r>
              <a:rPr lang="en-US" dirty="0" smtClean="0"/>
              <a:t>The continuum in ratios indicates the </a:t>
            </a:r>
            <a:r>
              <a:rPr lang="en-US" dirty="0" err="1" smtClean="0"/>
              <a:t>sulphides</a:t>
            </a:r>
            <a:r>
              <a:rPr lang="en-US" dirty="0" smtClean="0"/>
              <a:t> in all sills are </a:t>
            </a:r>
            <a:r>
              <a:rPr lang="en-US" dirty="0" smtClean="0">
                <a:solidFill>
                  <a:srgbClr val="FF0000"/>
                </a:solidFill>
              </a:rPr>
              <a:t>co-magmatic </a:t>
            </a:r>
          </a:p>
          <a:p>
            <a:r>
              <a:rPr lang="en-US" dirty="0" smtClean="0"/>
              <a:t>This also indicates that </a:t>
            </a:r>
            <a:r>
              <a:rPr lang="en-US" dirty="0" smtClean="0">
                <a:solidFill>
                  <a:srgbClr val="FF0000"/>
                </a:solidFill>
              </a:rPr>
              <a:t>all of the PGE </a:t>
            </a:r>
            <a:r>
              <a:rPr lang="en-US" dirty="0" smtClean="0"/>
              <a:t>in the rocks (including those with very low sulphide contents) are hosted by </a:t>
            </a:r>
            <a:r>
              <a:rPr lang="en-US" dirty="0" err="1" smtClean="0"/>
              <a:t>sulphides</a:t>
            </a:r>
            <a:endParaRPr lang="en-US" dirty="0" smtClean="0"/>
          </a:p>
          <a:p>
            <a:r>
              <a:rPr lang="en-US" dirty="0" smtClean="0"/>
              <a:t>The scatter in ratios with higher PGE contents may be due to the presence of </a:t>
            </a:r>
            <a:r>
              <a:rPr lang="en-US" dirty="0" smtClean="0">
                <a:solidFill>
                  <a:srgbClr val="FF0000"/>
                </a:solidFill>
              </a:rPr>
              <a:t>Platinum Group Minerals</a:t>
            </a:r>
          </a:p>
          <a:p>
            <a:r>
              <a:rPr lang="en-US" dirty="0" smtClean="0"/>
              <a:t>Also, the </a:t>
            </a:r>
            <a:r>
              <a:rPr lang="en-US" dirty="0" smtClean="0">
                <a:solidFill>
                  <a:srgbClr val="FF0000"/>
                </a:solidFill>
              </a:rPr>
              <a:t>MF-19 “Assays” </a:t>
            </a:r>
            <a:r>
              <a:rPr lang="en-US" dirty="0" smtClean="0"/>
              <a:t>samples were </a:t>
            </a:r>
            <a:r>
              <a:rPr lang="en-US" dirty="0" err="1" smtClean="0"/>
              <a:t>analysed</a:t>
            </a:r>
            <a:r>
              <a:rPr lang="en-US" dirty="0" smtClean="0"/>
              <a:t> in a different lab </a:t>
            </a:r>
          </a:p>
        </p:txBody>
      </p:sp>
    </p:spTree>
    <p:extLst>
      <p:ext uri="{BB962C8B-B14F-4D97-AF65-F5344CB8AC3E}">
        <p14:creationId xmlns:p14="http://schemas.microsoft.com/office/powerpoint/2010/main" val="2371150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-31750" y="622300"/>
          <a:ext cx="9207500" cy="561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71218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3930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0000FF"/>
                </a:solidFill>
              </a:rPr>
              <a:t>Ir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vs</a:t>
            </a:r>
            <a:r>
              <a:rPr lang="en-US" sz="3200" dirty="0" smtClean="0">
                <a:solidFill>
                  <a:srgbClr val="0000FF"/>
                </a:solidFill>
              </a:rPr>
              <a:t> Pd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4297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There is a reasonably strong </a:t>
            </a:r>
            <a:r>
              <a:rPr lang="en-US" dirty="0" smtClean="0">
                <a:solidFill>
                  <a:srgbClr val="FF0000"/>
                </a:solidFill>
              </a:rPr>
              <a:t>correlation</a:t>
            </a:r>
            <a:r>
              <a:rPr lang="en-US" dirty="0" smtClean="0"/>
              <a:t> between </a:t>
            </a:r>
            <a:r>
              <a:rPr lang="en-US" dirty="0" err="1" smtClean="0"/>
              <a:t>Ir</a:t>
            </a:r>
            <a:r>
              <a:rPr lang="en-US" dirty="0" smtClean="0"/>
              <a:t> and Pd</a:t>
            </a:r>
          </a:p>
          <a:p>
            <a:r>
              <a:rPr lang="en-US" dirty="0" smtClean="0"/>
              <a:t>As </a:t>
            </a:r>
            <a:r>
              <a:rPr lang="en-US" dirty="0" err="1" smtClean="0"/>
              <a:t>Ir</a:t>
            </a:r>
            <a:r>
              <a:rPr lang="en-US" dirty="0" smtClean="0"/>
              <a:t> and Pd are </a:t>
            </a:r>
            <a:r>
              <a:rPr lang="en-US" dirty="0" smtClean="0">
                <a:solidFill>
                  <a:srgbClr val="FF0000"/>
                </a:solidFill>
              </a:rPr>
              <a:t>strongly partitioned </a:t>
            </a:r>
            <a:r>
              <a:rPr lang="en-US" dirty="0" smtClean="0"/>
              <a:t>during fractionation of sulphide melts, this suggests the sulphide melts underwent very little fractionation</a:t>
            </a:r>
          </a:p>
          <a:p>
            <a:r>
              <a:rPr lang="en-US" dirty="0" smtClean="0"/>
              <a:t>If fractionated, the high Pd samples should have low </a:t>
            </a:r>
            <a:r>
              <a:rPr lang="en-US" dirty="0" err="1" smtClean="0"/>
              <a:t>Ir</a:t>
            </a:r>
            <a:r>
              <a:rPr lang="en-US" dirty="0" smtClean="0"/>
              <a:t> contents, which they do </a:t>
            </a:r>
            <a:r>
              <a:rPr lang="en-US" dirty="0" smtClean="0">
                <a:solidFill>
                  <a:srgbClr val="FF0000"/>
                </a:solidFill>
              </a:rPr>
              <a:t>not</a:t>
            </a:r>
          </a:p>
          <a:p>
            <a:r>
              <a:rPr lang="en-US" dirty="0" smtClean="0"/>
              <a:t>It is hence </a:t>
            </a:r>
            <a:r>
              <a:rPr lang="en-US" dirty="0" smtClean="0">
                <a:solidFill>
                  <a:srgbClr val="FF0000"/>
                </a:solidFill>
              </a:rPr>
              <a:t>unlikely</a:t>
            </a:r>
            <a:r>
              <a:rPr lang="en-US" dirty="0" smtClean="0"/>
              <a:t> that the </a:t>
            </a:r>
            <a:r>
              <a:rPr lang="en-US" dirty="0" err="1" smtClean="0"/>
              <a:t>sulphides</a:t>
            </a:r>
            <a:r>
              <a:rPr lang="en-US" dirty="0" smtClean="0"/>
              <a:t> were emplaced at higher levels in the plumbing system and ran back down the system under gravity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576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6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Executive Summary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1155700"/>
            <a:ext cx="8229600" cy="52832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The ore-grade Ni-Cu-PGE </a:t>
            </a:r>
            <a:r>
              <a:rPr lang="en-US" dirty="0" err="1" smtClean="0"/>
              <a:t>sulphides</a:t>
            </a:r>
            <a:r>
              <a:rPr lang="en-US" dirty="0" smtClean="0"/>
              <a:t> at Melba Flats were formed at depth due to interaction of a </a:t>
            </a:r>
            <a:r>
              <a:rPr lang="en-US" dirty="0" smtClean="0">
                <a:solidFill>
                  <a:srgbClr val="FF0000"/>
                </a:solidFill>
              </a:rPr>
              <a:t>PGE</a:t>
            </a:r>
            <a:r>
              <a:rPr lang="en-US" dirty="0">
                <a:solidFill>
                  <a:srgbClr val="FF0000"/>
                </a:solidFill>
              </a:rPr>
              <a:t>-undepleted</a:t>
            </a:r>
            <a:r>
              <a:rPr lang="en-US" dirty="0"/>
              <a:t> high </a:t>
            </a:r>
            <a:r>
              <a:rPr lang="en-US" dirty="0" err="1"/>
              <a:t>MgO</a:t>
            </a:r>
            <a:r>
              <a:rPr lang="en-US" dirty="0"/>
              <a:t> magma </a:t>
            </a:r>
            <a:r>
              <a:rPr lang="en-US" dirty="0" smtClean="0"/>
              <a:t>with S-bearing crustal rocks</a:t>
            </a:r>
          </a:p>
          <a:p>
            <a:r>
              <a:rPr lang="en-US" dirty="0"/>
              <a:t>Some of these </a:t>
            </a:r>
            <a:r>
              <a:rPr lang="en-US" dirty="0" err="1" smtClean="0"/>
              <a:t>sulphides</a:t>
            </a:r>
            <a:r>
              <a:rPr lang="en-US" dirty="0" smtClean="0"/>
              <a:t> were </a:t>
            </a:r>
            <a:r>
              <a:rPr lang="en-US" dirty="0"/>
              <a:t>then picked </a:t>
            </a:r>
            <a:r>
              <a:rPr lang="en-US" dirty="0" smtClean="0"/>
              <a:t>up </a:t>
            </a:r>
            <a:r>
              <a:rPr lang="en-US" dirty="0"/>
              <a:t>as </a:t>
            </a:r>
            <a:r>
              <a:rPr lang="en-US" dirty="0" smtClean="0"/>
              <a:t>liquid sulphide droplets and </a:t>
            </a:r>
            <a:r>
              <a:rPr lang="en-US" dirty="0">
                <a:solidFill>
                  <a:srgbClr val="FF0000"/>
                </a:solidFill>
              </a:rPr>
              <a:t>transported</a:t>
            </a:r>
            <a:r>
              <a:rPr lang="en-US" dirty="0"/>
              <a:t> by later batches of the same magma type</a:t>
            </a:r>
          </a:p>
          <a:p>
            <a:r>
              <a:rPr lang="en-US" dirty="0"/>
              <a:t>During transport, some of the </a:t>
            </a:r>
            <a:r>
              <a:rPr lang="en-US" dirty="0" err="1"/>
              <a:t>sulphides</a:t>
            </a:r>
            <a:r>
              <a:rPr lang="en-US" dirty="0"/>
              <a:t> were </a:t>
            </a:r>
            <a:r>
              <a:rPr lang="en-US" dirty="0">
                <a:solidFill>
                  <a:srgbClr val="FF0000"/>
                </a:solidFill>
              </a:rPr>
              <a:t>resorbed</a:t>
            </a:r>
            <a:r>
              <a:rPr lang="en-US" dirty="0"/>
              <a:t> by the sulphide-undersaturated magma</a:t>
            </a:r>
          </a:p>
          <a:p>
            <a:r>
              <a:rPr lang="en-US" dirty="0"/>
              <a:t>As a result some of the Fe and the S in the </a:t>
            </a:r>
            <a:r>
              <a:rPr lang="en-US" dirty="0" err="1"/>
              <a:t>sulphides</a:t>
            </a:r>
            <a:r>
              <a:rPr lang="en-US" dirty="0"/>
              <a:t> were taken back into the magma, leaving </a:t>
            </a:r>
            <a:r>
              <a:rPr lang="en-US" dirty="0">
                <a:solidFill>
                  <a:srgbClr val="FF0000"/>
                </a:solidFill>
              </a:rPr>
              <a:t>residual </a:t>
            </a:r>
            <a:r>
              <a:rPr lang="en-US" dirty="0" err="1">
                <a:solidFill>
                  <a:srgbClr val="FF0000"/>
                </a:solidFill>
              </a:rPr>
              <a:t>sulphides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that were enriched in Cu, Ni, PGE and </a:t>
            </a:r>
            <a:r>
              <a:rPr lang="en-US" dirty="0" smtClean="0"/>
              <a:t>Se</a:t>
            </a:r>
          </a:p>
          <a:p>
            <a:r>
              <a:rPr lang="en-US" dirty="0" smtClean="0"/>
              <a:t>As </a:t>
            </a:r>
            <a:r>
              <a:rPr lang="en-US" dirty="0"/>
              <a:t>it is </a:t>
            </a:r>
            <a:r>
              <a:rPr lang="en-US" dirty="0">
                <a:solidFill>
                  <a:srgbClr val="FF0000"/>
                </a:solidFill>
              </a:rPr>
              <a:t>highly probable </a:t>
            </a:r>
            <a:r>
              <a:rPr lang="en-US" dirty="0"/>
              <a:t>that only a small proportion of the Ni-Cu-PGE </a:t>
            </a:r>
            <a:r>
              <a:rPr lang="en-US" dirty="0" err="1"/>
              <a:t>sulphides</a:t>
            </a:r>
            <a:r>
              <a:rPr lang="en-US" dirty="0"/>
              <a:t> formed at depth were transported to their current sites, there is considerable </a:t>
            </a:r>
            <a:r>
              <a:rPr lang="en-US" dirty="0">
                <a:solidFill>
                  <a:srgbClr val="FF0000"/>
                </a:solidFill>
              </a:rPr>
              <a:t>potential</a:t>
            </a:r>
            <a:r>
              <a:rPr lang="en-US" dirty="0"/>
              <a:t> for significant amounts of additional </a:t>
            </a:r>
            <a:r>
              <a:rPr lang="en-US" dirty="0" err="1"/>
              <a:t>sulphides</a:t>
            </a:r>
            <a:r>
              <a:rPr lang="en-US" dirty="0"/>
              <a:t> at </a:t>
            </a:r>
            <a:r>
              <a:rPr lang="en-US" dirty="0" smtClean="0"/>
              <a:t>depth</a:t>
            </a:r>
          </a:p>
          <a:p>
            <a:r>
              <a:rPr lang="en-US" dirty="0" smtClean="0"/>
              <a:t>If present, these </a:t>
            </a:r>
            <a:r>
              <a:rPr lang="en-US" dirty="0" err="1" smtClean="0"/>
              <a:t>sulphides</a:t>
            </a:r>
            <a:r>
              <a:rPr lang="en-US" dirty="0" smtClean="0"/>
              <a:t> would have somewha</a:t>
            </a:r>
            <a:r>
              <a:rPr lang="en-US" dirty="0" smtClean="0">
                <a:solidFill>
                  <a:srgbClr val="FF0000"/>
                </a:solidFill>
              </a:rPr>
              <a:t>t lower tenors</a:t>
            </a:r>
            <a:r>
              <a:rPr lang="en-US" dirty="0" smtClean="0"/>
              <a:t> than the Melba Flats high grade </a:t>
            </a:r>
            <a:r>
              <a:rPr lang="en-US" dirty="0" err="1" smtClean="0"/>
              <a:t>sulphides</a:t>
            </a:r>
            <a:endParaRPr lang="en-US" dirty="0" smtClean="0"/>
          </a:p>
          <a:p>
            <a:pPr lvl="1"/>
            <a:r>
              <a:rPr lang="en-US" dirty="0" smtClean="0"/>
              <a:t>However, the tenors of these </a:t>
            </a:r>
            <a:r>
              <a:rPr lang="en-US" dirty="0" err="1" smtClean="0"/>
              <a:t>sulphides</a:t>
            </a:r>
            <a:r>
              <a:rPr lang="en-US" dirty="0" smtClean="0"/>
              <a:t> are likely to be quite </a:t>
            </a:r>
            <a:r>
              <a:rPr lang="en-US" dirty="0" smtClean="0">
                <a:solidFill>
                  <a:srgbClr val="FF0000"/>
                </a:solidFill>
              </a:rPr>
              <a:t>economically attractive </a:t>
            </a:r>
            <a:r>
              <a:rPr lang="en-US" dirty="0" smtClean="0"/>
              <a:t>as the tenors of the Melba Flats </a:t>
            </a:r>
            <a:r>
              <a:rPr lang="en-US" dirty="0" err="1" smtClean="0"/>
              <a:t>sulphides</a:t>
            </a:r>
            <a:r>
              <a:rPr lang="en-US" dirty="0" smtClean="0"/>
              <a:t> (~10 % Ni and ~5 % Cu) are significantly higher than many Ni-Cu sulphide deposits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985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-28323" y="624036"/>
          <a:ext cx="9200647" cy="5609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33581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453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Rh </a:t>
            </a:r>
            <a:r>
              <a:rPr lang="en-US" sz="3200" dirty="0" err="1" smtClean="0">
                <a:solidFill>
                  <a:srgbClr val="0000FF"/>
                </a:solidFill>
              </a:rPr>
              <a:t>vs</a:t>
            </a:r>
            <a:r>
              <a:rPr lang="en-US" sz="3200" dirty="0" smtClean="0">
                <a:solidFill>
                  <a:srgbClr val="0000FF"/>
                </a:solidFill>
              </a:rPr>
              <a:t> Pt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There is strong </a:t>
            </a:r>
            <a:r>
              <a:rPr lang="en-US" dirty="0" smtClean="0">
                <a:solidFill>
                  <a:srgbClr val="FF0000"/>
                </a:solidFill>
              </a:rPr>
              <a:t>correlation</a:t>
            </a:r>
            <a:r>
              <a:rPr lang="en-US" dirty="0" smtClean="0"/>
              <a:t> between Rh and Pt</a:t>
            </a:r>
          </a:p>
          <a:p>
            <a:r>
              <a:rPr lang="en-US" dirty="0" smtClean="0"/>
              <a:t>This </a:t>
            </a:r>
            <a:r>
              <a:rPr lang="en-US" dirty="0"/>
              <a:t>means that there was </a:t>
            </a:r>
            <a:r>
              <a:rPr lang="en-US" dirty="0">
                <a:solidFill>
                  <a:srgbClr val="FF0000"/>
                </a:solidFill>
              </a:rPr>
              <a:t>no fractionation </a:t>
            </a:r>
            <a:r>
              <a:rPr lang="en-US" dirty="0"/>
              <a:t>of a sulphide melt during emplacement of the </a:t>
            </a:r>
            <a:r>
              <a:rPr lang="en-US" dirty="0" err="1"/>
              <a:t>sulphides</a:t>
            </a:r>
            <a:endParaRPr lang="en-US" dirty="0"/>
          </a:p>
          <a:p>
            <a:r>
              <a:rPr lang="en-US" dirty="0" smtClean="0"/>
              <a:t>It is </a:t>
            </a:r>
            <a:r>
              <a:rPr lang="en-US" dirty="0" smtClean="0">
                <a:solidFill>
                  <a:srgbClr val="FF0000"/>
                </a:solidFill>
              </a:rPr>
              <a:t>unlikely</a:t>
            </a:r>
            <a:r>
              <a:rPr lang="en-US" dirty="0" smtClean="0"/>
              <a:t> that there was </a:t>
            </a:r>
            <a:r>
              <a:rPr lang="en-US" dirty="0" smtClean="0">
                <a:solidFill>
                  <a:srgbClr val="FF0000"/>
                </a:solidFill>
              </a:rPr>
              <a:t>backward flow </a:t>
            </a:r>
            <a:r>
              <a:rPr lang="en-US" dirty="0" smtClean="0"/>
              <a:t>of a sulphide melt as this would have resulted in fractionation of Ni from Cu and Pd from It</a:t>
            </a:r>
          </a:p>
          <a:p>
            <a:r>
              <a:rPr lang="en-US" dirty="0" smtClean="0"/>
              <a:t>The strong correlation between Rh and Pt </a:t>
            </a:r>
            <a:r>
              <a:rPr lang="en-US" dirty="0">
                <a:solidFill>
                  <a:srgbClr val="FF0000"/>
                </a:solidFill>
              </a:rPr>
              <a:t>excludes</a:t>
            </a:r>
            <a:r>
              <a:rPr lang="en-US" dirty="0"/>
              <a:t> any possibility that the </a:t>
            </a:r>
            <a:r>
              <a:rPr lang="en-US" dirty="0" err="1"/>
              <a:t>sulphides</a:t>
            </a:r>
            <a:r>
              <a:rPr lang="en-US" dirty="0"/>
              <a:t> are </a:t>
            </a:r>
            <a:r>
              <a:rPr lang="en-US" dirty="0">
                <a:solidFill>
                  <a:srgbClr val="FF0000"/>
                </a:solidFill>
              </a:rPr>
              <a:t>hydrothermal</a:t>
            </a:r>
            <a:r>
              <a:rPr lang="en-US" dirty="0"/>
              <a:t> in origin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289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0435225"/>
              </p:ext>
            </p:extLst>
          </p:nvPr>
        </p:nvGraphicFramePr>
        <p:xfrm>
          <a:off x="-31750" y="622300"/>
          <a:ext cx="9207500" cy="561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28600" y="6464300"/>
            <a:ext cx="5917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R-factor – volume of silicate magma/volume of sulphide melt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949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51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Pd </a:t>
            </a:r>
            <a:r>
              <a:rPr lang="en-US" sz="3200" dirty="0" err="1" smtClean="0">
                <a:solidFill>
                  <a:srgbClr val="0000FF"/>
                </a:solidFill>
              </a:rPr>
              <a:t>vs</a:t>
            </a:r>
            <a:r>
              <a:rPr lang="en-US" sz="3200" dirty="0" smtClean="0">
                <a:solidFill>
                  <a:srgbClr val="0000FF"/>
                </a:solidFill>
              </a:rPr>
              <a:t> Cu 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07950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da</a:t>
            </a:r>
            <a:r>
              <a:rPr lang="en-US" dirty="0" smtClean="0">
                <a:solidFill>
                  <a:srgbClr val="FF0000"/>
                </a:solidFill>
              </a:rPr>
              <a:t>shed line </a:t>
            </a:r>
            <a:r>
              <a:rPr lang="en-US" dirty="0" smtClean="0"/>
              <a:t>separates samples that were formed from PGE-undepleted magmas from those formed from PGE-depleted magma</a:t>
            </a:r>
          </a:p>
          <a:p>
            <a:r>
              <a:rPr lang="en-US" dirty="0" smtClean="0"/>
              <a:t>The samples lying above the dashed line were formed from a sulphide-undersaturated magma under a range of </a:t>
            </a:r>
            <a:r>
              <a:rPr lang="en-US" dirty="0" smtClean="0">
                <a:solidFill>
                  <a:srgbClr val="FF0000"/>
                </a:solidFill>
              </a:rPr>
              <a:t>R-factors</a:t>
            </a:r>
          </a:p>
          <a:p>
            <a:r>
              <a:rPr lang="en-US" dirty="0" smtClean="0"/>
              <a:t>Samples with low Pd/Cu ratios were formed by magmas that became depleted the PGE due to </a:t>
            </a:r>
            <a:r>
              <a:rPr lang="en-US" dirty="0" smtClean="0">
                <a:solidFill>
                  <a:srgbClr val="FF0000"/>
                </a:solidFill>
              </a:rPr>
              <a:t>scavenging</a:t>
            </a:r>
            <a:r>
              <a:rPr lang="en-US" dirty="0" smtClean="0"/>
              <a:t> by magmatic </a:t>
            </a:r>
            <a:r>
              <a:rPr lang="en-US" dirty="0" err="1" smtClean="0"/>
              <a:t>sulphides</a:t>
            </a:r>
            <a:endParaRPr lang="en-US" dirty="0" smtClean="0"/>
          </a:p>
          <a:p>
            <a:r>
              <a:rPr lang="en-US" dirty="0" smtClean="0"/>
              <a:t>It will be argued that in the case of Melba Flats, this scavenging of the PGE occurred </a:t>
            </a:r>
            <a:r>
              <a:rPr lang="en-US" dirty="0" smtClean="0">
                <a:solidFill>
                  <a:srgbClr val="FF0000"/>
                </a:solidFill>
              </a:rPr>
              <a:t>during transport </a:t>
            </a:r>
            <a:r>
              <a:rPr lang="en-US" dirty="0" smtClean="0"/>
              <a:t>of </a:t>
            </a:r>
            <a:r>
              <a:rPr lang="en-US" dirty="0" err="1" smtClean="0"/>
              <a:t>immisicible</a:t>
            </a:r>
            <a:r>
              <a:rPr lang="en-US" dirty="0" smtClean="0"/>
              <a:t> magmatic </a:t>
            </a:r>
            <a:r>
              <a:rPr lang="en-US" dirty="0" err="1" smtClean="0"/>
              <a:t>sulphides</a:t>
            </a:r>
            <a:r>
              <a:rPr lang="en-US" dirty="0" smtClean="0"/>
              <a:t> formed at depth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860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>
          <a:xfrm>
            <a:off x="4787900" y="5143500"/>
            <a:ext cx="2133600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9304705"/>
              </p:ext>
            </p:extLst>
          </p:nvPr>
        </p:nvGraphicFramePr>
        <p:xfrm>
          <a:off x="590550" y="622300"/>
          <a:ext cx="9207500" cy="561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5257800" y="5041900"/>
            <a:ext cx="2095500" cy="0"/>
          </a:xfrm>
          <a:prstGeom prst="straightConnector1">
            <a:avLst/>
          </a:prstGeom>
          <a:ln w="28575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615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229600" cy="6905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Cu/Pd variations in MF 23-Sill 4 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8890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mantle has a </a:t>
            </a:r>
            <a:r>
              <a:rPr lang="en-US" dirty="0" smtClean="0">
                <a:solidFill>
                  <a:srgbClr val="FF0000"/>
                </a:solidFill>
              </a:rPr>
              <a:t>Cu/Pd ratio </a:t>
            </a:r>
            <a:r>
              <a:rPr lang="en-US" dirty="0" smtClean="0"/>
              <a:t>of ~ 7500</a:t>
            </a:r>
          </a:p>
          <a:p>
            <a:r>
              <a:rPr lang="en-US" dirty="0" smtClean="0"/>
              <a:t>Rocks that have much </a:t>
            </a:r>
            <a:r>
              <a:rPr lang="en-US" dirty="0" smtClean="0">
                <a:solidFill>
                  <a:srgbClr val="FF0000"/>
                </a:solidFill>
              </a:rPr>
              <a:t>higher Cu/Pd ratios </a:t>
            </a:r>
            <a:r>
              <a:rPr lang="en-US" dirty="0" smtClean="0"/>
              <a:t>were formed from magmas that were </a:t>
            </a:r>
            <a:r>
              <a:rPr lang="en-US" dirty="0" smtClean="0">
                <a:solidFill>
                  <a:srgbClr val="FF0000"/>
                </a:solidFill>
              </a:rPr>
              <a:t>strongly depleted </a:t>
            </a:r>
            <a:r>
              <a:rPr lang="en-US" dirty="0" smtClean="0"/>
              <a:t>in Pd and the other PGE</a:t>
            </a:r>
          </a:p>
          <a:p>
            <a:r>
              <a:rPr lang="en-US" dirty="0" smtClean="0"/>
              <a:t>This would have been caused by a </a:t>
            </a:r>
            <a:r>
              <a:rPr lang="en-US" dirty="0" smtClean="0">
                <a:solidFill>
                  <a:srgbClr val="FF0000"/>
                </a:solidFill>
              </a:rPr>
              <a:t>sulphide-saturation event </a:t>
            </a:r>
            <a:r>
              <a:rPr lang="en-US" dirty="0" smtClean="0"/>
              <a:t>which would have also removed Cu and Ni</a:t>
            </a:r>
          </a:p>
          <a:p>
            <a:r>
              <a:rPr lang="en-US" dirty="0" smtClean="0"/>
              <a:t>With the exception of the gabbros at the base and the top of the sill, the gabbroic rocks in this sill were formed by magmas that had undergone a significant </a:t>
            </a:r>
            <a:r>
              <a:rPr lang="en-US" dirty="0" smtClean="0">
                <a:solidFill>
                  <a:srgbClr val="FF0000"/>
                </a:solidFill>
              </a:rPr>
              <a:t>sulphide-saturation event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581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0" y="38100"/>
            <a:ext cx="7962900" cy="7032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Notes on S/Se geochemistry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" y="766762"/>
            <a:ext cx="8826500" cy="5143499"/>
          </a:xfrm>
        </p:spPr>
        <p:txBody>
          <a:bodyPr>
            <a:noAutofit/>
          </a:bodyPr>
          <a:lstStyle/>
          <a:p>
            <a:r>
              <a:rPr lang="en-US" sz="2400" dirty="0" smtClean="0"/>
              <a:t>Mantle-derived magmas have a S/Se ratios of </a:t>
            </a:r>
            <a:r>
              <a:rPr lang="en-US" sz="2400" dirty="0" smtClean="0">
                <a:solidFill>
                  <a:srgbClr val="FF0000"/>
                </a:solidFill>
              </a:rPr>
              <a:t>2500 ± 500</a:t>
            </a:r>
          </a:p>
          <a:p>
            <a:r>
              <a:rPr lang="en-US" sz="2400" dirty="0"/>
              <a:t>M</a:t>
            </a:r>
            <a:r>
              <a:rPr lang="en-US" sz="2400" dirty="0" smtClean="0"/>
              <a:t>ost S-</a:t>
            </a:r>
            <a:r>
              <a:rPr lang="en-US" sz="2400" dirty="0" smtClean="0">
                <a:solidFill>
                  <a:srgbClr val="FF0000"/>
                </a:solidFill>
              </a:rPr>
              <a:t>bearing sedimentary</a:t>
            </a:r>
            <a:r>
              <a:rPr lang="en-US" sz="2400" dirty="0" smtClean="0"/>
              <a:t> rocks have considerably larger S/Se ratios</a:t>
            </a:r>
          </a:p>
          <a:p>
            <a:r>
              <a:rPr lang="en-US" sz="2400" dirty="0" smtClean="0"/>
              <a:t>Hence, S/Se ratios can be used to determine if a portion of the S component of magmatic </a:t>
            </a:r>
            <a:r>
              <a:rPr lang="en-US" sz="2400" dirty="0" err="1" smtClean="0"/>
              <a:t>sulphides</a:t>
            </a:r>
            <a:r>
              <a:rPr lang="en-US" sz="2400" dirty="0" smtClean="0"/>
              <a:t> is </a:t>
            </a:r>
            <a:r>
              <a:rPr lang="en-US" sz="2400" dirty="0" smtClean="0">
                <a:solidFill>
                  <a:srgbClr val="FF0000"/>
                </a:solidFill>
              </a:rPr>
              <a:t>“mantle” </a:t>
            </a:r>
            <a:r>
              <a:rPr lang="en-US" sz="2400" dirty="0" smtClean="0"/>
              <a:t>in origin or </a:t>
            </a:r>
            <a:r>
              <a:rPr lang="en-US" sz="2400" dirty="0" smtClean="0">
                <a:solidFill>
                  <a:srgbClr val="FF0000"/>
                </a:solidFill>
              </a:rPr>
              <a:t>“crustal” </a:t>
            </a:r>
            <a:r>
              <a:rPr lang="en-US" sz="2400" dirty="0" smtClean="0"/>
              <a:t>in origin</a:t>
            </a:r>
          </a:p>
          <a:p>
            <a:r>
              <a:rPr lang="en-US" sz="2400" dirty="0" smtClean="0"/>
              <a:t>Whereas the </a:t>
            </a:r>
            <a:r>
              <a:rPr lang="en-US" sz="2400" dirty="0" smtClean="0">
                <a:solidFill>
                  <a:srgbClr val="FF0000"/>
                </a:solidFill>
              </a:rPr>
              <a:t>strongly mineralized </a:t>
            </a:r>
            <a:r>
              <a:rPr lang="en-US" sz="2400" dirty="0" smtClean="0"/>
              <a:t>rocks at Melba Flats have “</a:t>
            </a:r>
            <a:r>
              <a:rPr lang="en-US" sz="2400" dirty="0" smtClean="0">
                <a:solidFill>
                  <a:srgbClr val="FF0000"/>
                </a:solidFill>
              </a:rPr>
              <a:t>mantle” S/Se ratios</a:t>
            </a:r>
            <a:r>
              <a:rPr lang="en-US" sz="2400" dirty="0" smtClean="0"/>
              <a:t>, many of the poorly mineralized (but still S-bearing) have “crustal” S/Se ratios</a:t>
            </a:r>
          </a:p>
          <a:p>
            <a:r>
              <a:rPr lang="en-US" sz="2400" dirty="0" smtClean="0"/>
              <a:t>If a S-undersaturated magma were to transported </a:t>
            </a:r>
            <a:r>
              <a:rPr lang="en-US" sz="2400" dirty="0" err="1" smtClean="0"/>
              <a:t>sulphides</a:t>
            </a:r>
            <a:r>
              <a:rPr lang="en-US" sz="2400" dirty="0" smtClean="0"/>
              <a:t> with low metal tenors and high S/Se ratios, those </a:t>
            </a:r>
            <a:r>
              <a:rPr lang="en-US" sz="2400" dirty="0" err="1" smtClean="0"/>
              <a:t>sulphides</a:t>
            </a:r>
            <a:r>
              <a:rPr lang="en-US" sz="2400" dirty="0" smtClean="0"/>
              <a:t> could be partially </a:t>
            </a:r>
            <a:r>
              <a:rPr lang="en-US" sz="2400" dirty="0" smtClean="0">
                <a:solidFill>
                  <a:srgbClr val="FF0000"/>
                </a:solidFill>
              </a:rPr>
              <a:t>resorbed</a:t>
            </a:r>
            <a:r>
              <a:rPr lang="en-US" sz="2400" dirty="0" smtClean="0"/>
              <a:t> by the magma, taking Fe and S back into the magma but enriching the residual </a:t>
            </a:r>
            <a:r>
              <a:rPr lang="en-US" sz="2400" dirty="0" err="1" smtClean="0"/>
              <a:t>sulphides</a:t>
            </a:r>
            <a:r>
              <a:rPr lang="en-US" sz="2400" dirty="0" smtClean="0"/>
              <a:t> in the PGE, </a:t>
            </a:r>
            <a:r>
              <a:rPr lang="en-US" sz="2400" dirty="0" err="1" smtClean="0"/>
              <a:t>Cu,Au</a:t>
            </a:r>
            <a:r>
              <a:rPr lang="en-US" sz="2400" dirty="0" smtClean="0"/>
              <a:t>, Ni and Se, all of which have larger sulphide melt/silicate melt partition coefficients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3188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-31750" y="622300"/>
          <a:ext cx="9207500" cy="561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40377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05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Cu </a:t>
            </a:r>
            <a:r>
              <a:rPr lang="en-US" sz="3200" dirty="0" err="1" smtClean="0">
                <a:solidFill>
                  <a:srgbClr val="0000FF"/>
                </a:solidFill>
              </a:rPr>
              <a:t>vs</a:t>
            </a:r>
            <a:r>
              <a:rPr lang="en-US" sz="3200" dirty="0" smtClean="0">
                <a:solidFill>
                  <a:srgbClr val="0000FF"/>
                </a:solidFill>
              </a:rPr>
              <a:t> S/Se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100" y="11557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Most of the well-mineralized rocks at Melba Flats have </a:t>
            </a:r>
            <a:r>
              <a:rPr lang="en-US" dirty="0" smtClean="0">
                <a:solidFill>
                  <a:srgbClr val="FF0000"/>
                </a:solidFill>
              </a:rPr>
              <a:t>narrow range </a:t>
            </a:r>
            <a:r>
              <a:rPr lang="en-US" dirty="0" smtClean="0"/>
              <a:t>in S/Se</a:t>
            </a:r>
          </a:p>
          <a:p>
            <a:r>
              <a:rPr lang="en-US" dirty="0" smtClean="0"/>
              <a:t>The three MF 81A samples with elevated Cu that have higher S/Se are the three</a:t>
            </a:r>
            <a:r>
              <a:rPr lang="en-US" dirty="0" smtClean="0">
                <a:solidFill>
                  <a:srgbClr val="FF0000"/>
                </a:solidFill>
              </a:rPr>
              <a:t> outliers </a:t>
            </a:r>
            <a:r>
              <a:rPr lang="en-US" dirty="0" smtClean="0"/>
              <a:t>on the Pd/</a:t>
            </a:r>
            <a:r>
              <a:rPr lang="en-US" dirty="0" err="1" smtClean="0"/>
              <a:t>Ir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Ni/Cu plot</a:t>
            </a:r>
          </a:p>
          <a:p>
            <a:pPr lvl="1"/>
            <a:r>
              <a:rPr lang="en-US" dirty="0" smtClean="0"/>
              <a:t>The Se in these samples probably entered the Cu-</a:t>
            </a:r>
            <a:r>
              <a:rPr lang="en-US" dirty="0" smtClean="0">
                <a:solidFill>
                  <a:srgbClr val="FF0000"/>
                </a:solidFill>
              </a:rPr>
              <a:t>rich sulphide melt </a:t>
            </a:r>
          </a:p>
          <a:p>
            <a:r>
              <a:rPr lang="en-US" dirty="0" smtClean="0"/>
              <a:t>The majority of the poorly mineralized rocks have considerably higher S/Se ratios, which are indicative of </a:t>
            </a:r>
            <a:r>
              <a:rPr lang="en-US" dirty="0" smtClean="0">
                <a:solidFill>
                  <a:srgbClr val="FF0000"/>
                </a:solidFill>
              </a:rPr>
              <a:t>crustal 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596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-28323" y="624036"/>
          <a:ext cx="9200647" cy="5609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58446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583" y="269381"/>
            <a:ext cx="8762331" cy="628557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Background to Study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2975"/>
            <a:ext cx="8229600" cy="4009595"/>
          </a:xfrm>
        </p:spPr>
        <p:txBody>
          <a:bodyPr>
            <a:normAutofit fontScale="85000" lnSpcReduction="20000"/>
          </a:bodyPr>
          <a:lstStyle/>
          <a:p>
            <a:r>
              <a:rPr lang="en-AU" dirty="0" smtClean="0"/>
              <a:t>This project is a </a:t>
            </a:r>
            <a:r>
              <a:rPr lang="en-AU" dirty="0" smtClean="0">
                <a:solidFill>
                  <a:srgbClr val="FF0000"/>
                </a:solidFill>
              </a:rPr>
              <a:t>follow-up </a:t>
            </a:r>
            <a:r>
              <a:rPr lang="en-AU" dirty="0" smtClean="0"/>
              <a:t>to the Crawford and Keays (2010) report on Melba Flats prepared for Allegiance Mining</a:t>
            </a:r>
          </a:p>
          <a:p>
            <a:r>
              <a:rPr lang="en-AU" dirty="0" smtClean="0"/>
              <a:t> It was set up to address the question: </a:t>
            </a:r>
          </a:p>
          <a:p>
            <a:pPr lvl="1"/>
            <a:r>
              <a:rPr lang="en-AU" dirty="0" smtClean="0"/>
              <a:t>did the Ni-Cu-PGE sulphides at Melba Flats acquire </a:t>
            </a:r>
            <a:r>
              <a:rPr lang="en-AU" dirty="0"/>
              <a:t>their metal tenors at depth when </a:t>
            </a:r>
            <a:r>
              <a:rPr lang="en-AU" dirty="0">
                <a:solidFill>
                  <a:srgbClr val="FF0000"/>
                </a:solidFill>
              </a:rPr>
              <a:t>first formed </a:t>
            </a:r>
            <a:endParaRPr lang="en-AU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AU" dirty="0"/>
              <a:t>	</a:t>
            </a:r>
            <a:r>
              <a:rPr lang="en-AU" dirty="0" smtClean="0"/>
              <a:t>-  or did they start </a:t>
            </a:r>
            <a:r>
              <a:rPr lang="en-AU" dirty="0"/>
              <a:t>off as sedimentary sulphides that acquired their metal content </a:t>
            </a:r>
            <a:r>
              <a:rPr lang="en-AU" dirty="0">
                <a:solidFill>
                  <a:srgbClr val="FF0000"/>
                </a:solidFill>
              </a:rPr>
              <a:t>during </a:t>
            </a:r>
            <a:r>
              <a:rPr lang="en-AU" dirty="0" smtClean="0">
                <a:solidFill>
                  <a:srgbClr val="FF0000"/>
                </a:solidFill>
              </a:rPr>
              <a:t>transport</a:t>
            </a:r>
          </a:p>
          <a:p>
            <a:r>
              <a:rPr lang="en-AU" dirty="0" smtClean="0"/>
              <a:t>If the former, then there may be </a:t>
            </a:r>
            <a:r>
              <a:rPr lang="en-AU" dirty="0" smtClean="0">
                <a:solidFill>
                  <a:srgbClr val="FF0000"/>
                </a:solidFill>
              </a:rPr>
              <a:t>significant </a:t>
            </a:r>
            <a:r>
              <a:rPr lang="en-AU" dirty="0">
                <a:solidFill>
                  <a:srgbClr val="FF0000"/>
                </a:solidFill>
              </a:rPr>
              <a:t>amounts </a:t>
            </a:r>
            <a:r>
              <a:rPr lang="en-AU" dirty="0"/>
              <a:t>of magmatic </a:t>
            </a:r>
            <a:r>
              <a:rPr lang="en-AU" dirty="0" smtClean="0"/>
              <a:t>Ni-Cu-PGE sulphides </a:t>
            </a:r>
            <a:r>
              <a:rPr lang="en-AU" dirty="0"/>
              <a:t>at </a:t>
            </a:r>
            <a:r>
              <a:rPr lang="en-AU" dirty="0" smtClean="0"/>
              <a:t>depth in</a:t>
            </a:r>
            <a:r>
              <a:rPr lang="en-AU" dirty="0"/>
              <a:t> </a:t>
            </a:r>
            <a:r>
              <a:rPr lang="en-AU" dirty="0" smtClean="0"/>
              <a:t>the Melba Flats magmatic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752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Cu tenor </a:t>
            </a:r>
            <a:r>
              <a:rPr lang="en-US" sz="3200" dirty="0" err="1" smtClean="0">
                <a:solidFill>
                  <a:srgbClr val="0000FF"/>
                </a:solidFill>
              </a:rPr>
              <a:t>vs</a:t>
            </a:r>
            <a:r>
              <a:rPr lang="en-US" sz="3200" dirty="0" smtClean="0">
                <a:solidFill>
                  <a:srgbClr val="0000FF"/>
                </a:solidFill>
              </a:rPr>
              <a:t> S/Se 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00" y="1104900"/>
            <a:ext cx="8369300" cy="50212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In general, </a:t>
            </a:r>
            <a:r>
              <a:rPr lang="en-US" dirty="0" smtClean="0">
                <a:solidFill>
                  <a:srgbClr val="FF0000"/>
                </a:solidFill>
              </a:rPr>
              <a:t>Cu tenors </a:t>
            </a:r>
            <a:r>
              <a:rPr lang="en-US" dirty="0" smtClean="0"/>
              <a:t>(=Cu (100) increase with decreasing S/Se</a:t>
            </a:r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high S/Se </a:t>
            </a:r>
            <a:r>
              <a:rPr lang="en-US" dirty="0" smtClean="0"/>
              <a:t>ratios of the low Cu(100) samples indicate that they contain a significant amount of </a:t>
            </a:r>
            <a:r>
              <a:rPr lang="en-US" dirty="0" smtClean="0">
                <a:solidFill>
                  <a:srgbClr val="FF0000"/>
                </a:solidFill>
              </a:rPr>
              <a:t>crustal S</a:t>
            </a:r>
          </a:p>
          <a:p>
            <a:r>
              <a:rPr lang="en-US" dirty="0" smtClean="0"/>
              <a:t>These patterns suggest that the </a:t>
            </a:r>
            <a:r>
              <a:rPr lang="en-US" dirty="0" err="1" smtClean="0"/>
              <a:t>sulphides</a:t>
            </a:r>
            <a:r>
              <a:rPr lang="en-US" dirty="0" smtClean="0"/>
              <a:t> initially had high S/Se (and high (=crustal) δ</a:t>
            </a:r>
            <a:r>
              <a:rPr lang="en-US" baseline="30000" dirty="0" smtClean="0"/>
              <a:t>34</a:t>
            </a:r>
            <a:r>
              <a:rPr lang="en-US" dirty="0" smtClean="0"/>
              <a:t>S) but </a:t>
            </a:r>
            <a:r>
              <a:rPr lang="en-US" dirty="0" smtClean="0">
                <a:solidFill>
                  <a:srgbClr val="FF0000"/>
                </a:solidFill>
              </a:rPr>
              <a:t>during transport </a:t>
            </a:r>
            <a:r>
              <a:rPr lang="en-US" dirty="0" smtClean="0"/>
              <a:t>in a S-undersaturated magma, Fe and S were </a:t>
            </a:r>
            <a:r>
              <a:rPr lang="en-US" dirty="0" smtClean="0">
                <a:solidFill>
                  <a:srgbClr val="FF0000"/>
                </a:solidFill>
              </a:rPr>
              <a:t>resorbed</a:t>
            </a:r>
            <a:r>
              <a:rPr lang="en-US" dirty="0" smtClean="0"/>
              <a:t> by the magma</a:t>
            </a:r>
          </a:p>
          <a:p>
            <a:pPr lvl="1"/>
            <a:r>
              <a:rPr lang="en-US" dirty="0" smtClean="0"/>
              <a:t>This resulted in the </a:t>
            </a:r>
            <a:r>
              <a:rPr lang="en-US" dirty="0" smtClean="0">
                <a:solidFill>
                  <a:srgbClr val="FF0000"/>
                </a:solidFill>
              </a:rPr>
              <a:t>residual </a:t>
            </a:r>
            <a:r>
              <a:rPr lang="en-US" dirty="0" err="1" smtClean="0">
                <a:solidFill>
                  <a:srgbClr val="FF0000"/>
                </a:solidFill>
              </a:rPr>
              <a:t>sulphides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becoming enriched in Cu, PGE and Se</a:t>
            </a:r>
          </a:p>
          <a:p>
            <a:r>
              <a:rPr lang="en-US" dirty="0"/>
              <a:t>Two of the samples have </a:t>
            </a:r>
            <a:r>
              <a:rPr lang="en-US" dirty="0">
                <a:solidFill>
                  <a:srgbClr val="FF0000"/>
                </a:solidFill>
              </a:rPr>
              <a:t>sub-mantle S/Se </a:t>
            </a:r>
            <a:r>
              <a:rPr lang="en-US" dirty="0" smtClean="0"/>
              <a:t>ratios</a:t>
            </a:r>
          </a:p>
          <a:p>
            <a:pPr lvl="1"/>
            <a:r>
              <a:rPr lang="en-US" dirty="0" smtClean="0"/>
              <a:t>This indicates even greater interaction with the carrier magma than with the other </a:t>
            </a:r>
            <a:r>
              <a:rPr lang="en-US" dirty="0" err="1" smtClean="0"/>
              <a:t>sulphides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286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-31750" y="622300"/>
          <a:ext cx="9207500" cy="561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75463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-31750" y="622300"/>
          <a:ext cx="9207500" cy="561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65690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9829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Cu and Ni </a:t>
            </a:r>
            <a:r>
              <a:rPr lang="en-US" sz="3200" dirty="0" err="1" smtClean="0">
                <a:solidFill>
                  <a:srgbClr val="0000FF"/>
                </a:solidFill>
              </a:rPr>
              <a:t>vs</a:t>
            </a:r>
            <a:r>
              <a:rPr lang="en-US" sz="3200" dirty="0" smtClean="0">
                <a:solidFill>
                  <a:srgbClr val="0000FF"/>
                </a:solidFill>
              </a:rPr>
              <a:t> Depth in MF 81A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894" y="1034118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Massive </a:t>
            </a:r>
            <a:r>
              <a:rPr lang="en-US" dirty="0" err="1"/>
              <a:t>sulphides</a:t>
            </a:r>
            <a:r>
              <a:rPr lang="en-US" dirty="0"/>
              <a:t> occur at the </a:t>
            </a:r>
            <a:r>
              <a:rPr lang="en-US" dirty="0">
                <a:solidFill>
                  <a:srgbClr val="FF0000"/>
                </a:solidFill>
              </a:rPr>
              <a:t>base of the </a:t>
            </a:r>
            <a:r>
              <a:rPr lang="en-US" dirty="0" smtClean="0">
                <a:solidFill>
                  <a:srgbClr val="FF0000"/>
                </a:solidFill>
              </a:rPr>
              <a:t>sill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</a:t>
            </a:r>
            <a:r>
              <a:rPr lang="en-US" dirty="0"/>
              <a:t>their Cu and Ni contents reach maximums of  4.0 % and 14.5 %, respectively</a:t>
            </a:r>
          </a:p>
          <a:p>
            <a:pPr marL="0" indent="0">
              <a:buNone/>
            </a:pPr>
            <a:r>
              <a:rPr lang="en-US" dirty="0" smtClean="0"/>
              <a:t>	-</a:t>
            </a:r>
            <a:r>
              <a:rPr lang="en-US" dirty="0"/>
              <a:t>both Cu and Ni </a:t>
            </a:r>
            <a:r>
              <a:rPr lang="en-US" dirty="0">
                <a:solidFill>
                  <a:srgbClr val="FF0000"/>
                </a:solidFill>
              </a:rPr>
              <a:t>decrease</a:t>
            </a:r>
            <a:r>
              <a:rPr lang="en-US" dirty="0"/>
              <a:t> very rapidly up through the sill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 smtClean="0">
                <a:solidFill>
                  <a:srgbClr val="FF0000"/>
                </a:solidFill>
              </a:rPr>
              <a:t>distribution of metals </a:t>
            </a:r>
            <a:r>
              <a:rPr lang="en-US" dirty="0" smtClean="0"/>
              <a:t>would be produced if the </a:t>
            </a:r>
            <a:r>
              <a:rPr lang="en-US" dirty="0" err="1" smtClean="0"/>
              <a:t>sulphides</a:t>
            </a:r>
            <a:r>
              <a:rPr lang="en-US" dirty="0" smtClean="0"/>
              <a:t> had been carried as immiscible sulphide droplets by the magma and then </a:t>
            </a:r>
            <a:r>
              <a:rPr lang="en-US" dirty="0" smtClean="0">
                <a:solidFill>
                  <a:srgbClr val="FF0000"/>
                </a:solidFill>
              </a:rPr>
              <a:t>settled to the base of the sill </a:t>
            </a:r>
            <a:r>
              <a:rPr lang="en-US" dirty="0" smtClean="0"/>
              <a:t>once the magma stopped flowing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942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-31750" y="622300"/>
          <a:ext cx="9207500" cy="561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66382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89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S/Se </a:t>
            </a:r>
            <a:r>
              <a:rPr lang="en-US" sz="3200" dirty="0" err="1" smtClean="0">
                <a:solidFill>
                  <a:srgbClr val="0000FF"/>
                </a:solidFill>
              </a:rPr>
              <a:t>vs</a:t>
            </a:r>
            <a:r>
              <a:rPr lang="en-US" sz="3200" dirty="0" smtClean="0">
                <a:solidFill>
                  <a:srgbClr val="0000FF"/>
                </a:solidFill>
              </a:rPr>
              <a:t> depth in MF 81A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29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massive </a:t>
            </a:r>
            <a:r>
              <a:rPr lang="en-US" sz="2400" dirty="0" err="1" smtClean="0"/>
              <a:t>sulphides</a:t>
            </a:r>
            <a:r>
              <a:rPr lang="en-US" sz="2400" dirty="0" smtClean="0"/>
              <a:t> at the base of the sill have a </a:t>
            </a:r>
            <a:r>
              <a:rPr lang="en-US" sz="2400" dirty="0" smtClean="0">
                <a:solidFill>
                  <a:srgbClr val="FF0000"/>
                </a:solidFill>
              </a:rPr>
              <a:t>narrow range </a:t>
            </a:r>
            <a:r>
              <a:rPr lang="en-US" sz="2400" dirty="0" smtClean="0"/>
              <a:t>(2020 to 2770) in S/Se ratios that fall within the mantle range</a:t>
            </a:r>
          </a:p>
          <a:p>
            <a:r>
              <a:rPr lang="en-US" sz="2400" dirty="0" smtClean="0"/>
              <a:t>Samples with lower sulphide content higher in the sill have </a:t>
            </a:r>
            <a:r>
              <a:rPr lang="en-US" sz="2400" dirty="0" smtClean="0">
                <a:solidFill>
                  <a:srgbClr val="FF0000"/>
                </a:solidFill>
              </a:rPr>
              <a:t>higher S/Se </a:t>
            </a:r>
            <a:r>
              <a:rPr lang="en-US" sz="2400" dirty="0" smtClean="0"/>
              <a:t>(up to 6000) ratios that indicate a component of </a:t>
            </a:r>
            <a:r>
              <a:rPr lang="en-US" sz="2400" dirty="0" smtClean="0">
                <a:solidFill>
                  <a:srgbClr val="FF0000"/>
                </a:solidFill>
              </a:rPr>
              <a:t>crustal S</a:t>
            </a:r>
          </a:p>
          <a:p>
            <a:r>
              <a:rPr lang="en-US" sz="2400" dirty="0" smtClean="0"/>
              <a:t>There is a strong </a:t>
            </a:r>
            <a:r>
              <a:rPr lang="en-US" sz="2400" dirty="0" smtClean="0">
                <a:solidFill>
                  <a:srgbClr val="FF0000"/>
                </a:solidFill>
              </a:rPr>
              <a:t>inverse correlation </a:t>
            </a:r>
            <a:r>
              <a:rPr lang="en-US" sz="2400" dirty="0" smtClean="0"/>
              <a:t>between S/Se and Cu and Ni (as well as the PGE)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84663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5738"/>
            <a:ext cx="8229600" cy="6397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Genetic Model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825500"/>
            <a:ext cx="8229600" cy="58293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The Melba Flats Ni-Cu-PGE </a:t>
            </a:r>
            <a:r>
              <a:rPr lang="en-US" dirty="0" err="1" smtClean="0"/>
              <a:t>sulphides</a:t>
            </a:r>
            <a:r>
              <a:rPr lang="en-US" dirty="0" smtClean="0"/>
              <a:t> were deposited at depth due to</a:t>
            </a:r>
            <a:r>
              <a:rPr lang="en-US" dirty="0" smtClean="0">
                <a:solidFill>
                  <a:srgbClr val="FF0000"/>
                </a:solidFill>
              </a:rPr>
              <a:t> interaction </a:t>
            </a:r>
            <a:r>
              <a:rPr lang="en-US" dirty="0" smtClean="0"/>
              <a:t>of a sulphide-undersaturated high-</a:t>
            </a:r>
            <a:r>
              <a:rPr lang="en-US" dirty="0" err="1" smtClean="0"/>
              <a:t>MgO</a:t>
            </a:r>
            <a:r>
              <a:rPr lang="en-US" dirty="0" smtClean="0"/>
              <a:t> magma with S-bearing crustal rocks</a:t>
            </a:r>
          </a:p>
          <a:p>
            <a:r>
              <a:rPr lang="en-US" dirty="0" smtClean="0"/>
              <a:t>This produced magmatic </a:t>
            </a:r>
            <a:r>
              <a:rPr lang="en-US" dirty="0" err="1" smtClean="0"/>
              <a:t>sulphides</a:t>
            </a:r>
            <a:r>
              <a:rPr lang="en-US" dirty="0" smtClean="0"/>
              <a:t> with</a:t>
            </a:r>
            <a:r>
              <a:rPr lang="en-US" dirty="0" smtClean="0">
                <a:solidFill>
                  <a:srgbClr val="FF0000"/>
                </a:solidFill>
              </a:rPr>
              <a:t> elevated S/Se ratios </a:t>
            </a:r>
            <a:r>
              <a:rPr lang="en-US" dirty="0" smtClean="0"/>
              <a:t>(and probably high </a:t>
            </a:r>
            <a:r>
              <a:rPr lang="en-US" dirty="0" err="1" smtClean="0"/>
              <a:t>δ</a:t>
            </a:r>
            <a:r>
              <a:rPr lang="en-US" dirty="0" smtClean="0"/>
              <a:t> </a:t>
            </a:r>
            <a:r>
              <a:rPr lang="en-US" baseline="30000" dirty="0" smtClean="0"/>
              <a:t>34</a:t>
            </a:r>
            <a:r>
              <a:rPr lang="en-US" dirty="0" smtClean="0"/>
              <a:t>S values)</a:t>
            </a:r>
          </a:p>
          <a:p>
            <a:r>
              <a:rPr lang="en-US" dirty="0" smtClean="0"/>
              <a:t>Some of these </a:t>
            </a:r>
            <a:r>
              <a:rPr lang="en-US" dirty="0" err="1" smtClean="0"/>
              <a:t>sulphides</a:t>
            </a:r>
            <a:r>
              <a:rPr lang="en-US" dirty="0" smtClean="0"/>
              <a:t> were then picked up and </a:t>
            </a:r>
            <a:r>
              <a:rPr lang="en-US" dirty="0" smtClean="0">
                <a:solidFill>
                  <a:srgbClr val="FF0000"/>
                </a:solidFill>
              </a:rPr>
              <a:t>transported</a:t>
            </a:r>
            <a:r>
              <a:rPr lang="en-US" dirty="0" smtClean="0"/>
              <a:t> by later batches of the same magma type</a:t>
            </a:r>
          </a:p>
          <a:p>
            <a:r>
              <a:rPr lang="en-US" dirty="0" smtClean="0"/>
              <a:t>During transport, some of the </a:t>
            </a:r>
            <a:r>
              <a:rPr lang="en-US" dirty="0" err="1" smtClean="0"/>
              <a:t>sulphides</a:t>
            </a:r>
            <a:r>
              <a:rPr lang="en-US" dirty="0" smtClean="0"/>
              <a:t> were </a:t>
            </a:r>
            <a:r>
              <a:rPr lang="en-US" dirty="0" smtClean="0">
                <a:solidFill>
                  <a:srgbClr val="FF0000"/>
                </a:solidFill>
              </a:rPr>
              <a:t>resorbed</a:t>
            </a:r>
            <a:r>
              <a:rPr lang="en-US" dirty="0" smtClean="0"/>
              <a:t> by the sulphide-undersaturated magma</a:t>
            </a:r>
          </a:p>
          <a:p>
            <a:r>
              <a:rPr lang="en-US" dirty="0" smtClean="0"/>
              <a:t>As a result some of the Fe and the S in the </a:t>
            </a:r>
            <a:r>
              <a:rPr lang="en-US" dirty="0" err="1" smtClean="0"/>
              <a:t>sulphides</a:t>
            </a:r>
            <a:r>
              <a:rPr lang="en-US" dirty="0" smtClean="0"/>
              <a:t> were taken back into the magma, leaving </a:t>
            </a:r>
            <a:r>
              <a:rPr lang="en-US" dirty="0" smtClean="0">
                <a:solidFill>
                  <a:srgbClr val="FF0000"/>
                </a:solidFill>
              </a:rPr>
              <a:t>residual </a:t>
            </a:r>
            <a:r>
              <a:rPr lang="en-US" dirty="0" err="1" smtClean="0">
                <a:solidFill>
                  <a:srgbClr val="FF0000"/>
                </a:solidFill>
              </a:rPr>
              <a:t>sulphides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that were enriched in Cu, Ni, PGE and Se</a:t>
            </a:r>
          </a:p>
          <a:p>
            <a:r>
              <a:rPr lang="en-US" dirty="0" smtClean="0"/>
              <a:t>This</a:t>
            </a:r>
            <a:r>
              <a:rPr lang="en-US" dirty="0" smtClean="0">
                <a:solidFill>
                  <a:srgbClr val="FF0000"/>
                </a:solidFill>
              </a:rPr>
              <a:t> increased </a:t>
            </a:r>
            <a:r>
              <a:rPr lang="en-US" dirty="0" smtClean="0"/>
              <a:t>the metal tenors of the </a:t>
            </a:r>
            <a:r>
              <a:rPr lang="en-US" dirty="0" err="1" smtClean="0"/>
              <a:t>sulphides</a:t>
            </a:r>
            <a:r>
              <a:rPr lang="en-US" dirty="0" smtClean="0"/>
              <a:t> but </a:t>
            </a:r>
            <a:r>
              <a:rPr lang="en-US" dirty="0" smtClean="0">
                <a:solidFill>
                  <a:srgbClr val="FF0000"/>
                </a:solidFill>
              </a:rPr>
              <a:t>decreased</a:t>
            </a:r>
            <a:r>
              <a:rPr lang="en-US" dirty="0" smtClean="0"/>
              <a:t> their S/Se ratios</a:t>
            </a:r>
          </a:p>
          <a:p>
            <a:r>
              <a:rPr lang="en-US" dirty="0" smtClean="0"/>
              <a:t>Conversely, the S/Se ratios of the carrier magma increased while its PGE content decreased due to </a:t>
            </a:r>
            <a:r>
              <a:rPr lang="en-US" dirty="0" smtClean="0">
                <a:solidFill>
                  <a:srgbClr val="FF0000"/>
                </a:solidFill>
              </a:rPr>
              <a:t>scavenging</a:t>
            </a:r>
            <a:r>
              <a:rPr lang="en-US" dirty="0" smtClean="0"/>
              <a:t> into the residual </a:t>
            </a:r>
            <a:r>
              <a:rPr lang="en-US" dirty="0" err="1" smtClean="0"/>
              <a:t>sulphides</a:t>
            </a:r>
            <a:endParaRPr lang="en-US" dirty="0" smtClean="0"/>
          </a:p>
          <a:p>
            <a:r>
              <a:rPr lang="en-US" dirty="0" smtClean="0"/>
              <a:t>Once the magmas flowing rate in the sills slowed down, the sulphide melt droplets </a:t>
            </a:r>
            <a:r>
              <a:rPr lang="en-US" dirty="0" smtClean="0">
                <a:solidFill>
                  <a:srgbClr val="FF0000"/>
                </a:solidFill>
              </a:rPr>
              <a:t>settled</a:t>
            </a:r>
            <a:r>
              <a:rPr lang="en-US" dirty="0" smtClean="0"/>
              <a:t> to the bases of the sills</a:t>
            </a:r>
          </a:p>
          <a:p>
            <a:r>
              <a:rPr lang="en-US" dirty="0" smtClean="0"/>
              <a:t>However, in some cases. the sulphide melts were </a:t>
            </a:r>
            <a:r>
              <a:rPr lang="en-US" dirty="0" smtClean="0">
                <a:solidFill>
                  <a:srgbClr val="FF0000"/>
                </a:solidFill>
              </a:rPr>
              <a:t>remobilized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injected</a:t>
            </a:r>
            <a:r>
              <a:rPr lang="en-US" dirty="0" smtClean="0"/>
              <a:t> into the sills at higher levels in them, as in the case of MF 23-Sill 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447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Mineralized </a:t>
            </a:r>
            <a:r>
              <a:rPr lang="en-US" sz="3200" dirty="0" err="1" smtClean="0">
                <a:solidFill>
                  <a:srgbClr val="0000FF"/>
                </a:solidFill>
              </a:rPr>
              <a:t>vs</a:t>
            </a:r>
            <a:r>
              <a:rPr lang="en-US" sz="3200" dirty="0" smtClean="0">
                <a:solidFill>
                  <a:srgbClr val="0000FF"/>
                </a:solidFill>
              </a:rPr>
              <a:t> barren gabbro sills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" y="1930400"/>
            <a:ext cx="74168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Were the mineralized sills produced by </a:t>
            </a:r>
            <a:r>
              <a:rPr lang="en-US" sz="2400" dirty="0" smtClean="0">
                <a:solidFill>
                  <a:srgbClr val="FF0000"/>
                </a:solidFill>
              </a:rPr>
              <a:t>different</a:t>
            </a:r>
            <a:r>
              <a:rPr lang="en-US" sz="2400" dirty="0" smtClean="0"/>
              <a:t> magmas to those the produced by barren sills?</a:t>
            </a:r>
          </a:p>
          <a:p>
            <a:r>
              <a:rPr lang="en-US" sz="2400" dirty="0" smtClean="0"/>
              <a:t>This question can be addressed by using </a:t>
            </a:r>
            <a:r>
              <a:rPr lang="en-US" sz="2400" dirty="0" smtClean="0">
                <a:solidFill>
                  <a:srgbClr val="FF0000"/>
                </a:solidFill>
              </a:rPr>
              <a:t>spidergrams</a:t>
            </a:r>
            <a:r>
              <a:rPr lang="en-US" sz="2400" dirty="0" smtClean="0"/>
              <a:t> that are constructed utilizing the </a:t>
            </a:r>
            <a:r>
              <a:rPr lang="en-US" sz="2400" dirty="0" err="1" smtClean="0"/>
              <a:t>petrogenetic</a:t>
            </a:r>
            <a:r>
              <a:rPr lang="en-US" sz="2400" dirty="0" smtClean="0"/>
              <a:t> indicator elements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793740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1151759"/>
              </p:ext>
            </p:extLst>
          </p:nvPr>
        </p:nvGraphicFramePr>
        <p:xfrm>
          <a:off x="0" y="1080873"/>
          <a:ext cx="9210000" cy="56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26356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Extended </a:t>
            </a:r>
            <a:r>
              <a:rPr lang="en-US" sz="3200" dirty="0" err="1" smtClean="0">
                <a:solidFill>
                  <a:srgbClr val="0000FF"/>
                </a:solidFill>
              </a:rPr>
              <a:t>Spidergram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</a:t>
            </a:r>
            <a:r>
              <a:rPr lang="en-US" sz="2400" dirty="0" smtClean="0"/>
              <a:t>here is </a:t>
            </a:r>
            <a:r>
              <a:rPr lang="en-US" sz="2400" dirty="0" smtClean="0">
                <a:solidFill>
                  <a:srgbClr val="FF0000"/>
                </a:solidFill>
              </a:rPr>
              <a:t>no difference </a:t>
            </a:r>
            <a:r>
              <a:rPr lang="en-US" sz="2400" dirty="0" smtClean="0"/>
              <a:t>in the </a:t>
            </a:r>
            <a:r>
              <a:rPr lang="en-US" sz="2400" dirty="0" err="1" smtClean="0"/>
              <a:t>petrogenetic</a:t>
            </a:r>
            <a:r>
              <a:rPr lang="en-US" sz="2400" dirty="0" smtClean="0"/>
              <a:t> trace patterns between the barren and the mineralized sills/dykes</a:t>
            </a:r>
          </a:p>
          <a:p>
            <a:r>
              <a:rPr lang="en-US" sz="2400" dirty="0" smtClean="0"/>
              <a:t>This provides strong evidence that all the sills are </a:t>
            </a:r>
            <a:r>
              <a:rPr lang="en-US" sz="2400" dirty="0" smtClean="0">
                <a:solidFill>
                  <a:srgbClr val="FF0000"/>
                </a:solidFill>
              </a:rPr>
              <a:t>co-magmatic</a:t>
            </a:r>
          </a:p>
          <a:p>
            <a:r>
              <a:rPr lang="en-US" sz="2400" dirty="0" smtClean="0"/>
              <a:t>There is a small </a:t>
            </a:r>
            <a:r>
              <a:rPr lang="en-US" sz="2400" dirty="0" smtClean="0">
                <a:solidFill>
                  <a:srgbClr val="FF0000"/>
                </a:solidFill>
              </a:rPr>
              <a:t>negative Nb anomaly</a:t>
            </a:r>
            <a:r>
              <a:rPr lang="en-US" sz="2400" dirty="0" smtClean="0"/>
              <a:t>, which is consistent with some crustal contamination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29759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583" y="269381"/>
            <a:ext cx="8762331" cy="628557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Geological Background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583" y="1192975"/>
            <a:ext cx="8430217" cy="5313653"/>
          </a:xfrm>
        </p:spPr>
        <p:txBody>
          <a:bodyPr>
            <a:normAutofit fontScale="70000" lnSpcReduction="20000"/>
          </a:bodyPr>
          <a:lstStyle/>
          <a:p>
            <a:r>
              <a:rPr lang="en-AU" dirty="0" smtClean="0"/>
              <a:t>Magmatic Ni-Cu-(PGE) sulphides were </a:t>
            </a:r>
            <a:r>
              <a:rPr lang="en-AU" dirty="0" smtClean="0">
                <a:solidFill>
                  <a:srgbClr val="FF0000"/>
                </a:solidFill>
              </a:rPr>
              <a:t>discovered</a:t>
            </a:r>
            <a:r>
              <a:rPr lang="en-AU" dirty="0" smtClean="0"/>
              <a:t> at Melba Flats in ~1893</a:t>
            </a:r>
          </a:p>
          <a:p>
            <a:r>
              <a:rPr lang="en-AU" dirty="0" smtClean="0"/>
              <a:t>Total estimated production was </a:t>
            </a:r>
            <a:r>
              <a:rPr lang="en-AU" dirty="0" smtClean="0">
                <a:solidFill>
                  <a:srgbClr val="FF0000"/>
                </a:solidFill>
              </a:rPr>
              <a:t>6050 tons </a:t>
            </a:r>
            <a:r>
              <a:rPr lang="en-AU" dirty="0" smtClean="0"/>
              <a:t>@ </a:t>
            </a:r>
            <a:r>
              <a:rPr lang="en-AU" dirty="0" smtClean="0">
                <a:solidFill>
                  <a:srgbClr val="FF0000"/>
                </a:solidFill>
              </a:rPr>
              <a:t>9.7% Ni and 4.7% Cu</a:t>
            </a:r>
          </a:p>
          <a:p>
            <a:r>
              <a:rPr lang="en-AU" dirty="0" smtClean="0"/>
              <a:t>Much of the production came from </a:t>
            </a:r>
            <a:r>
              <a:rPr lang="en-AU" dirty="0" smtClean="0">
                <a:solidFill>
                  <a:srgbClr val="FF0000"/>
                </a:solidFill>
              </a:rPr>
              <a:t>high grade </a:t>
            </a:r>
            <a:r>
              <a:rPr lang="en-AU" dirty="0" smtClean="0"/>
              <a:t>(up to 15% </a:t>
            </a:r>
            <a:r>
              <a:rPr lang="en-AU" dirty="0" err="1" smtClean="0"/>
              <a:t>Ni+Cu</a:t>
            </a:r>
            <a:r>
              <a:rPr lang="en-AU" dirty="0" smtClean="0"/>
              <a:t>) </a:t>
            </a:r>
            <a:r>
              <a:rPr lang="en-AU" dirty="0" smtClean="0">
                <a:solidFill>
                  <a:srgbClr val="FF0000"/>
                </a:solidFill>
              </a:rPr>
              <a:t>lodes</a:t>
            </a:r>
            <a:r>
              <a:rPr lang="en-AU" dirty="0" smtClean="0"/>
              <a:t> up to </a:t>
            </a:r>
            <a:r>
              <a:rPr lang="en-AU" dirty="0" smtClean="0">
                <a:solidFill>
                  <a:srgbClr val="FF0000"/>
                </a:solidFill>
              </a:rPr>
              <a:t>1m thick </a:t>
            </a:r>
            <a:r>
              <a:rPr lang="en-AU" dirty="0" smtClean="0"/>
              <a:t>that occur in relatively narrow gabbroic sills that were intruded into mudstones, siltstones and volcanic </a:t>
            </a:r>
            <a:r>
              <a:rPr lang="en-AU" dirty="0" err="1" smtClean="0"/>
              <a:t>lithiewackes</a:t>
            </a:r>
            <a:r>
              <a:rPr lang="en-AU" dirty="0" smtClean="0"/>
              <a:t>  of the Late Proterozoic </a:t>
            </a:r>
            <a:r>
              <a:rPr lang="en-AU" dirty="0" smtClean="0">
                <a:solidFill>
                  <a:srgbClr val="FF0000"/>
                </a:solidFill>
              </a:rPr>
              <a:t>Crimson Creek Formation</a:t>
            </a:r>
          </a:p>
          <a:p>
            <a:r>
              <a:rPr lang="en-AU" dirty="0" smtClean="0"/>
              <a:t>In addition to Ni + Cu, the mineralization contains a </a:t>
            </a:r>
            <a:r>
              <a:rPr lang="en-AU" dirty="0" smtClean="0">
                <a:solidFill>
                  <a:srgbClr val="FF0000"/>
                </a:solidFill>
              </a:rPr>
              <a:t>considerable</a:t>
            </a:r>
            <a:r>
              <a:rPr lang="en-AU" dirty="0" smtClean="0"/>
              <a:t> amount of PGE </a:t>
            </a:r>
          </a:p>
          <a:p>
            <a:pPr lvl="1"/>
            <a:r>
              <a:rPr lang="en-AU" dirty="0" smtClean="0"/>
              <a:t>The highest Pd and Pt values recorded in this study were 3.32 g/t Pd and 1.02 g/t Pt</a:t>
            </a:r>
          </a:p>
          <a:p>
            <a:pPr lvl="1"/>
            <a:r>
              <a:rPr lang="en-AU" dirty="0" smtClean="0"/>
              <a:t>The PGE contents of the mineralized rocks at Melba Flats are similar to those of contact Ni-Cu-PGE sulphides at Sudbury, Canada</a:t>
            </a:r>
          </a:p>
          <a:p>
            <a:r>
              <a:rPr lang="en-AU" dirty="0" smtClean="0"/>
              <a:t>In drill hole MF 93, the most studied drill hole in this project, the widths of the sills vary from 7m to 59m thick</a:t>
            </a:r>
          </a:p>
          <a:p>
            <a:r>
              <a:rPr lang="en-AU" dirty="0" smtClean="0"/>
              <a:t>Melba Flats is about 25 km to the NE of </a:t>
            </a:r>
            <a:r>
              <a:rPr lang="en-AU" dirty="0" err="1" smtClean="0">
                <a:solidFill>
                  <a:srgbClr val="FF0000"/>
                </a:solidFill>
              </a:rPr>
              <a:t>Avebury</a:t>
            </a:r>
            <a:r>
              <a:rPr lang="en-AU" dirty="0" smtClean="0"/>
              <a:t>, a significant hydrothermal Ni deposit</a:t>
            </a:r>
          </a:p>
        </p:txBody>
      </p:sp>
    </p:spTree>
    <p:extLst>
      <p:ext uri="{BB962C8B-B14F-4D97-AF65-F5344CB8AC3E}">
        <p14:creationId xmlns:p14="http://schemas.microsoft.com/office/powerpoint/2010/main" val="4101822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5212011"/>
              </p:ext>
            </p:extLst>
          </p:nvPr>
        </p:nvGraphicFramePr>
        <p:xfrm>
          <a:off x="399913" y="941536"/>
          <a:ext cx="9182374" cy="5609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49415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(Nb/</a:t>
            </a:r>
            <a:r>
              <a:rPr lang="en-US" sz="3200" dirty="0" err="1" smtClean="0">
                <a:solidFill>
                  <a:srgbClr val="0000FF"/>
                </a:solidFill>
              </a:rPr>
              <a:t>Yb</a:t>
            </a:r>
            <a:r>
              <a:rPr lang="en-US" sz="3200" dirty="0" smtClean="0">
                <a:solidFill>
                  <a:srgbClr val="0000FF"/>
                </a:solidFill>
              </a:rPr>
              <a:t>)PM </a:t>
            </a:r>
            <a:r>
              <a:rPr lang="en-US" sz="3200" dirty="0" err="1" smtClean="0">
                <a:solidFill>
                  <a:srgbClr val="0000FF"/>
                </a:solidFill>
              </a:rPr>
              <a:t>vs</a:t>
            </a:r>
            <a:r>
              <a:rPr lang="en-US" sz="3200" dirty="0" smtClean="0">
                <a:solidFill>
                  <a:srgbClr val="0000FF"/>
                </a:solidFill>
              </a:rPr>
              <a:t> (Th/</a:t>
            </a:r>
            <a:r>
              <a:rPr lang="en-US" sz="3200" dirty="0" err="1" smtClean="0">
                <a:solidFill>
                  <a:srgbClr val="0000FF"/>
                </a:solidFill>
              </a:rPr>
              <a:t>Yb</a:t>
            </a:r>
            <a:r>
              <a:rPr lang="en-US" sz="3200" dirty="0">
                <a:solidFill>
                  <a:srgbClr val="0000FF"/>
                </a:solidFill>
              </a:rPr>
              <a:t>)</a:t>
            </a:r>
            <a:r>
              <a:rPr lang="en-US" sz="3200" dirty="0" smtClean="0">
                <a:solidFill>
                  <a:srgbClr val="0000FF"/>
                </a:solidFill>
              </a:rPr>
              <a:t>PM*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Decreasing (Nb/</a:t>
            </a:r>
            <a:r>
              <a:rPr lang="en-US" sz="2400" dirty="0" err="1" smtClean="0"/>
              <a:t>Yb</a:t>
            </a:r>
            <a:r>
              <a:rPr lang="en-US" sz="2400" dirty="0" smtClean="0"/>
              <a:t>)PM and increasing Th/</a:t>
            </a:r>
            <a:r>
              <a:rPr lang="en-US" sz="2400" dirty="0" err="1" smtClean="0"/>
              <a:t>Yb</a:t>
            </a:r>
            <a:r>
              <a:rPr lang="en-US" sz="2400" dirty="0" smtClean="0"/>
              <a:t>)PM indicate increasing degrees of </a:t>
            </a:r>
            <a:r>
              <a:rPr lang="en-US" sz="2400" dirty="0" smtClean="0">
                <a:solidFill>
                  <a:srgbClr val="FF0000"/>
                </a:solidFill>
              </a:rPr>
              <a:t>crustal contamination</a:t>
            </a:r>
          </a:p>
          <a:p>
            <a:r>
              <a:rPr lang="en-US" sz="2400" dirty="0" smtClean="0"/>
              <a:t>Most samples have undergone a </a:t>
            </a:r>
            <a:r>
              <a:rPr lang="en-US" sz="2400" dirty="0" smtClean="0">
                <a:solidFill>
                  <a:srgbClr val="FF0000"/>
                </a:solidFill>
              </a:rPr>
              <a:t>modest degree </a:t>
            </a:r>
            <a:r>
              <a:rPr lang="en-US" sz="2400" dirty="0" smtClean="0"/>
              <a:t>of crustal contamination (&lt;5%)</a:t>
            </a:r>
          </a:p>
          <a:p>
            <a:r>
              <a:rPr lang="en-US" sz="2400" dirty="0" smtClean="0"/>
              <a:t>The solid line represents a </a:t>
            </a:r>
            <a:r>
              <a:rPr lang="en-US" sz="2400" dirty="0" smtClean="0">
                <a:solidFill>
                  <a:srgbClr val="FF0000"/>
                </a:solidFill>
              </a:rPr>
              <a:t>mixing line </a:t>
            </a:r>
            <a:r>
              <a:rPr lang="en-US" sz="2400" dirty="0" smtClean="0"/>
              <a:t>between a </a:t>
            </a:r>
            <a:r>
              <a:rPr lang="en-US" sz="2400" dirty="0" smtClean="0">
                <a:solidFill>
                  <a:srgbClr val="FF0000"/>
                </a:solidFill>
              </a:rPr>
              <a:t>primitive magma </a:t>
            </a:r>
            <a:r>
              <a:rPr lang="en-US" sz="2400" dirty="0" smtClean="0"/>
              <a:t>(with low (Th/</a:t>
            </a:r>
            <a:r>
              <a:rPr lang="en-US" sz="2400" dirty="0" err="1" smtClean="0"/>
              <a:t>Yb</a:t>
            </a:r>
            <a:r>
              <a:rPr lang="en-US" sz="2400" dirty="0" smtClean="0"/>
              <a:t>)PM and a </a:t>
            </a:r>
            <a:r>
              <a:rPr lang="en-US" sz="2400" dirty="0" smtClean="0">
                <a:solidFill>
                  <a:srgbClr val="FF0000"/>
                </a:solidFill>
              </a:rPr>
              <a:t>crustal contaminant</a:t>
            </a:r>
            <a:r>
              <a:rPr lang="en-US" sz="2400" dirty="0" smtClean="0"/>
              <a:t> (with high (Th/</a:t>
            </a:r>
            <a:r>
              <a:rPr lang="en-US" sz="2400" dirty="0" err="1" smtClean="0"/>
              <a:t>Yb</a:t>
            </a:r>
            <a:r>
              <a:rPr lang="en-US" sz="2400" dirty="0" smtClean="0"/>
              <a:t>)PM</a:t>
            </a:r>
          </a:p>
          <a:p>
            <a:r>
              <a:rPr lang="en-US" sz="2400" dirty="0" smtClean="0"/>
              <a:t>The tightness of the array indicates that there was </a:t>
            </a:r>
            <a:r>
              <a:rPr lang="en-US" sz="2400" dirty="0" smtClean="0">
                <a:solidFill>
                  <a:srgbClr val="FF0000"/>
                </a:solidFill>
              </a:rPr>
              <a:t>excellent homogenization </a:t>
            </a:r>
            <a:r>
              <a:rPr lang="en-US" sz="2400" dirty="0" smtClean="0"/>
              <a:t>between the parental magma and the crustal contaminant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01600" y="6355834"/>
            <a:ext cx="9285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* PM- values for each element have normalized to their concentration in the Primitive Mantle 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842502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096" y="152242"/>
            <a:ext cx="8019313" cy="658631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Gabbroic sill at </a:t>
            </a:r>
            <a:r>
              <a:rPr lang="en-US" sz="3200" dirty="0" err="1" smtClean="0">
                <a:solidFill>
                  <a:srgbClr val="0000FF"/>
                </a:solidFill>
              </a:rPr>
              <a:t>Avebury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496" y="1485524"/>
            <a:ext cx="8229600" cy="4525963"/>
          </a:xfrm>
        </p:spPr>
        <p:txBody>
          <a:bodyPr>
            <a:normAutofit/>
          </a:bodyPr>
          <a:lstStyle/>
          <a:p>
            <a:r>
              <a:rPr lang="en-US" sz="2600" dirty="0" smtClean="0"/>
              <a:t>Samples were </a:t>
            </a:r>
            <a:r>
              <a:rPr lang="en-US" sz="2600" dirty="0" err="1" smtClean="0"/>
              <a:t>analysed</a:t>
            </a:r>
            <a:r>
              <a:rPr lang="en-US" sz="2600" dirty="0" smtClean="0"/>
              <a:t> from a gabbroic sill in the </a:t>
            </a:r>
            <a:r>
              <a:rPr lang="en-US" sz="2600" dirty="0" smtClean="0">
                <a:solidFill>
                  <a:srgbClr val="FF0000"/>
                </a:solidFill>
              </a:rPr>
              <a:t>Crimson Creek Formation</a:t>
            </a:r>
            <a:r>
              <a:rPr lang="en-US" sz="2600" dirty="0" smtClean="0"/>
              <a:t> at </a:t>
            </a:r>
            <a:r>
              <a:rPr lang="en-US" sz="2600" dirty="0" err="1" smtClean="0"/>
              <a:t>Avebury</a:t>
            </a:r>
            <a:endParaRPr lang="en-US" sz="2600" dirty="0" smtClean="0"/>
          </a:p>
          <a:p>
            <a:r>
              <a:rPr lang="en-US" sz="2600" dirty="0" smtClean="0"/>
              <a:t>As the sequence is overturned, this sill is in the </a:t>
            </a:r>
            <a:r>
              <a:rPr lang="en-US" sz="2600" dirty="0" smtClean="0">
                <a:solidFill>
                  <a:srgbClr val="FF0000"/>
                </a:solidFill>
              </a:rPr>
              <a:t>stratigraphic footwall </a:t>
            </a:r>
            <a:r>
              <a:rPr lang="en-US" sz="2600" dirty="0" smtClean="0"/>
              <a:t>to the </a:t>
            </a:r>
            <a:r>
              <a:rPr lang="en-US" sz="2600" dirty="0" err="1" smtClean="0"/>
              <a:t>Avebury</a:t>
            </a:r>
            <a:r>
              <a:rPr lang="en-US" sz="2600" dirty="0" smtClean="0"/>
              <a:t> ultramafic body</a:t>
            </a:r>
          </a:p>
          <a:p>
            <a:r>
              <a:rPr lang="en-US" sz="2600" dirty="0" smtClean="0"/>
              <a:t>These samples were collected and </a:t>
            </a:r>
            <a:r>
              <a:rPr lang="en-US" sz="2600" dirty="0" err="1" smtClean="0"/>
              <a:t>analysed</a:t>
            </a:r>
            <a:r>
              <a:rPr lang="en-US" sz="2600" dirty="0" smtClean="0"/>
              <a:t> to see if they are co-magmatic with the gabbroic sills at </a:t>
            </a:r>
            <a:r>
              <a:rPr lang="en-US" sz="2600" dirty="0" smtClean="0">
                <a:solidFill>
                  <a:srgbClr val="FF0000"/>
                </a:solidFill>
              </a:rPr>
              <a:t>Melba Flats</a:t>
            </a:r>
          </a:p>
          <a:p>
            <a:r>
              <a:rPr lang="en-US" sz="2600" dirty="0" smtClean="0"/>
              <a:t>The study of this sill is a part of </a:t>
            </a:r>
            <a:r>
              <a:rPr lang="en-US" sz="2600" dirty="0" smtClean="0">
                <a:solidFill>
                  <a:srgbClr val="FF0000"/>
                </a:solidFill>
              </a:rPr>
              <a:t>Marcus </a:t>
            </a:r>
            <a:r>
              <a:rPr lang="en-US" sz="2600" dirty="0" err="1" smtClean="0">
                <a:solidFill>
                  <a:srgbClr val="FF0000"/>
                </a:solidFill>
              </a:rPr>
              <a:t>Phua’s</a:t>
            </a:r>
            <a:r>
              <a:rPr lang="en-US" sz="2600" dirty="0" smtClean="0"/>
              <a:t> MSc project on Melba Flats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1468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/>
        </p:nvGraphicFramePr>
        <p:xfrm>
          <a:off x="-33000" y="619000"/>
          <a:ext cx="9210000" cy="56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91547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495" y="167542"/>
            <a:ext cx="8229600" cy="658631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Extended </a:t>
            </a:r>
            <a:r>
              <a:rPr lang="en-US" sz="3200" dirty="0" err="1" smtClean="0">
                <a:solidFill>
                  <a:srgbClr val="0000FF"/>
                </a:solidFill>
              </a:rPr>
              <a:t>Spidergram-Avebury</a:t>
            </a:r>
            <a:r>
              <a:rPr lang="en-US" sz="3200" dirty="0" smtClean="0">
                <a:solidFill>
                  <a:srgbClr val="0000FF"/>
                </a:solidFill>
              </a:rPr>
              <a:t> Gabbro Sill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495" y="1003519"/>
            <a:ext cx="8661936" cy="574356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patterns for the two </a:t>
            </a:r>
            <a:r>
              <a:rPr lang="en-US" dirty="0" err="1" smtClean="0"/>
              <a:t>Avebury</a:t>
            </a:r>
            <a:r>
              <a:rPr lang="en-US" dirty="0" smtClean="0"/>
              <a:t> samples (A-254) are completely </a:t>
            </a:r>
            <a:r>
              <a:rPr lang="en-US" dirty="0" smtClean="0">
                <a:solidFill>
                  <a:srgbClr val="FF0000"/>
                </a:solidFill>
              </a:rPr>
              <a:t>different</a:t>
            </a:r>
            <a:r>
              <a:rPr lang="en-US" dirty="0" smtClean="0"/>
              <a:t> to those of the Melba Flats sills</a:t>
            </a:r>
          </a:p>
          <a:p>
            <a:r>
              <a:rPr lang="en-US" dirty="0" smtClean="0"/>
              <a:t>Hence, the </a:t>
            </a:r>
            <a:r>
              <a:rPr lang="en-US" dirty="0" err="1" smtClean="0"/>
              <a:t>Avebury</a:t>
            </a:r>
            <a:r>
              <a:rPr lang="en-US" dirty="0" smtClean="0"/>
              <a:t> sill is </a:t>
            </a:r>
            <a:r>
              <a:rPr lang="en-US" dirty="0" smtClean="0">
                <a:solidFill>
                  <a:srgbClr val="FF0000"/>
                </a:solidFill>
              </a:rPr>
              <a:t>not co-magmatic </a:t>
            </a:r>
            <a:r>
              <a:rPr lang="en-US" dirty="0" smtClean="0"/>
              <a:t>with the Melba Flats sills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Avebury</a:t>
            </a:r>
            <a:r>
              <a:rPr lang="en-US" dirty="0" smtClean="0"/>
              <a:t> samples define, with the exception of </a:t>
            </a:r>
            <a:r>
              <a:rPr lang="en-US" dirty="0" err="1" smtClean="0"/>
              <a:t>Ce</a:t>
            </a:r>
            <a:r>
              <a:rPr lang="en-US" dirty="0" smtClean="0"/>
              <a:t>, the U-shaped REE pattern that is typical of </a:t>
            </a:r>
            <a:r>
              <a:rPr lang="en-US" dirty="0" err="1" smtClean="0">
                <a:solidFill>
                  <a:srgbClr val="FF0000"/>
                </a:solidFill>
              </a:rPr>
              <a:t>boninites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They also have very </a:t>
            </a:r>
            <a:r>
              <a:rPr lang="en-US" dirty="0" smtClean="0">
                <a:solidFill>
                  <a:srgbClr val="FF0000"/>
                </a:solidFill>
              </a:rPr>
              <a:t>strong negative Nb anomalies</a:t>
            </a:r>
            <a:r>
              <a:rPr lang="en-US" dirty="0" smtClean="0"/>
              <a:t>, a feature that is also typical of </a:t>
            </a:r>
            <a:r>
              <a:rPr lang="en-US" dirty="0" err="1" smtClean="0"/>
              <a:t>boninites</a:t>
            </a:r>
            <a:endParaRPr lang="en-US" dirty="0" smtClean="0"/>
          </a:p>
          <a:p>
            <a:r>
              <a:rPr lang="en-US" dirty="0" smtClean="0"/>
              <a:t>Although the </a:t>
            </a:r>
            <a:r>
              <a:rPr lang="en-US" dirty="0" err="1" smtClean="0"/>
              <a:t>Avebury</a:t>
            </a:r>
            <a:r>
              <a:rPr lang="en-US" dirty="0" smtClean="0"/>
              <a:t> gabbroic sill was probably affected by the same fluids that ultimately came off the </a:t>
            </a:r>
            <a:r>
              <a:rPr lang="en-US" dirty="0" err="1" smtClean="0"/>
              <a:t>Heemskirk</a:t>
            </a:r>
            <a:r>
              <a:rPr lang="en-US" dirty="0" smtClean="0"/>
              <a:t> granite and </a:t>
            </a:r>
            <a:r>
              <a:rPr lang="en-US" dirty="0" err="1" smtClean="0"/>
              <a:t>metasomatized</a:t>
            </a:r>
            <a:r>
              <a:rPr lang="en-US" dirty="0" smtClean="0"/>
              <a:t> the </a:t>
            </a:r>
            <a:r>
              <a:rPr lang="en-US" dirty="0" err="1" smtClean="0">
                <a:solidFill>
                  <a:srgbClr val="FF0000"/>
                </a:solidFill>
              </a:rPr>
              <a:t>Avebury</a:t>
            </a:r>
            <a:r>
              <a:rPr lang="en-US" dirty="0" smtClean="0">
                <a:solidFill>
                  <a:srgbClr val="FF0000"/>
                </a:solidFill>
              </a:rPr>
              <a:t> ultramafic</a:t>
            </a:r>
            <a:r>
              <a:rPr lang="en-US" dirty="0" smtClean="0"/>
              <a:t>, the geochemical data do suggest that the </a:t>
            </a:r>
            <a:r>
              <a:rPr lang="en-US" dirty="0" err="1" smtClean="0"/>
              <a:t>Avebury</a:t>
            </a:r>
            <a:r>
              <a:rPr lang="en-US" dirty="0" smtClean="0"/>
              <a:t> gabbroic sill was formed by a </a:t>
            </a:r>
            <a:r>
              <a:rPr lang="en-US" dirty="0" err="1" smtClean="0">
                <a:solidFill>
                  <a:srgbClr val="FF0000"/>
                </a:solidFill>
              </a:rPr>
              <a:t>boninitic</a:t>
            </a:r>
            <a:r>
              <a:rPr lang="en-US" dirty="0" smtClean="0"/>
              <a:t> magma</a:t>
            </a:r>
          </a:p>
          <a:p>
            <a:r>
              <a:rPr lang="en-US" dirty="0" smtClean="0"/>
              <a:t>If this is indeed the case, it would strengthen the case that the </a:t>
            </a:r>
            <a:r>
              <a:rPr lang="en-US" dirty="0" err="1" smtClean="0">
                <a:solidFill>
                  <a:srgbClr val="FF0000"/>
                </a:solidFill>
              </a:rPr>
              <a:t>Avebury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ultramafic body was formed by a  </a:t>
            </a:r>
            <a:r>
              <a:rPr lang="en-US" dirty="0" err="1" smtClean="0"/>
              <a:t>boninitic</a:t>
            </a:r>
            <a:r>
              <a:rPr lang="en-US" dirty="0" smtClean="0"/>
              <a:t> magmas and is indeed a member of the Early Cambrian </a:t>
            </a:r>
            <a:r>
              <a:rPr lang="en-US" dirty="0" err="1" smtClean="0"/>
              <a:t>Heazlewood</a:t>
            </a:r>
            <a:r>
              <a:rPr lang="en-US" dirty="0" smtClean="0"/>
              <a:t> River ultramafic/mafic suite of intrusions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423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5162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0000FF"/>
                </a:solidFill>
              </a:rPr>
              <a:t>Sulphur</a:t>
            </a:r>
            <a:r>
              <a:rPr lang="en-US" sz="3200" dirty="0" smtClean="0">
                <a:solidFill>
                  <a:srgbClr val="0000FF"/>
                </a:solidFill>
              </a:rPr>
              <a:t> Isotope data for </a:t>
            </a:r>
            <a:r>
              <a:rPr lang="en-US" sz="3200" dirty="0" err="1" smtClean="0">
                <a:solidFill>
                  <a:srgbClr val="0000FF"/>
                </a:solidFill>
              </a:rPr>
              <a:t>Avebury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sulphides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49401"/>
            <a:ext cx="8229600" cy="3543300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Sulphur</a:t>
            </a:r>
            <a:r>
              <a:rPr lang="en-US" sz="2400" dirty="0" smtClean="0"/>
              <a:t> isotopes were measured in </a:t>
            </a:r>
            <a:r>
              <a:rPr lang="en-US" sz="2400" dirty="0" smtClean="0">
                <a:solidFill>
                  <a:srgbClr val="FF0000"/>
                </a:solidFill>
              </a:rPr>
              <a:t>18 </a:t>
            </a:r>
            <a:r>
              <a:rPr lang="en-US" sz="2400" dirty="0" err="1" smtClean="0">
                <a:solidFill>
                  <a:srgbClr val="FF0000"/>
                </a:solidFill>
              </a:rPr>
              <a:t>Avebury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samples which contained variable amounts of Ni</a:t>
            </a:r>
          </a:p>
          <a:p>
            <a:r>
              <a:rPr lang="en-US" sz="2400" dirty="0" smtClean="0"/>
              <a:t>These </a:t>
            </a:r>
            <a:r>
              <a:rPr lang="en-US" sz="2400" dirty="0"/>
              <a:t>data were collected as a part of </a:t>
            </a:r>
            <a:r>
              <a:rPr lang="en-US" sz="2400" dirty="0">
                <a:solidFill>
                  <a:srgbClr val="FF0000"/>
                </a:solidFill>
              </a:rPr>
              <a:t>Ben Mackay-</a:t>
            </a:r>
            <a:r>
              <a:rPr lang="en-US" sz="2400" dirty="0" err="1">
                <a:solidFill>
                  <a:srgbClr val="FF0000"/>
                </a:solidFill>
              </a:rPr>
              <a:t>Scollay’s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BSc (</a:t>
            </a:r>
            <a:r>
              <a:rPr lang="en-US" sz="2400" dirty="0" err="1"/>
              <a:t>Honours</a:t>
            </a:r>
            <a:r>
              <a:rPr lang="en-US" sz="2400" dirty="0"/>
              <a:t>) project on </a:t>
            </a:r>
            <a:r>
              <a:rPr lang="en-US" sz="2400" dirty="0" err="1" smtClean="0"/>
              <a:t>Avebury</a:t>
            </a:r>
            <a:endParaRPr lang="en-US" sz="2400" dirty="0" smtClean="0"/>
          </a:p>
          <a:p>
            <a:r>
              <a:rPr lang="en-US" sz="2400" dirty="0" smtClean="0"/>
              <a:t>The samples were </a:t>
            </a:r>
            <a:r>
              <a:rPr lang="en-US" sz="2400" dirty="0" err="1" smtClean="0"/>
              <a:t>analysed</a:t>
            </a:r>
            <a:r>
              <a:rPr lang="en-US" sz="2400" dirty="0" smtClean="0"/>
              <a:t> at </a:t>
            </a:r>
            <a:r>
              <a:rPr lang="en-US" sz="2400" dirty="0" smtClean="0">
                <a:solidFill>
                  <a:srgbClr val="FF0000"/>
                </a:solidFill>
              </a:rPr>
              <a:t>Queens University </a:t>
            </a:r>
            <a:r>
              <a:rPr lang="en-US" sz="2400" dirty="0" smtClean="0"/>
              <a:t>in Canada</a:t>
            </a:r>
            <a:endParaRPr lang="en-US" sz="2400" dirty="0"/>
          </a:p>
          <a:p>
            <a:r>
              <a:rPr lang="en-US" sz="2400" dirty="0" smtClean="0"/>
              <a:t>The data are reported here because of the possible relevance to mineralization at </a:t>
            </a:r>
            <a:r>
              <a:rPr lang="en-US" sz="2400" dirty="0" smtClean="0">
                <a:solidFill>
                  <a:srgbClr val="FF0000"/>
                </a:solidFill>
              </a:rPr>
              <a:t>Melba Flats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2593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1" y="94274"/>
            <a:ext cx="6094854" cy="676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894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495" y="53242"/>
            <a:ext cx="8229600" cy="658631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0000FF"/>
                </a:solidFill>
              </a:rPr>
              <a:t>Sulphur</a:t>
            </a:r>
            <a:r>
              <a:rPr lang="en-US" sz="3200" dirty="0" smtClean="0">
                <a:solidFill>
                  <a:srgbClr val="0000FF"/>
                </a:solidFill>
              </a:rPr>
              <a:t> Isotope Data for </a:t>
            </a:r>
            <a:r>
              <a:rPr lang="en-US" sz="3200" dirty="0" err="1" smtClean="0">
                <a:solidFill>
                  <a:srgbClr val="0000FF"/>
                </a:solidFill>
              </a:rPr>
              <a:t>Avebury</a:t>
            </a:r>
            <a:r>
              <a:rPr lang="en-US" sz="3200" dirty="0" smtClean="0">
                <a:solidFill>
                  <a:srgbClr val="0000FF"/>
                </a:solidFill>
              </a:rPr>
              <a:t> mineralization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95" y="750192"/>
            <a:ext cx="8661936" cy="574356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Average </a:t>
            </a:r>
            <a:r>
              <a:rPr lang="en-US" sz="2400" dirty="0" err="1" smtClean="0">
                <a:solidFill>
                  <a:srgbClr val="FF0000"/>
                </a:solidFill>
              </a:rPr>
              <a:t>δ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baseline="30000" dirty="0" smtClean="0">
                <a:solidFill>
                  <a:srgbClr val="FF0000"/>
                </a:solidFill>
              </a:rPr>
              <a:t>34</a:t>
            </a:r>
            <a:r>
              <a:rPr lang="en-US" sz="2400" dirty="0" smtClean="0">
                <a:solidFill>
                  <a:srgbClr val="FF0000"/>
                </a:solidFill>
              </a:rPr>
              <a:t>S = 17.1 ± 1.1</a:t>
            </a:r>
          </a:p>
          <a:p>
            <a:r>
              <a:rPr lang="en-US" sz="2400" dirty="0" smtClean="0"/>
              <a:t>The </a:t>
            </a:r>
            <a:r>
              <a:rPr lang="en-US" sz="2400" dirty="0" err="1" smtClean="0"/>
              <a:t>Avebury</a:t>
            </a:r>
            <a:r>
              <a:rPr lang="en-US" sz="2400" dirty="0" smtClean="0"/>
              <a:t> </a:t>
            </a:r>
            <a:r>
              <a:rPr lang="en-US" sz="2400" dirty="0" err="1" smtClean="0"/>
              <a:t>sulphides</a:t>
            </a:r>
            <a:r>
              <a:rPr lang="en-US" sz="2400" dirty="0" smtClean="0"/>
              <a:t> have </a:t>
            </a:r>
            <a:r>
              <a:rPr lang="en-US" sz="2400" dirty="0" smtClean="0">
                <a:solidFill>
                  <a:srgbClr val="FF0000"/>
                </a:solidFill>
              </a:rPr>
              <a:t>higher </a:t>
            </a:r>
            <a:r>
              <a:rPr lang="en-US" sz="2400" dirty="0" err="1">
                <a:solidFill>
                  <a:srgbClr val="FF0000"/>
                </a:solidFill>
              </a:rPr>
              <a:t>δ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baseline="30000" dirty="0">
                <a:solidFill>
                  <a:srgbClr val="FF0000"/>
                </a:solidFill>
              </a:rPr>
              <a:t>34</a:t>
            </a:r>
            <a:r>
              <a:rPr lang="en-US" sz="2400" dirty="0">
                <a:solidFill>
                  <a:srgbClr val="FF0000"/>
                </a:solidFill>
              </a:rPr>
              <a:t>S </a:t>
            </a:r>
            <a:r>
              <a:rPr lang="en-US" sz="2400" dirty="0" smtClean="0"/>
              <a:t>values than the majority of magmatic Ni-Cu sulphide deposits with the exception of </a:t>
            </a:r>
            <a:r>
              <a:rPr lang="en-US" sz="2400" dirty="0" err="1" smtClean="0"/>
              <a:t>Noril’sk</a:t>
            </a:r>
            <a:r>
              <a:rPr lang="en-US" sz="2400" dirty="0" smtClean="0"/>
              <a:t> (Russia) and Duluth (USA)</a:t>
            </a:r>
          </a:p>
          <a:p>
            <a:r>
              <a:rPr lang="en-US" sz="2400" dirty="0" smtClean="0"/>
              <a:t>These </a:t>
            </a:r>
            <a:r>
              <a:rPr lang="en-US" sz="2400" dirty="0">
                <a:solidFill>
                  <a:srgbClr val="FF0000"/>
                </a:solidFill>
              </a:rPr>
              <a:t>high and very uniform </a:t>
            </a:r>
            <a:r>
              <a:rPr lang="en-US" sz="2400" dirty="0" err="1"/>
              <a:t>δ</a:t>
            </a:r>
            <a:r>
              <a:rPr lang="en-US" sz="2400" dirty="0"/>
              <a:t> </a:t>
            </a:r>
            <a:r>
              <a:rPr lang="en-US" sz="2400" baseline="30000" dirty="0"/>
              <a:t>34</a:t>
            </a:r>
            <a:r>
              <a:rPr lang="en-US" sz="2400" dirty="0"/>
              <a:t>S </a:t>
            </a:r>
            <a:r>
              <a:rPr lang="en-US" sz="2400" dirty="0" smtClean="0"/>
              <a:t>values rule out any possibility that </a:t>
            </a:r>
            <a:r>
              <a:rPr lang="en-US" sz="2400" dirty="0" err="1" smtClean="0"/>
              <a:t>Avebury</a:t>
            </a:r>
            <a:r>
              <a:rPr lang="en-US" sz="2400" dirty="0" smtClean="0"/>
              <a:t> is a strongly </a:t>
            </a:r>
            <a:r>
              <a:rPr lang="en-US" sz="2400" dirty="0" err="1" smtClean="0"/>
              <a:t>metasomatised</a:t>
            </a:r>
            <a:r>
              <a:rPr lang="en-US" sz="2400" dirty="0" smtClean="0"/>
              <a:t> magmatic </a:t>
            </a:r>
            <a:r>
              <a:rPr lang="en-US" sz="2400" dirty="0" err="1" smtClean="0"/>
              <a:t>NiS</a:t>
            </a:r>
            <a:r>
              <a:rPr lang="en-US" sz="2400" dirty="0" smtClean="0"/>
              <a:t> deposit</a:t>
            </a:r>
          </a:p>
          <a:p>
            <a:r>
              <a:rPr lang="en-US" sz="2400" dirty="0"/>
              <a:t>The </a:t>
            </a:r>
            <a:r>
              <a:rPr lang="en-US" sz="2400" dirty="0" smtClean="0"/>
              <a:t>high </a:t>
            </a:r>
            <a:r>
              <a:rPr lang="en-US" sz="2400" dirty="0" err="1" smtClean="0"/>
              <a:t>δ</a:t>
            </a:r>
            <a:r>
              <a:rPr lang="en-US" sz="2400" dirty="0" smtClean="0"/>
              <a:t> </a:t>
            </a:r>
            <a:r>
              <a:rPr lang="en-US" sz="2400" baseline="30000" dirty="0"/>
              <a:t>34</a:t>
            </a:r>
            <a:r>
              <a:rPr lang="en-US" sz="2400" dirty="0"/>
              <a:t>S </a:t>
            </a:r>
            <a:r>
              <a:rPr lang="en-US" sz="2400" dirty="0" smtClean="0"/>
              <a:t>values </a:t>
            </a:r>
            <a:r>
              <a:rPr lang="en-US" sz="2400" dirty="0"/>
              <a:t>indicate </a:t>
            </a:r>
            <a:r>
              <a:rPr lang="en-US" sz="2400" dirty="0" smtClean="0"/>
              <a:t>that the </a:t>
            </a:r>
            <a:r>
              <a:rPr lang="en-US" sz="2400" dirty="0" err="1" smtClean="0">
                <a:solidFill>
                  <a:srgbClr val="FF0000"/>
                </a:solidFill>
              </a:rPr>
              <a:t>Heemskirk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Granite, the source of the </a:t>
            </a:r>
            <a:r>
              <a:rPr lang="en-US" sz="2400" dirty="0" err="1" smtClean="0"/>
              <a:t>metasomatising</a:t>
            </a:r>
            <a:r>
              <a:rPr lang="en-US" sz="2400" dirty="0" smtClean="0"/>
              <a:t> fluids, could </a:t>
            </a:r>
            <a:r>
              <a:rPr lang="en-US" sz="2400" dirty="0" smtClean="0">
                <a:solidFill>
                  <a:srgbClr val="FF0000"/>
                </a:solidFill>
              </a:rPr>
              <a:t>not</a:t>
            </a:r>
            <a:r>
              <a:rPr lang="en-US" sz="2400" dirty="0" smtClean="0"/>
              <a:t> have been the source of the heavy S</a:t>
            </a:r>
          </a:p>
          <a:p>
            <a:r>
              <a:rPr lang="en-US" sz="2400" dirty="0" smtClean="0"/>
              <a:t>The most logical source of the heavy S would be the same as that of the Ni, this being </a:t>
            </a:r>
            <a:r>
              <a:rPr lang="en-US" sz="2400" dirty="0" smtClean="0">
                <a:solidFill>
                  <a:srgbClr val="FF0000"/>
                </a:solidFill>
              </a:rPr>
              <a:t>magmatic Ni </a:t>
            </a:r>
            <a:r>
              <a:rPr lang="en-US" sz="2400" dirty="0" err="1" smtClean="0">
                <a:solidFill>
                  <a:srgbClr val="FF0000"/>
                </a:solidFill>
              </a:rPr>
              <a:t>sulphides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somewhere at depth in the plumbing system at </a:t>
            </a:r>
            <a:r>
              <a:rPr lang="en-US" sz="2400" dirty="0" err="1" smtClean="0"/>
              <a:t>Avebury</a:t>
            </a:r>
            <a:endParaRPr lang="en-US" sz="2400" dirty="0" smtClean="0"/>
          </a:p>
          <a:p>
            <a:r>
              <a:rPr lang="en-US" sz="2400" dirty="0" smtClean="0"/>
              <a:t>Is it possible that the magmatic </a:t>
            </a:r>
            <a:r>
              <a:rPr lang="en-US" sz="2400" dirty="0" err="1" smtClean="0"/>
              <a:t>sulphides</a:t>
            </a:r>
            <a:r>
              <a:rPr lang="en-US" sz="2400" dirty="0" smtClean="0"/>
              <a:t> at Melba Flats were derived from a </a:t>
            </a:r>
            <a:r>
              <a:rPr lang="en-US" sz="2400" dirty="0" smtClean="0">
                <a:solidFill>
                  <a:srgbClr val="FF0000"/>
                </a:solidFill>
              </a:rPr>
              <a:t>similar source</a:t>
            </a:r>
            <a:r>
              <a:rPr lang="en-US" sz="2400" dirty="0" smtClean="0"/>
              <a:t>?</a:t>
            </a:r>
          </a:p>
          <a:p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82592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" y="231776"/>
            <a:ext cx="8839200" cy="784224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Confirmation of the Genetic model for Melba Flats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84300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The δ</a:t>
            </a:r>
            <a:r>
              <a:rPr lang="en-US" baseline="30000" dirty="0" smtClean="0"/>
              <a:t>34</a:t>
            </a:r>
            <a:r>
              <a:rPr lang="en-US" dirty="0" smtClean="0"/>
              <a:t>S values of the Melba Flats </a:t>
            </a:r>
            <a:r>
              <a:rPr lang="en-US" dirty="0" err="1" smtClean="0"/>
              <a:t>sulphides</a:t>
            </a:r>
            <a:r>
              <a:rPr lang="en-US" dirty="0" smtClean="0"/>
              <a:t> will be determined to </a:t>
            </a:r>
            <a:r>
              <a:rPr lang="en-US" dirty="0" smtClean="0">
                <a:solidFill>
                  <a:srgbClr val="FF0000"/>
                </a:solidFill>
              </a:rPr>
              <a:t>test the model </a:t>
            </a:r>
            <a:r>
              <a:rPr lang="en-US" dirty="0" smtClean="0"/>
              <a:t>proposed for their </a:t>
            </a:r>
            <a:r>
              <a:rPr lang="en-US" dirty="0" err="1" smtClean="0"/>
              <a:t>petrogenesis</a:t>
            </a:r>
            <a:endParaRPr lang="en-US" dirty="0" smtClean="0"/>
          </a:p>
          <a:p>
            <a:r>
              <a:rPr lang="en-US" dirty="0" smtClean="0"/>
              <a:t>If the higher grade magmatic </a:t>
            </a:r>
            <a:r>
              <a:rPr lang="en-US" dirty="0" err="1" smtClean="0"/>
              <a:t>sulphides</a:t>
            </a:r>
            <a:r>
              <a:rPr lang="en-US" dirty="0" smtClean="0"/>
              <a:t> at Melba Flats are the product of </a:t>
            </a:r>
            <a:r>
              <a:rPr lang="en-US" dirty="0" smtClean="0">
                <a:solidFill>
                  <a:srgbClr val="FF0000"/>
                </a:solidFill>
              </a:rPr>
              <a:t>partial </a:t>
            </a:r>
            <a:r>
              <a:rPr lang="en-US" dirty="0" err="1" smtClean="0">
                <a:solidFill>
                  <a:srgbClr val="FF0000"/>
                </a:solidFill>
              </a:rPr>
              <a:t>resorption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of </a:t>
            </a:r>
            <a:r>
              <a:rPr lang="en-US" dirty="0" err="1" smtClean="0"/>
              <a:t>sulphides</a:t>
            </a:r>
            <a:r>
              <a:rPr lang="en-US" dirty="0" smtClean="0"/>
              <a:t> produced by the interaction of a primitive magma with S-bearing sedimentary rocks that had high S/Se ratios, they might also have </a:t>
            </a:r>
            <a:r>
              <a:rPr lang="en-US" dirty="0" smtClean="0">
                <a:solidFill>
                  <a:srgbClr val="FF0000"/>
                </a:solidFill>
              </a:rPr>
              <a:t>high </a:t>
            </a:r>
            <a:r>
              <a:rPr lang="en-US" dirty="0">
                <a:solidFill>
                  <a:srgbClr val="FF0000"/>
                </a:solidFill>
              </a:rPr>
              <a:t>δ</a:t>
            </a:r>
            <a:r>
              <a:rPr lang="en-US" baseline="30000" dirty="0">
                <a:solidFill>
                  <a:srgbClr val="FF0000"/>
                </a:solidFill>
              </a:rPr>
              <a:t>34</a:t>
            </a:r>
            <a:r>
              <a:rPr lang="en-US" dirty="0">
                <a:solidFill>
                  <a:srgbClr val="FF0000"/>
                </a:solidFill>
              </a:rPr>
              <a:t>S values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Although some of the S in those </a:t>
            </a:r>
            <a:r>
              <a:rPr lang="en-US" dirty="0" err="1" smtClean="0"/>
              <a:t>sulphides</a:t>
            </a:r>
            <a:r>
              <a:rPr lang="en-US" dirty="0" smtClean="0"/>
              <a:t> </a:t>
            </a:r>
            <a:r>
              <a:rPr lang="en-US" sz="3400" dirty="0" smtClean="0"/>
              <a:t>would</a:t>
            </a:r>
            <a:r>
              <a:rPr lang="en-US" dirty="0" smtClean="0"/>
              <a:t> be assimilated by the sulphide undersaturated magma (and therefore increase its S/Se ratios) this would probably </a:t>
            </a:r>
            <a:r>
              <a:rPr lang="en-US" dirty="0" smtClean="0">
                <a:solidFill>
                  <a:srgbClr val="FF0000"/>
                </a:solidFill>
              </a:rPr>
              <a:t>not fractionate </a:t>
            </a:r>
            <a:r>
              <a:rPr lang="en-US" dirty="0" smtClean="0"/>
              <a:t>the S isotopes</a:t>
            </a:r>
          </a:p>
          <a:p>
            <a:r>
              <a:rPr lang="en-US" dirty="0" smtClean="0"/>
              <a:t>Hence, the genetic model proposed for Melba Flats would be </a:t>
            </a:r>
            <a:r>
              <a:rPr lang="en-US" dirty="0" smtClean="0">
                <a:solidFill>
                  <a:srgbClr val="FF0000"/>
                </a:solidFill>
              </a:rPr>
              <a:t>confirmed</a:t>
            </a:r>
            <a:r>
              <a:rPr lang="en-US" dirty="0" smtClean="0"/>
              <a:t> if the higher grade </a:t>
            </a:r>
            <a:r>
              <a:rPr lang="en-US" dirty="0" err="1" smtClean="0"/>
              <a:t>sulphides</a:t>
            </a:r>
            <a:r>
              <a:rPr lang="en-US" dirty="0" smtClean="0"/>
              <a:t> have high </a:t>
            </a:r>
            <a:r>
              <a:rPr lang="en-US" dirty="0"/>
              <a:t>δ</a:t>
            </a:r>
            <a:r>
              <a:rPr lang="en-US" baseline="30000" dirty="0"/>
              <a:t>34</a:t>
            </a:r>
            <a:r>
              <a:rPr lang="en-US" dirty="0"/>
              <a:t>S values </a:t>
            </a:r>
          </a:p>
        </p:txBody>
      </p:sp>
    </p:spTree>
    <p:extLst>
      <p:ext uri="{BB962C8B-B14F-4D97-AF65-F5344CB8AC3E}">
        <p14:creationId xmlns:p14="http://schemas.microsoft.com/office/powerpoint/2010/main" val="344190721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sz="2800" dirty="0" smtClean="0">
                <a:solidFill>
                  <a:srgbClr val="0000FF"/>
                </a:solidFill>
                <a:latin typeface="Times New Roman" charset="0"/>
              </a:rPr>
              <a:t>References</a:t>
            </a:r>
            <a:endParaRPr lang="en-GB" sz="2800" dirty="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1331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sz="2400" dirty="0" smtClean="0">
                <a:latin typeface="Times New Roman" charset="0"/>
              </a:rPr>
              <a:t>Barnes S-J </a:t>
            </a:r>
            <a:r>
              <a:rPr lang="en-GB" sz="2400" dirty="0">
                <a:latin typeface="Times New Roman" charset="0"/>
              </a:rPr>
              <a:t>1990 </a:t>
            </a:r>
            <a:r>
              <a:rPr lang="en-GB" sz="2400" dirty="0" smtClean="0">
                <a:latin typeface="Times New Roman" charset="0"/>
              </a:rPr>
              <a:t>The </a:t>
            </a:r>
            <a:r>
              <a:rPr lang="en-GB" sz="2400" dirty="0">
                <a:latin typeface="Times New Roman" charset="0"/>
              </a:rPr>
              <a:t>use of metal ratios in prospecting for a platinum-group element deposit </a:t>
            </a:r>
            <a:r>
              <a:rPr lang="en-GB" sz="2400" dirty="0" smtClean="0">
                <a:latin typeface="Times New Roman" charset="0"/>
              </a:rPr>
              <a:t>Journal of Exploration Geochemistry. </a:t>
            </a:r>
            <a:r>
              <a:rPr lang="en-GB" sz="2400" b="1" dirty="0" smtClean="0">
                <a:latin typeface="Times New Roman" charset="0"/>
              </a:rPr>
              <a:t>37:</a:t>
            </a:r>
            <a:r>
              <a:rPr lang="en-GB" sz="2400" dirty="0" smtClean="0">
                <a:latin typeface="Times New Roman" charset="0"/>
              </a:rPr>
              <a:t> </a:t>
            </a:r>
            <a:r>
              <a:rPr lang="en-GB" sz="2400" dirty="0">
                <a:latin typeface="Times New Roman" charset="0"/>
              </a:rPr>
              <a:t>91-</a:t>
            </a:r>
            <a:r>
              <a:rPr lang="en-GB" sz="2400" dirty="0" smtClean="0">
                <a:latin typeface="Times New Roman" charset="0"/>
              </a:rPr>
              <a:t>99</a:t>
            </a:r>
          </a:p>
          <a:p>
            <a:r>
              <a:rPr lang="en-US" sz="2400" dirty="0"/>
              <a:t>Crawford AC, Keays RR (2010) Magmatic Ni-Cu sulfides in mafic sills at Melba Flats, Western Tasmania-a geochemical investigation.  </a:t>
            </a:r>
            <a:r>
              <a:rPr lang="en-US" sz="2400" dirty="0" err="1"/>
              <a:t>Unpubl</a:t>
            </a:r>
            <a:r>
              <a:rPr lang="en-US" sz="2400" dirty="0"/>
              <a:t>. Report prepared for Allegiance Minerals, 34 pages.</a:t>
            </a:r>
            <a:endParaRPr lang="en-AU" sz="2400" dirty="0"/>
          </a:p>
          <a:p>
            <a:pPr eaLnBrk="1" hangingPunct="1"/>
            <a:endParaRPr lang="en-GB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149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61" name="Group 4"/>
          <p:cNvGrpSpPr>
            <a:grpSpLocks/>
          </p:cNvGrpSpPr>
          <p:nvPr/>
        </p:nvGrpSpPr>
        <p:grpSpPr bwMode="auto">
          <a:xfrm>
            <a:off x="228600" y="6246813"/>
            <a:ext cx="2289175" cy="458787"/>
            <a:chOff x="144" y="3888"/>
            <a:chExt cx="1442" cy="289"/>
          </a:xfrm>
        </p:grpSpPr>
        <p:grpSp>
          <p:nvGrpSpPr>
            <p:cNvPr id="67185" name="Group 5"/>
            <p:cNvGrpSpPr>
              <a:grpSpLocks/>
            </p:cNvGrpSpPr>
            <p:nvPr/>
          </p:nvGrpSpPr>
          <p:grpSpPr bwMode="auto">
            <a:xfrm>
              <a:off x="144" y="3888"/>
              <a:ext cx="360" cy="289"/>
              <a:chOff x="2458" y="673"/>
              <a:chExt cx="880" cy="705"/>
            </a:xfrm>
          </p:grpSpPr>
          <p:sp>
            <p:nvSpPr>
              <p:cNvPr id="67187" name="Freeform 6"/>
              <p:cNvSpPr>
                <a:spLocks/>
              </p:cNvSpPr>
              <p:nvPr/>
            </p:nvSpPr>
            <p:spPr bwMode="auto">
              <a:xfrm>
                <a:off x="2819" y="758"/>
                <a:ext cx="233" cy="238"/>
              </a:xfrm>
              <a:custGeom>
                <a:avLst/>
                <a:gdLst>
                  <a:gd name="T0" fmla="*/ 0 w 932"/>
                  <a:gd name="T1" fmla="*/ 0 h 950"/>
                  <a:gd name="T2" fmla="*/ 0 w 932"/>
                  <a:gd name="T3" fmla="*/ 0 h 950"/>
                  <a:gd name="T4" fmla="*/ 0 w 932"/>
                  <a:gd name="T5" fmla="*/ 0 h 950"/>
                  <a:gd name="T6" fmla="*/ 0 w 932"/>
                  <a:gd name="T7" fmla="*/ 0 h 950"/>
                  <a:gd name="T8" fmla="*/ 0 w 932"/>
                  <a:gd name="T9" fmla="*/ 0 h 9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32" h="950">
                    <a:moveTo>
                      <a:pt x="932" y="0"/>
                    </a:moveTo>
                    <a:lnTo>
                      <a:pt x="932" y="254"/>
                    </a:lnTo>
                    <a:lnTo>
                      <a:pt x="3" y="950"/>
                    </a:lnTo>
                    <a:lnTo>
                      <a:pt x="0" y="696"/>
                    </a:lnTo>
                    <a:lnTo>
                      <a:pt x="93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A800"/>
                  </a:gs>
                  <a:gs pos="13000">
                    <a:srgbClr val="825600"/>
                  </a:gs>
                  <a:gs pos="28000">
                    <a:srgbClr val="FFA800"/>
                  </a:gs>
                  <a:gs pos="42000">
                    <a:srgbClr val="825600"/>
                  </a:gs>
                  <a:gs pos="57001">
                    <a:srgbClr val="FFA800"/>
                  </a:gs>
                  <a:gs pos="72000">
                    <a:srgbClr val="825600"/>
                  </a:gs>
                  <a:gs pos="87000">
                    <a:srgbClr val="FFA800"/>
                  </a:gs>
                  <a:gs pos="100000">
                    <a:srgbClr val="825600"/>
                  </a:gs>
                </a:gsLst>
                <a:lin ang="18900000" scaled="1"/>
              </a:gradFill>
              <a:ln w="9525">
                <a:solidFill>
                  <a:srgbClr val="99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188" name="Freeform 7"/>
              <p:cNvSpPr>
                <a:spLocks/>
              </p:cNvSpPr>
              <p:nvPr/>
            </p:nvSpPr>
            <p:spPr bwMode="auto">
              <a:xfrm>
                <a:off x="2819" y="758"/>
                <a:ext cx="233" cy="238"/>
              </a:xfrm>
              <a:custGeom>
                <a:avLst/>
                <a:gdLst>
                  <a:gd name="T0" fmla="*/ 0 w 932"/>
                  <a:gd name="T1" fmla="*/ 0 h 950"/>
                  <a:gd name="T2" fmla="*/ 0 w 932"/>
                  <a:gd name="T3" fmla="*/ 0 h 950"/>
                  <a:gd name="T4" fmla="*/ 0 w 932"/>
                  <a:gd name="T5" fmla="*/ 0 h 950"/>
                  <a:gd name="T6" fmla="*/ 0 w 932"/>
                  <a:gd name="T7" fmla="*/ 0 h 950"/>
                  <a:gd name="T8" fmla="*/ 0 w 932"/>
                  <a:gd name="T9" fmla="*/ 0 h 9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32" h="950">
                    <a:moveTo>
                      <a:pt x="932" y="0"/>
                    </a:moveTo>
                    <a:lnTo>
                      <a:pt x="932" y="254"/>
                    </a:lnTo>
                    <a:lnTo>
                      <a:pt x="3" y="950"/>
                    </a:lnTo>
                    <a:lnTo>
                      <a:pt x="0" y="696"/>
                    </a:lnTo>
                    <a:lnTo>
                      <a:pt x="93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A800"/>
                  </a:gs>
                  <a:gs pos="13000">
                    <a:srgbClr val="825600"/>
                  </a:gs>
                  <a:gs pos="28000">
                    <a:srgbClr val="FFA800"/>
                  </a:gs>
                  <a:gs pos="42000">
                    <a:srgbClr val="825600"/>
                  </a:gs>
                  <a:gs pos="57001">
                    <a:srgbClr val="FFA800"/>
                  </a:gs>
                  <a:gs pos="72000">
                    <a:srgbClr val="825600"/>
                  </a:gs>
                  <a:gs pos="87000">
                    <a:srgbClr val="FFA800"/>
                  </a:gs>
                  <a:gs pos="100000">
                    <a:srgbClr val="825600"/>
                  </a:gs>
                </a:gsLst>
                <a:lin ang="18900000" scaled="1"/>
              </a:gradFill>
              <a:ln w="3175">
                <a:solidFill>
                  <a:srgbClr val="9966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189" name="Freeform 8"/>
              <p:cNvSpPr>
                <a:spLocks/>
              </p:cNvSpPr>
              <p:nvPr/>
            </p:nvSpPr>
            <p:spPr bwMode="auto">
              <a:xfrm>
                <a:off x="2744" y="716"/>
                <a:ext cx="233" cy="237"/>
              </a:xfrm>
              <a:custGeom>
                <a:avLst/>
                <a:gdLst>
                  <a:gd name="T0" fmla="*/ 0 w 932"/>
                  <a:gd name="T1" fmla="*/ 0 h 949"/>
                  <a:gd name="T2" fmla="*/ 0 w 932"/>
                  <a:gd name="T3" fmla="*/ 0 h 949"/>
                  <a:gd name="T4" fmla="*/ 0 w 932"/>
                  <a:gd name="T5" fmla="*/ 0 h 949"/>
                  <a:gd name="T6" fmla="*/ 0 w 932"/>
                  <a:gd name="T7" fmla="*/ 0 h 949"/>
                  <a:gd name="T8" fmla="*/ 0 w 932"/>
                  <a:gd name="T9" fmla="*/ 0 h 9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32" h="949">
                    <a:moveTo>
                      <a:pt x="932" y="0"/>
                    </a:moveTo>
                    <a:lnTo>
                      <a:pt x="932" y="252"/>
                    </a:lnTo>
                    <a:lnTo>
                      <a:pt x="0" y="949"/>
                    </a:lnTo>
                    <a:lnTo>
                      <a:pt x="0" y="696"/>
                    </a:lnTo>
                    <a:lnTo>
                      <a:pt x="93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A800"/>
                  </a:gs>
                  <a:gs pos="13000">
                    <a:srgbClr val="825600"/>
                  </a:gs>
                  <a:gs pos="28000">
                    <a:srgbClr val="FFA800"/>
                  </a:gs>
                  <a:gs pos="42000">
                    <a:srgbClr val="825600"/>
                  </a:gs>
                  <a:gs pos="57001">
                    <a:srgbClr val="FFA800"/>
                  </a:gs>
                  <a:gs pos="72000">
                    <a:srgbClr val="825600"/>
                  </a:gs>
                  <a:gs pos="87000">
                    <a:srgbClr val="FFA800"/>
                  </a:gs>
                  <a:gs pos="100000">
                    <a:srgbClr val="825600"/>
                  </a:gs>
                </a:gsLst>
                <a:lin ang="18900000" scaled="1"/>
              </a:gradFill>
              <a:ln w="9525">
                <a:solidFill>
                  <a:srgbClr val="99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190" name="Freeform 9"/>
              <p:cNvSpPr>
                <a:spLocks/>
              </p:cNvSpPr>
              <p:nvPr/>
            </p:nvSpPr>
            <p:spPr bwMode="auto">
              <a:xfrm>
                <a:off x="2744" y="716"/>
                <a:ext cx="233" cy="237"/>
              </a:xfrm>
              <a:custGeom>
                <a:avLst/>
                <a:gdLst>
                  <a:gd name="T0" fmla="*/ 0 w 932"/>
                  <a:gd name="T1" fmla="*/ 0 h 949"/>
                  <a:gd name="T2" fmla="*/ 0 w 932"/>
                  <a:gd name="T3" fmla="*/ 0 h 949"/>
                  <a:gd name="T4" fmla="*/ 0 w 932"/>
                  <a:gd name="T5" fmla="*/ 0 h 949"/>
                  <a:gd name="T6" fmla="*/ 0 w 932"/>
                  <a:gd name="T7" fmla="*/ 0 h 949"/>
                  <a:gd name="T8" fmla="*/ 0 w 932"/>
                  <a:gd name="T9" fmla="*/ 0 h 9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32" h="949">
                    <a:moveTo>
                      <a:pt x="932" y="0"/>
                    </a:moveTo>
                    <a:lnTo>
                      <a:pt x="932" y="252"/>
                    </a:lnTo>
                    <a:lnTo>
                      <a:pt x="0" y="949"/>
                    </a:lnTo>
                    <a:lnTo>
                      <a:pt x="0" y="696"/>
                    </a:lnTo>
                    <a:lnTo>
                      <a:pt x="93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A800"/>
                  </a:gs>
                  <a:gs pos="13000">
                    <a:srgbClr val="825600"/>
                  </a:gs>
                  <a:gs pos="28000">
                    <a:srgbClr val="FFA800"/>
                  </a:gs>
                  <a:gs pos="42000">
                    <a:srgbClr val="825600"/>
                  </a:gs>
                  <a:gs pos="57001">
                    <a:srgbClr val="FFA800"/>
                  </a:gs>
                  <a:gs pos="72000">
                    <a:srgbClr val="825600"/>
                  </a:gs>
                  <a:gs pos="87000">
                    <a:srgbClr val="FFA800"/>
                  </a:gs>
                  <a:gs pos="100000">
                    <a:srgbClr val="825600"/>
                  </a:gs>
                </a:gsLst>
                <a:lin ang="18900000" scaled="1"/>
              </a:gradFill>
              <a:ln w="3175">
                <a:solidFill>
                  <a:srgbClr val="9966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191" name="Freeform 10"/>
              <p:cNvSpPr>
                <a:spLocks/>
              </p:cNvSpPr>
              <p:nvPr/>
            </p:nvSpPr>
            <p:spPr bwMode="auto">
              <a:xfrm>
                <a:off x="2668" y="673"/>
                <a:ext cx="233" cy="238"/>
              </a:xfrm>
              <a:custGeom>
                <a:avLst/>
                <a:gdLst>
                  <a:gd name="T0" fmla="*/ 0 w 932"/>
                  <a:gd name="T1" fmla="*/ 0 h 950"/>
                  <a:gd name="T2" fmla="*/ 0 w 932"/>
                  <a:gd name="T3" fmla="*/ 0 h 950"/>
                  <a:gd name="T4" fmla="*/ 0 w 932"/>
                  <a:gd name="T5" fmla="*/ 0 h 950"/>
                  <a:gd name="T6" fmla="*/ 0 w 932"/>
                  <a:gd name="T7" fmla="*/ 0 h 950"/>
                  <a:gd name="T8" fmla="*/ 0 w 932"/>
                  <a:gd name="T9" fmla="*/ 0 h 9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32" h="950">
                    <a:moveTo>
                      <a:pt x="932" y="0"/>
                    </a:moveTo>
                    <a:lnTo>
                      <a:pt x="932" y="253"/>
                    </a:lnTo>
                    <a:lnTo>
                      <a:pt x="0" y="950"/>
                    </a:lnTo>
                    <a:lnTo>
                      <a:pt x="0" y="695"/>
                    </a:lnTo>
                    <a:lnTo>
                      <a:pt x="93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A800"/>
                  </a:gs>
                  <a:gs pos="13000">
                    <a:srgbClr val="825600"/>
                  </a:gs>
                  <a:gs pos="28000">
                    <a:srgbClr val="FFA800"/>
                  </a:gs>
                  <a:gs pos="42000">
                    <a:srgbClr val="825600"/>
                  </a:gs>
                  <a:gs pos="57001">
                    <a:srgbClr val="FFA800"/>
                  </a:gs>
                  <a:gs pos="72000">
                    <a:srgbClr val="825600"/>
                  </a:gs>
                  <a:gs pos="87000">
                    <a:srgbClr val="FFA800"/>
                  </a:gs>
                  <a:gs pos="100000">
                    <a:srgbClr val="825600"/>
                  </a:gs>
                </a:gsLst>
                <a:lin ang="18900000" scaled="1"/>
              </a:gradFill>
              <a:ln w="9525">
                <a:solidFill>
                  <a:srgbClr val="99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192" name="Freeform 11"/>
              <p:cNvSpPr>
                <a:spLocks/>
              </p:cNvSpPr>
              <p:nvPr/>
            </p:nvSpPr>
            <p:spPr bwMode="auto">
              <a:xfrm>
                <a:off x="2668" y="673"/>
                <a:ext cx="233" cy="238"/>
              </a:xfrm>
              <a:custGeom>
                <a:avLst/>
                <a:gdLst>
                  <a:gd name="T0" fmla="*/ 0 w 932"/>
                  <a:gd name="T1" fmla="*/ 0 h 950"/>
                  <a:gd name="T2" fmla="*/ 0 w 932"/>
                  <a:gd name="T3" fmla="*/ 0 h 950"/>
                  <a:gd name="T4" fmla="*/ 0 w 932"/>
                  <a:gd name="T5" fmla="*/ 0 h 950"/>
                  <a:gd name="T6" fmla="*/ 0 w 932"/>
                  <a:gd name="T7" fmla="*/ 0 h 950"/>
                  <a:gd name="T8" fmla="*/ 0 w 932"/>
                  <a:gd name="T9" fmla="*/ 0 h 9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32" h="950">
                    <a:moveTo>
                      <a:pt x="932" y="0"/>
                    </a:moveTo>
                    <a:lnTo>
                      <a:pt x="932" y="253"/>
                    </a:lnTo>
                    <a:lnTo>
                      <a:pt x="0" y="950"/>
                    </a:lnTo>
                    <a:lnTo>
                      <a:pt x="0" y="695"/>
                    </a:lnTo>
                    <a:lnTo>
                      <a:pt x="93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A800"/>
                  </a:gs>
                  <a:gs pos="13000">
                    <a:srgbClr val="825600"/>
                  </a:gs>
                  <a:gs pos="28000">
                    <a:srgbClr val="FFA800"/>
                  </a:gs>
                  <a:gs pos="42000">
                    <a:srgbClr val="825600"/>
                  </a:gs>
                  <a:gs pos="57001">
                    <a:srgbClr val="FFA800"/>
                  </a:gs>
                  <a:gs pos="72000">
                    <a:srgbClr val="825600"/>
                  </a:gs>
                  <a:gs pos="87000">
                    <a:srgbClr val="FFA800"/>
                  </a:gs>
                  <a:gs pos="100000">
                    <a:srgbClr val="825600"/>
                  </a:gs>
                </a:gsLst>
                <a:lin ang="18900000" scaled="1"/>
              </a:gradFill>
              <a:ln w="3175">
                <a:solidFill>
                  <a:srgbClr val="9966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193" name="Freeform 12"/>
              <p:cNvSpPr>
                <a:spLocks/>
              </p:cNvSpPr>
              <p:nvPr/>
            </p:nvSpPr>
            <p:spPr bwMode="auto">
              <a:xfrm>
                <a:off x="2895" y="1141"/>
                <a:ext cx="233" cy="237"/>
              </a:xfrm>
              <a:custGeom>
                <a:avLst/>
                <a:gdLst>
                  <a:gd name="T0" fmla="*/ 0 w 932"/>
                  <a:gd name="T1" fmla="*/ 0 h 949"/>
                  <a:gd name="T2" fmla="*/ 0 w 932"/>
                  <a:gd name="T3" fmla="*/ 0 h 949"/>
                  <a:gd name="T4" fmla="*/ 0 w 932"/>
                  <a:gd name="T5" fmla="*/ 0 h 949"/>
                  <a:gd name="T6" fmla="*/ 0 w 932"/>
                  <a:gd name="T7" fmla="*/ 0 h 949"/>
                  <a:gd name="T8" fmla="*/ 0 w 932"/>
                  <a:gd name="T9" fmla="*/ 0 h 9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32" h="949">
                    <a:moveTo>
                      <a:pt x="932" y="0"/>
                    </a:moveTo>
                    <a:lnTo>
                      <a:pt x="932" y="255"/>
                    </a:lnTo>
                    <a:lnTo>
                      <a:pt x="0" y="949"/>
                    </a:lnTo>
                    <a:lnTo>
                      <a:pt x="0" y="697"/>
                    </a:lnTo>
                    <a:lnTo>
                      <a:pt x="93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A800"/>
                  </a:gs>
                  <a:gs pos="13000">
                    <a:srgbClr val="825600"/>
                  </a:gs>
                  <a:gs pos="28000">
                    <a:srgbClr val="FFA800"/>
                  </a:gs>
                  <a:gs pos="42000">
                    <a:srgbClr val="825600"/>
                  </a:gs>
                  <a:gs pos="57001">
                    <a:srgbClr val="FFA800"/>
                  </a:gs>
                  <a:gs pos="72000">
                    <a:srgbClr val="825600"/>
                  </a:gs>
                  <a:gs pos="87000">
                    <a:srgbClr val="FFA800"/>
                  </a:gs>
                  <a:gs pos="100000">
                    <a:srgbClr val="825600"/>
                  </a:gs>
                </a:gsLst>
                <a:lin ang="18900000" scaled="1"/>
              </a:gradFill>
              <a:ln w="9525">
                <a:solidFill>
                  <a:srgbClr val="99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194" name="Freeform 13"/>
              <p:cNvSpPr>
                <a:spLocks/>
              </p:cNvSpPr>
              <p:nvPr/>
            </p:nvSpPr>
            <p:spPr bwMode="auto">
              <a:xfrm>
                <a:off x="2895" y="1141"/>
                <a:ext cx="233" cy="237"/>
              </a:xfrm>
              <a:custGeom>
                <a:avLst/>
                <a:gdLst>
                  <a:gd name="T0" fmla="*/ 0 w 932"/>
                  <a:gd name="T1" fmla="*/ 0 h 949"/>
                  <a:gd name="T2" fmla="*/ 0 w 932"/>
                  <a:gd name="T3" fmla="*/ 0 h 949"/>
                  <a:gd name="T4" fmla="*/ 0 w 932"/>
                  <a:gd name="T5" fmla="*/ 0 h 949"/>
                  <a:gd name="T6" fmla="*/ 0 w 932"/>
                  <a:gd name="T7" fmla="*/ 0 h 949"/>
                  <a:gd name="T8" fmla="*/ 0 w 932"/>
                  <a:gd name="T9" fmla="*/ 0 h 9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32" h="949">
                    <a:moveTo>
                      <a:pt x="932" y="0"/>
                    </a:moveTo>
                    <a:lnTo>
                      <a:pt x="932" y="255"/>
                    </a:lnTo>
                    <a:lnTo>
                      <a:pt x="0" y="949"/>
                    </a:lnTo>
                    <a:lnTo>
                      <a:pt x="0" y="697"/>
                    </a:lnTo>
                    <a:lnTo>
                      <a:pt x="93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A800"/>
                  </a:gs>
                  <a:gs pos="13000">
                    <a:srgbClr val="825600"/>
                  </a:gs>
                  <a:gs pos="28000">
                    <a:srgbClr val="FFA800"/>
                  </a:gs>
                  <a:gs pos="42000">
                    <a:srgbClr val="825600"/>
                  </a:gs>
                  <a:gs pos="57001">
                    <a:srgbClr val="FFA800"/>
                  </a:gs>
                  <a:gs pos="72000">
                    <a:srgbClr val="825600"/>
                  </a:gs>
                  <a:gs pos="87000">
                    <a:srgbClr val="FFA800"/>
                  </a:gs>
                  <a:gs pos="100000">
                    <a:srgbClr val="825600"/>
                  </a:gs>
                </a:gsLst>
                <a:lin ang="18900000" scaled="1"/>
              </a:gradFill>
              <a:ln w="3175">
                <a:solidFill>
                  <a:srgbClr val="9966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195" name="Freeform 14"/>
              <p:cNvSpPr>
                <a:spLocks/>
              </p:cNvSpPr>
              <p:nvPr/>
            </p:nvSpPr>
            <p:spPr bwMode="auto">
              <a:xfrm>
                <a:off x="2820" y="1098"/>
                <a:ext cx="233" cy="238"/>
              </a:xfrm>
              <a:custGeom>
                <a:avLst/>
                <a:gdLst>
                  <a:gd name="T0" fmla="*/ 0 w 932"/>
                  <a:gd name="T1" fmla="*/ 0 h 949"/>
                  <a:gd name="T2" fmla="*/ 0 w 932"/>
                  <a:gd name="T3" fmla="*/ 0 h 949"/>
                  <a:gd name="T4" fmla="*/ 0 w 932"/>
                  <a:gd name="T5" fmla="*/ 0 h 949"/>
                  <a:gd name="T6" fmla="*/ 0 w 932"/>
                  <a:gd name="T7" fmla="*/ 0 h 949"/>
                  <a:gd name="T8" fmla="*/ 0 w 932"/>
                  <a:gd name="T9" fmla="*/ 0 h 9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32" h="949">
                    <a:moveTo>
                      <a:pt x="932" y="0"/>
                    </a:moveTo>
                    <a:lnTo>
                      <a:pt x="932" y="255"/>
                    </a:lnTo>
                    <a:lnTo>
                      <a:pt x="0" y="949"/>
                    </a:lnTo>
                    <a:lnTo>
                      <a:pt x="0" y="696"/>
                    </a:lnTo>
                    <a:lnTo>
                      <a:pt x="93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A800"/>
                  </a:gs>
                  <a:gs pos="13000">
                    <a:srgbClr val="825600"/>
                  </a:gs>
                  <a:gs pos="28000">
                    <a:srgbClr val="FFA800"/>
                  </a:gs>
                  <a:gs pos="42000">
                    <a:srgbClr val="825600"/>
                  </a:gs>
                  <a:gs pos="57001">
                    <a:srgbClr val="FFA800"/>
                  </a:gs>
                  <a:gs pos="72000">
                    <a:srgbClr val="825600"/>
                  </a:gs>
                  <a:gs pos="87000">
                    <a:srgbClr val="FFA800"/>
                  </a:gs>
                  <a:gs pos="100000">
                    <a:srgbClr val="825600"/>
                  </a:gs>
                </a:gsLst>
                <a:lin ang="18900000" scaled="1"/>
              </a:gradFill>
              <a:ln w="9525">
                <a:solidFill>
                  <a:srgbClr val="99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196" name="Freeform 15"/>
              <p:cNvSpPr>
                <a:spLocks/>
              </p:cNvSpPr>
              <p:nvPr/>
            </p:nvSpPr>
            <p:spPr bwMode="auto">
              <a:xfrm>
                <a:off x="2820" y="1098"/>
                <a:ext cx="233" cy="238"/>
              </a:xfrm>
              <a:custGeom>
                <a:avLst/>
                <a:gdLst>
                  <a:gd name="T0" fmla="*/ 0 w 932"/>
                  <a:gd name="T1" fmla="*/ 0 h 949"/>
                  <a:gd name="T2" fmla="*/ 0 w 932"/>
                  <a:gd name="T3" fmla="*/ 0 h 949"/>
                  <a:gd name="T4" fmla="*/ 0 w 932"/>
                  <a:gd name="T5" fmla="*/ 0 h 949"/>
                  <a:gd name="T6" fmla="*/ 0 w 932"/>
                  <a:gd name="T7" fmla="*/ 0 h 949"/>
                  <a:gd name="T8" fmla="*/ 0 w 932"/>
                  <a:gd name="T9" fmla="*/ 0 h 9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32" h="949">
                    <a:moveTo>
                      <a:pt x="932" y="0"/>
                    </a:moveTo>
                    <a:lnTo>
                      <a:pt x="932" y="255"/>
                    </a:lnTo>
                    <a:lnTo>
                      <a:pt x="0" y="949"/>
                    </a:lnTo>
                    <a:lnTo>
                      <a:pt x="0" y="696"/>
                    </a:lnTo>
                    <a:lnTo>
                      <a:pt x="93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A800"/>
                  </a:gs>
                  <a:gs pos="13000">
                    <a:srgbClr val="825600"/>
                  </a:gs>
                  <a:gs pos="28000">
                    <a:srgbClr val="FFA800"/>
                  </a:gs>
                  <a:gs pos="42000">
                    <a:srgbClr val="825600"/>
                  </a:gs>
                  <a:gs pos="57001">
                    <a:srgbClr val="FFA800"/>
                  </a:gs>
                  <a:gs pos="72000">
                    <a:srgbClr val="825600"/>
                  </a:gs>
                  <a:gs pos="87000">
                    <a:srgbClr val="FFA800"/>
                  </a:gs>
                  <a:gs pos="100000">
                    <a:srgbClr val="825600"/>
                  </a:gs>
                </a:gsLst>
                <a:lin ang="18900000" scaled="1"/>
              </a:gradFill>
              <a:ln w="3175">
                <a:solidFill>
                  <a:srgbClr val="9966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197" name="Freeform 16"/>
              <p:cNvSpPr>
                <a:spLocks/>
              </p:cNvSpPr>
              <p:nvPr/>
            </p:nvSpPr>
            <p:spPr bwMode="auto">
              <a:xfrm>
                <a:off x="2745" y="1056"/>
                <a:ext cx="232" cy="237"/>
              </a:xfrm>
              <a:custGeom>
                <a:avLst/>
                <a:gdLst>
                  <a:gd name="T0" fmla="*/ 0 w 931"/>
                  <a:gd name="T1" fmla="*/ 0 h 949"/>
                  <a:gd name="T2" fmla="*/ 0 w 931"/>
                  <a:gd name="T3" fmla="*/ 0 h 949"/>
                  <a:gd name="T4" fmla="*/ 0 w 931"/>
                  <a:gd name="T5" fmla="*/ 0 h 949"/>
                  <a:gd name="T6" fmla="*/ 0 w 931"/>
                  <a:gd name="T7" fmla="*/ 0 h 949"/>
                  <a:gd name="T8" fmla="*/ 0 w 931"/>
                  <a:gd name="T9" fmla="*/ 0 h 9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31" h="949">
                    <a:moveTo>
                      <a:pt x="931" y="0"/>
                    </a:moveTo>
                    <a:lnTo>
                      <a:pt x="931" y="255"/>
                    </a:lnTo>
                    <a:lnTo>
                      <a:pt x="0" y="949"/>
                    </a:lnTo>
                    <a:lnTo>
                      <a:pt x="0" y="696"/>
                    </a:lnTo>
                    <a:lnTo>
                      <a:pt x="93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A800"/>
                  </a:gs>
                  <a:gs pos="13000">
                    <a:srgbClr val="825600"/>
                  </a:gs>
                  <a:gs pos="28000">
                    <a:srgbClr val="FFA800"/>
                  </a:gs>
                  <a:gs pos="42000">
                    <a:srgbClr val="825600"/>
                  </a:gs>
                  <a:gs pos="57001">
                    <a:srgbClr val="FFA800"/>
                  </a:gs>
                  <a:gs pos="72000">
                    <a:srgbClr val="825600"/>
                  </a:gs>
                  <a:gs pos="87000">
                    <a:srgbClr val="FFA800"/>
                  </a:gs>
                  <a:gs pos="100000">
                    <a:srgbClr val="825600"/>
                  </a:gs>
                </a:gsLst>
                <a:lin ang="18900000" scaled="1"/>
              </a:gradFill>
              <a:ln w="9525">
                <a:solidFill>
                  <a:srgbClr val="99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198" name="Freeform 17"/>
              <p:cNvSpPr>
                <a:spLocks/>
              </p:cNvSpPr>
              <p:nvPr/>
            </p:nvSpPr>
            <p:spPr bwMode="auto">
              <a:xfrm>
                <a:off x="2745" y="1056"/>
                <a:ext cx="232" cy="237"/>
              </a:xfrm>
              <a:custGeom>
                <a:avLst/>
                <a:gdLst>
                  <a:gd name="T0" fmla="*/ 0 w 931"/>
                  <a:gd name="T1" fmla="*/ 0 h 949"/>
                  <a:gd name="T2" fmla="*/ 0 w 931"/>
                  <a:gd name="T3" fmla="*/ 0 h 949"/>
                  <a:gd name="T4" fmla="*/ 0 w 931"/>
                  <a:gd name="T5" fmla="*/ 0 h 949"/>
                  <a:gd name="T6" fmla="*/ 0 w 931"/>
                  <a:gd name="T7" fmla="*/ 0 h 949"/>
                  <a:gd name="T8" fmla="*/ 0 w 931"/>
                  <a:gd name="T9" fmla="*/ 0 h 9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31" h="949">
                    <a:moveTo>
                      <a:pt x="931" y="0"/>
                    </a:moveTo>
                    <a:lnTo>
                      <a:pt x="931" y="255"/>
                    </a:lnTo>
                    <a:lnTo>
                      <a:pt x="0" y="949"/>
                    </a:lnTo>
                    <a:lnTo>
                      <a:pt x="0" y="696"/>
                    </a:lnTo>
                    <a:lnTo>
                      <a:pt x="93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A800"/>
                  </a:gs>
                  <a:gs pos="13000">
                    <a:srgbClr val="825600"/>
                  </a:gs>
                  <a:gs pos="28000">
                    <a:srgbClr val="FFA800"/>
                  </a:gs>
                  <a:gs pos="42000">
                    <a:srgbClr val="825600"/>
                  </a:gs>
                  <a:gs pos="57001">
                    <a:srgbClr val="FFA800"/>
                  </a:gs>
                  <a:gs pos="72000">
                    <a:srgbClr val="825600"/>
                  </a:gs>
                  <a:gs pos="87000">
                    <a:srgbClr val="FFA800"/>
                  </a:gs>
                  <a:gs pos="100000">
                    <a:srgbClr val="825600"/>
                  </a:gs>
                </a:gsLst>
                <a:lin ang="18900000" scaled="1"/>
              </a:gradFill>
              <a:ln w="3175">
                <a:solidFill>
                  <a:srgbClr val="9966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199" name="Freeform 18"/>
              <p:cNvSpPr>
                <a:spLocks/>
              </p:cNvSpPr>
              <p:nvPr/>
            </p:nvSpPr>
            <p:spPr bwMode="auto">
              <a:xfrm>
                <a:off x="3089" y="842"/>
                <a:ext cx="249" cy="216"/>
              </a:xfrm>
              <a:custGeom>
                <a:avLst/>
                <a:gdLst>
                  <a:gd name="T0" fmla="*/ 0 w 996"/>
                  <a:gd name="T1" fmla="*/ 0 h 864"/>
                  <a:gd name="T2" fmla="*/ 0 w 996"/>
                  <a:gd name="T3" fmla="*/ 0 h 864"/>
                  <a:gd name="T4" fmla="*/ 0 w 996"/>
                  <a:gd name="T5" fmla="*/ 0 h 864"/>
                  <a:gd name="T6" fmla="*/ 0 w 996"/>
                  <a:gd name="T7" fmla="*/ 0 h 864"/>
                  <a:gd name="T8" fmla="*/ 0 w 996"/>
                  <a:gd name="T9" fmla="*/ 0 h 8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6" h="864">
                    <a:moveTo>
                      <a:pt x="0" y="0"/>
                    </a:moveTo>
                    <a:lnTo>
                      <a:pt x="996" y="602"/>
                    </a:lnTo>
                    <a:lnTo>
                      <a:pt x="996" y="864"/>
                    </a:lnTo>
                    <a:lnTo>
                      <a:pt x="0" y="262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A800"/>
                  </a:gs>
                  <a:gs pos="13000">
                    <a:srgbClr val="825600"/>
                  </a:gs>
                  <a:gs pos="28000">
                    <a:srgbClr val="FFA800"/>
                  </a:gs>
                  <a:gs pos="42000">
                    <a:srgbClr val="825600"/>
                  </a:gs>
                  <a:gs pos="57001">
                    <a:srgbClr val="FFA800"/>
                  </a:gs>
                  <a:gs pos="72000">
                    <a:srgbClr val="825600"/>
                  </a:gs>
                  <a:gs pos="87000">
                    <a:srgbClr val="FFA800"/>
                  </a:gs>
                  <a:gs pos="100000">
                    <a:srgbClr val="825600"/>
                  </a:gs>
                </a:gsLst>
                <a:lin ang="18900000" scaled="1"/>
              </a:gradFill>
              <a:ln w="9525">
                <a:solidFill>
                  <a:srgbClr val="99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200" name="Freeform 19"/>
              <p:cNvSpPr>
                <a:spLocks/>
              </p:cNvSpPr>
              <p:nvPr/>
            </p:nvSpPr>
            <p:spPr bwMode="auto">
              <a:xfrm>
                <a:off x="3089" y="842"/>
                <a:ext cx="249" cy="216"/>
              </a:xfrm>
              <a:custGeom>
                <a:avLst/>
                <a:gdLst>
                  <a:gd name="T0" fmla="*/ 0 w 996"/>
                  <a:gd name="T1" fmla="*/ 0 h 864"/>
                  <a:gd name="T2" fmla="*/ 0 w 996"/>
                  <a:gd name="T3" fmla="*/ 0 h 864"/>
                  <a:gd name="T4" fmla="*/ 0 w 996"/>
                  <a:gd name="T5" fmla="*/ 0 h 864"/>
                  <a:gd name="T6" fmla="*/ 0 w 996"/>
                  <a:gd name="T7" fmla="*/ 0 h 864"/>
                  <a:gd name="T8" fmla="*/ 0 w 996"/>
                  <a:gd name="T9" fmla="*/ 0 h 8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6" h="864">
                    <a:moveTo>
                      <a:pt x="0" y="0"/>
                    </a:moveTo>
                    <a:lnTo>
                      <a:pt x="996" y="602"/>
                    </a:lnTo>
                    <a:lnTo>
                      <a:pt x="996" y="864"/>
                    </a:lnTo>
                    <a:lnTo>
                      <a:pt x="0" y="262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A800"/>
                  </a:gs>
                  <a:gs pos="13000">
                    <a:srgbClr val="825600"/>
                  </a:gs>
                  <a:gs pos="28000">
                    <a:srgbClr val="FFA800"/>
                  </a:gs>
                  <a:gs pos="42000">
                    <a:srgbClr val="825600"/>
                  </a:gs>
                  <a:gs pos="57001">
                    <a:srgbClr val="FFA800"/>
                  </a:gs>
                  <a:gs pos="72000">
                    <a:srgbClr val="825600"/>
                  </a:gs>
                  <a:gs pos="87000">
                    <a:srgbClr val="FFA800"/>
                  </a:gs>
                  <a:gs pos="100000">
                    <a:srgbClr val="825600"/>
                  </a:gs>
                </a:gsLst>
                <a:lin ang="18900000" scaled="1"/>
              </a:gradFill>
              <a:ln w="3175">
                <a:solidFill>
                  <a:srgbClr val="9966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201" name="Freeform 20"/>
              <p:cNvSpPr>
                <a:spLocks/>
              </p:cNvSpPr>
              <p:nvPr/>
            </p:nvSpPr>
            <p:spPr bwMode="auto">
              <a:xfrm>
                <a:off x="3024" y="898"/>
                <a:ext cx="249" cy="216"/>
              </a:xfrm>
              <a:custGeom>
                <a:avLst/>
                <a:gdLst>
                  <a:gd name="T0" fmla="*/ 0 w 996"/>
                  <a:gd name="T1" fmla="*/ 0 h 865"/>
                  <a:gd name="T2" fmla="*/ 0 w 996"/>
                  <a:gd name="T3" fmla="*/ 0 h 865"/>
                  <a:gd name="T4" fmla="*/ 0 w 996"/>
                  <a:gd name="T5" fmla="*/ 0 h 865"/>
                  <a:gd name="T6" fmla="*/ 0 w 996"/>
                  <a:gd name="T7" fmla="*/ 0 h 865"/>
                  <a:gd name="T8" fmla="*/ 0 w 996"/>
                  <a:gd name="T9" fmla="*/ 0 h 8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6" h="865">
                    <a:moveTo>
                      <a:pt x="0" y="0"/>
                    </a:moveTo>
                    <a:lnTo>
                      <a:pt x="996" y="602"/>
                    </a:lnTo>
                    <a:lnTo>
                      <a:pt x="996" y="865"/>
                    </a:lnTo>
                    <a:lnTo>
                      <a:pt x="0" y="263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A800"/>
                  </a:gs>
                  <a:gs pos="13000">
                    <a:srgbClr val="825600"/>
                  </a:gs>
                  <a:gs pos="28000">
                    <a:srgbClr val="FFA800"/>
                  </a:gs>
                  <a:gs pos="42000">
                    <a:srgbClr val="825600"/>
                  </a:gs>
                  <a:gs pos="57001">
                    <a:srgbClr val="FFA800"/>
                  </a:gs>
                  <a:gs pos="72000">
                    <a:srgbClr val="825600"/>
                  </a:gs>
                  <a:gs pos="87000">
                    <a:srgbClr val="FFA800"/>
                  </a:gs>
                  <a:gs pos="100000">
                    <a:srgbClr val="825600"/>
                  </a:gs>
                </a:gsLst>
                <a:lin ang="18900000" scaled="1"/>
              </a:gradFill>
              <a:ln w="9525">
                <a:solidFill>
                  <a:srgbClr val="99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202" name="Freeform 21"/>
              <p:cNvSpPr>
                <a:spLocks/>
              </p:cNvSpPr>
              <p:nvPr/>
            </p:nvSpPr>
            <p:spPr bwMode="auto">
              <a:xfrm>
                <a:off x="3024" y="898"/>
                <a:ext cx="249" cy="216"/>
              </a:xfrm>
              <a:custGeom>
                <a:avLst/>
                <a:gdLst>
                  <a:gd name="T0" fmla="*/ 0 w 996"/>
                  <a:gd name="T1" fmla="*/ 0 h 865"/>
                  <a:gd name="T2" fmla="*/ 0 w 996"/>
                  <a:gd name="T3" fmla="*/ 0 h 865"/>
                  <a:gd name="T4" fmla="*/ 0 w 996"/>
                  <a:gd name="T5" fmla="*/ 0 h 865"/>
                  <a:gd name="T6" fmla="*/ 0 w 996"/>
                  <a:gd name="T7" fmla="*/ 0 h 865"/>
                  <a:gd name="T8" fmla="*/ 0 w 996"/>
                  <a:gd name="T9" fmla="*/ 0 h 8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6" h="865">
                    <a:moveTo>
                      <a:pt x="0" y="0"/>
                    </a:moveTo>
                    <a:lnTo>
                      <a:pt x="996" y="602"/>
                    </a:lnTo>
                    <a:lnTo>
                      <a:pt x="996" y="865"/>
                    </a:lnTo>
                    <a:lnTo>
                      <a:pt x="0" y="263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A800"/>
                  </a:gs>
                  <a:gs pos="13000">
                    <a:srgbClr val="825600"/>
                  </a:gs>
                  <a:gs pos="28000">
                    <a:srgbClr val="FFA800"/>
                  </a:gs>
                  <a:gs pos="42000">
                    <a:srgbClr val="825600"/>
                  </a:gs>
                  <a:gs pos="57001">
                    <a:srgbClr val="FFA800"/>
                  </a:gs>
                  <a:gs pos="72000">
                    <a:srgbClr val="825600"/>
                  </a:gs>
                  <a:gs pos="87000">
                    <a:srgbClr val="FFA800"/>
                  </a:gs>
                  <a:gs pos="100000">
                    <a:srgbClr val="825600"/>
                  </a:gs>
                </a:gsLst>
                <a:lin ang="18900000" scaled="1"/>
              </a:gradFill>
              <a:ln w="3175">
                <a:solidFill>
                  <a:srgbClr val="9966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203" name="Freeform 22"/>
              <p:cNvSpPr>
                <a:spLocks/>
              </p:cNvSpPr>
              <p:nvPr/>
            </p:nvSpPr>
            <p:spPr bwMode="auto">
              <a:xfrm>
                <a:off x="2954" y="948"/>
                <a:ext cx="249" cy="216"/>
              </a:xfrm>
              <a:custGeom>
                <a:avLst/>
                <a:gdLst>
                  <a:gd name="T0" fmla="*/ 0 w 996"/>
                  <a:gd name="T1" fmla="*/ 0 h 863"/>
                  <a:gd name="T2" fmla="*/ 0 w 996"/>
                  <a:gd name="T3" fmla="*/ 0 h 863"/>
                  <a:gd name="T4" fmla="*/ 0 w 996"/>
                  <a:gd name="T5" fmla="*/ 0 h 863"/>
                  <a:gd name="T6" fmla="*/ 0 w 996"/>
                  <a:gd name="T7" fmla="*/ 0 h 863"/>
                  <a:gd name="T8" fmla="*/ 0 w 996"/>
                  <a:gd name="T9" fmla="*/ 0 h 8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6" h="863">
                    <a:moveTo>
                      <a:pt x="0" y="0"/>
                    </a:moveTo>
                    <a:lnTo>
                      <a:pt x="996" y="602"/>
                    </a:lnTo>
                    <a:lnTo>
                      <a:pt x="996" y="863"/>
                    </a:lnTo>
                    <a:lnTo>
                      <a:pt x="0" y="262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A800"/>
                  </a:gs>
                  <a:gs pos="13000">
                    <a:srgbClr val="825600"/>
                  </a:gs>
                  <a:gs pos="28000">
                    <a:srgbClr val="FFA800"/>
                  </a:gs>
                  <a:gs pos="42000">
                    <a:srgbClr val="825600"/>
                  </a:gs>
                  <a:gs pos="57001">
                    <a:srgbClr val="FFA800"/>
                  </a:gs>
                  <a:gs pos="72000">
                    <a:srgbClr val="825600"/>
                  </a:gs>
                  <a:gs pos="87000">
                    <a:srgbClr val="FFA800"/>
                  </a:gs>
                  <a:gs pos="100000">
                    <a:srgbClr val="825600"/>
                  </a:gs>
                </a:gsLst>
                <a:lin ang="18900000" scaled="1"/>
              </a:gradFill>
              <a:ln w="9525">
                <a:solidFill>
                  <a:srgbClr val="99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204" name="Freeform 23"/>
              <p:cNvSpPr>
                <a:spLocks/>
              </p:cNvSpPr>
              <p:nvPr/>
            </p:nvSpPr>
            <p:spPr bwMode="auto">
              <a:xfrm>
                <a:off x="2954" y="948"/>
                <a:ext cx="249" cy="216"/>
              </a:xfrm>
              <a:custGeom>
                <a:avLst/>
                <a:gdLst>
                  <a:gd name="T0" fmla="*/ 0 w 996"/>
                  <a:gd name="T1" fmla="*/ 0 h 863"/>
                  <a:gd name="T2" fmla="*/ 0 w 996"/>
                  <a:gd name="T3" fmla="*/ 0 h 863"/>
                  <a:gd name="T4" fmla="*/ 0 w 996"/>
                  <a:gd name="T5" fmla="*/ 0 h 863"/>
                  <a:gd name="T6" fmla="*/ 0 w 996"/>
                  <a:gd name="T7" fmla="*/ 0 h 863"/>
                  <a:gd name="T8" fmla="*/ 0 w 996"/>
                  <a:gd name="T9" fmla="*/ 0 h 8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6" h="863">
                    <a:moveTo>
                      <a:pt x="0" y="0"/>
                    </a:moveTo>
                    <a:lnTo>
                      <a:pt x="996" y="602"/>
                    </a:lnTo>
                    <a:lnTo>
                      <a:pt x="996" y="863"/>
                    </a:lnTo>
                    <a:lnTo>
                      <a:pt x="0" y="262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A800"/>
                  </a:gs>
                  <a:gs pos="13000">
                    <a:srgbClr val="825600"/>
                  </a:gs>
                  <a:gs pos="28000">
                    <a:srgbClr val="FFA800"/>
                  </a:gs>
                  <a:gs pos="42000">
                    <a:srgbClr val="825600"/>
                  </a:gs>
                  <a:gs pos="57001">
                    <a:srgbClr val="FFA800"/>
                  </a:gs>
                  <a:gs pos="72000">
                    <a:srgbClr val="825600"/>
                  </a:gs>
                  <a:gs pos="87000">
                    <a:srgbClr val="FFA800"/>
                  </a:gs>
                  <a:gs pos="100000">
                    <a:srgbClr val="825600"/>
                  </a:gs>
                </a:gsLst>
                <a:lin ang="18900000" scaled="1"/>
              </a:gradFill>
              <a:ln w="3175">
                <a:solidFill>
                  <a:srgbClr val="9966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205" name="Freeform 24"/>
              <p:cNvSpPr>
                <a:spLocks/>
              </p:cNvSpPr>
              <p:nvPr/>
            </p:nvSpPr>
            <p:spPr bwMode="auto">
              <a:xfrm>
                <a:off x="2593" y="893"/>
                <a:ext cx="249" cy="216"/>
              </a:xfrm>
              <a:custGeom>
                <a:avLst/>
                <a:gdLst>
                  <a:gd name="T0" fmla="*/ 0 w 996"/>
                  <a:gd name="T1" fmla="*/ 0 h 864"/>
                  <a:gd name="T2" fmla="*/ 0 w 996"/>
                  <a:gd name="T3" fmla="*/ 0 h 864"/>
                  <a:gd name="T4" fmla="*/ 0 w 996"/>
                  <a:gd name="T5" fmla="*/ 0 h 864"/>
                  <a:gd name="T6" fmla="*/ 0 w 996"/>
                  <a:gd name="T7" fmla="*/ 0 h 864"/>
                  <a:gd name="T8" fmla="*/ 0 w 996"/>
                  <a:gd name="T9" fmla="*/ 0 h 8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6" h="864">
                    <a:moveTo>
                      <a:pt x="0" y="0"/>
                    </a:moveTo>
                    <a:lnTo>
                      <a:pt x="996" y="603"/>
                    </a:lnTo>
                    <a:lnTo>
                      <a:pt x="996" y="864"/>
                    </a:lnTo>
                    <a:lnTo>
                      <a:pt x="0" y="263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A800"/>
                  </a:gs>
                  <a:gs pos="13000">
                    <a:srgbClr val="825600"/>
                  </a:gs>
                  <a:gs pos="28000">
                    <a:srgbClr val="FFA800"/>
                  </a:gs>
                  <a:gs pos="42000">
                    <a:srgbClr val="825600"/>
                  </a:gs>
                  <a:gs pos="57001">
                    <a:srgbClr val="FFA800"/>
                  </a:gs>
                  <a:gs pos="72000">
                    <a:srgbClr val="825600"/>
                  </a:gs>
                  <a:gs pos="87000">
                    <a:srgbClr val="FFA800"/>
                  </a:gs>
                  <a:gs pos="100000">
                    <a:srgbClr val="825600"/>
                  </a:gs>
                </a:gsLst>
                <a:lin ang="18900000" scaled="1"/>
              </a:gradFill>
              <a:ln w="9525">
                <a:solidFill>
                  <a:srgbClr val="99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206" name="Freeform 25"/>
              <p:cNvSpPr>
                <a:spLocks/>
              </p:cNvSpPr>
              <p:nvPr/>
            </p:nvSpPr>
            <p:spPr bwMode="auto">
              <a:xfrm>
                <a:off x="2593" y="893"/>
                <a:ext cx="249" cy="216"/>
              </a:xfrm>
              <a:custGeom>
                <a:avLst/>
                <a:gdLst>
                  <a:gd name="T0" fmla="*/ 0 w 996"/>
                  <a:gd name="T1" fmla="*/ 0 h 864"/>
                  <a:gd name="T2" fmla="*/ 0 w 996"/>
                  <a:gd name="T3" fmla="*/ 0 h 864"/>
                  <a:gd name="T4" fmla="*/ 0 w 996"/>
                  <a:gd name="T5" fmla="*/ 0 h 864"/>
                  <a:gd name="T6" fmla="*/ 0 w 996"/>
                  <a:gd name="T7" fmla="*/ 0 h 864"/>
                  <a:gd name="T8" fmla="*/ 0 w 996"/>
                  <a:gd name="T9" fmla="*/ 0 h 8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6" h="864">
                    <a:moveTo>
                      <a:pt x="0" y="0"/>
                    </a:moveTo>
                    <a:lnTo>
                      <a:pt x="996" y="603"/>
                    </a:lnTo>
                    <a:lnTo>
                      <a:pt x="996" y="864"/>
                    </a:lnTo>
                    <a:lnTo>
                      <a:pt x="0" y="263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A800"/>
                  </a:gs>
                  <a:gs pos="13000">
                    <a:srgbClr val="825600"/>
                  </a:gs>
                  <a:gs pos="28000">
                    <a:srgbClr val="FFA800"/>
                  </a:gs>
                  <a:gs pos="42000">
                    <a:srgbClr val="825600"/>
                  </a:gs>
                  <a:gs pos="57001">
                    <a:srgbClr val="FFA800"/>
                  </a:gs>
                  <a:gs pos="72000">
                    <a:srgbClr val="825600"/>
                  </a:gs>
                  <a:gs pos="87000">
                    <a:srgbClr val="FFA800"/>
                  </a:gs>
                  <a:gs pos="100000">
                    <a:srgbClr val="825600"/>
                  </a:gs>
                </a:gsLst>
                <a:lin ang="18900000" scaled="1"/>
              </a:gradFill>
              <a:ln w="3175">
                <a:solidFill>
                  <a:srgbClr val="9966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207" name="Freeform 26"/>
              <p:cNvSpPr>
                <a:spLocks/>
              </p:cNvSpPr>
              <p:nvPr/>
            </p:nvSpPr>
            <p:spPr bwMode="auto">
              <a:xfrm>
                <a:off x="2528" y="948"/>
                <a:ext cx="249" cy="216"/>
              </a:xfrm>
              <a:custGeom>
                <a:avLst/>
                <a:gdLst>
                  <a:gd name="T0" fmla="*/ 0 w 995"/>
                  <a:gd name="T1" fmla="*/ 0 h 863"/>
                  <a:gd name="T2" fmla="*/ 0 w 995"/>
                  <a:gd name="T3" fmla="*/ 0 h 863"/>
                  <a:gd name="T4" fmla="*/ 0 w 995"/>
                  <a:gd name="T5" fmla="*/ 0 h 863"/>
                  <a:gd name="T6" fmla="*/ 0 w 995"/>
                  <a:gd name="T7" fmla="*/ 0 h 863"/>
                  <a:gd name="T8" fmla="*/ 0 w 995"/>
                  <a:gd name="T9" fmla="*/ 0 h 8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5" h="863">
                    <a:moveTo>
                      <a:pt x="0" y="0"/>
                    </a:moveTo>
                    <a:lnTo>
                      <a:pt x="995" y="602"/>
                    </a:lnTo>
                    <a:lnTo>
                      <a:pt x="995" y="863"/>
                    </a:lnTo>
                    <a:lnTo>
                      <a:pt x="0" y="262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A800"/>
                  </a:gs>
                  <a:gs pos="13000">
                    <a:srgbClr val="825600"/>
                  </a:gs>
                  <a:gs pos="28000">
                    <a:srgbClr val="FFA800"/>
                  </a:gs>
                  <a:gs pos="42000">
                    <a:srgbClr val="825600"/>
                  </a:gs>
                  <a:gs pos="57001">
                    <a:srgbClr val="FFA800"/>
                  </a:gs>
                  <a:gs pos="72000">
                    <a:srgbClr val="825600"/>
                  </a:gs>
                  <a:gs pos="87000">
                    <a:srgbClr val="FFA800"/>
                  </a:gs>
                  <a:gs pos="100000">
                    <a:srgbClr val="825600"/>
                  </a:gs>
                </a:gsLst>
                <a:lin ang="18900000" scaled="1"/>
              </a:gradFill>
              <a:ln w="9525">
                <a:solidFill>
                  <a:srgbClr val="99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208" name="Freeform 27"/>
              <p:cNvSpPr>
                <a:spLocks/>
              </p:cNvSpPr>
              <p:nvPr/>
            </p:nvSpPr>
            <p:spPr bwMode="auto">
              <a:xfrm>
                <a:off x="2528" y="948"/>
                <a:ext cx="249" cy="216"/>
              </a:xfrm>
              <a:custGeom>
                <a:avLst/>
                <a:gdLst>
                  <a:gd name="T0" fmla="*/ 0 w 995"/>
                  <a:gd name="T1" fmla="*/ 0 h 863"/>
                  <a:gd name="T2" fmla="*/ 0 w 995"/>
                  <a:gd name="T3" fmla="*/ 0 h 863"/>
                  <a:gd name="T4" fmla="*/ 0 w 995"/>
                  <a:gd name="T5" fmla="*/ 0 h 863"/>
                  <a:gd name="T6" fmla="*/ 0 w 995"/>
                  <a:gd name="T7" fmla="*/ 0 h 863"/>
                  <a:gd name="T8" fmla="*/ 0 w 995"/>
                  <a:gd name="T9" fmla="*/ 0 h 8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5" h="863">
                    <a:moveTo>
                      <a:pt x="0" y="0"/>
                    </a:moveTo>
                    <a:lnTo>
                      <a:pt x="995" y="602"/>
                    </a:lnTo>
                    <a:lnTo>
                      <a:pt x="995" y="863"/>
                    </a:lnTo>
                    <a:lnTo>
                      <a:pt x="0" y="262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A800"/>
                  </a:gs>
                  <a:gs pos="13000">
                    <a:srgbClr val="825600"/>
                  </a:gs>
                  <a:gs pos="28000">
                    <a:srgbClr val="FFA800"/>
                  </a:gs>
                  <a:gs pos="42000">
                    <a:srgbClr val="825600"/>
                  </a:gs>
                  <a:gs pos="57001">
                    <a:srgbClr val="FFA800"/>
                  </a:gs>
                  <a:gs pos="72000">
                    <a:srgbClr val="825600"/>
                  </a:gs>
                  <a:gs pos="87000">
                    <a:srgbClr val="FFA800"/>
                  </a:gs>
                  <a:gs pos="100000">
                    <a:srgbClr val="825600"/>
                  </a:gs>
                </a:gsLst>
                <a:lin ang="18900000" scaled="1"/>
              </a:gradFill>
              <a:ln w="3175">
                <a:solidFill>
                  <a:srgbClr val="9966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209" name="Freeform 28"/>
              <p:cNvSpPr>
                <a:spLocks/>
              </p:cNvSpPr>
              <p:nvPr/>
            </p:nvSpPr>
            <p:spPr bwMode="auto">
              <a:xfrm>
                <a:off x="2458" y="999"/>
                <a:ext cx="249" cy="216"/>
              </a:xfrm>
              <a:custGeom>
                <a:avLst/>
                <a:gdLst>
                  <a:gd name="T0" fmla="*/ 0 w 996"/>
                  <a:gd name="T1" fmla="*/ 0 h 864"/>
                  <a:gd name="T2" fmla="*/ 0 w 996"/>
                  <a:gd name="T3" fmla="*/ 0 h 864"/>
                  <a:gd name="T4" fmla="*/ 0 w 996"/>
                  <a:gd name="T5" fmla="*/ 0 h 864"/>
                  <a:gd name="T6" fmla="*/ 0 w 996"/>
                  <a:gd name="T7" fmla="*/ 0 h 864"/>
                  <a:gd name="T8" fmla="*/ 0 w 996"/>
                  <a:gd name="T9" fmla="*/ 0 h 8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6" h="864">
                    <a:moveTo>
                      <a:pt x="0" y="0"/>
                    </a:moveTo>
                    <a:lnTo>
                      <a:pt x="996" y="602"/>
                    </a:lnTo>
                    <a:lnTo>
                      <a:pt x="996" y="864"/>
                    </a:lnTo>
                    <a:lnTo>
                      <a:pt x="0" y="262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A800"/>
                  </a:gs>
                  <a:gs pos="13000">
                    <a:srgbClr val="825600"/>
                  </a:gs>
                  <a:gs pos="28000">
                    <a:srgbClr val="FFA800"/>
                  </a:gs>
                  <a:gs pos="42000">
                    <a:srgbClr val="825600"/>
                  </a:gs>
                  <a:gs pos="57001">
                    <a:srgbClr val="FFA800"/>
                  </a:gs>
                  <a:gs pos="72000">
                    <a:srgbClr val="825600"/>
                  </a:gs>
                  <a:gs pos="87000">
                    <a:srgbClr val="FFA800"/>
                  </a:gs>
                  <a:gs pos="100000">
                    <a:srgbClr val="825600"/>
                  </a:gs>
                </a:gsLst>
                <a:lin ang="18900000" scaled="1"/>
              </a:gradFill>
              <a:ln w="9525">
                <a:solidFill>
                  <a:srgbClr val="99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210" name="Freeform 29"/>
              <p:cNvSpPr>
                <a:spLocks/>
              </p:cNvSpPr>
              <p:nvPr/>
            </p:nvSpPr>
            <p:spPr bwMode="auto">
              <a:xfrm>
                <a:off x="2458" y="999"/>
                <a:ext cx="249" cy="216"/>
              </a:xfrm>
              <a:custGeom>
                <a:avLst/>
                <a:gdLst>
                  <a:gd name="T0" fmla="*/ 0 w 996"/>
                  <a:gd name="T1" fmla="*/ 0 h 864"/>
                  <a:gd name="T2" fmla="*/ 0 w 996"/>
                  <a:gd name="T3" fmla="*/ 0 h 864"/>
                  <a:gd name="T4" fmla="*/ 0 w 996"/>
                  <a:gd name="T5" fmla="*/ 0 h 864"/>
                  <a:gd name="T6" fmla="*/ 0 w 996"/>
                  <a:gd name="T7" fmla="*/ 0 h 864"/>
                  <a:gd name="T8" fmla="*/ 0 w 996"/>
                  <a:gd name="T9" fmla="*/ 0 h 8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6" h="864">
                    <a:moveTo>
                      <a:pt x="0" y="0"/>
                    </a:moveTo>
                    <a:lnTo>
                      <a:pt x="996" y="602"/>
                    </a:lnTo>
                    <a:lnTo>
                      <a:pt x="996" y="864"/>
                    </a:lnTo>
                    <a:lnTo>
                      <a:pt x="0" y="262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A800"/>
                  </a:gs>
                  <a:gs pos="13000">
                    <a:srgbClr val="825600"/>
                  </a:gs>
                  <a:gs pos="28000">
                    <a:srgbClr val="FFA800"/>
                  </a:gs>
                  <a:gs pos="42000">
                    <a:srgbClr val="825600"/>
                  </a:gs>
                  <a:gs pos="57001">
                    <a:srgbClr val="FFA800"/>
                  </a:gs>
                  <a:gs pos="72000">
                    <a:srgbClr val="825600"/>
                  </a:gs>
                  <a:gs pos="87000">
                    <a:srgbClr val="FFA800"/>
                  </a:gs>
                  <a:gs pos="100000">
                    <a:srgbClr val="825600"/>
                  </a:gs>
                </a:gsLst>
                <a:lin ang="18900000" scaled="1"/>
              </a:gradFill>
              <a:ln w="3175">
                <a:solidFill>
                  <a:srgbClr val="9966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7186" name="WordArt 30"/>
            <p:cNvSpPr>
              <a:spLocks noChangeArrowheads="1" noChangeShapeType="1" noTextEdit="1"/>
            </p:cNvSpPr>
            <p:nvPr/>
          </p:nvSpPr>
          <p:spPr bwMode="auto">
            <a:xfrm>
              <a:off x="584" y="3901"/>
              <a:ext cx="1002" cy="26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9966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A800"/>
                      </a:gs>
                      <a:gs pos="13000">
                        <a:srgbClr val="825600"/>
                      </a:gs>
                      <a:gs pos="28000">
                        <a:srgbClr val="FFA800"/>
                      </a:gs>
                      <a:gs pos="42000">
                        <a:srgbClr val="825600"/>
                      </a:gs>
                      <a:gs pos="57001">
                        <a:srgbClr val="FFA800"/>
                      </a:gs>
                      <a:gs pos="72000">
                        <a:srgbClr val="825600"/>
                      </a:gs>
                      <a:gs pos="87000">
                        <a:srgbClr val="FFA800"/>
                      </a:gs>
                      <a:gs pos="100000">
                        <a:srgbClr val="825600"/>
                      </a:gs>
                    </a:gsLst>
                    <a:lin ang="18900000" scaled="1"/>
                  </a:gradFill>
                  <a:effectLst>
                    <a:outerShdw dist="35921" dir="2700000" algn="ctr" rotWithShape="0">
                      <a:srgbClr val="C0C0C0"/>
                    </a:outerShdw>
                  </a:effectLst>
                  <a:latin typeface="Times New Roman"/>
                  <a:ea typeface="Times New Roman"/>
                  <a:cs typeface="Times New Roman"/>
                </a:rPr>
                <a:t>Allegiance</a:t>
              </a:r>
            </a:p>
          </p:txBody>
        </p:sp>
      </p:grpSp>
      <p:sp>
        <p:nvSpPr>
          <p:cNvPr id="66562" name="Rectangle 31"/>
          <p:cNvSpPr>
            <a:spLocks noChangeArrowheads="1"/>
          </p:cNvSpPr>
          <p:nvPr/>
        </p:nvSpPr>
        <p:spPr bwMode="auto">
          <a:xfrm>
            <a:off x="6245225" y="5200650"/>
            <a:ext cx="322263" cy="206375"/>
          </a:xfrm>
          <a:prstGeom prst="rect">
            <a:avLst/>
          </a:prstGeom>
          <a:solidFill>
            <a:srgbClr val="E598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66563" name="Rectangle 32"/>
          <p:cNvSpPr>
            <a:spLocks noChangeArrowheads="1"/>
          </p:cNvSpPr>
          <p:nvPr/>
        </p:nvSpPr>
        <p:spPr bwMode="auto">
          <a:xfrm>
            <a:off x="6242050" y="4826000"/>
            <a:ext cx="323850" cy="207963"/>
          </a:xfrm>
          <a:prstGeom prst="rect">
            <a:avLst/>
          </a:prstGeom>
          <a:solidFill>
            <a:srgbClr val="B934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66564" name="Rectangle 33"/>
          <p:cNvSpPr>
            <a:spLocks noChangeArrowheads="1"/>
          </p:cNvSpPr>
          <p:nvPr/>
        </p:nvSpPr>
        <p:spPr bwMode="auto">
          <a:xfrm>
            <a:off x="6242050" y="4826000"/>
            <a:ext cx="323850" cy="207963"/>
          </a:xfrm>
          <a:prstGeom prst="rect">
            <a:avLst/>
          </a:prstGeom>
          <a:noFill/>
          <a:ln w="3175">
            <a:solidFill>
              <a:srgbClr val="DD137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66565" name="Rectangle 34"/>
          <p:cNvSpPr>
            <a:spLocks noChangeArrowheads="1"/>
          </p:cNvSpPr>
          <p:nvPr/>
        </p:nvSpPr>
        <p:spPr bwMode="auto">
          <a:xfrm>
            <a:off x="6751638" y="5191125"/>
            <a:ext cx="165893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latin typeface="Arial" charset="0"/>
              </a:rPr>
              <a:t>Granite &lt;2km depth</a:t>
            </a:r>
            <a:endParaRPr lang="en-US"/>
          </a:p>
        </p:txBody>
      </p:sp>
      <p:sp>
        <p:nvSpPr>
          <p:cNvPr id="66566" name="Rectangle 35"/>
          <p:cNvSpPr>
            <a:spLocks noChangeArrowheads="1"/>
          </p:cNvSpPr>
          <p:nvPr/>
        </p:nvSpPr>
        <p:spPr bwMode="auto">
          <a:xfrm>
            <a:off x="6751638" y="4829175"/>
            <a:ext cx="132873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latin typeface="Arial" charset="0"/>
              </a:rPr>
              <a:t>Granite outcrop</a:t>
            </a:r>
            <a:endParaRPr lang="en-US"/>
          </a:p>
        </p:txBody>
      </p:sp>
      <p:grpSp>
        <p:nvGrpSpPr>
          <p:cNvPr id="66567" name="Group 36"/>
          <p:cNvGrpSpPr>
            <a:grpSpLocks/>
          </p:cNvGrpSpPr>
          <p:nvPr/>
        </p:nvGrpSpPr>
        <p:grpSpPr bwMode="auto">
          <a:xfrm>
            <a:off x="857250" y="1162050"/>
            <a:ext cx="7810500" cy="3114675"/>
            <a:chOff x="540" y="732"/>
            <a:chExt cx="4920" cy="1962"/>
          </a:xfrm>
        </p:grpSpPr>
        <p:sp>
          <p:nvSpPr>
            <p:cNvPr id="67179" name="Freeform 37"/>
            <p:cNvSpPr>
              <a:spLocks/>
            </p:cNvSpPr>
            <p:nvPr/>
          </p:nvSpPr>
          <p:spPr bwMode="auto">
            <a:xfrm>
              <a:off x="617" y="1486"/>
              <a:ext cx="1224" cy="974"/>
            </a:xfrm>
            <a:custGeom>
              <a:avLst/>
              <a:gdLst>
                <a:gd name="T0" fmla="*/ 0 w 3673"/>
                <a:gd name="T1" fmla="*/ 0 h 2922"/>
                <a:gd name="T2" fmla="*/ 0 w 3673"/>
                <a:gd name="T3" fmla="*/ 0 h 2922"/>
                <a:gd name="T4" fmla="*/ 0 w 3673"/>
                <a:gd name="T5" fmla="*/ 0 h 2922"/>
                <a:gd name="T6" fmla="*/ 0 w 3673"/>
                <a:gd name="T7" fmla="*/ 0 h 2922"/>
                <a:gd name="T8" fmla="*/ 0 w 3673"/>
                <a:gd name="T9" fmla="*/ 0 h 2922"/>
                <a:gd name="T10" fmla="*/ 0 w 3673"/>
                <a:gd name="T11" fmla="*/ 0 h 2922"/>
                <a:gd name="T12" fmla="*/ 0 w 3673"/>
                <a:gd name="T13" fmla="*/ 0 h 2922"/>
                <a:gd name="T14" fmla="*/ 0 w 3673"/>
                <a:gd name="T15" fmla="*/ 0 h 2922"/>
                <a:gd name="T16" fmla="*/ 0 w 3673"/>
                <a:gd name="T17" fmla="*/ 0 h 2922"/>
                <a:gd name="T18" fmla="*/ 0 w 3673"/>
                <a:gd name="T19" fmla="*/ 0 h 2922"/>
                <a:gd name="T20" fmla="*/ 0 w 3673"/>
                <a:gd name="T21" fmla="*/ 0 h 2922"/>
                <a:gd name="T22" fmla="*/ 0 w 3673"/>
                <a:gd name="T23" fmla="*/ 0 h 2922"/>
                <a:gd name="T24" fmla="*/ 0 w 3673"/>
                <a:gd name="T25" fmla="*/ 0 h 2922"/>
                <a:gd name="T26" fmla="*/ 0 w 3673"/>
                <a:gd name="T27" fmla="*/ 0 h 2922"/>
                <a:gd name="T28" fmla="*/ 0 w 3673"/>
                <a:gd name="T29" fmla="*/ 0 h 2922"/>
                <a:gd name="T30" fmla="*/ 0 w 3673"/>
                <a:gd name="T31" fmla="*/ 0 h 2922"/>
                <a:gd name="T32" fmla="*/ 0 w 3673"/>
                <a:gd name="T33" fmla="*/ 0 h 2922"/>
                <a:gd name="T34" fmla="*/ 0 w 3673"/>
                <a:gd name="T35" fmla="*/ 0 h 2922"/>
                <a:gd name="T36" fmla="*/ 0 w 3673"/>
                <a:gd name="T37" fmla="*/ 0 h 2922"/>
                <a:gd name="T38" fmla="*/ 0 w 3673"/>
                <a:gd name="T39" fmla="*/ 0 h 2922"/>
                <a:gd name="T40" fmla="*/ 0 w 3673"/>
                <a:gd name="T41" fmla="*/ 0 h 2922"/>
                <a:gd name="T42" fmla="*/ 0 w 3673"/>
                <a:gd name="T43" fmla="*/ 0 h 2922"/>
                <a:gd name="T44" fmla="*/ 0 w 3673"/>
                <a:gd name="T45" fmla="*/ 0 h 2922"/>
                <a:gd name="T46" fmla="*/ 0 w 3673"/>
                <a:gd name="T47" fmla="*/ 0 h 2922"/>
                <a:gd name="T48" fmla="*/ 0 w 3673"/>
                <a:gd name="T49" fmla="*/ 0 h 2922"/>
                <a:gd name="T50" fmla="*/ 0 w 3673"/>
                <a:gd name="T51" fmla="*/ 0 h 2922"/>
                <a:gd name="T52" fmla="*/ 0 w 3673"/>
                <a:gd name="T53" fmla="*/ 0 h 2922"/>
                <a:gd name="T54" fmla="*/ 0 w 3673"/>
                <a:gd name="T55" fmla="*/ 0 h 2922"/>
                <a:gd name="T56" fmla="*/ 0 w 3673"/>
                <a:gd name="T57" fmla="*/ 0 h 2922"/>
                <a:gd name="T58" fmla="*/ 0 w 3673"/>
                <a:gd name="T59" fmla="*/ 0 h 2922"/>
                <a:gd name="T60" fmla="*/ 0 w 3673"/>
                <a:gd name="T61" fmla="*/ 0 h 2922"/>
                <a:gd name="T62" fmla="*/ 0 w 3673"/>
                <a:gd name="T63" fmla="*/ 0 h 2922"/>
                <a:gd name="T64" fmla="*/ 0 w 3673"/>
                <a:gd name="T65" fmla="*/ 0 h 2922"/>
                <a:gd name="T66" fmla="*/ 0 w 3673"/>
                <a:gd name="T67" fmla="*/ 0 h 2922"/>
                <a:gd name="T68" fmla="*/ 0 w 3673"/>
                <a:gd name="T69" fmla="*/ 0 h 2922"/>
                <a:gd name="T70" fmla="*/ 0 w 3673"/>
                <a:gd name="T71" fmla="*/ 0 h 2922"/>
                <a:gd name="T72" fmla="*/ 0 w 3673"/>
                <a:gd name="T73" fmla="*/ 0 h 2922"/>
                <a:gd name="T74" fmla="*/ 0 w 3673"/>
                <a:gd name="T75" fmla="*/ 0 h 2922"/>
                <a:gd name="T76" fmla="*/ 0 w 3673"/>
                <a:gd name="T77" fmla="*/ 0 h 2922"/>
                <a:gd name="T78" fmla="*/ 0 w 3673"/>
                <a:gd name="T79" fmla="*/ 0 h 2922"/>
                <a:gd name="T80" fmla="*/ 0 w 3673"/>
                <a:gd name="T81" fmla="*/ 0 h 2922"/>
                <a:gd name="T82" fmla="*/ 0 w 3673"/>
                <a:gd name="T83" fmla="*/ 0 h 2922"/>
                <a:gd name="T84" fmla="*/ 0 w 3673"/>
                <a:gd name="T85" fmla="*/ 0 h 2922"/>
                <a:gd name="T86" fmla="*/ 0 w 3673"/>
                <a:gd name="T87" fmla="*/ 0 h 2922"/>
                <a:gd name="T88" fmla="*/ 0 w 3673"/>
                <a:gd name="T89" fmla="*/ 0 h 2922"/>
                <a:gd name="T90" fmla="*/ 0 w 3673"/>
                <a:gd name="T91" fmla="*/ 0 h 2922"/>
                <a:gd name="T92" fmla="*/ 0 w 3673"/>
                <a:gd name="T93" fmla="*/ 0 h 2922"/>
                <a:gd name="T94" fmla="*/ 0 w 3673"/>
                <a:gd name="T95" fmla="*/ 0 h 2922"/>
                <a:gd name="T96" fmla="*/ 0 w 3673"/>
                <a:gd name="T97" fmla="*/ 0 h 2922"/>
                <a:gd name="T98" fmla="*/ 0 w 3673"/>
                <a:gd name="T99" fmla="*/ 0 h 2922"/>
                <a:gd name="T100" fmla="*/ 0 w 3673"/>
                <a:gd name="T101" fmla="*/ 0 h 2922"/>
                <a:gd name="T102" fmla="*/ 0 w 3673"/>
                <a:gd name="T103" fmla="*/ 0 h 2922"/>
                <a:gd name="T104" fmla="*/ 0 w 3673"/>
                <a:gd name="T105" fmla="*/ 0 h 2922"/>
                <a:gd name="T106" fmla="*/ 0 w 3673"/>
                <a:gd name="T107" fmla="*/ 0 h 2922"/>
                <a:gd name="T108" fmla="*/ 0 w 3673"/>
                <a:gd name="T109" fmla="*/ 0 h 2922"/>
                <a:gd name="T110" fmla="*/ 0 w 3673"/>
                <a:gd name="T111" fmla="*/ 0 h 2922"/>
                <a:gd name="T112" fmla="*/ 0 w 3673"/>
                <a:gd name="T113" fmla="*/ 0 h 2922"/>
                <a:gd name="T114" fmla="*/ 0 w 3673"/>
                <a:gd name="T115" fmla="*/ 0 h 2922"/>
                <a:gd name="T116" fmla="*/ 0 w 3673"/>
                <a:gd name="T117" fmla="*/ 0 h 2922"/>
                <a:gd name="T118" fmla="*/ 0 w 3673"/>
                <a:gd name="T119" fmla="*/ 0 h 2922"/>
                <a:gd name="T120" fmla="*/ 0 w 3673"/>
                <a:gd name="T121" fmla="*/ 0 h 292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673" h="2922">
                  <a:moveTo>
                    <a:pt x="3531" y="1608"/>
                  </a:moveTo>
                  <a:lnTo>
                    <a:pt x="3531" y="1575"/>
                  </a:lnTo>
                  <a:lnTo>
                    <a:pt x="3535" y="1540"/>
                  </a:lnTo>
                  <a:lnTo>
                    <a:pt x="3539" y="1505"/>
                  </a:lnTo>
                  <a:lnTo>
                    <a:pt x="3547" y="1468"/>
                  </a:lnTo>
                  <a:lnTo>
                    <a:pt x="3550" y="1420"/>
                  </a:lnTo>
                  <a:lnTo>
                    <a:pt x="3551" y="1375"/>
                  </a:lnTo>
                  <a:lnTo>
                    <a:pt x="3552" y="1336"/>
                  </a:lnTo>
                  <a:lnTo>
                    <a:pt x="3552" y="1268"/>
                  </a:lnTo>
                  <a:lnTo>
                    <a:pt x="3539" y="1219"/>
                  </a:lnTo>
                  <a:lnTo>
                    <a:pt x="3522" y="1174"/>
                  </a:lnTo>
                  <a:lnTo>
                    <a:pt x="3481" y="1126"/>
                  </a:lnTo>
                  <a:lnTo>
                    <a:pt x="3421" y="1063"/>
                  </a:lnTo>
                  <a:lnTo>
                    <a:pt x="3338" y="999"/>
                  </a:lnTo>
                  <a:lnTo>
                    <a:pt x="3308" y="970"/>
                  </a:lnTo>
                  <a:lnTo>
                    <a:pt x="3294" y="923"/>
                  </a:lnTo>
                  <a:lnTo>
                    <a:pt x="3288" y="903"/>
                  </a:lnTo>
                  <a:lnTo>
                    <a:pt x="3272" y="878"/>
                  </a:lnTo>
                  <a:lnTo>
                    <a:pt x="3251" y="850"/>
                  </a:lnTo>
                  <a:lnTo>
                    <a:pt x="3197" y="817"/>
                  </a:lnTo>
                  <a:lnTo>
                    <a:pt x="3110" y="773"/>
                  </a:lnTo>
                  <a:lnTo>
                    <a:pt x="3038" y="749"/>
                  </a:lnTo>
                  <a:lnTo>
                    <a:pt x="2943" y="726"/>
                  </a:lnTo>
                  <a:lnTo>
                    <a:pt x="2875" y="718"/>
                  </a:lnTo>
                  <a:lnTo>
                    <a:pt x="2820" y="721"/>
                  </a:lnTo>
                  <a:lnTo>
                    <a:pt x="2744" y="731"/>
                  </a:lnTo>
                  <a:lnTo>
                    <a:pt x="2593" y="742"/>
                  </a:lnTo>
                  <a:lnTo>
                    <a:pt x="2426" y="754"/>
                  </a:lnTo>
                  <a:lnTo>
                    <a:pt x="2349" y="753"/>
                  </a:lnTo>
                  <a:lnTo>
                    <a:pt x="2294" y="747"/>
                  </a:lnTo>
                  <a:lnTo>
                    <a:pt x="2262" y="736"/>
                  </a:lnTo>
                  <a:lnTo>
                    <a:pt x="2207" y="713"/>
                  </a:lnTo>
                  <a:lnTo>
                    <a:pt x="2144" y="693"/>
                  </a:lnTo>
                  <a:lnTo>
                    <a:pt x="2073" y="681"/>
                  </a:lnTo>
                  <a:lnTo>
                    <a:pt x="1978" y="667"/>
                  </a:lnTo>
                  <a:lnTo>
                    <a:pt x="1895" y="658"/>
                  </a:lnTo>
                  <a:lnTo>
                    <a:pt x="1846" y="653"/>
                  </a:lnTo>
                  <a:lnTo>
                    <a:pt x="1793" y="651"/>
                  </a:lnTo>
                  <a:lnTo>
                    <a:pt x="1776" y="640"/>
                  </a:lnTo>
                  <a:lnTo>
                    <a:pt x="1757" y="614"/>
                  </a:lnTo>
                  <a:lnTo>
                    <a:pt x="1741" y="590"/>
                  </a:lnTo>
                  <a:lnTo>
                    <a:pt x="1730" y="548"/>
                  </a:lnTo>
                  <a:lnTo>
                    <a:pt x="1709" y="514"/>
                  </a:lnTo>
                  <a:lnTo>
                    <a:pt x="1692" y="492"/>
                  </a:lnTo>
                  <a:lnTo>
                    <a:pt x="1677" y="481"/>
                  </a:lnTo>
                  <a:lnTo>
                    <a:pt x="1643" y="475"/>
                  </a:lnTo>
                  <a:lnTo>
                    <a:pt x="1615" y="470"/>
                  </a:lnTo>
                  <a:lnTo>
                    <a:pt x="1591" y="408"/>
                  </a:lnTo>
                  <a:lnTo>
                    <a:pt x="1583" y="383"/>
                  </a:lnTo>
                  <a:lnTo>
                    <a:pt x="1576" y="369"/>
                  </a:lnTo>
                  <a:lnTo>
                    <a:pt x="1548" y="353"/>
                  </a:lnTo>
                  <a:lnTo>
                    <a:pt x="1525" y="355"/>
                  </a:lnTo>
                  <a:lnTo>
                    <a:pt x="1509" y="373"/>
                  </a:lnTo>
                  <a:lnTo>
                    <a:pt x="1501" y="394"/>
                  </a:lnTo>
                  <a:lnTo>
                    <a:pt x="1482" y="414"/>
                  </a:lnTo>
                  <a:lnTo>
                    <a:pt x="1472" y="421"/>
                  </a:lnTo>
                  <a:lnTo>
                    <a:pt x="1441" y="414"/>
                  </a:lnTo>
                  <a:lnTo>
                    <a:pt x="1423" y="391"/>
                  </a:lnTo>
                  <a:lnTo>
                    <a:pt x="1414" y="375"/>
                  </a:lnTo>
                  <a:lnTo>
                    <a:pt x="1402" y="347"/>
                  </a:lnTo>
                  <a:lnTo>
                    <a:pt x="1392" y="330"/>
                  </a:lnTo>
                  <a:lnTo>
                    <a:pt x="1366" y="310"/>
                  </a:lnTo>
                  <a:lnTo>
                    <a:pt x="1328" y="285"/>
                  </a:lnTo>
                  <a:lnTo>
                    <a:pt x="1267" y="275"/>
                  </a:lnTo>
                  <a:lnTo>
                    <a:pt x="1164" y="271"/>
                  </a:lnTo>
                  <a:lnTo>
                    <a:pt x="1104" y="267"/>
                  </a:lnTo>
                  <a:lnTo>
                    <a:pt x="1067" y="256"/>
                  </a:lnTo>
                  <a:lnTo>
                    <a:pt x="1022" y="251"/>
                  </a:lnTo>
                  <a:lnTo>
                    <a:pt x="972" y="246"/>
                  </a:lnTo>
                  <a:lnTo>
                    <a:pt x="936" y="250"/>
                  </a:lnTo>
                  <a:lnTo>
                    <a:pt x="896" y="246"/>
                  </a:lnTo>
                  <a:lnTo>
                    <a:pt x="871" y="216"/>
                  </a:lnTo>
                  <a:lnTo>
                    <a:pt x="853" y="203"/>
                  </a:lnTo>
                  <a:lnTo>
                    <a:pt x="831" y="192"/>
                  </a:lnTo>
                  <a:lnTo>
                    <a:pt x="798" y="185"/>
                  </a:lnTo>
                  <a:lnTo>
                    <a:pt x="766" y="185"/>
                  </a:lnTo>
                  <a:lnTo>
                    <a:pt x="717" y="202"/>
                  </a:lnTo>
                  <a:lnTo>
                    <a:pt x="692" y="217"/>
                  </a:lnTo>
                  <a:lnTo>
                    <a:pt x="661" y="241"/>
                  </a:lnTo>
                  <a:lnTo>
                    <a:pt x="636" y="271"/>
                  </a:lnTo>
                  <a:lnTo>
                    <a:pt x="623" y="298"/>
                  </a:lnTo>
                  <a:lnTo>
                    <a:pt x="615" y="309"/>
                  </a:lnTo>
                  <a:lnTo>
                    <a:pt x="603" y="328"/>
                  </a:lnTo>
                  <a:lnTo>
                    <a:pt x="587" y="355"/>
                  </a:lnTo>
                  <a:lnTo>
                    <a:pt x="569" y="377"/>
                  </a:lnTo>
                  <a:lnTo>
                    <a:pt x="541" y="404"/>
                  </a:lnTo>
                  <a:lnTo>
                    <a:pt x="521" y="410"/>
                  </a:lnTo>
                  <a:lnTo>
                    <a:pt x="500" y="409"/>
                  </a:lnTo>
                  <a:lnTo>
                    <a:pt x="480" y="399"/>
                  </a:lnTo>
                  <a:lnTo>
                    <a:pt x="471" y="376"/>
                  </a:lnTo>
                  <a:lnTo>
                    <a:pt x="464" y="354"/>
                  </a:lnTo>
                  <a:lnTo>
                    <a:pt x="458" y="323"/>
                  </a:lnTo>
                  <a:lnTo>
                    <a:pt x="450" y="293"/>
                  </a:lnTo>
                  <a:lnTo>
                    <a:pt x="446" y="266"/>
                  </a:lnTo>
                  <a:lnTo>
                    <a:pt x="421" y="250"/>
                  </a:lnTo>
                  <a:lnTo>
                    <a:pt x="397" y="240"/>
                  </a:lnTo>
                  <a:lnTo>
                    <a:pt x="361" y="231"/>
                  </a:lnTo>
                  <a:lnTo>
                    <a:pt x="341" y="220"/>
                  </a:lnTo>
                  <a:lnTo>
                    <a:pt x="315" y="210"/>
                  </a:lnTo>
                  <a:lnTo>
                    <a:pt x="292" y="189"/>
                  </a:lnTo>
                  <a:lnTo>
                    <a:pt x="266" y="164"/>
                  </a:lnTo>
                  <a:lnTo>
                    <a:pt x="253" y="142"/>
                  </a:lnTo>
                  <a:lnTo>
                    <a:pt x="244" y="103"/>
                  </a:lnTo>
                  <a:lnTo>
                    <a:pt x="236" y="69"/>
                  </a:lnTo>
                  <a:lnTo>
                    <a:pt x="217" y="35"/>
                  </a:lnTo>
                  <a:lnTo>
                    <a:pt x="197" y="13"/>
                  </a:lnTo>
                  <a:lnTo>
                    <a:pt x="180" y="2"/>
                  </a:lnTo>
                  <a:lnTo>
                    <a:pt x="157" y="0"/>
                  </a:lnTo>
                  <a:lnTo>
                    <a:pt x="147" y="2"/>
                  </a:lnTo>
                  <a:lnTo>
                    <a:pt x="110" y="10"/>
                  </a:lnTo>
                  <a:lnTo>
                    <a:pt x="93" y="23"/>
                  </a:lnTo>
                  <a:lnTo>
                    <a:pt x="73" y="35"/>
                  </a:lnTo>
                  <a:lnTo>
                    <a:pt x="58" y="50"/>
                  </a:lnTo>
                  <a:lnTo>
                    <a:pt x="47" y="69"/>
                  </a:lnTo>
                  <a:lnTo>
                    <a:pt x="46" y="76"/>
                  </a:lnTo>
                  <a:lnTo>
                    <a:pt x="39" y="95"/>
                  </a:lnTo>
                  <a:lnTo>
                    <a:pt x="32" y="138"/>
                  </a:lnTo>
                  <a:lnTo>
                    <a:pt x="27" y="160"/>
                  </a:lnTo>
                  <a:lnTo>
                    <a:pt x="11" y="184"/>
                  </a:lnTo>
                  <a:lnTo>
                    <a:pt x="0" y="193"/>
                  </a:lnTo>
                  <a:lnTo>
                    <a:pt x="11" y="243"/>
                  </a:lnTo>
                  <a:lnTo>
                    <a:pt x="22" y="280"/>
                  </a:lnTo>
                  <a:lnTo>
                    <a:pt x="33" y="316"/>
                  </a:lnTo>
                  <a:lnTo>
                    <a:pt x="47" y="348"/>
                  </a:lnTo>
                  <a:lnTo>
                    <a:pt x="82" y="386"/>
                  </a:lnTo>
                  <a:lnTo>
                    <a:pt x="99" y="401"/>
                  </a:lnTo>
                  <a:lnTo>
                    <a:pt x="136" y="428"/>
                  </a:lnTo>
                  <a:lnTo>
                    <a:pt x="172" y="452"/>
                  </a:lnTo>
                  <a:lnTo>
                    <a:pt x="198" y="484"/>
                  </a:lnTo>
                  <a:lnTo>
                    <a:pt x="248" y="544"/>
                  </a:lnTo>
                  <a:lnTo>
                    <a:pt x="307" y="618"/>
                  </a:lnTo>
                  <a:lnTo>
                    <a:pt x="388" y="704"/>
                  </a:lnTo>
                  <a:lnTo>
                    <a:pt x="474" y="796"/>
                  </a:lnTo>
                  <a:lnTo>
                    <a:pt x="595" y="926"/>
                  </a:lnTo>
                  <a:lnTo>
                    <a:pt x="751" y="1069"/>
                  </a:lnTo>
                  <a:lnTo>
                    <a:pt x="875" y="1207"/>
                  </a:lnTo>
                  <a:lnTo>
                    <a:pt x="977" y="1344"/>
                  </a:lnTo>
                  <a:lnTo>
                    <a:pt x="1095" y="1485"/>
                  </a:lnTo>
                  <a:lnTo>
                    <a:pt x="1298" y="1773"/>
                  </a:lnTo>
                  <a:lnTo>
                    <a:pt x="1391" y="1961"/>
                  </a:lnTo>
                  <a:lnTo>
                    <a:pt x="1487" y="2102"/>
                  </a:lnTo>
                  <a:lnTo>
                    <a:pt x="1594" y="2237"/>
                  </a:lnTo>
                  <a:lnTo>
                    <a:pt x="1656" y="2307"/>
                  </a:lnTo>
                  <a:lnTo>
                    <a:pt x="1710" y="2357"/>
                  </a:lnTo>
                  <a:lnTo>
                    <a:pt x="1750" y="2396"/>
                  </a:lnTo>
                  <a:lnTo>
                    <a:pt x="1809" y="2437"/>
                  </a:lnTo>
                  <a:lnTo>
                    <a:pt x="1873" y="2478"/>
                  </a:lnTo>
                  <a:lnTo>
                    <a:pt x="1919" y="2506"/>
                  </a:lnTo>
                  <a:lnTo>
                    <a:pt x="1987" y="2556"/>
                  </a:lnTo>
                  <a:lnTo>
                    <a:pt x="2035" y="2591"/>
                  </a:lnTo>
                  <a:lnTo>
                    <a:pt x="2100" y="2642"/>
                  </a:lnTo>
                  <a:lnTo>
                    <a:pt x="2150" y="2697"/>
                  </a:lnTo>
                  <a:lnTo>
                    <a:pt x="2192" y="2751"/>
                  </a:lnTo>
                  <a:lnTo>
                    <a:pt x="2233" y="2803"/>
                  </a:lnTo>
                  <a:lnTo>
                    <a:pt x="2314" y="2899"/>
                  </a:lnTo>
                  <a:lnTo>
                    <a:pt x="2328" y="2922"/>
                  </a:lnTo>
                  <a:lnTo>
                    <a:pt x="2382" y="2917"/>
                  </a:lnTo>
                  <a:lnTo>
                    <a:pt x="2507" y="2910"/>
                  </a:lnTo>
                  <a:lnTo>
                    <a:pt x="2647" y="2904"/>
                  </a:lnTo>
                  <a:lnTo>
                    <a:pt x="2779" y="2906"/>
                  </a:lnTo>
                  <a:lnTo>
                    <a:pt x="2936" y="2904"/>
                  </a:lnTo>
                  <a:lnTo>
                    <a:pt x="3052" y="2903"/>
                  </a:lnTo>
                  <a:lnTo>
                    <a:pt x="3142" y="2888"/>
                  </a:lnTo>
                  <a:lnTo>
                    <a:pt x="3214" y="2870"/>
                  </a:lnTo>
                  <a:lnTo>
                    <a:pt x="3276" y="2841"/>
                  </a:lnTo>
                  <a:lnTo>
                    <a:pt x="3336" y="2804"/>
                  </a:lnTo>
                  <a:lnTo>
                    <a:pt x="3404" y="2748"/>
                  </a:lnTo>
                  <a:lnTo>
                    <a:pt x="3473" y="2683"/>
                  </a:lnTo>
                  <a:lnTo>
                    <a:pt x="3520" y="2601"/>
                  </a:lnTo>
                  <a:lnTo>
                    <a:pt x="3557" y="2530"/>
                  </a:lnTo>
                  <a:lnTo>
                    <a:pt x="3597" y="2443"/>
                  </a:lnTo>
                  <a:lnTo>
                    <a:pt x="3649" y="2298"/>
                  </a:lnTo>
                  <a:lnTo>
                    <a:pt x="3670" y="2193"/>
                  </a:lnTo>
                  <a:lnTo>
                    <a:pt x="3673" y="2112"/>
                  </a:lnTo>
                  <a:lnTo>
                    <a:pt x="3667" y="2060"/>
                  </a:lnTo>
                  <a:lnTo>
                    <a:pt x="3652" y="2006"/>
                  </a:lnTo>
                  <a:lnTo>
                    <a:pt x="3633" y="1960"/>
                  </a:lnTo>
                  <a:lnTo>
                    <a:pt x="3612" y="1925"/>
                  </a:lnTo>
                  <a:lnTo>
                    <a:pt x="3590" y="1878"/>
                  </a:lnTo>
                  <a:lnTo>
                    <a:pt x="3567" y="1839"/>
                  </a:lnTo>
                  <a:lnTo>
                    <a:pt x="3551" y="1796"/>
                  </a:lnTo>
                  <a:lnTo>
                    <a:pt x="3539" y="1762"/>
                  </a:lnTo>
                  <a:lnTo>
                    <a:pt x="3531" y="1717"/>
                  </a:lnTo>
                  <a:lnTo>
                    <a:pt x="3529" y="1652"/>
                  </a:lnTo>
                  <a:lnTo>
                    <a:pt x="3531" y="1608"/>
                  </a:lnTo>
                  <a:close/>
                </a:path>
              </a:pathLst>
            </a:custGeom>
            <a:solidFill>
              <a:srgbClr val="B934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180" name="Freeform 38"/>
            <p:cNvSpPr>
              <a:spLocks/>
            </p:cNvSpPr>
            <p:nvPr/>
          </p:nvSpPr>
          <p:spPr bwMode="auto">
            <a:xfrm>
              <a:off x="540" y="1395"/>
              <a:ext cx="1818" cy="650"/>
            </a:xfrm>
            <a:custGeom>
              <a:avLst/>
              <a:gdLst>
                <a:gd name="T0" fmla="*/ 0 w 5455"/>
                <a:gd name="T1" fmla="*/ 0 h 1948"/>
                <a:gd name="T2" fmla="*/ 0 w 5455"/>
                <a:gd name="T3" fmla="*/ 0 h 1948"/>
                <a:gd name="T4" fmla="*/ 0 w 5455"/>
                <a:gd name="T5" fmla="*/ 0 h 1948"/>
                <a:gd name="T6" fmla="*/ 0 w 5455"/>
                <a:gd name="T7" fmla="*/ 0 h 1948"/>
                <a:gd name="T8" fmla="*/ 0 w 5455"/>
                <a:gd name="T9" fmla="*/ 0 h 1948"/>
                <a:gd name="T10" fmla="*/ 0 w 5455"/>
                <a:gd name="T11" fmla="*/ 0 h 1948"/>
                <a:gd name="T12" fmla="*/ 0 w 5455"/>
                <a:gd name="T13" fmla="*/ 0 h 1948"/>
                <a:gd name="T14" fmla="*/ 0 w 5455"/>
                <a:gd name="T15" fmla="*/ 0 h 1948"/>
                <a:gd name="T16" fmla="*/ 0 w 5455"/>
                <a:gd name="T17" fmla="*/ 0 h 1948"/>
                <a:gd name="T18" fmla="*/ 0 w 5455"/>
                <a:gd name="T19" fmla="*/ 0 h 1948"/>
                <a:gd name="T20" fmla="*/ 0 w 5455"/>
                <a:gd name="T21" fmla="*/ 0 h 1948"/>
                <a:gd name="T22" fmla="*/ 0 w 5455"/>
                <a:gd name="T23" fmla="*/ 0 h 1948"/>
                <a:gd name="T24" fmla="*/ 0 w 5455"/>
                <a:gd name="T25" fmla="*/ 0 h 1948"/>
                <a:gd name="T26" fmla="*/ 0 w 5455"/>
                <a:gd name="T27" fmla="*/ 0 h 1948"/>
                <a:gd name="T28" fmla="*/ 0 w 5455"/>
                <a:gd name="T29" fmla="*/ 0 h 1948"/>
                <a:gd name="T30" fmla="*/ 0 w 5455"/>
                <a:gd name="T31" fmla="*/ 0 h 1948"/>
                <a:gd name="T32" fmla="*/ 0 w 5455"/>
                <a:gd name="T33" fmla="*/ 0 h 1948"/>
                <a:gd name="T34" fmla="*/ 0 w 5455"/>
                <a:gd name="T35" fmla="*/ 0 h 1948"/>
                <a:gd name="T36" fmla="*/ 0 w 5455"/>
                <a:gd name="T37" fmla="*/ 0 h 1948"/>
                <a:gd name="T38" fmla="*/ 0 w 5455"/>
                <a:gd name="T39" fmla="*/ 0 h 1948"/>
                <a:gd name="T40" fmla="*/ 0 w 5455"/>
                <a:gd name="T41" fmla="*/ 0 h 1948"/>
                <a:gd name="T42" fmla="*/ 0 w 5455"/>
                <a:gd name="T43" fmla="*/ 0 h 1948"/>
                <a:gd name="T44" fmla="*/ 0 w 5455"/>
                <a:gd name="T45" fmla="*/ 0 h 1948"/>
                <a:gd name="T46" fmla="*/ 0 w 5455"/>
                <a:gd name="T47" fmla="*/ 0 h 1948"/>
                <a:gd name="T48" fmla="*/ 0 w 5455"/>
                <a:gd name="T49" fmla="*/ 0 h 1948"/>
                <a:gd name="T50" fmla="*/ 0 w 5455"/>
                <a:gd name="T51" fmla="*/ 0 h 1948"/>
                <a:gd name="T52" fmla="*/ 0 w 5455"/>
                <a:gd name="T53" fmla="*/ 0 h 1948"/>
                <a:gd name="T54" fmla="*/ 0 w 5455"/>
                <a:gd name="T55" fmla="*/ 0 h 1948"/>
                <a:gd name="T56" fmla="*/ 0 w 5455"/>
                <a:gd name="T57" fmla="*/ 0 h 1948"/>
                <a:gd name="T58" fmla="*/ 0 w 5455"/>
                <a:gd name="T59" fmla="*/ 0 h 1948"/>
                <a:gd name="T60" fmla="*/ 0 w 5455"/>
                <a:gd name="T61" fmla="*/ 0 h 1948"/>
                <a:gd name="T62" fmla="*/ 0 w 5455"/>
                <a:gd name="T63" fmla="*/ 0 h 1948"/>
                <a:gd name="T64" fmla="*/ 0 w 5455"/>
                <a:gd name="T65" fmla="*/ 0 h 1948"/>
                <a:gd name="T66" fmla="*/ 0 w 5455"/>
                <a:gd name="T67" fmla="*/ 0 h 1948"/>
                <a:gd name="T68" fmla="*/ 0 w 5455"/>
                <a:gd name="T69" fmla="*/ 0 h 1948"/>
                <a:gd name="T70" fmla="*/ 0 w 5455"/>
                <a:gd name="T71" fmla="*/ 0 h 1948"/>
                <a:gd name="T72" fmla="*/ 0 w 5455"/>
                <a:gd name="T73" fmla="*/ 0 h 1948"/>
                <a:gd name="T74" fmla="*/ 0 w 5455"/>
                <a:gd name="T75" fmla="*/ 0 h 1948"/>
                <a:gd name="T76" fmla="*/ 0 w 5455"/>
                <a:gd name="T77" fmla="*/ 0 h 1948"/>
                <a:gd name="T78" fmla="*/ 0 w 5455"/>
                <a:gd name="T79" fmla="*/ 0 h 1948"/>
                <a:gd name="T80" fmla="*/ 0 w 5455"/>
                <a:gd name="T81" fmla="*/ 0 h 1948"/>
                <a:gd name="T82" fmla="*/ 0 w 5455"/>
                <a:gd name="T83" fmla="*/ 0 h 1948"/>
                <a:gd name="T84" fmla="*/ 0 w 5455"/>
                <a:gd name="T85" fmla="*/ 0 h 1948"/>
                <a:gd name="T86" fmla="*/ 0 w 5455"/>
                <a:gd name="T87" fmla="*/ 0 h 1948"/>
                <a:gd name="T88" fmla="*/ 0 w 5455"/>
                <a:gd name="T89" fmla="*/ 0 h 1948"/>
                <a:gd name="T90" fmla="*/ 0 w 5455"/>
                <a:gd name="T91" fmla="*/ 0 h 1948"/>
                <a:gd name="T92" fmla="*/ 0 w 5455"/>
                <a:gd name="T93" fmla="*/ 0 h 1948"/>
                <a:gd name="T94" fmla="*/ 0 w 5455"/>
                <a:gd name="T95" fmla="*/ 0 h 1948"/>
                <a:gd name="T96" fmla="*/ 0 w 5455"/>
                <a:gd name="T97" fmla="*/ 0 h 1948"/>
                <a:gd name="T98" fmla="*/ 0 w 5455"/>
                <a:gd name="T99" fmla="*/ 0 h 1948"/>
                <a:gd name="T100" fmla="*/ 0 w 5455"/>
                <a:gd name="T101" fmla="*/ 0 h 1948"/>
                <a:gd name="T102" fmla="*/ 0 w 5455"/>
                <a:gd name="T103" fmla="*/ 0 h 1948"/>
                <a:gd name="T104" fmla="*/ 0 w 5455"/>
                <a:gd name="T105" fmla="*/ 0 h 194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455" h="1948">
                  <a:moveTo>
                    <a:pt x="4322" y="649"/>
                  </a:moveTo>
                  <a:lnTo>
                    <a:pt x="4317" y="612"/>
                  </a:lnTo>
                  <a:lnTo>
                    <a:pt x="4307" y="575"/>
                  </a:lnTo>
                  <a:lnTo>
                    <a:pt x="4284" y="528"/>
                  </a:lnTo>
                  <a:lnTo>
                    <a:pt x="4247" y="463"/>
                  </a:lnTo>
                  <a:lnTo>
                    <a:pt x="4220" y="424"/>
                  </a:lnTo>
                  <a:lnTo>
                    <a:pt x="4203" y="404"/>
                  </a:lnTo>
                  <a:lnTo>
                    <a:pt x="4146" y="360"/>
                  </a:lnTo>
                  <a:lnTo>
                    <a:pt x="4072" y="313"/>
                  </a:lnTo>
                  <a:lnTo>
                    <a:pt x="3990" y="288"/>
                  </a:lnTo>
                  <a:lnTo>
                    <a:pt x="3905" y="271"/>
                  </a:lnTo>
                  <a:lnTo>
                    <a:pt x="3805" y="267"/>
                  </a:lnTo>
                  <a:lnTo>
                    <a:pt x="3717" y="270"/>
                  </a:lnTo>
                  <a:lnTo>
                    <a:pt x="3578" y="273"/>
                  </a:lnTo>
                  <a:lnTo>
                    <a:pt x="3443" y="275"/>
                  </a:lnTo>
                  <a:lnTo>
                    <a:pt x="3278" y="281"/>
                  </a:lnTo>
                  <a:lnTo>
                    <a:pt x="3060" y="274"/>
                  </a:lnTo>
                  <a:lnTo>
                    <a:pt x="2830" y="250"/>
                  </a:lnTo>
                  <a:lnTo>
                    <a:pt x="2625" y="241"/>
                  </a:lnTo>
                  <a:lnTo>
                    <a:pt x="2499" y="227"/>
                  </a:lnTo>
                  <a:lnTo>
                    <a:pt x="2347" y="215"/>
                  </a:lnTo>
                  <a:lnTo>
                    <a:pt x="2258" y="202"/>
                  </a:lnTo>
                  <a:lnTo>
                    <a:pt x="2181" y="186"/>
                  </a:lnTo>
                  <a:lnTo>
                    <a:pt x="2094" y="167"/>
                  </a:lnTo>
                  <a:lnTo>
                    <a:pt x="2026" y="152"/>
                  </a:lnTo>
                  <a:lnTo>
                    <a:pt x="1945" y="132"/>
                  </a:lnTo>
                  <a:lnTo>
                    <a:pt x="1832" y="105"/>
                  </a:lnTo>
                  <a:lnTo>
                    <a:pt x="1731" y="81"/>
                  </a:lnTo>
                  <a:lnTo>
                    <a:pt x="1639" y="63"/>
                  </a:lnTo>
                  <a:lnTo>
                    <a:pt x="1562" y="43"/>
                  </a:lnTo>
                  <a:lnTo>
                    <a:pt x="1473" y="28"/>
                  </a:lnTo>
                  <a:lnTo>
                    <a:pt x="1376" y="10"/>
                  </a:lnTo>
                  <a:lnTo>
                    <a:pt x="1278" y="1"/>
                  </a:lnTo>
                  <a:lnTo>
                    <a:pt x="1174" y="0"/>
                  </a:lnTo>
                  <a:lnTo>
                    <a:pt x="1074" y="2"/>
                  </a:lnTo>
                  <a:lnTo>
                    <a:pt x="960" y="12"/>
                  </a:lnTo>
                  <a:lnTo>
                    <a:pt x="872" y="16"/>
                  </a:lnTo>
                  <a:lnTo>
                    <a:pt x="768" y="29"/>
                  </a:lnTo>
                  <a:lnTo>
                    <a:pt x="678" y="44"/>
                  </a:lnTo>
                  <a:lnTo>
                    <a:pt x="616" y="52"/>
                  </a:lnTo>
                  <a:lnTo>
                    <a:pt x="526" y="65"/>
                  </a:lnTo>
                  <a:lnTo>
                    <a:pt x="426" y="80"/>
                  </a:lnTo>
                  <a:lnTo>
                    <a:pt x="343" y="98"/>
                  </a:lnTo>
                  <a:lnTo>
                    <a:pt x="245" y="126"/>
                  </a:lnTo>
                  <a:lnTo>
                    <a:pt x="136" y="165"/>
                  </a:lnTo>
                  <a:lnTo>
                    <a:pt x="6" y="223"/>
                  </a:lnTo>
                  <a:lnTo>
                    <a:pt x="0" y="226"/>
                  </a:lnTo>
                  <a:lnTo>
                    <a:pt x="34" y="265"/>
                  </a:lnTo>
                  <a:lnTo>
                    <a:pt x="70" y="294"/>
                  </a:lnTo>
                  <a:lnTo>
                    <a:pt x="100" y="318"/>
                  </a:lnTo>
                  <a:lnTo>
                    <a:pt x="171" y="381"/>
                  </a:lnTo>
                  <a:lnTo>
                    <a:pt x="197" y="407"/>
                  </a:lnTo>
                  <a:lnTo>
                    <a:pt x="216" y="435"/>
                  </a:lnTo>
                  <a:lnTo>
                    <a:pt x="230" y="467"/>
                  </a:lnTo>
                  <a:lnTo>
                    <a:pt x="242" y="455"/>
                  </a:lnTo>
                  <a:lnTo>
                    <a:pt x="258" y="431"/>
                  </a:lnTo>
                  <a:lnTo>
                    <a:pt x="263" y="409"/>
                  </a:lnTo>
                  <a:lnTo>
                    <a:pt x="270" y="366"/>
                  </a:lnTo>
                  <a:lnTo>
                    <a:pt x="277" y="347"/>
                  </a:lnTo>
                  <a:lnTo>
                    <a:pt x="278" y="340"/>
                  </a:lnTo>
                  <a:lnTo>
                    <a:pt x="289" y="321"/>
                  </a:lnTo>
                  <a:lnTo>
                    <a:pt x="304" y="306"/>
                  </a:lnTo>
                  <a:lnTo>
                    <a:pt x="324" y="294"/>
                  </a:lnTo>
                  <a:lnTo>
                    <a:pt x="341" y="281"/>
                  </a:lnTo>
                  <a:lnTo>
                    <a:pt x="386" y="271"/>
                  </a:lnTo>
                  <a:lnTo>
                    <a:pt x="411" y="273"/>
                  </a:lnTo>
                  <a:lnTo>
                    <a:pt x="428" y="284"/>
                  </a:lnTo>
                  <a:lnTo>
                    <a:pt x="448" y="306"/>
                  </a:lnTo>
                  <a:lnTo>
                    <a:pt x="467" y="340"/>
                  </a:lnTo>
                  <a:lnTo>
                    <a:pt x="475" y="374"/>
                  </a:lnTo>
                  <a:lnTo>
                    <a:pt x="484" y="413"/>
                  </a:lnTo>
                  <a:lnTo>
                    <a:pt x="497" y="435"/>
                  </a:lnTo>
                  <a:lnTo>
                    <a:pt x="523" y="460"/>
                  </a:lnTo>
                  <a:lnTo>
                    <a:pt x="546" y="481"/>
                  </a:lnTo>
                  <a:lnTo>
                    <a:pt x="572" y="491"/>
                  </a:lnTo>
                  <a:lnTo>
                    <a:pt x="592" y="502"/>
                  </a:lnTo>
                  <a:lnTo>
                    <a:pt x="628" y="511"/>
                  </a:lnTo>
                  <a:lnTo>
                    <a:pt x="652" y="521"/>
                  </a:lnTo>
                  <a:lnTo>
                    <a:pt x="677" y="537"/>
                  </a:lnTo>
                  <a:lnTo>
                    <a:pt x="681" y="564"/>
                  </a:lnTo>
                  <a:lnTo>
                    <a:pt x="689" y="594"/>
                  </a:lnTo>
                  <a:lnTo>
                    <a:pt x="695" y="625"/>
                  </a:lnTo>
                  <a:lnTo>
                    <a:pt x="702" y="647"/>
                  </a:lnTo>
                  <a:lnTo>
                    <a:pt x="711" y="670"/>
                  </a:lnTo>
                  <a:lnTo>
                    <a:pt x="731" y="680"/>
                  </a:lnTo>
                  <a:lnTo>
                    <a:pt x="752" y="681"/>
                  </a:lnTo>
                  <a:lnTo>
                    <a:pt x="772" y="675"/>
                  </a:lnTo>
                  <a:lnTo>
                    <a:pt x="800" y="648"/>
                  </a:lnTo>
                  <a:lnTo>
                    <a:pt x="818" y="626"/>
                  </a:lnTo>
                  <a:lnTo>
                    <a:pt x="834" y="599"/>
                  </a:lnTo>
                  <a:lnTo>
                    <a:pt x="846" y="580"/>
                  </a:lnTo>
                  <a:lnTo>
                    <a:pt x="854" y="569"/>
                  </a:lnTo>
                  <a:lnTo>
                    <a:pt x="867" y="542"/>
                  </a:lnTo>
                  <a:lnTo>
                    <a:pt x="892" y="512"/>
                  </a:lnTo>
                  <a:lnTo>
                    <a:pt x="923" y="488"/>
                  </a:lnTo>
                  <a:lnTo>
                    <a:pt x="948" y="473"/>
                  </a:lnTo>
                  <a:lnTo>
                    <a:pt x="997" y="456"/>
                  </a:lnTo>
                  <a:lnTo>
                    <a:pt x="1029" y="456"/>
                  </a:lnTo>
                  <a:lnTo>
                    <a:pt x="1062" y="463"/>
                  </a:lnTo>
                  <a:lnTo>
                    <a:pt x="1084" y="474"/>
                  </a:lnTo>
                  <a:lnTo>
                    <a:pt x="1102" y="487"/>
                  </a:lnTo>
                  <a:lnTo>
                    <a:pt x="1122" y="511"/>
                  </a:lnTo>
                  <a:lnTo>
                    <a:pt x="1136" y="518"/>
                  </a:lnTo>
                  <a:lnTo>
                    <a:pt x="1167" y="521"/>
                  </a:lnTo>
                  <a:lnTo>
                    <a:pt x="1203" y="517"/>
                  </a:lnTo>
                  <a:lnTo>
                    <a:pt x="1253" y="522"/>
                  </a:lnTo>
                  <a:lnTo>
                    <a:pt x="1298" y="527"/>
                  </a:lnTo>
                  <a:lnTo>
                    <a:pt x="1335" y="538"/>
                  </a:lnTo>
                  <a:lnTo>
                    <a:pt x="1395" y="542"/>
                  </a:lnTo>
                  <a:lnTo>
                    <a:pt x="1498" y="546"/>
                  </a:lnTo>
                  <a:lnTo>
                    <a:pt x="1559" y="556"/>
                  </a:lnTo>
                  <a:lnTo>
                    <a:pt x="1597" y="581"/>
                  </a:lnTo>
                  <a:lnTo>
                    <a:pt x="1623" y="601"/>
                  </a:lnTo>
                  <a:lnTo>
                    <a:pt x="1633" y="618"/>
                  </a:lnTo>
                  <a:lnTo>
                    <a:pt x="1645" y="646"/>
                  </a:lnTo>
                  <a:lnTo>
                    <a:pt x="1654" y="662"/>
                  </a:lnTo>
                  <a:lnTo>
                    <a:pt x="1672" y="685"/>
                  </a:lnTo>
                  <a:lnTo>
                    <a:pt x="1703" y="692"/>
                  </a:lnTo>
                  <a:lnTo>
                    <a:pt x="1713" y="685"/>
                  </a:lnTo>
                  <a:lnTo>
                    <a:pt x="1729" y="667"/>
                  </a:lnTo>
                  <a:lnTo>
                    <a:pt x="1735" y="658"/>
                  </a:lnTo>
                  <a:lnTo>
                    <a:pt x="1740" y="644"/>
                  </a:lnTo>
                  <a:lnTo>
                    <a:pt x="1756" y="626"/>
                  </a:lnTo>
                  <a:lnTo>
                    <a:pt x="1779" y="624"/>
                  </a:lnTo>
                  <a:lnTo>
                    <a:pt x="1807" y="640"/>
                  </a:lnTo>
                  <a:lnTo>
                    <a:pt x="1814" y="654"/>
                  </a:lnTo>
                  <a:lnTo>
                    <a:pt x="1822" y="679"/>
                  </a:lnTo>
                  <a:lnTo>
                    <a:pt x="1843" y="732"/>
                  </a:lnTo>
                  <a:lnTo>
                    <a:pt x="1853" y="742"/>
                  </a:lnTo>
                  <a:lnTo>
                    <a:pt x="1874" y="746"/>
                  </a:lnTo>
                  <a:lnTo>
                    <a:pt x="1908" y="752"/>
                  </a:lnTo>
                  <a:lnTo>
                    <a:pt x="1923" y="763"/>
                  </a:lnTo>
                  <a:lnTo>
                    <a:pt x="1940" y="785"/>
                  </a:lnTo>
                  <a:lnTo>
                    <a:pt x="1961" y="819"/>
                  </a:lnTo>
                  <a:lnTo>
                    <a:pt x="1972" y="861"/>
                  </a:lnTo>
                  <a:lnTo>
                    <a:pt x="1988" y="885"/>
                  </a:lnTo>
                  <a:lnTo>
                    <a:pt x="2007" y="911"/>
                  </a:lnTo>
                  <a:lnTo>
                    <a:pt x="2024" y="922"/>
                  </a:lnTo>
                  <a:lnTo>
                    <a:pt x="2077" y="924"/>
                  </a:lnTo>
                  <a:lnTo>
                    <a:pt x="2126" y="929"/>
                  </a:lnTo>
                  <a:lnTo>
                    <a:pt x="2209" y="938"/>
                  </a:lnTo>
                  <a:lnTo>
                    <a:pt x="2304" y="952"/>
                  </a:lnTo>
                  <a:lnTo>
                    <a:pt x="2375" y="964"/>
                  </a:lnTo>
                  <a:lnTo>
                    <a:pt x="2438" y="984"/>
                  </a:lnTo>
                  <a:lnTo>
                    <a:pt x="2493" y="1007"/>
                  </a:lnTo>
                  <a:lnTo>
                    <a:pt x="2525" y="1018"/>
                  </a:lnTo>
                  <a:lnTo>
                    <a:pt x="2580" y="1024"/>
                  </a:lnTo>
                  <a:lnTo>
                    <a:pt x="2657" y="1025"/>
                  </a:lnTo>
                  <a:lnTo>
                    <a:pt x="2824" y="1013"/>
                  </a:lnTo>
                  <a:lnTo>
                    <a:pt x="2975" y="1002"/>
                  </a:lnTo>
                  <a:lnTo>
                    <a:pt x="3051" y="992"/>
                  </a:lnTo>
                  <a:lnTo>
                    <a:pt x="3106" y="989"/>
                  </a:lnTo>
                  <a:lnTo>
                    <a:pt x="3174" y="997"/>
                  </a:lnTo>
                  <a:lnTo>
                    <a:pt x="3269" y="1020"/>
                  </a:lnTo>
                  <a:lnTo>
                    <a:pt x="3341" y="1044"/>
                  </a:lnTo>
                  <a:lnTo>
                    <a:pt x="3428" y="1088"/>
                  </a:lnTo>
                  <a:lnTo>
                    <a:pt x="3482" y="1121"/>
                  </a:lnTo>
                  <a:lnTo>
                    <a:pt x="3503" y="1149"/>
                  </a:lnTo>
                  <a:lnTo>
                    <a:pt x="3519" y="1174"/>
                  </a:lnTo>
                  <a:lnTo>
                    <a:pt x="3525" y="1194"/>
                  </a:lnTo>
                  <a:lnTo>
                    <a:pt x="3537" y="1233"/>
                  </a:lnTo>
                  <a:lnTo>
                    <a:pt x="3546" y="1247"/>
                  </a:lnTo>
                  <a:lnTo>
                    <a:pt x="3569" y="1270"/>
                  </a:lnTo>
                  <a:lnTo>
                    <a:pt x="3652" y="1334"/>
                  </a:lnTo>
                  <a:lnTo>
                    <a:pt x="3712" y="1397"/>
                  </a:lnTo>
                  <a:lnTo>
                    <a:pt x="3753" y="1445"/>
                  </a:lnTo>
                  <a:lnTo>
                    <a:pt x="3770" y="1490"/>
                  </a:lnTo>
                  <a:lnTo>
                    <a:pt x="3783" y="1539"/>
                  </a:lnTo>
                  <a:lnTo>
                    <a:pt x="3783" y="1607"/>
                  </a:lnTo>
                  <a:lnTo>
                    <a:pt x="3782" y="1646"/>
                  </a:lnTo>
                  <a:lnTo>
                    <a:pt x="3781" y="1691"/>
                  </a:lnTo>
                  <a:lnTo>
                    <a:pt x="3778" y="1739"/>
                  </a:lnTo>
                  <a:lnTo>
                    <a:pt x="3770" y="1776"/>
                  </a:lnTo>
                  <a:lnTo>
                    <a:pt x="3766" y="1811"/>
                  </a:lnTo>
                  <a:lnTo>
                    <a:pt x="3762" y="1846"/>
                  </a:lnTo>
                  <a:lnTo>
                    <a:pt x="3762" y="1879"/>
                  </a:lnTo>
                  <a:lnTo>
                    <a:pt x="3760" y="1923"/>
                  </a:lnTo>
                  <a:lnTo>
                    <a:pt x="3761" y="1948"/>
                  </a:lnTo>
                  <a:lnTo>
                    <a:pt x="5455" y="1948"/>
                  </a:lnTo>
                  <a:lnTo>
                    <a:pt x="5435" y="1937"/>
                  </a:lnTo>
                  <a:lnTo>
                    <a:pt x="5387" y="1926"/>
                  </a:lnTo>
                  <a:lnTo>
                    <a:pt x="5309" y="1905"/>
                  </a:lnTo>
                  <a:lnTo>
                    <a:pt x="5236" y="1893"/>
                  </a:lnTo>
                  <a:lnTo>
                    <a:pt x="5194" y="1879"/>
                  </a:lnTo>
                  <a:lnTo>
                    <a:pt x="5168" y="1868"/>
                  </a:lnTo>
                  <a:lnTo>
                    <a:pt x="5140" y="1858"/>
                  </a:lnTo>
                  <a:lnTo>
                    <a:pt x="5116" y="1838"/>
                  </a:lnTo>
                  <a:lnTo>
                    <a:pt x="5079" y="1808"/>
                  </a:lnTo>
                  <a:lnTo>
                    <a:pt x="5059" y="1783"/>
                  </a:lnTo>
                  <a:lnTo>
                    <a:pt x="5034" y="1751"/>
                  </a:lnTo>
                  <a:lnTo>
                    <a:pt x="5002" y="1709"/>
                  </a:lnTo>
                  <a:lnTo>
                    <a:pt x="4968" y="1660"/>
                  </a:lnTo>
                  <a:lnTo>
                    <a:pt x="4935" y="1609"/>
                  </a:lnTo>
                  <a:lnTo>
                    <a:pt x="4902" y="1539"/>
                  </a:lnTo>
                  <a:lnTo>
                    <a:pt x="4836" y="1441"/>
                  </a:lnTo>
                  <a:lnTo>
                    <a:pt x="4756" y="1338"/>
                  </a:lnTo>
                  <a:lnTo>
                    <a:pt x="4684" y="1287"/>
                  </a:lnTo>
                  <a:lnTo>
                    <a:pt x="4619" y="1246"/>
                  </a:lnTo>
                  <a:lnTo>
                    <a:pt x="4554" y="1217"/>
                  </a:lnTo>
                  <a:lnTo>
                    <a:pt x="4466" y="1175"/>
                  </a:lnTo>
                  <a:lnTo>
                    <a:pt x="4392" y="1134"/>
                  </a:lnTo>
                  <a:lnTo>
                    <a:pt x="4349" y="1107"/>
                  </a:lnTo>
                  <a:lnTo>
                    <a:pt x="4316" y="1077"/>
                  </a:lnTo>
                  <a:lnTo>
                    <a:pt x="4293" y="1057"/>
                  </a:lnTo>
                  <a:lnTo>
                    <a:pt x="4272" y="1028"/>
                  </a:lnTo>
                  <a:lnTo>
                    <a:pt x="4261" y="1000"/>
                  </a:lnTo>
                  <a:lnTo>
                    <a:pt x="4257" y="972"/>
                  </a:lnTo>
                  <a:lnTo>
                    <a:pt x="4259" y="950"/>
                  </a:lnTo>
                  <a:lnTo>
                    <a:pt x="4270" y="904"/>
                  </a:lnTo>
                  <a:lnTo>
                    <a:pt x="4275" y="884"/>
                  </a:lnTo>
                  <a:lnTo>
                    <a:pt x="4285" y="850"/>
                  </a:lnTo>
                  <a:lnTo>
                    <a:pt x="4295" y="807"/>
                  </a:lnTo>
                  <a:lnTo>
                    <a:pt x="4306" y="765"/>
                  </a:lnTo>
                  <a:lnTo>
                    <a:pt x="4316" y="725"/>
                  </a:lnTo>
                  <a:lnTo>
                    <a:pt x="4322" y="649"/>
                  </a:lnTo>
                  <a:close/>
                </a:path>
              </a:pathLst>
            </a:custGeom>
            <a:solidFill>
              <a:srgbClr val="E598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181" name="Freeform 39"/>
            <p:cNvSpPr>
              <a:spLocks/>
            </p:cNvSpPr>
            <p:nvPr/>
          </p:nvSpPr>
          <p:spPr bwMode="auto">
            <a:xfrm>
              <a:off x="2643" y="732"/>
              <a:ext cx="2817" cy="1206"/>
            </a:xfrm>
            <a:custGeom>
              <a:avLst/>
              <a:gdLst>
                <a:gd name="T0" fmla="*/ 0 w 8451"/>
                <a:gd name="T1" fmla="*/ 0 h 3620"/>
                <a:gd name="T2" fmla="*/ 0 w 8451"/>
                <a:gd name="T3" fmla="*/ 0 h 3620"/>
                <a:gd name="T4" fmla="*/ 0 w 8451"/>
                <a:gd name="T5" fmla="*/ 0 h 3620"/>
                <a:gd name="T6" fmla="*/ 0 w 8451"/>
                <a:gd name="T7" fmla="*/ 0 h 3620"/>
                <a:gd name="T8" fmla="*/ 0 w 8451"/>
                <a:gd name="T9" fmla="*/ 0 h 3620"/>
                <a:gd name="T10" fmla="*/ 0 w 8451"/>
                <a:gd name="T11" fmla="*/ 0 h 3620"/>
                <a:gd name="T12" fmla="*/ 0 w 8451"/>
                <a:gd name="T13" fmla="*/ 0 h 3620"/>
                <a:gd name="T14" fmla="*/ 0 w 8451"/>
                <a:gd name="T15" fmla="*/ 0 h 3620"/>
                <a:gd name="T16" fmla="*/ 0 w 8451"/>
                <a:gd name="T17" fmla="*/ 0 h 3620"/>
                <a:gd name="T18" fmla="*/ 0 w 8451"/>
                <a:gd name="T19" fmla="*/ 0 h 3620"/>
                <a:gd name="T20" fmla="*/ 0 w 8451"/>
                <a:gd name="T21" fmla="*/ 0 h 3620"/>
                <a:gd name="T22" fmla="*/ 0 w 8451"/>
                <a:gd name="T23" fmla="*/ 0 h 3620"/>
                <a:gd name="T24" fmla="*/ 0 w 8451"/>
                <a:gd name="T25" fmla="*/ 0 h 3620"/>
                <a:gd name="T26" fmla="*/ 0 w 8451"/>
                <a:gd name="T27" fmla="*/ 0 h 3620"/>
                <a:gd name="T28" fmla="*/ 0 w 8451"/>
                <a:gd name="T29" fmla="*/ 0 h 3620"/>
                <a:gd name="T30" fmla="*/ 0 w 8451"/>
                <a:gd name="T31" fmla="*/ 0 h 3620"/>
                <a:gd name="T32" fmla="*/ 0 w 8451"/>
                <a:gd name="T33" fmla="*/ 0 h 3620"/>
                <a:gd name="T34" fmla="*/ 0 w 8451"/>
                <a:gd name="T35" fmla="*/ 0 h 3620"/>
                <a:gd name="T36" fmla="*/ 0 w 8451"/>
                <a:gd name="T37" fmla="*/ 0 h 3620"/>
                <a:gd name="T38" fmla="*/ 0 w 8451"/>
                <a:gd name="T39" fmla="*/ 0 h 3620"/>
                <a:gd name="T40" fmla="*/ 0 w 8451"/>
                <a:gd name="T41" fmla="*/ 0 h 3620"/>
                <a:gd name="T42" fmla="*/ 0 w 8451"/>
                <a:gd name="T43" fmla="*/ 0 h 3620"/>
                <a:gd name="T44" fmla="*/ 0 w 8451"/>
                <a:gd name="T45" fmla="*/ 0 h 3620"/>
                <a:gd name="T46" fmla="*/ 0 w 8451"/>
                <a:gd name="T47" fmla="*/ 0 h 3620"/>
                <a:gd name="T48" fmla="*/ 0 w 8451"/>
                <a:gd name="T49" fmla="*/ 0 h 3620"/>
                <a:gd name="T50" fmla="*/ 0 w 8451"/>
                <a:gd name="T51" fmla="*/ 0 h 3620"/>
                <a:gd name="T52" fmla="*/ 0 w 8451"/>
                <a:gd name="T53" fmla="*/ 0 h 3620"/>
                <a:gd name="T54" fmla="*/ 0 w 8451"/>
                <a:gd name="T55" fmla="*/ 0 h 3620"/>
                <a:gd name="T56" fmla="*/ 0 w 8451"/>
                <a:gd name="T57" fmla="*/ 0 h 3620"/>
                <a:gd name="T58" fmla="*/ 0 w 8451"/>
                <a:gd name="T59" fmla="*/ 0 h 3620"/>
                <a:gd name="T60" fmla="*/ 0 w 8451"/>
                <a:gd name="T61" fmla="*/ 0 h 3620"/>
                <a:gd name="T62" fmla="*/ 0 w 8451"/>
                <a:gd name="T63" fmla="*/ 0 h 3620"/>
                <a:gd name="T64" fmla="*/ 0 w 8451"/>
                <a:gd name="T65" fmla="*/ 0 h 3620"/>
                <a:gd name="T66" fmla="*/ 0 w 8451"/>
                <a:gd name="T67" fmla="*/ 0 h 3620"/>
                <a:gd name="T68" fmla="*/ 0 w 8451"/>
                <a:gd name="T69" fmla="*/ 0 h 3620"/>
                <a:gd name="T70" fmla="*/ 0 w 8451"/>
                <a:gd name="T71" fmla="*/ 0 h 3620"/>
                <a:gd name="T72" fmla="*/ 0 w 8451"/>
                <a:gd name="T73" fmla="*/ 0 h 3620"/>
                <a:gd name="T74" fmla="*/ 0 w 8451"/>
                <a:gd name="T75" fmla="*/ 0 h 3620"/>
                <a:gd name="T76" fmla="*/ 0 w 8451"/>
                <a:gd name="T77" fmla="*/ 0 h 3620"/>
                <a:gd name="T78" fmla="*/ 0 w 8451"/>
                <a:gd name="T79" fmla="*/ 0 h 3620"/>
                <a:gd name="T80" fmla="*/ 0 w 8451"/>
                <a:gd name="T81" fmla="*/ 0 h 3620"/>
                <a:gd name="T82" fmla="*/ 0 w 8451"/>
                <a:gd name="T83" fmla="*/ 0 h 3620"/>
                <a:gd name="T84" fmla="*/ 0 w 8451"/>
                <a:gd name="T85" fmla="*/ 0 h 3620"/>
                <a:gd name="T86" fmla="*/ 0 w 8451"/>
                <a:gd name="T87" fmla="*/ 0 h 3620"/>
                <a:gd name="T88" fmla="*/ 0 w 8451"/>
                <a:gd name="T89" fmla="*/ 0 h 3620"/>
                <a:gd name="T90" fmla="*/ 0 w 8451"/>
                <a:gd name="T91" fmla="*/ 0 h 3620"/>
                <a:gd name="T92" fmla="*/ 0 w 8451"/>
                <a:gd name="T93" fmla="*/ 0 h 3620"/>
                <a:gd name="T94" fmla="*/ 0 w 8451"/>
                <a:gd name="T95" fmla="*/ 0 h 3620"/>
                <a:gd name="T96" fmla="*/ 0 w 8451"/>
                <a:gd name="T97" fmla="*/ 0 h 3620"/>
                <a:gd name="T98" fmla="*/ 0 w 8451"/>
                <a:gd name="T99" fmla="*/ 0 h 3620"/>
                <a:gd name="T100" fmla="*/ 0 w 8451"/>
                <a:gd name="T101" fmla="*/ 0 h 3620"/>
                <a:gd name="T102" fmla="*/ 0 w 8451"/>
                <a:gd name="T103" fmla="*/ 0 h 3620"/>
                <a:gd name="T104" fmla="*/ 0 w 8451"/>
                <a:gd name="T105" fmla="*/ 0 h 3620"/>
                <a:gd name="T106" fmla="*/ 0 w 8451"/>
                <a:gd name="T107" fmla="*/ 0 h 3620"/>
                <a:gd name="T108" fmla="*/ 0 w 8451"/>
                <a:gd name="T109" fmla="*/ 0 h 3620"/>
                <a:gd name="T110" fmla="*/ 0 w 8451"/>
                <a:gd name="T111" fmla="*/ 0 h 3620"/>
                <a:gd name="T112" fmla="*/ 0 w 8451"/>
                <a:gd name="T113" fmla="*/ 0 h 3620"/>
                <a:gd name="T114" fmla="*/ 0 w 8451"/>
                <a:gd name="T115" fmla="*/ 0 h 3620"/>
                <a:gd name="T116" fmla="*/ 0 w 8451"/>
                <a:gd name="T117" fmla="*/ 0 h 3620"/>
                <a:gd name="T118" fmla="*/ 0 w 8451"/>
                <a:gd name="T119" fmla="*/ 0 h 3620"/>
                <a:gd name="T120" fmla="*/ 0 w 8451"/>
                <a:gd name="T121" fmla="*/ 0 h 3620"/>
                <a:gd name="T122" fmla="*/ 0 w 8451"/>
                <a:gd name="T123" fmla="*/ 0 h 362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8451" h="3620">
                  <a:moveTo>
                    <a:pt x="3365" y="2395"/>
                  </a:moveTo>
                  <a:lnTo>
                    <a:pt x="3437" y="2320"/>
                  </a:lnTo>
                  <a:lnTo>
                    <a:pt x="3464" y="2290"/>
                  </a:lnTo>
                  <a:lnTo>
                    <a:pt x="3504" y="2247"/>
                  </a:lnTo>
                  <a:lnTo>
                    <a:pt x="3532" y="2223"/>
                  </a:lnTo>
                  <a:lnTo>
                    <a:pt x="3579" y="2180"/>
                  </a:lnTo>
                  <a:lnTo>
                    <a:pt x="3612" y="2151"/>
                  </a:lnTo>
                  <a:lnTo>
                    <a:pt x="3644" y="2125"/>
                  </a:lnTo>
                  <a:lnTo>
                    <a:pt x="3714" y="2081"/>
                  </a:lnTo>
                  <a:lnTo>
                    <a:pt x="3758" y="2047"/>
                  </a:lnTo>
                  <a:lnTo>
                    <a:pt x="3816" y="2012"/>
                  </a:lnTo>
                  <a:lnTo>
                    <a:pt x="3864" y="1986"/>
                  </a:lnTo>
                  <a:lnTo>
                    <a:pt x="3905" y="1967"/>
                  </a:lnTo>
                  <a:lnTo>
                    <a:pt x="3912" y="1962"/>
                  </a:lnTo>
                  <a:lnTo>
                    <a:pt x="3958" y="1941"/>
                  </a:lnTo>
                  <a:lnTo>
                    <a:pt x="4019" y="1928"/>
                  </a:lnTo>
                  <a:lnTo>
                    <a:pt x="4067" y="1923"/>
                  </a:lnTo>
                  <a:lnTo>
                    <a:pt x="4117" y="1933"/>
                  </a:lnTo>
                  <a:lnTo>
                    <a:pt x="4153" y="1938"/>
                  </a:lnTo>
                  <a:lnTo>
                    <a:pt x="4198" y="1948"/>
                  </a:lnTo>
                  <a:lnTo>
                    <a:pt x="4223" y="1960"/>
                  </a:lnTo>
                  <a:lnTo>
                    <a:pt x="4270" y="1985"/>
                  </a:lnTo>
                  <a:lnTo>
                    <a:pt x="4306" y="2008"/>
                  </a:lnTo>
                  <a:lnTo>
                    <a:pt x="4350" y="2056"/>
                  </a:lnTo>
                  <a:lnTo>
                    <a:pt x="4405" y="2129"/>
                  </a:lnTo>
                  <a:lnTo>
                    <a:pt x="4442" y="2242"/>
                  </a:lnTo>
                  <a:lnTo>
                    <a:pt x="4492" y="2346"/>
                  </a:lnTo>
                  <a:lnTo>
                    <a:pt x="4509" y="2438"/>
                  </a:lnTo>
                  <a:lnTo>
                    <a:pt x="4560" y="2501"/>
                  </a:lnTo>
                  <a:lnTo>
                    <a:pt x="4623" y="2567"/>
                  </a:lnTo>
                  <a:lnTo>
                    <a:pt x="4681" y="2611"/>
                  </a:lnTo>
                  <a:lnTo>
                    <a:pt x="4754" y="2650"/>
                  </a:lnTo>
                  <a:lnTo>
                    <a:pt x="4842" y="2684"/>
                  </a:lnTo>
                  <a:lnTo>
                    <a:pt x="4912" y="2693"/>
                  </a:lnTo>
                  <a:lnTo>
                    <a:pt x="4981" y="2691"/>
                  </a:lnTo>
                  <a:lnTo>
                    <a:pt x="5035" y="2688"/>
                  </a:lnTo>
                  <a:lnTo>
                    <a:pt x="5083" y="2679"/>
                  </a:lnTo>
                  <a:lnTo>
                    <a:pt x="5211" y="2664"/>
                  </a:lnTo>
                  <a:lnTo>
                    <a:pt x="5273" y="2657"/>
                  </a:lnTo>
                  <a:lnTo>
                    <a:pt x="5387" y="2651"/>
                  </a:lnTo>
                  <a:lnTo>
                    <a:pt x="5489" y="2651"/>
                  </a:lnTo>
                  <a:lnTo>
                    <a:pt x="5584" y="2648"/>
                  </a:lnTo>
                  <a:lnTo>
                    <a:pt x="5656" y="2649"/>
                  </a:lnTo>
                  <a:lnTo>
                    <a:pt x="5818" y="2668"/>
                  </a:lnTo>
                  <a:lnTo>
                    <a:pt x="5956" y="2699"/>
                  </a:lnTo>
                  <a:lnTo>
                    <a:pt x="6058" y="2723"/>
                  </a:lnTo>
                  <a:lnTo>
                    <a:pt x="6145" y="2753"/>
                  </a:lnTo>
                  <a:lnTo>
                    <a:pt x="6259" y="2805"/>
                  </a:lnTo>
                  <a:lnTo>
                    <a:pt x="6372" y="2860"/>
                  </a:lnTo>
                  <a:lnTo>
                    <a:pt x="6447" y="2899"/>
                  </a:lnTo>
                  <a:lnTo>
                    <a:pt x="6537" y="2950"/>
                  </a:lnTo>
                  <a:lnTo>
                    <a:pt x="6623" y="3005"/>
                  </a:lnTo>
                  <a:lnTo>
                    <a:pt x="6747" y="3084"/>
                  </a:lnTo>
                  <a:lnTo>
                    <a:pt x="6874" y="3169"/>
                  </a:lnTo>
                  <a:lnTo>
                    <a:pt x="7019" y="3265"/>
                  </a:lnTo>
                  <a:lnTo>
                    <a:pt x="7260" y="3381"/>
                  </a:lnTo>
                  <a:lnTo>
                    <a:pt x="7525" y="3497"/>
                  </a:lnTo>
                  <a:lnTo>
                    <a:pt x="8451" y="0"/>
                  </a:lnTo>
                  <a:lnTo>
                    <a:pt x="8158" y="76"/>
                  </a:lnTo>
                  <a:lnTo>
                    <a:pt x="7779" y="130"/>
                  </a:lnTo>
                  <a:lnTo>
                    <a:pt x="7531" y="171"/>
                  </a:lnTo>
                  <a:lnTo>
                    <a:pt x="7348" y="180"/>
                  </a:lnTo>
                  <a:lnTo>
                    <a:pt x="7175" y="193"/>
                  </a:lnTo>
                  <a:lnTo>
                    <a:pt x="7063" y="206"/>
                  </a:lnTo>
                  <a:lnTo>
                    <a:pt x="6862" y="199"/>
                  </a:lnTo>
                  <a:lnTo>
                    <a:pt x="6627" y="209"/>
                  </a:lnTo>
                  <a:lnTo>
                    <a:pt x="6442" y="206"/>
                  </a:lnTo>
                  <a:lnTo>
                    <a:pt x="6325" y="209"/>
                  </a:lnTo>
                  <a:lnTo>
                    <a:pt x="6233" y="211"/>
                  </a:lnTo>
                  <a:lnTo>
                    <a:pt x="6117" y="220"/>
                  </a:lnTo>
                  <a:lnTo>
                    <a:pt x="5955" y="224"/>
                  </a:lnTo>
                  <a:lnTo>
                    <a:pt x="5847" y="250"/>
                  </a:lnTo>
                  <a:lnTo>
                    <a:pt x="5785" y="271"/>
                  </a:lnTo>
                  <a:lnTo>
                    <a:pt x="5711" y="300"/>
                  </a:lnTo>
                  <a:lnTo>
                    <a:pt x="5633" y="327"/>
                  </a:lnTo>
                  <a:lnTo>
                    <a:pt x="5571" y="351"/>
                  </a:lnTo>
                  <a:lnTo>
                    <a:pt x="5483" y="383"/>
                  </a:lnTo>
                  <a:lnTo>
                    <a:pt x="5401" y="412"/>
                  </a:lnTo>
                  <a:lnTo>
                    <a:pt x="5332" y="443"/>
                  </a:lnTo>
                  <a:lnTo>
                    <a:pt x="5189" y="496"/>
                  </a:lnTo>
                  <a:lnTo>
                    <a:pt x="5046" y="539"/>
                  </a:lnTo>
                  <a:lnTo>
                    <a:pt x="4915" y="590"/>
                  </a:lnTo>
                  <a:lnTo>
                    <a:pt x="4835" y="613"/>
                  </a:lnTo>
                  <a:lnTo>
                    <a:pt x="4751" y="637"/>
                  </a:lnTo>
                  <a:lnTo>
                    <a:pt x="4693" y="652"/>
                  </a:lnTo>
                  <a:lnTo>
                    <a:pt x="4641" y="664"/>
                  </a:lnTo>
                  <a:lnTo>
                    <a:pt x="4555" y="693"/>
                  </a:lnTo>
                  <a:lnTo>
                    <a:pt x="4470" y="730"/>
                  </a:lnTo>
                  <a:lnTo>
                    <a:pt x="4391" y="765"/>
                  </a:lnTo>
                  <a:lnTo>
                    <a:pt x="4330" y="792"/>
                  </a:lnTo>
                  <a:lnTo>
                    <a:pt x="4252" y="829"/>
                  </a:lnTo>
                  <a:lnTo>
                    <a:pt x="4180" y="867"/>
                  </a:lnTo>
                  <a:lnTo>
                    <a:pt x="4089" y="931"/>
                  </a:lnTo>
                  <a:lnTo>
                    <a:pt x="3993" y="1013"/>
                  </a:lnTo>
                  <a:lnTo>
                    <a:pt x="3910" y="1090"/>
                  </a:lnTo>
                  <a:lnTo>
                    <a:pt x="3844" y="1167"/>
                  </a:lnTo>
                  <a:lnTo>
                    <a:pt x="3776" y="1262"/>
                  </a:lnTo>
                  <a:lnTo>
                    <a:pt x="3711" y="1359"/>
                  </a:lnTo>
                  <a:lnTo>
                    <a:pt x="3654" y="1428"/>
                  </a:lnTo>
                  <a:lnTo>
                    <a:pt x="3611" y="1480"/>
                  </a:lnTo>
                  <a:lnTo>
                    <a:pt x="3565" y="1527"/>
                  </a:lnTo>
                  <a:lnTo>
                    <a:pt x="3502" y="1583"/>
                  </a:lnTo>
                  <a:lnTo>
                    <a:pt x="3447" y="1627"/>
                  </a:lnTo>
                  <a:lnTo>
                    <a:pt x="3389" y="1667"/>
                  </a:lnTo>
                  <a:lnTo>
                    <a:pt x="3344" y="1696"/>
                  </a:lnTo>
                  <a:lnTo>
                    <a:pt x="3303" y="1720"/>
                  </a:lnTo>
                  <a:lnTo>
                    <a:pt x="3242" y="1750"/>
                  </a:lnTo>
                  <a:lnTo>
                    <a:pt x="3194" y="1778"/>
                  </a:lnTo>
                  <a:lnTo>
                    <a:pt x="3070" y="1832"/>
                  </a:lnTo>
                  <a:lnTo>
                    <a:pt x="2937" y="1891"/>
                  </a:lnTo>
                  <a:lnTo>
                    <a:pt x="2858" y="1920"/>
                  </a:lnTo>
                  <a:lnTo>
                    <a:pt x="2762" y="1943"/>
                  </a:lnTo>
                  <a:lnTo>
                    <a:pt x="2694" y="1958"/>
                  </a:lnTo>
                  <a:lnTo>
                    <a:pt x="2616" y="1961"/>
                  </a:lnTo>
                  <a:lnTo>
                    <a:pt x="2518" y="1948"/>
                  </a:lnTo>
                  <a:lnTo>
                    <a:pt x="2439" y="1930"/>
                  </a:lnTo>
                  <a:lnTo>
                    <a:pt x="2393" y="1903"/>
                  </a:lnTo>
                  <a:lnTo>
                    <a:pt x="2339" y="1870"/>
                  </a:lnTo>
                  <a:lnTo>
                    <a:pt x="2307" y="1835"/>
                  </a:lnTo>
                  <a:lnTo>
                    <a:pt x="2249" y="1791"/>
                  </a:lnTo>
                  <a:lnTo>
                    <a:pt x="2143" y="1751"/>
                  </a:lnTo>
                  <a:lnTo>
                    <a:pt x="2005" y="1719"/>
                  </a:lnTo>
                  <a:lnTo>
                    <a:pt x="1874" y="1699"/>
                  </a:lnTo>
                  <a:lnTo>
                    <a:pt x="1722" y="1714"/>
                  </a:lnTo>
                  <a:lnTo>
                    <a:pt x="1530" y="1750"/>
                  </a:lnTo>
                  <a:lnTo>
                    <a:pt x="1366" y="1799"/>
                  </a:lnTo>
                  <a:lnTo>
                    <a:pt x="1172" y="1872"/>
                  </a:lnTo>
                  <a:lnTo>
                    <a:pt x="1017" y="1940"/>
                  </a:lnTo>
                  <a:lnTo>
                    <a:pt x="851" y="2040"/>
                  </a:lnTo>
                  <a:lnTo>
                    <a:pt x="687" y="2130"/>
                  </a:lnTo>
                  <a:lnTo>
                    <a:pt x="560" y="2191"/>
                  </a:lnTo>
                  <a:lnTo>
                    <a:pt x="496" y="2220"/>
                  </a:lnTo>
                  <a:lnTo>
                    <a:pt x="400" y="2259"/>
                  </a:lnTo>
                  <a:lnTo>
                    <a:pt x="313" y="2294"/>
                  </a:lnTo>
                  <a:lnTo>
                    <a:pt x="233" y="2347"/>
                  </a:lnTo>
                  <a:lnTo>
                    <a:pt x="170" y="2399"/>
                  </a:lnTo>
                  <a:lnTo>
                    <a:pt x="120" y="2448"/>
                  </a:lnTo>
                  <a:lnTo>
                    <a:pt x="79" y="2500"/>
                  </a:lnTo>
                  <a:lnTo>
                    <a:pt x="44" y="2537"/>
                  </a:lnTo>
                  <a:lnTo>
                    <a:pt x="22" y="2574"/>
                  </a:lnTo>
                  <a:lnTo>
                    <a:pt x="9" y="2614"/>
                  </a:lnTo>
                  <a:lnTo>
                    <a:pt x="1" y="2654"/>
                  </a:lnTo>
                  <a:lnTo>
                    <a:pt x="0" y="2711"/>
                  </a:lnTo>
                  <a:lnTo>
                    <a:pt x="13" y="2759"/>
                  </a:lnTo>
                  <a:lnTo>
                    <a:pt x="32" y="2808"/>
                  </a:lnTo>
                  <a:lnTo>
                    <a:pt x="62" y="2868"/>
                  </a:lnTo>
                  <a:lnTo>
                    <a:pt x="85" y="2913"/>
                  </a:lnTo>
                  <a:lnTo>
                    <a:pt x="118" y="2978"/>
                  </a:lnTo>
                  <a:lnTo>
                    <a:pt x="162" y="3039"/>
                  </a:lnTo>
                  <a:lnTo>
                    <a:pt x="185" y="3082"/>
                  </a:lnTo>
                  <a:lnTo>
                    <a:pt x="205" y="3117"/>
                  </a:lnTo>
                  <a:lnTo>
                    <a:pt x="215" y="3151"/>
                  </a:lnTo>
                  <a:lnTo>
                    <a:pt x="227" y="3205"/>
                  </a:lnTo>
                  <a:lnTo>
                    <a:pt x="230" y="3252"/>
                  </a:lnTo>
                  <a:lnTo>
                    <a:pt x="230" y="3329"/>
                  </a:lnTo>
                  <a:lnTo>
                    <a:pt x="228" y="3369"/>
                  </a:lnTo>
                  <a:lnTo>
                    <a:pt x="223" y="3414"/>
                  </a:lnTo>
                  <a:lnTo>
                    <a:pt x="215" y="3454"/>
                  </a:lnTo>
                  <a:lnTo>
                    <a:pt x="202" y="3513"/>
                  </a:lnTo>
                  <a:lnTo>
                    <a:pt x="201" y="3547"/>
                  </a:lnTo>
                  <a:lnTo>
                    <a:pt x="206" y="3556"/>
                  </a:lnTo>
                  <a:lnTo>
                    <a:pt x="216" y="3570"/>
                  </a:lnTo>
                  <a:lnTo>
                    <a:pt x="230" y="3585"/>
                  </a:lnTo>
                  <a:lnTo>
                    <a:pt x="261" y="3600"/>
                  </a:lnTo>
                  <a:lnTo>
                    <a:pt x="303" y="3612"/>
                  </a:lnTo>
                  <a:lnTo>
                    <a:pt x="328" y="3614"/>
                  </a:lnTo>
                  <a:lnTo>
                    <a:pt x="362" y="3616"/>
                  </a:lnTo>
                  <a:lnTo>
                    <a:pt x="396" y="3618"/>
                  </a:lnTo>
                  <a:lnTo>
                    <a:pt x="468" y="3620"/>
                  </a:lnTo>
                  <a:lnTo>
                    <a:pt x="555" y="3618"/>
                  </a:lnTo>
                  <a:lnTo>
                    <a:pt x="678" y="3602"/>
                  </a:lnTo>
                  <a:lnTo>
                    <a:pt x="842" y="3567"/>
                  </a:lnTo>
                  <a:lnTo>
                    <a:pt x="1015" y="3525"/>
                  </a:lnTo>
                  <a:lnTo>
                    <a:pt x="1186" y="3485"/>
                  </a:lnTo>
                  <a:lnTo>
                    <a:pt x="1382" y="3428"/>
                  </a:lnTo>
                  <a:lnTo>
                    <a:pt x="1628" y="3362"/>
                  </a:lnTo>
                  <a:lnTo>
                    <a:pt x="1936" y="3241"/>
                  </a:lnTo>
                  <a:lnTo>
                    <a:pt x="2253" y="3128"/>
                  </a:lnTo>
                  <a:lnTo>
                    <a:pt x="2498" y="3033"/>
                  </a:lnTo>
                  <a:lnTo>
                    <a:pt x="2736" y="2930"/>
                  </a:lnTo>
                  <a:lnTo>
                    <a:pt x="2896" y="2857"/>
                  </a:lnTo>
                  <a:lnTo>
                    <a:pt x="3035" y="2773"/>
                  </a:lnTo>
                  <a:lnTo>
                    <a:pt x="3153" y="2688"/>
                  </a:lnTo>
                  <a:lnTo>
                    <a:pt x="3246" y="2588"/>
                  </a:lnTo>
                  <a:lnTo>
                    <a:pt x="3305" y="2495"/>
                  </a:lnTo>
                  <a:lnTo>
                    <a:pt x="3365" y="2395"/>
                  </a:lnTo>
                  <a:close/>
                </a:path>
              </a:pathLst>
            </a:custGeom>
            <a:solidFill>
              <a:srgbClr val="E598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182" name="Freeform 40"/>
            <p:cNvSpPr>
              <a:spLocks/>
            </p:cNvSpPr>
            <p:nvPr/>
          </p:nvSpPr>
          <p:spPr bwMode="auto">
            <a:xfrm>
              <a:off x="1393" y="2045"/>
              <a:ext cx="1007" cy="649"/>
            </a:xfrm>
            <a:custGeom>
              <a:avLst/>
              <a:gdLst>
                <a:gd name="T0" fmla="*/ 0 w 3023"/>
                <a:gd name="T1" fmla="*/ 0 h 1947"/>
                <a:gd name="T2" fmla="*/ 0 w 3023"/>
                <a:gd name="T3" fmla="*/ 0 h 1947"/>
                <a:gd name="T4" fmla="*/ 0 w 3023"/>
                <a:gd name="T5" fmla="*/ 0 h 1947"/>
                <a:gd name="T6" fmla="*/ 0 w 3023"/>
                <a:gd name="T7" fmla="*/ 0 h 1947"/>
                <a:gd name="T8" fmla="*/ 0 w 3023"/>
                <a:gd name="T9" fmla="*/ 0 h 1947"/>
                <a:gd name="T10" fmla="*/ 0 w 3023"/>
                <a:gd name="T11" fmla="*/ 0 h 1947"/>
                <a:gd name="T12" fmla="*/ 0 w 3023"/>
                <a:gd name="T13" fmla="*/ 0 h 1947"/>
                <a:gd name="T14" fmla="*/ 0 w 3023"/>
                <a:gd name="T15" fmla="*/ 0 h 1947"/>
                <a:gd name="T16" fmla="*/ 0 w 3023"/>
                <a:gd name="T17" fmla="*/ 0 h 1947"/>
                <a:gd name="T18" fmla="*/ 0 w 3023"/>
                <a:gd name="T19" fmla="*/ 0 h 1947"/>
                <a:gd name="T20" fmla="*/ 0 w 3023"/>
                <a:gd name="T21" fmla="*/ 0 h 1947"/>
                <a:gd name="T22" fmla="*/ 0 w 3023"/>
                <a:gd name="T23" fmla="*/ 0 h 1947"/>
                <a:gd name="T24" fmla="*/ 0 w 3023"/>
                <a:gd name="T25" fmla="*/ 0 h 1947"/>
                <a:gd name="T26" fmla="*/ 0 w 3023"/>
                <a:gd name="T27" fmla="*/ 0 h 1947"/>
                <a:gd name="T28" fmla="*/ 0 w 3023"/>
                <a:gd name="T29" fmla="*/ 0 h 1947"/>
                <a:gd name="T30" fmla="*/ 0 w 3023"/>
                <a:gd name="T31" fmla="*/ 0 h 1947"/>
                <a:gd name="T32" fmla="*/ 0 w 3023"/>
                <a:gd name="T33" fmla="*/ 0 h 1947"/>
                <a:gd name="T34" fmla="*/ 0 w 3023"/>
                <a:gd name="T35" fmla="*/ 0 h 1947"/>
                <a:gd name="T36" fmla="*/ 0 w 3023"/>
                <a:gd name="T37" fmla="*/ 0 h 1947"/>
                <a:gd name="T38" fmla="*/ 0 w 3023"/>
                <a:gd name="T39" fmla="*/ 0 h 1947"/>
                <a:gd name="T40" fmla="*/ 0 w 3023"/>
                <a:gd name="T41" fmla="*/ 0 h 1947"/>
                <a:gd name="T42" fmla="*/ 0 w 3023"/>
                <a:gd name="T43" fmla="*/ 0 h 1947"/>
                <a:gd name="T44" fmla="*/ 0 w 3023"/>
                <a:gd name="T45" fmla="*/ 0 h 1947"/>
                <a:gd name="T46" fmla="*/ 0 w 3023"/>
                <a:gd name="T47" fmla="*/ 0 h 1947"/>
                <a:gd name="T48" fmla="*/ 0 w 3023"/>
                <a:gd name="T49" fmla="*/ 0 h 1947"/>
                <a:gd name="T50" fmla="*/ 0 w 3023"/>
                <a:gd name="T51" fmla="*/ 0 h 1947"/>
                <a:gd name="T52" fmla="*/ 0 w 3023"/>
                <a:gd name="T53" fmla="*/ 0 h 1947"/>
                <a:gd name="T54" fmla="*/ 0 w 3023"/>
                <a:gd name="T55" fmla="*/ 0 h 1947"/>
                <a:gd name="T56" fmla="*/ 0 w 3023"/>
                <a:gd name="T57" fmla="*/ 0 h 1947"/>
                <a:gd name="T58" fmla="*/ 0 w 3023"/>
                <a:gd name="T59" fmla="*/ 0 h 1947"/>
                <a:gd name="T60" fmla="*/ 0 w 3023"/>
                <a:gd name="T61" fmla="*/ 0 h 1947"/>
                <a:gd name="T62" fmla="*/ 0 w 3023"/>
                <a:gd name="T63" fmla="*/ 0 h 1947"/>
                <a:gd name="T64" fmla="*/ 0 w 3023"/>
                <a:gd name="T65" fmla="*/ 0 h 1947"/>
                <a:gd name="T66" fmla="*/ 0 w 3023"/>
                <a:gd name="T67" fmla="*/ 0 h 1947"/>
                <a:gd name="T68" fmla="*/ 0 w 3023"/>
                <a:gd name="T69" fmla="*/ 0 h 1947"/>
                <a:gd name="T70" fmla="*/ 0 w 3023"/>
                <a:gd name="T71" fmla="*/ 0 h 1947"/>
                <a:gd name="T72" fmla="*/ 0 w 3023"/>
                <a:gd name="T73" fmla="*/ 0 h 1947"/>
                <a:gd name="T74" fmla="*/ 0 w 3023"/>
                <a:gd name="T75" fmla="*/ 0 h 1947"/>
                <a:gd name="T76" fmla="*/ 0 w 3023"/>
                <a:gd name="T77" fmla="*/ 0 h 1947"/>
                <a:gd name="T78" fmla="*/ 0 w 3023"/>
                <a:gd name="T79" fmla="*/ 0 h 1947"/>
                <a:gd name="T80" fmla="*/ 0 w 3023"/>
                <a:gd name="T81" fmla="*/ 0 h 1947"/>
                <a:gd name="T82" fmla="*/ 0 w 3023"/>
                <a:gd name="T83" fmla="*/ 0 h 1947"/>
                <a:gd name="T84" fmla="*/ 0 w 3023"/>
                <a:gd name="T85" fmla="*/ 0 h 1947"/>
                <a:gd name="T86" fmla="*/ 0 w 3023"/>
                <a:gd name="T87" fmla="*/ 0 h 1947"/>
                <a:gd name="T88" fmla="*/ 0 w 3023"/>
                <a:gd name="T89" fmla="*/ 0 h 1947"/>
                <a:gd name="T90" fmla="*/ 0 w 3023"/>
                <a:gd name="T91" fmla="*/ 0 h 1947"/>
                <a:gd name="T92" fmla="*/ 0 w 3023"/>
                <a:gd name="T93" fmla="*/ 0 h 1947"/>
                <a:gd name="T94" fmla="*/ 0 w 3023"/>
                <a:gd name="T95" fmla="*/ 0 h 1947"/>
                <a:gd name="T96" fmla="*/ 0 w 3023"/>
                <a:gd name="T97" fmla="*/ 0 h 1947"/>
                <a:gd name="T98" fmla="*/ 0 w 3023"/>
                <a:gd name="T99" fmla="*/ 0 h 1947"/>
                <a:gd name="T100" fmla="*/ 0 w 3023"/>
                <a:gd name="T101" fmla="*/ 0 h 1947"/>
                <a:gd name="T102" fmla="*/ 0 w 3023"/>
                <a:gd name="T103" fmla="*/ 0 h 1947"/>
                <a:gd name="T104" fmla="*/ 0 w 3023"/>
                <a:gd name="T105" fmla="*/ 0 h 1947"/>
                <a:gd name="T106" fmla="*/ 0 w 3023"/>
                <a:gd name="T107" fmla="*/ 0 h 1947"/>
                <a:gd name="T108" fmla="*/ 0 w 3023"/>
                <a:gd name="T109" fmla="*/ 0 h 1947"/>
                <a:gd name="T110" fmla="*/ 0 w 3023"/>
                <a:gd name="T111" fmla="*/ 0 h 1947"/>
                <a:gd name="T112" fmla="*/ 0 w 3023"/>
                <a:gd name="T113" fmla="*/ 0 h 194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023" h="1947">
                  <a:moveTo>
                    <a:pt x="1202" y="0"/>
                  </a:moveTo>
                  <a:lnTo>
                    <a:pt x="1203" y="40"/>
                  </a:lnTo>
                  <a:lnTo>
                    <a:pt x="1211" y="85"/>
                  </a:lnTo>
                  <a:lnTo>
                    <a:pt x="1223" y="119"/>
                  </a:lnTo>
                  <a:lnTo>
                    <a:pt x="1239" y="162"/>
                  </a:lnTo>
                  <a:lnTo>
                    <a:pt x="1262" y="201"/>
                  </a:lnTo>
                  <a:lnTo>
                    <a:pt x="1284" y="248"/>
                  </a:lnTo>
                  <a:lnTo>
                    <a:pt x="1305" y="283"/>
                  </a:lnTo>
                  <a:lnTo>
                    <a:pt x="1324" y="329"/>
                  </a:lnTo>
                  <a:lnTo>
                    <a:pt x="1339" y="383"/>
                  </a:lnTo>
                  <a:lnTo>
                    <a:pt x="1345" y="435"/>
                  </a:lnTo>
                  <a:lnTo>
                    <a:pt x="1342" y="516"/>
                  </a:lnTo>
                  <a:lnTo>
                    <a:pt x="1321" y="621"/>
                  </a:lnTo>
                  <a:lnTo>
                    <a:pt x="1269" y="766"/>
                  </a:lnTo>
                  <a:lnTo>
                    <a:pt x="1229" y="853"/>
                  </a:lnTo>
                  <a:lnTo>
                    <a:pt x="1192" y="924"/>
                  </a:lnTo>
                  <a:lnTo>
                    <a:pt x="1145" y="1006"/>
                  </a:lnTo>
                  <a:lnTo>
                    <a:pt x="1076" y="1071"/>
                  </a:lnTo>
                  <a:lnTo>
                    <a:pt x="1008" y="1127"/>
                  </a:lnTo>
                  <a:lnTo>
                    <a:pt x="948" y="1164"/>
                  </a:lnTo>
                  <a:lnTo>
                    <a:pt x="886" y="1193"/>
                  </a:lnTo>
                  <a:lnTo>
                    <a:pt x="814" y="1211"/>
                  </a:lnTo>
                  <a:lnTo>
                    <a:pt x="724" y="1226"/>
                  </a:lnTo>
                  <a:lnTo>
                    <a:pt x="608" y="1227"/>
                  </a:lnTo>
                  <a:lnTo>
                    <a:pt x="451" y="1229"/>
                  </a:lnTo>
                  <a:lnTo>
                    <a:pt x="319" y="1227"/>
                  </a:lnTo>
                  <a:lnTo>
                    <a:pt x="179" y="1233"/>
                  </a:lnTo>
                  <a:lnTo>
                    <a:pt x="54" y="1240"/>
                  </a:lnTo>
                  <a:lnTo>
                    <a:pt x="0" y="1245"/>
                  </a:lnTo>
                  <a:lnTo>
                    <a:pt x="93" y="1396"/>
                  </a:lnTo>
                  <a:lnTo>
                    <a:pt x="219" y="1565"/>
                  </a:lnTo>
                  <a:lnTo>
                    <a:pt x="423" y="1855"/>
                  </a:lnTo>
                  <a:lnTo>
                    <a:pt x="472" y="1947"/>
                  </a:lnTo>
                  <a:lnTo>
                    <a:pt x="669" y="1886"/>
                  </a:lnTo>
                  <a:lnTo>
                    <a:pt x="823" y="1808"/>
                  </a:lnTo>
                  <a:lnTo>
                    <a:pt x="1054" y="1691"/>
                  </a:lnTo>
                  <a:lnTo>
                    <a:pt x="1279" y="1590"/>
                  </a:lnTo>
                  <a:lnTo>
                    <a:pt x="1522" y="1468"/>
                  </a:lnTo>
                  <a:lnTo>
                    <a:pt x="1789" y="1383"/>
                  </a:lnTo>
                  <a:lnTo>
                    <a:pt x="2007" y="1310"/>
                  </a:lnTo>
                  <a:lnTo>
                    <a:pt x="2154" y="1261"/>
                  </a:lnTo>
                  <a:lnTo>
                    <a:pt x="2332" y="1194"/>
                  </a:lnTo>
                  <a:lnTo>
                    <a:pt x="2494" y="1081"/>
                  </a:lnTo>
                  <a:lnTo>
                    <a:pt x="2623" y="945"/>
                  </a:lnTo>
                  <a:lnTo>
                    <a:pt x="2758" y="796"/>
                  </a:lnTo>
                  <a:lnTo>
                    <a:pt x="2879" y="619"/>
                  </a:lnTo>
                  <a:lnTo>
                    <a:pt x="2949" y="452"/>
                  </a:lnTo>
                  <a:lnTo>
                    <a:pt x="2994" y="348"/>
                  </a:lnTo>
                  <a:lnTo>
                    <a:pt x="3017" y="284"/>
                  </a:lnTo>
                  <a:lnTo>
                    <a:pt x="3023" y="210"/>
                  </a:lnTo>
                  <a:lnTo>
                    <a:pt x="3015" y="165"/>
                  </a:lnTo>
                  <a:lnTo>
                    <a:pt x="2994" y="107"/>
                  </a:lnTo>
                  <a:lnTo>
                    <a:pt x="2958" y="54"/>
                  </a:lnTo>
                  <a:lnTo>
                    <a:pt x="2941" y="26"/>
                  </a:lnTo>
                  <a:lnTo>
                    <a:pt x="2910" y="6"/>
                  </a:lnTo>
                  <a:lnTo>
                    <a:pt x="2896" y="0"/>
                  </a:lnTo>
                  <a:lnTo>
                    <a:pt x="1202" y="0"/>
                  </a:lnTo>
                  <a:close/>
                </a:path>
              </a:pathLst>
            </a:custGeom>
            <a:solidFill>
              <a:srgbClr val="E598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183" name="Freeform 41"/>
            <p:cNvSpPr>
              <a:spLocks/>
            </p:cNvSpPr>
            <p:nvPr/>
          </p:nvSpPr>
          <p:spPr bwMode="auto">
            <a:xfrm>
              <a:off x="2985" y="1643"/>
              <a:ext cx="101" cy="86"/>
            </a:xfrm>
            <a:custGeom>
              <a:avLst/>
              <a:gdLst>
                <a:gd name="T0" fmla="*/ 0 w 302"/>
                <a:gd name="T1" fmla="*/ 0 h 260"/>
                <a:gd name="T2" fmla="*/ 0 w 302"/>
                <a:gd name="T3" fmla="*/ 0 h 260"/>
                <a:gd name="T4" fmla="*/ 0 w 302"/>
                <a:gd name="T5" fmla="*/ 0 h 260"/>
                <a:gd name="T6" fmla="*/ 0 w 302"/>
                <a:gd name="T7" fmla="*/ 0 h 260"/>
                <a:gd name="T8" fmla="*/ 0 w 302"/>
                <a:gd name="T9" fmla="*/ 0 h 260"/>
                <a:gd name="T10" fmla="*/ 0 w 302"/>
                <a:gd name="T11" fmla="*/ 0 h 260"/>
                <a:gd name="T12" fmla="*/ 0 w 302"/>
                <a:gd name="T13" fmla="*/ 0 h 260"/>
                <a:gd name="T14" fmla="*/ 0 w 302"/>
                <a:gd name="T15" fmla="*/ 0 h 260"/>
                <a:gd name="T16" fmla="*/ 0 w 302"/>
                <a:gd name="T17" fmla="*/ 0 h 260"/>
                <a:gd name="T18" fmla="*/ 0 w 302"/>
                <a:gd name="T19" fmla="*/ 0 h 260"/>
                <a:gd name="T20" fmla="*/ 0 w 302"/>
                <a:gd name="T21" fmla="*/ 0 h 260"/>
                <a:gd name="T22" fmla="*/ 0 w 302"/>
                <a:gd name="T23" fmla="*/ 0 h 260"/>
                <a:gd name="T24" fmla="*/ 0 w 302"/>
                <a:gd name="T25" fmla="*/ 0 h 260"/>
                <a:gd name="T26" fmla="*/ 0 w 302"/>
                <a:gd name="T27" fmla="*/ 0 h 260"/>
                <a:gd name="T28" fmla="*/ 0 w 302"/>
                <a:gd name="T29" fmla="*/ 0 h 260"/>
                <a:gd name="T30" fmla="*/ 0 w 302"/>
                <a:gd name="T31" fmla="*/ 0 h 260"/>
                <a:gd name="T32" fmla="*/ 0 w 302"/>
                <a:gd name="T33" fmla="*/ 0 h 260"/>
                <a:gd name="T34" fmla="*/ 0 w 302"/>
                <a:gd name="T35" fmla="*/ 0 h 260"/>
                <a:gd name="T36" fmla="*/ 0 w 302"/>
                <a:gd name="T37" fmla="*/ 0 h 260"/>
                <a:gd name="T38" fmla="*/ 0 w 302"/>
                <a:gd name="T39" fmla="*/ 0 h 260"/>
                <a:gd name="T40" fmla="*/ 0 w 302"/>
                <a:gd name="T41" fmla="*/ 0 h 260"/>
                <a:gd name="T42" fmla="*/ 0 w 302"/>
                <a:gd name="T43" fmla="*/ 0 h 260"/>
                <a:gd name="T44" fmla="*/ 0 w 302"/>
                <a:gd name="T45" fmla="*/ 0 h 260"/>
                <a:gd name="T46" fmla="*/ 0 w 302"/>
                <a:gd name="T47" fmla="*/ 0 h 260"/>
                <a:gd name="T48" fmla="*/ 0 w 302"/>
                <a:gd name="T49" fmla="*/ 0 h 260"/>
                <a:gd name="T50" fmla="*/ 0 w 302"/>
                <a:gd name="T51" fmla="*/ 0 h 260"/>
                <a:gd name="T52" fmla="*/ 0 w 302"/>
                <a:gd name="T53" fmla="*/ 0 h 260"/>
                <a:gd name="T54" fmla="*/ 0 w 302"/>
                <a:gd name="T55" fmla="*/ 0 h 260"/>
                <a:gd name="T56" fmla="*/ 0 w 302"/>
                <a:gd name="T57" fmla="*/ 0 h 260"/>
                <a:gd name="T58" fmla="*/ 0 w 302"/>
                <a:gd name="T59" fmla="*/ 0 h 260"/>
                <a:gd name="T60" fmla="*/ 0 w 302"/>
                <a:gd name="T61" fmla="*/ 0 h 260"/>
                <a:gd name="T62" fmla="*/ 0 w 302"/>
                <a:gd name="T63" fmla="*/ 0 h 260"/>
                <a:gd name="T64" fmla="*/ 0 w 302"/>
                <a:gd name="T65" fmla="*/ 0 h 260"/>
                <a:gd name="T66" fmla="*/ 0 w 302"/>
                <a:gd name="T67" fmla="*/ 0 h 260"/>
                <a:gd name="T68" fmla="*/ 0 w 302"/>
                <a:gd name="T69" fmla="*/ 0 h 26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02" h="260">
                  <a:moveTo>
                    <a:pt x="302" y="105"/>
                  </a:moveTo>
                  <a:lnTo>
                    <a:pt x="302" y="125"/>
                  </a:lnTo>
                  <a:lnTo>
                    <a:pt x="300" y="147"/>
                  </a:lnTo>
                  <a:lnTo>
                    <a:pt x="293" y="165"/>
                  </a:lnTo>
                  <a:lnTo>
                    <a:pt x="284" y="190"/>
                  </a:lnTo>
                  <a:lnTo>
                    <a:pt x="270" y="208"/>
                  </a:lnTo>
                  <a:lnTo>
                    <a:pt x="255" y="224"/>
                  </a:lnTo>
                  <a:lnTo>
                    <a:pt x="229" y="243"/>
                  </a:lnTo>
                  <a:lnTo>
                    <a:pt x="207" y="251"/>
                  </a:lnTo>
                  <a:lnTo>
                    <a:pt x="173" y="258"/>
                  </a:lnTo>
                  <a:lnTo>
                    <a:pt x="126" y="260"/>
                  </a:lnTo>
                  <a:lnTo>
                    <a:pt x="90" y="256"/>
                  </a:lnTo>
                  <a:lnTo>
                    <a:pt x="70" y="248"/>
                  </a:lnTo>
                  <a:lnTo>
                    <a:pt x="47" y="240"/>
                  </a:lnTo>
                  <a:lnTo>
                    <a:pt x="38" y="223"/>
                  </a:lnTo>
                  <a:lnTo>
                    <a:pt x="29" y="214"/>
                  </a:lnTo>
                  <a:lnTo>
                    <a:pt x="13" y="194"/>
                  </a:lnTo>
                  <a:lnTo>
                    <a:pt x="3" y="176"/>
                  </a:lnTo>
                  <a:lnTo>
                    <a:pt x="0" y="153"/>
                  </a:lnTo>
                  <a:lnTo>
                    <a:pt x="2" y="91"/>
                  </a:lnTo>
                  <a:lnTo>
                    <a:pt x="37" y="39"/>
                  </a:lnTo>
                  <a:lnTo>
                    <a:pt x="56" y="18"/>
                  </a:lnTo>
                  <a:lnTo>
                    <a:pt x="80" y="1"/>
                  </a:lnTo>
                  <a:lnTo>
                    <a:pt x="109" y="1"/>
                  </a:lnTo>
                  <a:lnTo>
                    <a:pt x="126" y="0"/>
                  </a:lnTo>
                  <a:lnTo>
                    <a:pt x="148" y="2"/>
                  </a:lnTo>
                  <a:lnTo>
                    <a:pt x="174" y="7"/>
                  </a:lnTo>
                  <a:lnTo>
                    <a:pt x="191" y="13"/>
                  </a:lnTo>
                  <a:lnTo>
                    <a:pt x="221" y="24"/>
                  </a:lnTo>
                  <a:lnTo>
                    <a:pt x="236" y="29"/>
                  </a:lnTo>
                  <a:lnTo>
                    <a:pt x="244" y="34"/>
                  </a:lnTo>
                  <a:lnTo>
                    <a:pt x="255" y="41"/>
                  </a:lnTo>
                  <a:lnTo>
                    <a:pt x="286" y="66"/>
                  </a:lnTo>
                  <a:lnTo>
                    <a:pt x="294" y="83"/>
                  </a:lnTo>
                  <a:lnTo>
                    <a:pt x="302" y="105"/>
                  </a:lnTo>
                  <a:close/>
                </a:path>
              </a:pathLst>
            </a:custGeom>
            <a:solidFill>
              <a:srgbClr val="B934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184" name="Freeform 42"/>
            <p:cNvSpPr>
              <a:spLocks/>
            </p:cNvSpPr>
            <p:nvPr/>
          </p:nvSpPr>
          <p:spPr bwMode="auto">
            <a:xfrm>
              <a:off x="4588" y="891"/>
              <a:ext cx="606" cy="557"/>
            </a:xfrm>
            <a:custGeom>
              <a:avLst/>
              <a:gdLst>
                <a:gd name="T0" fmla="*/ 0 w 1819"/>
                <a:gd name="T1" fmla="*/ 0 h 1673"/>
                <a:gd name="T2" fmla="*/ 0 w 1819"/>
                <a:gd name="T3" fmla="*/ 0 h 1673"/>
                <a:gd name="T4" fmla="*/ 0 w 1819"/>
                <a:gd name="T5" fmla="*/ 0 h 1673"/>
                <a:gd name="T6" fmla="*/ 0 w 1819"/>
                <a:gd name="T7" fmla="*/ 0 h 1673"/>
                <a:gd name="T8" fmla="*/ 0 w 1819"/>
                <a:gd name="T9" fmla="*/ 0 h 1673"/>
                <a:gd name="T10" fmla="*/ 0 w 1819"/>
                <a:gd name="T11" fmla="*/ 0 h 1673"/>
                <a:gd name="T12" fmla="*/ 0 w 1819"/>
                <a:gd name="T13" fmla="*/ 0 h 1673"/>
                <a:gd name="T14" fmla="*/ 0 w 1819"/>
                <a:gd name="T15" fmla="*/ 0 h 1673"/>
                <a:gd name="T16" fmla="*/ 0 w 1819"/>
                <a:gd name="T17" fmla="*/ 0 h 1673"/>
                <a:gd name="T18" fmla="*/ 0 w 1819"/>
                <a:gd name="T19" fmla="*/ 0 h 1673"/>
                <a:gd name="T20" fmla="*/ 0 w 1819"/>
                <a:gd name="T21" fmla="*/ 0 h 1673"/>
                <a:gd name="T22" fmla="*/ 0 w 1819"/>
                <a:gd name="T23" fmla="*/ 0 h 1673"/>
                <a:gd name="T24" fmla="*/ 0 w 1819"/>
                <a:gd name="T25" fmla="*/ 0 h 1673"/>
                <a:gd name="T26" fmla="*/ 0 w 1819"/>
                <a:gd name="T27" fmla="*/ 0 h 1673"/>
                <a:gd name="T28" fmla="*/ 0 w 1819"/>
                <a:gd name="T29" fmla="*/ 0 h 1673"/>
                <a:gd name="T30" fmla="*/ 0 w 1819"/>
                <a:gd name="T31" fmla="*/ 0 h 1673"/>
                <a:gd name="T32" fmla="*/ 0 w 1819"/>
                <a:gd name="T33" fmla="*/ 0 h 1673"/>
                <a:gd name="T34" fmla="*/ 0 w 1819"/>
                <a:gd name="T35" fmla="*/ 0 h 1673"/>
                <a:gd name="T36" fmla="*/ 0 w 1819"/>
                <a:gd name="T37" fmla="*/ 0 h 1673"/>
                <a:gd name="T38" fmla="*/ 0 w 1819"/>
                <a:gd name="T39" fmla="*/ 0 h 1673"/>
                <a:gd name="T40" fmla="*/ 0 w 1819"/>
                <a:gd name="T41" fmla="*/ 0 h 1673"/>
                <a:gd name="T42" fmla="*/ 0 w 1819"/>
                <a:gd name="T43" fmla="*/ 0 h 1673"/>
                <a:gd name="T44" fmla="*/ 0 w 1819"/>
                <a:gd name="T45" fmla="*/ 0 h 1673"/>
                <a:gd name="T46" fmla="*/ 0 w 1819"/>
                <a:gd name="T47" fmla="*/ 0 h 1673"/>
                <a:gd name="T48" fmla="*/ 0 w 1819"/>
                <a:gd name="T49" fmla="*/ 0 h 1673"/>
                <a:gd name="T50" fmla="*/ 0 w 1819"/>
                <a:gd name="T51" fmla="*/ 0 h 1673"/>
                <a:gd name="T52" fmla="*/ 0 w 1819"/>
                <a:gd name="T53" fmla="*/ 0 h 1673"/>
                <a:gd name="T54" fmla="*/ 0 w 1819"/>
                <a:gd name="T55" fmla="*/ 0 h 1673"/>
                <a:gd name="T56" fmla="*/ 0 w 1819"/>
                <a:gd name="T57" fmla="*/ 0 h 1673"/>
                <a:gd name="T58" fmla="*/ 0 w 1819"/>
                <a:gd name="T59" fmla="*/ 0 h 1673"/>
                <a:gd name="T60" fmla="*/ 0 w 1819"/>
                <a:gd name="T61" fmla="*/ 0 h 1673"/>
                <a:gd name="T62" fmla="*/ 0 w 1819"/>
                <a:gd name="T63" fmla="*/ 0 h 1673"/>
                <a:gd name="T64" fmla="*/ 0 w 1819"/>
                <a:gd name="T65" fmla="*/ 0 h 1673"/>
                <a:gd name="T66" fmla="*/ 0 w 1819"/>
                <a:gd name="T67" fmla="*/ 0 h 1673"/>
                <a:gd name="T68" fmla="*/ 0 w 1819"/>
                <a:gd name="T69" fmla="*/ 0 h 1673"/>
                <a:gd name="T70" fmla="*/ 0 w 1819"/>
                <a:gd name="T71" fmla="*/ 0 h 1673"/>
                <a:gd name="T72" fmla="*/ 0 w 1819"/>
                <a:gd name="T73" fmla="*/ 0 h 1673"/>
                <a:gd name="T74" fmla="*/ 0 w 1819"/>
                <a:gd name="T75" fmla="*/ 0 h 1673"/>
                <a:gd name="T76" fmla="*/ 0 w 1819"/>
                <a:gd name="T77" fmla="*/ 0 h 1673"/>
                <a:gd name="T78" fmla="*/ 0 w 1819"/>
                <a:gd name="T79" fmla="*/ 0 h 1673"/>
                <a:gd name="T80" fmla="*/ 0 w 1819"/>
                <a:gd name="T81" fmla="*/ 0 h 1673"/>
                <a:gd name="T82" fmla="*/ 0 w 1819"/>
                <a:gd name="T83" fmla="*/ 0 h 1673"/>
                <a:gd name="T84" fmla="*/ 0 w 1819"/>
                <a:gd name="T85" fmla="*/ 0 h 1673"/>
                <a:gd name="T86" fmla="*/ 0 w 1819"/>
                <a:gd name="T87" fmla="*/ 0 h 1673"/>
                <a:gd name="T88" fmla="*/ 0 w 1819"/>
                <a:gd name="T89" fmla="*/ 0 h 1673"/>
                <a:gd name="T90" fmla="*/ 0 w 1819"/>
                <a:gd name="T91" fmla="*/ 0 h 167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819" h="1673">
                  <a:moveTo>
                    <a:pt x="88" y="1476"/>
                  </a:moveTo>
                  <a:lnTo>
                    <a:pt x="81" y="1428"/>
                  </a:lnTo>
                  <a:lnTo>
                    <a:pt x="80" y="1380"/>
                  </a:lnTo>
                  <a:lnTo>
                    <a:pt x="80" y="1361"/>
                  </a:lnTo>
                  <a:lnTo>
                    <a:pt x="89" y="1269"/>
                  </a:lnTo>
                  <a:lnTo>
                    <a:pt x="104" y="1187"/>
                  </a:lnTo>
                  <a:lnTo>
                    <a:pt x="117" y="1117"/>
                  </a:lnTo>
                  <a:lnTo>
                    <a:pt x="128" y="1076"/>
                  </a:lnTo>
                  <a:lnTo>
                    <a:pt x="140" y="983"/>
                  </a:lnTo>
                  <a:lnTo>
                    <a:pt x="117" y="889"/>
                  </a:lnTo>
                  <a:lnTo>
                    <a:pt x="88" y="810"/>
                  </a:lnTo>
                  <a:lnTo>
                    <a:pt x="34" y="687"/>
                  </a:lnTo>
                  <a:lnTo>
                    <a:pt x="10" y="615"/>
                  </a:lnTo>
                  <a:lnTo>
                    <a:pt x="1" y="560"/>
                  </a:lnTo>
                  <a:lnTo>
                    <a:pt x="0" y="515"/>
                  </a:lnTo>
                  <a:lnTo>
                    <a:pt x="1" y="459"/>
                  </a:lnTo>
                  <a:lnTo>
                    <a:pt x="7" y="410"/>
                  </a:lnTo>
                  <a:lnTo>
                    <a:pt x="11" y="365"/>
                  </a:lnTo>
                  <a:lnTo>
                    <a:pt x="18" y="315"/>
                  </a:lnTo>
                  <a:lnTo>
                    <a:pt x="31" y="274"/>
                  </a:lnTo>
                  <a:lnTo>
                    <a:pt x="36" y="254"/>
                  </a:lnTo>
                  <a:lnTo>
                    <a:pt x="45" y="223"/>
                  </a:lnTo>
                  <a:lnTo>
                    <a:pt x="64" y="158"/>
                  </a:lnTo>
                  <a:lnTo>
                    <a:pt x="85" y="126"/>
                  </a:lnTo>
                  <a:lnTo>
                    <a:pt x="101" y="105"/>
                  </a:lnTo>
                  <a:lnTo>
                    <a:pt x="122" y="77"/>
                  </a:lnTo>
                  <a:lnTo>
                    <a:pt x="157" y="49"/>
                  </a:lnTo>
                  <a:lnTo>
                    <a:pt x="211" y="25"/>
                  </a:lnTo>
                  <a:lnTo>
                    <a:pt x="263" y="10"/>
                  </a:lnTo>
                  <a:lnTo>
                    <a:pt x="314" y="7"/>
                  </a:lnTo>
                  <a:lnTo>
                    <a:pt x="358" y="5"/>
                  </a:lnTo>
                  <a:lnTo>
                    <a:pt x="392" y="3"/>
                  </a:lnTo>
                  <a:lnTo>
                    <a:pt x="439" y="0"/>
                  </a:lnTo>
                  <a:lnTo>
                    <a:pt x="482" y="4"/>
                  </a:lnTo>
                  <a:lnTo>
                    <a:pt x="575" y="30"/>
                  </a:lnTo>
                  <a:lnTo>
                    <a:pt x="647" y="49"/>
                  </a:lnTo>
                  <a:lnTo>
                    <a:pt x="707" y="73"/>
                  </a:lnTo>
                  <a:lnTo>
                    <a:pt x="758" y="94"/>
                  </a:lnTo>
                  <a:lnTo>
                    <a:pt x="817" y="119"/>
                  </a:lnTo>
                  <a:lnTo>
                    <a:pt x="858" y="133"/>
                  </a:lnTo>
                  <a:lnTo>
                    <a:pt x="893" y="144"/>
                  </a:lnTo>
                  <a:lnTo>
                    <a:pt x="944" y="160"/>
                  </a:lnTo>
                  <a:lnTo>
                    <a:pt x="987" y="168"/>
                  </a:lnTo>
                  <a:lnTo>
                    <a:pt x="1032" y="177"/>
                  </a:lnTo>
                  <a:lnTo>
                    <a:pt x="1077" y="185"/>
                  </a:lnTo>
                  <a:lnTo>
                    <a:pt x="1169" y="195"/>
                  </a:lnTo>
                  <a:lnTo>
                    <a:pt x="1253" y="188"/>
                  </a:lnTo>
                  <a:lnTo>
                    <a:pt x="1339" y="186"/>
                  </a:lnTo>
                  <a:lnTo>
                    <a:pt x="1421" y="190"/>
                  </a:lnTo>
                  <a:lnTo>
                    <a:pt x="1480" y="198"/>
                  </a:lnTo>
                  <a:lnTo>
                    <a:pt x="1539" y="203"/>
                  </a:lnTo>
                  <a:lnTo>
                    <a:pt x="1581" y="208"/>
                  </a:lnTo>
                  <a:lnTo>
                    <a:pt x="1620" y="216"/>
                  </a:lnTo>
                  <a:lnTo>
                    <a:pt x="1662" y="233"/>
                  </a:lnTo>
                  <a:lnTo>
                    <a:pt x="1711" y="251"/>
                  </a:lnTo>
                  <a:lnTo>
                    <a:pt x="1754" y="276"/>
                  </a:lnTo>
                  <a:lnTo>
                    <a:pt x="1798" y="306"/>
                  </a:lnTo>
                  <a:lnTo>
                    <a:pt x="1817" y="331"/>
                  </a:lnTo>
                  <a:lnTo>
                    <a:pt x="1819" y="346"/>
                  </a:lnTo>
                  <a:lnTo>
                    <a:pt x="1811" y="377"/>
                  </a:lnTo>
                  <a:lnTo>
                    <a:pt x="1796" y="406"/>
                  </a:lnTo>
                  <a:lnTo>
                    <a:pt x="1772" y="465"/>
                  </a:lnTo>
                  <a:lnTo>
                    <a:pt x="1740" y="537"/>
                  </a:lnTo>
                  <a:lnTo>
                    <a:pt x="1694" y="631"/>
                  </a:lnTo>
                  <a:lnTo>
                    <a:pt x="1648" y="713"/>
                  </a:lnTo>
                  <a:lnTo>
                    <a:pt x="1611" y="780"/>
                  </a:lnTo>
                  <a:lnTo>
                    <a:pt x="1554" y="867"/>
                  </a:lnTo>
                  <a:lnTo>
                    <a:pt x="1515" y="914"/>
                  </a:lnTo>
                  <a:lnTo>
                    <a:pt x="1481" y="954"/>
                  </a:lnTo>
                  <a:lnTo>
                    <a:pt x="1447" y="997"/>
                  </a:lnTo>
                  <a:lnTo>
                    <a:pt x="1395" y="1043"/>
                  </a:lnTo>
                  <a:lnTo>
                    <a:pt x="1296" y="1133"/>
                  </a:lnTo>
                  <a:lnTo>
                    <a:pt x="1231" y="1209"/>
                  </a:lnTo>
                  <a:lnTo>
                    <a:pt x="1144" y="1294"/>
                  </a:lnTo>
                  <a:lnTo>
                    <a:pt x="1053" y="1375"/>
                  </a:lnTo>
                  <a:lnTo>
                    <a:pt x="973" y="1463"/>
                  </a:lnTo>
                  <a:lnTo>
                    <a:pt x="893" y="1522"/>
                  </a:lnTo>
                  <a:lnTo>
                    <a:pt x="844" y="1552"/>
                  </a:lnTo>
                  <a:lnTo>
                    <a:pt x="761" y="1590"/>
                  </a:lnTo>
                  <a:lnTo>
                    <a:pt x="701" y="1608"/>
                  </a:lnTo>
                  <a:lnTo>
                    <a:pt x="619" y="1626"/>
                  </a:lnTo>
                  <a:lnTo>
                    <a:pt x="549" y="1649"/>
                  </a:lnTo>
                  <a:lnTo>
                    <a:pt x="505" y="1657"/>
                  </a:lnTo>
                  <a:lnTo>
                    <a:pt x="426" y="1666"/>
                  </a:lnTo>
                  <a:lnTo>
                    <a:pt x="368" y="1673"/>
                  </a:lnTo>
                  <a:lnTo>
                    <a:pt x="299" y="1667"/>
                  </a:lnTo>
                  <a:lnTo>
                    <a:pt x="243" y="1654"/>
                  </a:lnTo>
                  <a:lnTo>
                    <a:pt x="187" y="1622"/>
                  </a:lnTo>
                  <a:lnTo>
                    <a:pt x="145" y="1594"/>
                  </a:lnTo>
                  <a:lnTo>
                    <a:pt x="121" y="1561"/>
                  </a:lnTo>
                  <a:lnTo>
                    <a:pt x="103" y="1529"/>
                  </a:lnTo>
                  <a:lnTo>
                    <a:pt x="88" y="1476"/>
                  </a:lnTo>
                  <a:close/>
                </a:path>
              </a:pathLst>
            </a:custGeom>
            <a:solidFill>
              <a:srgbClr val="B934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6568" name="Group 43"/>
          <p:cNvGrpSpPr>
            <a:grpSpLocks/>
          </p:cNvGrpSpPr>
          <p:nvPr/>
        </p:nvGrpSpPr>
        <p:grpSpPr bwMode="auto">
          <a:xfrm>
            <a:off x="4267200" y="788988"/>
            <a:ext cx="3003550" cy="2605087"/>
            <a:chOff x="2688" y="497"/>
            <a:chExt cx="1892" cy="1641"/>
          </a:xfrm>
        </p:grpSpPr>
        <p:sp>
          <p:nvSpPr>
            <p:cNvPr id="66979" name="Freeform 44"/>
            <p:cNvSpPr>
              <a:spLocks/>
            </p:cNvSpPr>
            <p:nvPr/>
          </p:nvSpPr>
          <p:spPr bwMode="auto">
            <a:xfrm>
              <a:off x="2844" y="1874"/>
              <a:ext cx="44" cy="39"/>
            </a:xfrm>
            <a:custGeom>
              <a:avLst/>
              <a:gdLst>
                <a:gd name="T0" fmla="*/ 0 w 132"/>
                <a:gd name="T1" fmla="*/ 0 h 117"/>
                <a:gd name="T2" fmla="*/ 0 w 132"/>
                <a:gd name="T3" fmla="*/ 0 h 117"/>
                <a:gd name="T4" fmla="*/ 0 w 132"/>
                <a:gd name="T5" fmla="*/ 0 h 117"/>
                <a:gd name="T6" fmla="*/ 0 w 132"/>
                <a:gd name="T7" fmla="*/ 0 h 117"/>
                <a:gd name="T8" fmla="*/ 0 w 132"/>
                <a:gd name="T9" fmla="*/ 0 h 117"/>
                <a:gd name="T10" fmla="*/ 0 w 132"/>
                <a:gd name="T11" fmla="*/ 0 h 117"/>
                <a:gd name="T12" fmla="*/ 0 w 132"/>
                <a:gd name="T13" fmla="*/ 0 h 117"/>
                <a:gd name="T14" fmla="*/ 0 w 132"/>
                <a:gd name="T15" fmla="*/ 0 h 117"/>
                <a:gd name="T16" fmla="*/ 0 w 132"/>
                <a:gd name="T17" fmla="*/ 0 h 117"/>
                <a:gd name="T18" fmla="*/ 0 w 132"/>
                <a:gd name="T19" fmla="*/ 0 h 117"/>
                <a:gd name="T20" fmla="*/ 0 w 132"/>
                <a:gd name="T21" fmla="*/ 0 h 117"/>
                <a:gd name="T22" fmla="*/ 0 w 132"/>
                <a:gd name="T23" fmla="*/ 0 h 117"/>
                <a:gd name="T24" fmla="*/ 0 w 132"/>
                <a:gd name="T25" fmla="*/ 0 h 117"/>
                <a:gd name="T26" fmla="*/ 0 w 132"/>
                <a:gd name="T27" fmla="*/ 0 h 117"/>
                <a:gd name="T28" fmla="*/ 0 w 132"/>
                <a:gd name="T29" fmla="*/ 0 h 117"/>
                <a:gd name="T30" fmla="*/ 0 w 132"/>
                <a:gd name="T31" fmla="*/ 0 h 117"/>
                <a:gd name="T32" fmla="*/ 0 w 132"/>
                <a:gd name="T33" fmla="*/ 0 h 117"/>
                <a:gd name="T34" fmla="*/ 0 w 132"/>
                <a:gd name="T35" fmla="*/ 0 h 117"/>
                <a:gd name="T36" fmla="*/ 0 w 132"/>
                <a:gd name="T37" fmla="*/ 0 h 117"/>
                <a:gd name="T38" fmla="*/ 0 w 132"/>
                <a:gd name="T39" fmla="*/ 0 h 117"/>
                <a:gd name="T40" fmla="*/ 0 w 132"/>
                <a:gd name="T41" fmla="*/ 0 h 117"/>
                <a:gd name="T42" fmla="*/ 0 w 132"/>
                <a:gd name="T43" fmla="*/ 0 h 117"/>
                <a:gd name="T44" fmla="*/ 0 w 132"/>
                <a:gd name="T45" fmla="*/ 0 h 117"/>
                <a:gd name="T46" fmla="*/ 0 w 132"/>
                <a:gd name="T47" fmla="*/ 0 h 117"/>
                <a:gd name="T48" fmla="*/ 0 w 132"/>
                <a:gd name="T49" fmla="*/ 0 h 117"/>
                <a:gd name="T50" fmla="*/ 0 w 132"/>
                <a:gd name="T51" fmla="*/ 0 h 117"/>
                <a:gd name="T52" fmla="*/ 0 w 132"/>
                <a:gd name="T53" fmla="*/ 0 h 117"/>
                <a:gd name="T54" fmla="*/ 0 w 132"/>
                <a:gd name="T55" fmla="*/ 0 h 117"/>
                <a:gd name="T56" fmla="*/ 0 w 132"/>
                <a:gd name="T57" fmla="*/ 0 h 117"/>
                <a:gd name="T58" fmla="*/ 0 w 132"/>
                <a:gd name="T59" fmla="*/ 0 h 117"/>
                <a:gd name="T60" fmla="*/ 0 w 132"/>
                <a:gd name="T61" fmla="*/ 0 h 117"/>
                <a:gd name="T62" fmla="*/ 0 w 132"/>
                <a:gd name="T63" fmla="*/ 0 h 117"/>
                <a:gd name="T64" fmla="*/ 0 w 132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2" h="117">
                  <a:moveTo>
                    <a:pt x="32" y="29"/>
                  </a:moveTo>
                  <a:lnTo>
                    <a:pt x="32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3" y="22"/>
                  </a:lnTo>
                  <a:lnTo>
                    <a:pt x="37" y="18"/>
                  </a:lnTo>
                  <a:lnTo>
                    <a:pt x="45" y="16"/>
                  </a:lnTo>
                  <a:lnTo>
                    <a:pt x="42" y="7"/>
                  </a:lnTo>
                  <a:lnTo>
                    <a:pt x="37" y="8"/>
                  </a:lnTo>
                  <a:lnTo>
                    <a:pt x="32" y="9"/>
                  </a:lnTo>
                  <a:lnTo>
                    <a:pt x="26" y="13"/>
                  </a:lnTo>
                  <a:lnTo>
                    <a:pt x="18" y="17"/>
                  </a:lnTo>
                  <a:lnTo>
                    <a:pt x="14" y="24"/>
                  </a:lnTo>
                  <a:lnTo>
                    <a:pt x="8" y="30"/>
                  </a:lnTo>
                  <a:lnTo>
                    <a:pt x="5" y="38"/>
                  </a:lnTo>
                  <a:lnTo>
                    <a:pt x="2" y="47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1" y="58"/>
                  </a:lnTo>
                  <a:lnTo>
                    <a:pt x="4" y="54"/>
                  </a:lnTo>
                  <a:lnTo>
                    <a:pt x="8" y="47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20" y="32"/>
                  </a:lnTo>
                  <a:lnTo>
                    <a:pt x="22" y="32"/>
                  </a:lnTo>
                  <a:lnTo>
                    <a:pt x="27" y="35"/>
                  </a:lnTo>
                  <a:lnTo>
                    <a:pt x="33" y="39"/>
                  </a:lnTo>
                  <a:lnTo>
                    <a:pt x="41" y="49"/>
                  </a:lnTo>
                  <a:lnTo>
                    <a:pt x="44" y="52"/>
                  </a:lnTo>
                  <a:lnTo>
                    <a:pt x="47" y="56"/>
                  </a:lnTo>
                  <a:lnTo>
                    <a:pt x="53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7"/>
                  </a:lnTo>
                  <a:lnTo>
                    <a:pt x="64" y="71"/>
                  </a:lnTo>
                  <a:lnTo>
                    <a:pt x="107" y="117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09" y="27"/>
                  </a:lnTo>
                  <a:lnTo>
                    <a:pt x="114" y="31"/>
                  </a:lnTo>
                  <a:lnTo>
                    <a:pt x="118" y="37"/>
                  </a:lnTo>
                  <a:lnTo>
                    <a:pt x="123" y="42"/>
                  </a:lnTo>
                  <a:lnTo>
                    <a:pt x="126" y="48"/>
                  </a:lnTo>
                  <a:lnTo>
                    <a:pt x="129" y="53"/>
                  </a:lnTo>
                  <a:lnTo>
                    <a:pt x="132" y="58"/>
                  </a:lnTo>
                  <a:lnTo>
                    <a:pt x="131" y="52"/>
                  </a:lnTo>
                  <a:lnTo>
                    <a:pt x="130" y="47"/>
                  </a:lnTo>
                  <a:lnTo>
                    <a:pt x="128" y="41"/>
                  </a:lnTo>
                  <a:lnTo>
                    <a:pt x="125" y="35"/>
                  </a:lnTo>
                  <a:lnTo>
                    <a:pt x="122" y="29"/>
                  </a:lnTo>
                  <a:lnTo>
                    <a:pt x="117" y="25"/>
                  </a:lnTo>
                  <a:lnTo>
                    <a:pt x="113" y="20"/>
                  </a:lnTo>
                  <a:lnTo>
                    <a:pt x="105" y="13"/>
                  </a:lnTo>
                  <a:lnTo>
                    <a:pt x="100" y="9"/>
                  </a:lnTo>
                  <a:lnTo>
                    <a:pt x="96" y="5"/>
                  </a:lnTo>
                  <a:lnTo>
                    <a:pt x="89" y="2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82" y="4"/>
                  </a:lnTo>
                  <a:lnTo>
                    <a:pt x="87" y="8"/>
                  </a:lnTo>
                  <a:lnTo>
                    <a:pt x="91" y="10"/>
                  </a:lnTo>
                  <a:lnTo>
                    <a:pt x="97" y="14"/>
                  </a:lnTo>
                  <a:lnTo>
                    <a:pt x="101" y="17"/>
                  </a:lnTo>
                  <a:lnTo>
                    <a:pt x="104" y="22"/>
                  </a:lnTo>
                  <a:lnTo>
                    <a:pt x="64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80" name="Freeform 45"/>
            <p:cNvSpPr>
              <a:spLocks/>
            </p:cNvSpPr>
            <p:nvPr/>
          </p:nvSpPr>
          <p:spPr bwMode="auto">
            <a:xfrm>
              <a:off x="2844" y="1874"/>
              <a:ext cx="44" cy="39"/>
            </a:xfrm>
            <a:custGeom>
              <a:avLst/>
              <a:gdLst>
                <a:gd name="T0" fmla="*/ 0 w 132"/>
                <a:gd name="T1" fmla="*/ 0 h 117"/>
                <a:gd name="T2" fmla="*/ 0 w 132"/>
                <a:gd name="T3" fmla="*/ 0 h 117"/>
                <a:gd name="T4" fmla="*/ 0 w 132"/>
                <a:gd name="T5" fmla="*/ 0 h 117"/>
                <a:gd name="T6" fmla="*/ 0 w 132"/>
                <a:gd name="T7" fmla="*/ 0 h 117"/>
                <a:gd name="T8" fmla="*/ 0 w 132"/>
                <a:gd name="T9" fmla="*/ 0 h 117"/>
                <a:gd name="T10" fmla="*/ 0 w 132"/>
                <a:gd name="T11" fmla="*/ 0 h 117"/>
                <a:gd name="T12" fmla="*/ 0 w 132"/>
                <a:gd name="T13" fmla="*/ 0 h 117"/>
                <a:gd name="T14" fmla="*/ 0 w 132"/>
                <a:gd name="T15" fmla="*/ 0 h 117"/>
                <a:gd name="T16" fmla="*/ 0 w 132"/>
                <a:gd name="T17" fmla="*/ 0 h 117"/>
                <a:gd name="T18" fmla="*/ 0 w 132"/>
                <a:gd name="T19" fmla="*/ 0 h 117"/>
                <a:gd name="T20" fmla="*/ 0 w 132"/>
                <a:gd name="T21" fmla="*/ 0 h 117"/>
                <a:gd name="T22" fmla="*/ 0 w 132"/>
                <a:gd name="T23" fmla="*/ 0 h 117"/>
                <a:gd name="T24" fmla="*/ 0 w 132"/>
                <a:gd name="T25" fmla="*/ 0 h 117"/>
                <a:gd name="T26" fmla="*/ 0 w 132"/>
                <a:gd name="T27" fmla="*/ 0 h 117"/>
                <a:gd name="T28" fmla="*/ 0 w 132"/>
                <a:gd name="T29" fmla="*/ 0 h 117"/>
                <a:gd name="T30" fmla="*/ 0 w 132"/>
                <a:gd name="T31" fmla="*/ 0 h 117"/>
                <a:gd name="T32" fmla="*/ 0 w 132"/>
                <a:gd name="T33" fmla="*/ 0 h 117"/>
                <a:gd name="T34" fmla="*/ 0 w 132"/>
                <a:gd name="T35" fmla="*/ 0 h 117"/>
                <a:gd name="T36" fmla="*/ 0 w 132"/>
                <a:gd name="T37" fmla="*/ 0 h 117"/>
                <a:gd name="T38" fmla="*/ 0 w 132"/>
                <a:gd name="T39" fmla="*/ 0 h 117"/>
                <a:gd name="T40" fmla="*/ 0 w 132"/>
                <a:gd name="T41" fmla="*/ 0 h 117"/>
                <a:gd name="T42" fmla="*/ 0 w 132"/>
                <a:gd name="T43" fmla="*/ 0 h 117"/>
                <a:gd name="T44" fmla="*/ 0 w 132"/>
                <a:gd name="T45" fmla="*/ 0 h 117"/>
                <a:gd name="T46" fmla="*/ 0 w 132"/>
                <a:gd name="T47" fmla="*/ 0 h 117"/>
                <a:gd name="T48" fmla="*/ 0 w 132"/>
                <a:gd name="T49" fmla="*/ 0 h 117"/>
                <a:gd name="T50" fmla="*/ 0 w 132"/>
                <a:gd name="T51" fmla="*/ 0 h 117"/>
                <a:gd name="T52" fmla="*/ 0 w 132"/>
                <a:gd name="T53" fmla="*/ 0 h 117"/>
                <a:gd name="T54" fmla="*/ 0 w 132"/>
                <a:gd name="T55" fmla="*/ 0 h 117"/>
                <a:gd name="T56" fmla="*/ 0 w 132"/>
                <a:gd name="T57" fmla="*/ 0 h 117"/>
                <a:gd name="T58" fmla="*/ 0 w 132"/>
                <a:gd name="T59" fmla="*/ 0 h 117"/>
                <a:gd name="T60" fmla="*/ 0 w 132"/>
                <a:gd name="T61" fmla="*/ 0 h 117"/>
                <a:gd name="T62" fmla="*/ 0 w 132"/>
                <a:gd name="T63" fmla="*/ 0 h 117"/>
                <a:gd name="T64" fmla="*/ 0 w 132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2" h="117">
                  <a:moveTo>
                    <a:pt x="32" y="29"/>
                  </a:moveTo>
                  <a:lnTo>
                    <a:pt x="32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3" y="22"/>
                  </a:lnTo>
                  <a:lnTo>
                    <a:pt x="37" y="18"/>
                  </a:lnTo>
                  <a:lnTo>
                    <a:pt x="45" y="16"/>
                  </a:lnTo>
                  <a:lnTo>
                    <a:pt x="42" y="7"/>
                  </a:lnTo>
                  <a:lnTo>
                    <a:pt x="37" y="8"/>
                  </a:lnTo>
                  <a:lnTo>
                    <a:pt x="32" y="9"/>
                  </a:lnTo>
                  <a:lnTo>
                    <a:pt x="26" y="13"/>
                  </a:lnTo>
                  <a:lnTo>
                    <a:pt x="18" y="17"/>
                  </a:lnTo>
                  <a:lnTo>
                    <a:pt x="14" y="24"/>
                  </a:lnTo>
                  <a:lnTo>
                    <a:pt x="8" y="30"/>
                  </a:lnTo>
                  <a:lnTo>
                    <a:pt x="5" y="38"/>
                  </a:lnTo>
                  <a:lnTo>
                    <a:pt x="2" y="47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1" y="58"/>
                  </a:lnTo>
                  <a:lnTo>
                    <a:pt x="4" y="54"/>
                  </a:lnTo>
                  <a:lnTo>
                    <a:pt x="8" y="47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20" y="32"/>
                  </a:lnTo>
                  <a:lnTo>
                    <a:pt x="22" y="32"/>
                  </a:lnTo>
                  <a:lnTo>
                    <a:pt x="27" y="35"/>
                  </a:lnTo>
                  <a:lnTo>
                    <a:pt x="33" y="39"/>
                  </a:lnTo>
                  <a:lnTo>
                    <a:pt x="41" y="49"/>
                  </a:lnTo>
                  <a:lnTo>
                    <a:pt x="44" y="52"/>
                  </a:lnTo>
                  <a:lnTo>
                    <a:pt x="47" y="56"/>
                  </a:lnTo>
                  <a:lnTo>
                    <a:pt x="53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7"/>
                  </a:lnTo>
                  <a:lnTo>
                    <a:pt x="64" y="71"/>
                  </a:lnTo>
                  <a:lnTo>
                    <a:pt x="107" y="117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09" y="27"/>
                  </a:lnTo>
                  <a:lnTo>
                    <a:pt x="114" y="31"/>
                  </a:lnTo>
                  <a:lnTo>
                    <a:pt x="118" y="37"/>
                  </a:lnTo>
                  <a:lnTo>
                    <a:pt x="123" y="42"/>
                  </a:lnTo>
                  <a:lnTo>
                    <a:pt x="126" y="48"/>
                  </a:lnTo>
                  <a:lnTo>
                    <a:pt x="129" y="53"/>
                  </a:lnTo>
                  <a:lnTo>
                    <a:pt x="132" y="58"/>
                  </a:lnTo>
                  <a:lnTo>
                    <a:pt x="131" y="52"/>
                  </a:lnTo>
                  <a:lnTo>
                    <a:pt x="130" y="47"/>
                  </a:lnTo>
                  <a:lnTo>
                    <a:pt x="128" y="41"/>
                  </a:lnTo>
                  <a:lnTo>
                    <a:pt x="125" y="35"/>
                  </a:lnTo>
                  <a:lnTo>
                    <a:pt x="122" y="29"/>
                  </a:lnTo>
                  <a:lnTo>
                    <a:pt x="117" y="25"/>
                  </a:lnTo>
                  <a:lnTo>
                    <a:pt x="113" y="20"/>
                  </a:lnTo>
                  <a:lnTo>
                    <a:pt x="105" y="13"/>
                  </a:lnTo>
                  <a:lnTo>
                    <a:pt x="100" y="9"/>
                  </a:lnTo>
                  <a:lnTo>
                    <a:pt x="96" y="5"/>
                  </a:lnTo>
                  <a:lnTo>
                    <a:pt x="89" y="2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82" y="4"/>
                  </a:lnTo>
                  <a:lnTo>
                    <a:pt x="87" y="8"/>
                  </a:lnTo>
                  <a:lnTo>
                    <a:pt x="91" y="10"/>
                  </a:lnTo>
                  <a:lnTo>
                    <a:pt x="97" y="14"/>
                  </a:lnTo>
                  <a:lnTo>
                    <a:pt x="101" y="17"/>
                  </a:lnTo>
                  <a:lnTo>
                    <a:pt x="104" y="22"/>
                  </a:lnTo>
                  <a:lnTo>
                    <a:pt x="64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81" name="Freeform 46"/>
            <p:cNvSpPr>
              <a:spLocks/>
            </p:cNvSpPr>
            <p:nvPr/>
          </p:nvSpPr>
          <p:spPr bwMode="auto">
            <a:xfrm>
              <a:off x="3653" y="1015"/>
              <a:ext cx="44" cy="39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2" y="29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2" y="21"/>
                  </a:lnTo>
                  <a:lnTo>
                    <a:pt x="38" y="18"/>
                  </a:lnTo>
                  <a:lnTo>
                    <a:pt x="45" y="16"/>
                  </a:lnTo>
                  <a:lnTo>
                    <a:pt x="42" y="6"/>
                  </a:lnTo>
                  <a:lnTo>
                    <a:pt x="38" y="7"/>
                  </a:lnTo>
                  <a:lnTo>
                    <a:pt x="32" y="10"/>
                  </a:lnTo>
                  <a:lnTo>
                    <a:pt x="26" y="13"/>
                  </a:lnTo>
                  <a:lnTo>
                    <a:pt x="18" y="18"/>
                  </a:lnTo>
                  <a:lnTo>
                    <a:pt x="13" y="24"/>
                  </a:lnTo>
                  <a:lnTo>
                    <a:pt x="9" y="30"/>
                  </a:lnTo>
                  <a:lnTo>
                    <a:pt x="4" y="39"/>
                  </a:lnTo>
                  <a:lnTo>
                    <a:pt x="1" y="47"/>
                  </a:lnTo>
                  <a:lnTo>
                    <a:pt x="0" y="55"/>
                  </a:lnTo>
                  <a:lnTo>
                    <a:pt x="0" y="61"/>
                  </a:lnTo>
                  <a:lnTo>
                    <a:pt x="1" y="59"/>
                  </a:lnTo>
                  <a:lnTo>
                    <a:pt x="4" y="54"/>
                  </a:lnTo>
                  <a:lnTo>
                    <a:pt x="9" y="47"/>
                  </a:lnTo>
                  <a:lnTo>
                    <a:pt x="15" y="38"/>
                  </a:lnTo>
                  <a:lnTo>
                    <a:pt x="17" y="34"/>
                  </a:lnTo>
                  <a:lnTo>
                    <a:pt x="19" y="33"/>
                  </a:lnTo>
                  <a:lnTo>
                    <a:pt x="22" y="32"/>
                  </a:lnTo>
                  <a:lnTo>
                    <a:pt x="26" y="34"/>
                  </a:lnTo>
                  <a:lnTo>
                    <a:pt x="32" y="40"/>
                  </a:lnTo>
                  <a:lnTo>
                    <a:pt x="41" y="48"/>
                  </a:lnTo>
                  <a:lnTo>
                    <a:pt x="43" y="52"/>
                  </a:lnTo>
                  <a:lnTo>
                    <a:pt x="47" y="56"/>
                  </a:lnTo>
                  <a:lnTo>
                    <a:pt x="52" y="61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6"/>
                  </a:lnTo>
                  <a:lnTo>
                    <a:pt x="65" y="71"/>
                  </a:lnTo>
                  <a:lnTo>
                    <a:pt x="107" y="116"/>
                  </a:lnTo>
                  <a:lnTo>
                    <a:pt x="117" y="110"/>
                  </a:lnTo>
                  <a:lnTo>
                    <a:pt x="71" y="65"/>
                  </a:lnTo>
                  <a:lnTo>
                    <a:pt x="109" y="27"/>
                  </a:lnTo>
                  <a:lnTo>
                    <a:pt x="113" y="31"/>
                  </a:lnTo>
                  <a:lnTo>
                    <a:pt x="118" y="37"/>
                  </a:lnTo>
                  <a:lnTo>
                    <a:pt x="122" y="42"/>
                  </a:lnTo>
                  <a:lnTo>
                    <a:pt x="126" y="47"/>
                  </a:lnTo>
                  <a:lnTo>
                    <a:pt x="130" y="53"/>
                  </a:lnTo>
                  <a:lnTo>
                    <a:pt x="133" y="58"/>
                  </a:lnTo>
                  <a:lnTo>
                    <a:pt x="132" y="53"/>
                  </a:lnTo>
                  <a:lnTo>
                    <a:pt x="130" y="46"/>
                  </a:lnTo>
                  <a:lnTo>
                    <a:pt x="127" y="41"/>
                  </a:lnTo>
                  <a:lnTo>
                    <a:pt x="125" y="36"/>
                  </a:lnTo>
                  <a:lnTo>
                    <a:pt x="121" y="30"/>
                  </a:lnTo>
                  <a:lnTo>
                    <a:pt x="118" y="25"/>
                  </a:lnTo>
                  <a:lnTo>
                    <a:pt x="112" y="19"/>
                  </a:lnTo>
                  <a:lnTo>
                    <a:pt x="106" y="13"/>
                  </a:lnTo>
                  <a:lnTo>
                    <a:pt x="100" y="9"/>
                  </a:lnTo>
                  <a:lnTo>
                    <a:pt x="96" y="5"/>
                  </a:lnTo>
                  <a:lnTo>
                    <a:pt x="90" y="2"/>
                  </a:lnTo>
                  <a:lnTo>
                    <a:pt x="83" y="1"/>
                  </a:lnTo>
                  <a:lnTo>
                    <a:pt x="76" y="0"/>
                  </a:lnTo>
                  <a:lnTo>
                    <a:pt x="82" y="4"/>
                  </a:lnTo>
                  <a:lnTo>
                    <a:pt x="86" y="7"/>
                  </a:lnTo>
                  <a:lnTo>
                    <a:pt x="91" y="11"/>
                  </a:lnTo>
                  <a:lnTo>
                    <a:pt x="96" y="14"/>
                  </a:lnTo>
                  <a:lnTo>
                    <a:pt x="100" y="18"/>
                  </a:lnTo>
                  <a:lnTo>
                    <a:pt x="105" y="21"/>
                  </a:lnTo>
                  <a:lnTo>
                    <a:pt x="65" y="61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82" name="Freeform 47"/>
            <p:cNvSpPr>
              <a:spLocks/>
            </p:cNvSpPr>
            <p:nvPr/>
          </p:nvSpPr>
          <p:spPr bwMode="auto">
            <a:xfrm>
              <a:off x="3653" y="1015"/>
              <a:ext cx="44" cy="39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2" y="29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2" y="21"/>
                  </a:lnTo>
                  <a:lnTo>
                    <a:pt x="38" y="18"/>
                  </a:lnTo>
                  <a:lnTo>
                    <a:pt x="45" y="16"/>
                  </a:lnTo>
                  <a:lnTo>
                    <a:pt x="42" y="6"/>
                  </a:lnTo>
                  <a:lnTo>
                    <a:pt x="38" y="7"/>
                  </a:lnTo>
                  <a:lnTo>
                    <a:pt x="32" y="10"/>
                  </a:lnTo>
                  <a:lnTo>
                    <a:pt x="26" y="13"/>
                  </a:lnTo>
                  <a:lnTo>
                    <a:pt x="18" y="18"/>
                  </a:lnTo>
                  <a:lnTo>
                    <a:pt x="13" y="24"/>
                  </a:lnTo>
                  <a:lnTo>
                    <a:pt x="9" y="30"/>
                  </a:lnTo>
                  <a:lnTo>
                    <a:pt x="4" y="39"/>
                  </a:lnTo>
                  <a:lnTo>
                    <a:pt x="1" y="47"/>
                  </a:lnTo>
                  <a:lnTo>
                    <a:pt x="0" y="55"/>
                  </a:lnTo>
                  <a:lnTo>
                    <a:pt x="0" y="61"/>
                  </a:lnTo>
                  <a:lnTo>
                    <a:pt x="1" y="59"/>
                  </a:lnTo>
                  <a:lnTo>
                    <a:pt x="4" y="54"/>
                  </a:lnTo>
                  <a:lnTo>
                    <a:pt x="9" y="47"/>
                  </a:lnTo>
                  <a:lnTo>
                    <a:pt x="15" y="38"/>
                  </a:lnTo>
                  <a:lnTo>
                    <a:pt x="17" y="34"/>
                  </a:lnTo>
                  <a:lnTo>
                    <a:pt x="19" y="33"/>
                  </a:lnTo>
                  <a:lnTo>
                    <a:pt x="22" y="32"/>
                  </a:lnTo>
                  <a:lnTo>
                    <a:pt x="26" y="34"/>
                  </a:lnTo>
                  <a:lnTo>
                    <a:pt x="32" y="40"/>
                  </a:lnTo>
                  <a:lnTo>
                    <a:pt x="41" y="48"/>
                  </a:lnTo>
                  <a:lnTo>
                    <a:pt x="43" y="52"/>
                  </a:lnTo>
                  <a:lnTo>
                    <a:pt x="47" y="56"/>
                  </a:lnTo>
                  <a:lnTo>
                    <a:pt x="52" y="61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6"/>
                  </a:lnTo>
                  <a:lnTo>
                    <a:pt x="65" y="71"/>
                  </a:lnTo>
                  <a:lnTo>
                    <a:pt x="107" y="116"/>
                  </a:lnTo>
                  <a:lnTo>
                    <a:pt x="117" y="110"/>
                  </a:lnTo>
                  <a:lnTo>
                    <a:pt x="71" y="65"/>
                  </a:lnTo>
                  <a:lnTo>
                    <a:pt x="109" y="27"/>
                  </a:lnTo>
                  <a:lnTo>
                    <a:pt x="113" y="31"/>
                  </a:lnTo>
                  <a:lnTo>
                    <a:pt x="118" y="37"/>
                  </a:lnTo>
                  <a:lnTo>
                    <a:pt x="122" y="42"/>
                  </a:lnTo>
                  <a:lnTo>
                    <a:pt x="126" y="47"/>
                  </a:lnTo>
                  <a:lnTo>
                    <a:pt x="130" y="53"/>
                  </a:lnTo>
                  <a:lnTo>
                    <a:pt x="133" y="58"/>
                  </a:lnTo>
                  <a:lnTo>
                    <a:pt x="132" y="53"/>
                  </a:lnTo>
                  <a:lnTo>
                    <a:pt x="130" y="46"/>
                  </a:lnTo>
                  <a:lnTo>
                    <a:pt x="127" y="41"/>
                  </a:lnTo>
                  <a:lnTo>
                    <a:pt x="125" y="36"/>
                  </a:lnTo>
                  <a:lnTo>
                    <a:pt x="121" y="30"/>
                  </a:lnTo>
                  <a:lnTo>
                    <a:pt x="118" y="25"/>
                  </a:lnTo>
                  <a:lnTo>
                    <a:pt x="112" y="19"/>
                  </a:lnTo>
                  <a:lnTo>
                    <a:pt x="106" y="13"/>
                  </a:lnTo>
                  <a:lnTo>
                    <a:pt x="100" y="9"/>
                  </a:lnTo>
                  <a:lnTo>
                    <a:pt x="96" y="5"/>
                  </a:lnTo>
                  <a:lnTo>
                    <a:pt x="90" y="2"/>
                  </a:lnTo>
                  <a:lnTo>
                    <a:pt x="83" y="1"/>
                  </a:lnTo>
                  <a:lnTo>
                    <a:pt x="76" y="0"/>
                  </a:lnTo>
                  <a:lnTo>
                    <a:pt x="82" y="4"/>
                  </a:lnTo>
                  <a:lnTo>
                    <a:pt x="86" y="7"/>
                  </a:lnTo>
                  <a:lnTo>
                    <a:pt x="91" y="11"/>
                  </a:lnTo>
                  <a:lnTo>
                    <a:pt x="96" y="14"/>
                  </a:lnTo>
                  <a:lnTo>
                    <a:pt x="100" y="18"/>
                  </a:lnTo>
                  <a:lnTo>
                    <a:pt x="105" y="21"/>
                  </a:lnTo>
                  <a:lnTo>
                    <a:pt x="65" y="61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83" name="Freeform 48"/>
            <p:cNvSpPr>
              <a:spLocks/>
            </p:cNvSpPr>
            <p:nvPr/>
          </p:nvSpPr>
          <p:spPr bwMode="auto">
            <a:xfrm>
              <a:off x="4422" y="1231"/>
              <a:ext cx="44" cy="39"/>
            </a:xfrm>
            <a:custGeom>
              <a:avLst/>
              <a:gdLst>
                <a:gd name="T0" fmla="*/ 0 w 132"/>
                <a:gd name="T1" fmla="*/ 0 h 116"/>
                <a:gd name="T2" fmla="*/ 0 w 132"/>
                <a:gd name="T3" fmla="*/ 0 h 116"/>
                <a:gd name="T4" fmla="*/ 0 w 132"/>
                <a:gd name="T5" fmla="*/ 0 h 116"/>
                <a:gd name="T6" fmla="*/ 0 w 132"/>
                <a:gd name="T7" fmla="*/ 0 h 116"/>
                <a:gd name="T8" fmla="*/ 0 w 132"/>
                <a:gd name="T9" fmla="*/ 0 h 116"/>
                <a:gd name="T10" fmla="*/ 0 w 132"/>
                <a:gd name="T11" fmla="*/ 0 h 116"/>
                <a:gd name="T12" fmla="*/ 0 w 132"/>
                <a:gd name="T13" fmla="*/ 0 h 116"/>
                <a:gd name="T14" fmla="*/ 0 w 132"/>
                <a:gd name="T15" fmla="*/ 0 h 116"/>
                <a:gd name="T16" fmla="*/ 0 w 132"/>
                <a:gd name="T17" fmla="*/ 0 h 116"/>
                <a:gd name="T18" fmla="*/ 0 w 132"/>
                <a:gd name="T19" fmla="*/ 0 h 116"/>
                <a:gd name="T20" fmla="*/ 0 w 132"/>
                <a:gd name="T21" fmla="*/ 0 h 116"/>
                <a:gd name="T22" fmla="*/ 0 w 132"/>
                <a:gd name="T23" fmla="*/ 0 h 116"/>
                <a:gd name="T24" fmla="*/ 0 w 132"/>
                <a:gd name="T25" fmla="*/ 0 h 116"/>
                <a:gd name="T26" fmla="*/ 0 w 132"/>
                <a:gd name="T27" fmla="*/ 0 h 116"/>
                <a:gd name="T28" fmla="*/ 0 w 132"/>
                <a:gd name="T29" fmla="*/ 0 h 116"/>
                <a:gd name="T30" fmla="*/ 0 w 132"/>
                <a:gd name="T31" fmla="*/ 0 h 116"/>
                <a:gd name="T32" fmla="*/ 0 w 132"/>
                <a:gd name="T33" fmla="*/ 0 h 116"/>
                <a:gd name="T34" fmla="*/ 0 w 132"/>
                <a:gd name="T35" fmla="*/ 0 h 116"/>
                <a:gd name="T36" fmla="*/ 0 w 132"/>
                <a:gd name="T37" fmla="*/ 0 h 116"/>
                <a:gd name="T38" fmla="*/ 0 w 132"/>
                <a:gd name="T39" fmla="*/ 0 h 116"/>
                <a:gd name="T40" fmla="*/ 0 w 132"/>
                <a:gd name="T41" fmla="*/ 0 h 116"/>
                <a:gd name="T42" fmla="*/ 0 w 132"/>
                <a:gd name="T43" fmla="*/ 0 h 116"/>
                <a:gd name="T44" fmla="*/ 0 w 132"/>
                <a:gd name="T45" fmla="*/ 0 h 116"/>
                <a:gd name="T46" fmla="*/ 0 w 132"/>
                <a:gd name="T47" fmla="*/ 0 h 116"/>
                <a:gd name="T48" fmla="*/ 0 w 132"/>
                <a:gd name="T49" fmla="*/ 0 h 116"/>
                <a:gd name="T50" fmla="*/ 0 w 132"/>
                <a:gd name="T51" fmla="*/ 0 h 116"/>
                <a:gd name="T52" fmla="*/ 0 w 132"/>
                <a:gd name="T53" fmla="*/ 0 h 116"/>
                <a:gd name="T54" fmla="*/ 0 w 132"/>
                <a:gd name="T55" fmla="*/ 0 h 116"/>
                <a:gd name="T56" fmla="*/ 0 w 132"/>
                <a:gd name="T57" fmla="*/ 0 h 116"/>
                <a:gd name="T58" fmla="*/ 0 w 132"/>
                <a:gd name="T59" fmla="*/ 0 h 116"/>
                <a:gd name="T60" fmla="*/ 0 w 132"/>
                <a:gd name="T61" fmla="*/ 0 h 116"/>
                <a:gd name="T62" fmla="*/ 0 w 132"/>
                <a:gd name="T63" fmla="*/ 0 h 116"/>
                <a:gd name="T64" fmla="*/ 0 w 132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2" h="116">
                  <a:moveTo>
                    <a:pt x="32" y="29"/>
                  </a:moveTo>
                  <a:lnTo>
                    <a:pt x="32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3" y="21"/>
                  </a:lnTo>
                  <a:lnTo>
                    <a:pt x="37" y="18"/>
                  </a:lnTo>
                  <a:lnTo>
                    <a:pt x="45" y="17"/>
                  </a:lnTo>
                  <a:lnTo>
                    <a:pt x="42" y="6"/>
                  </a:lnTo>
                  <a:lnTo>
                    <a:pt x="37" y="7"/>
                  </a:lnTo>
                  <a:lnTo>
                    <a:pt x="32" y="9"/>
                  </a:lnTo>
                  <a:lnTo>
                    <a:pt x="25" y="13"/>
                  </a:lnTo>
                  <a:lnTo>
                    <a:pt x="18" y="18"/>
                  </a:lnTo>
                  <a:lnTo>
                    <a:pt x="13" y="24"/>
                  </a:lnTo>
                  <a:lnTo>
                    <a:pt x="8" y="30"/>
                  </a:lnTo>
                  <a:lnTo>
                    <a:pt x="5" y="39"/>
                  </a:lnTo>
                  <a:lnTo>
                    <a:pt x="2" y="47"/>
                  </a:lnTo>
                  <a:lnTo>
                    <a:pt x="0" y="55"/>
                  </a:lnTo>
                  <a:lnTo>
                    <a:pt x="0" y="61"/>
                  </a:lnTo>
                  <a:lnTo>
                    <a:pt x="1" y="59"/>
                  </a:lnTo>
                  <a:lnTo>
                    <a:pt x="4" y="54"/>
                  </a:lnTo>
                  <a:lnTo>
                    <a:pt x="8" y="47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19" y="33"/>
                  </a:lnTo>
                  <a:lnTo>
                    <a:pt x="21" y="32"/>
                  </a:lnTo>
                  <a:lnTo>
                    <a:pt x="27" y="34"/>
                  </a:lnTo>
                  <a:lnTo>
                    <a:pt x="32" y="40"/>
                  </a:lnTo>
                  <a:lnTo>
                    <a:pt x="41" y="48"/>
                  </a:lnTo>
                  <a:lnTo>
                    <a:pt x="44" y="52"/>
                  </a:lnTo>
                  <a:lnTo>
                    <a:pt x="47" y="56"/>
                  </a:lnTo>
                  <a:lnTo>
                    <a:pt x="51" y="61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6"/>
                  </a:lnTo>
                  <a:lnTo>
                    <a:pt x="64" y="72"/>
                  </a:lnTo>
                  <a:lnTo>
                    <a:pt x="106" y="116"/>
                  </a:lnTo>
                  <a:lnTo>
                    <a:pt x="116" y="110"/>
                  </a:lnTo>
                  <a:lnTo>
                    <a:pt x="71" y="66"/>
                  </a:lnTo>
                  <a:lnTo>
                    <a:pt x="109" y="27"/>
                  </a:lnTo>
                  <a:lnTo>
                    <a:pt x="114" y="32"/>
                  </a:lnTo>
                  <a:lnTo>
                    <a:pt x="118" y="36"/>
                  </a:lnTo>
                  <a:lnTo>
                    <a:pt x="122" y="42"/>
                  </a:lnTo>
                  <a:lnTo>
                    <a:pt x="126" y="47"/>
                  </a:lnTo>
                  <a:lnTo>
                    <a:pt x="129" y="53"/>
                  </a:lnTo>
                  <a:lnTo>
                    <a:pt x="132" y="58"/>
                  </a:lnTo>
                  <a:lnTo>
                    <a:pt x="131" y="53"/>
                  </a:lnTo>
                  <a:lnTo>
                    <a:pt x="130" y="46"/>
                  </a:lnTo>
                  <a:lnTo>
                    <a:pt x="128" y="41"/>
                  </a:lnTo>
                  <a:lnTo>
                    <a:pt x="125" y="35"/>
                  </a:lnTo>
                  <a:lnTo>
                    <a:pt x="122" y="30"/>
                  </a:lnTo>
                  <a:lnTo>
                    <a:pt x="117" y="25"/>
                  </a:lnTo>
                  <a:lnTo>
                    <a:pt x="112" y="19"/>
                  </a:lnTo>
                  <a:lnTo>
                    <a:pt x="105" y="13"/>
                  </a:lnTo>
                  <a:lnTo>
                    <a:pt x="100" y="8"/>
                  </a:lnTo>
                  <a:lnTo>
                    <a:pt x="96" y="5"/>
                  </a:lnTo>
                  <a:lnTo>
                    <a:pt x="89" y="2"/>
                  </a:lnTo>
                  <a:lnTo>
                    <a:pt x="83" y="1"/>
                  </a:lnTo>
                  <a:lnTo>
                    <a:pt x="75" y="0"/>
                  </a:lnTo>
                  <a:lnTo>
                    <a:pt x="82" y="4"/>
                  </a:lnTo>
                  <a:lnTo>
                    <a:pt x="87" y="7"/>
                  </a:lnTo>
                  <a:lnTo>
                    <a:pt x="91" y="11"/>
                  </a:lnTo>
                  <a:lnTo>
                    <a:pt x="97" y="14"/>
                  </a:lnTo>
                  <a:lnTo>
                    <a:pt x="101" y="18"/>
                  </a:lnTo>
                  <a:lnTo>
                    <a:pt x="104" y="21"/>
                  </a:lnTo>
                  <a:lnTo>
                    <a:pt x="64" y="61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84" name="Freeform 49"/>
            <p:cNvSpPr>
              <a:spLocks/>
            </p:cNvSpPr>
            <p:nvPr/>
          </p:nvSpPr>
          <p:spPr bwMode="auto">
            <a:xfrm>
              <a:off x="4422" y="1231"/>
              <a:ext cx="44" cy="39"/>
            </a:xfrm>
            <a:custGeom>
              <a:avLst/>
              <a:gdLst>
                <a:gd name="T0" fmla="*/ 0 w 132"/>
                <a:gd name="T1" fmla="*/ 0 h 116"/>
                <a:gd name="T2" fmla="*/ 0 w 132"/>
                <a:gd name="T3" fmla="*/ 0 h 116"/>
                <a:gd name="T4" fmla="*/ 0 w 132"/>
                <a:gd name="T5" fmla="*/ 0 h 116"/>
                <a:gd name="T6" fmla="*/ 0 w 132"/>
                <a:gd name="T7" fmla="*/ 0 h 116"/>
                <a:gd name="T8" fmla="*/ 0 w 132"/>
                <a:gd name="T9" fmla="*/ 0 h 116"/>
                <a:gd name="T10" fmla="*/ 0 w 132"/>
                <a:gd name="T11" fmla="*/ 0 h 116"/>
                <a:gd name="T12" fmla="*/ 0 w 132"/>
                <a:gd name="T13" fmla="*/ 0 h 116"/>
                <a:gd name="T14" fmla="*/ 0 w 132"/>
                <a:gd name="T15" fmla="*/ 0 h 116"/>
                <a:gd name="T16" fmla="*/ 0 w 132"/>
                <a:gd name="T17" fmla="*/ 0 h 116"/>
                <a:gd name="T18" fmla="*/ 0 w 132"/>
                <a:gd name="T19" fmla="*/ 0 h 116"/>
                <a:gd name="T20" fmla="*/ 0 w 132"/>
                <a:gd name="T21" fmla="*/ 0 h 116"/>
                <a:gd name="T22" fmla="*/ 0 w 132"/>
                <a:gd name="T23" fmla="*/ 0 h 116"/>
                <a:gd name="T24" fmla="*/ 0 w 132"/>
                <a:gd name="T25" fmla="*/ 0 h 116"/>
                <a:gd name="T26" fmla="*/ 0 w 132"/>
                <a:gd name="T27" fmla="*/ 0 h 116"/>
                <a:gd name="T28" fmla="*/ 0 w 132"/>
                <a:gd name="T29" fmla="*/ 0 h 116"/>
                <a:gd name="T30" fmla="*/ 0 w 132"/>
                <a:gd name="T31" fmla="*/ 0 h 116"/>
                <a:gd name="T32" fmla="*/ 0 w 132"/>
                <a:gd name="T33" fmla="*/ 0 h 116"/>
                <a:gd name="T34" fmla="*/ 0 w 132"/>
                <a:gd name="T35" fmla="*/ 0 h 116"/>
                <a:gd name="T36" fmla="*/ 0 w 132"/>
                <a:gd name="T37" fmla="*/ 0 h 116"/>
                <a:gd name="T38" fmla="*/ 0 w 132"/>
                <a:gd name="T39" fmla="*/ 0 h 116"/>
                <a:gd name="T40" fmla="*/ 0 w 132"/>
                <a:gd name="T41" fmla="*/ 0 h 116"/>
                <a:gd name="T42" fmla="*/ 0 w 132"/>
                <a:gd name="T43" fmla="*/ 0 h 116"/>
                <a:gd name="T44" fmla="*/ 0 w 132"/>
                <a:gd name="T45" fmla="*/ 0 h 116"/>
                <a:gd name="T46" fmla="*/ 0 w 132"/>
                <a:gd name="T47" fmla="*/ 0 h 116"/>
                <a:gd name="T48" fmla="*/ 0 w 132"/>
                <a:gd name="T49" fmla="*/ 0 h 116"/>
                <a:gd name="T50" fmla="*/ 0 w 132"/>
                <a:gd name="T51" fmla="*/ 0 h 116"/>
                <a:gd name="T52" fmla="*/ 0 w 132"/>
                <a:gd name="T53" fmla="*/ 0 h 116"/>
                <a:gd name="T54" fmla="*/ 0 w 132"/>
                <a:gd name="T55" fmla="*/ 0 h 116"/>
                <a:gd name="T56" fmla="*/ 0 w 132"/>
                <a:gd name="T57" fmla="*/ 0 h 116"/>
                <a:gd name="T58" fmla="*/ 0 w 132"/>
                <a:gd name="T59" fmla="*/ 0 h 116"/>
                <a:gd name="T60" fmla="*/ 0 w 132"/>
                <a:gd name="T61" fmla="*/ 0 h 116"/>
                <a:gd name="T62" fmla="*/ 0 w 132"/>
                <a:gd name="T63" fmla="*/ 0 h 116"/>
                <a:gd name="T64" fmla="*/ 0 w 132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2" h="116">
                  <a:moveTo>
                    <a:pt x="32" y="29"/>
                  </a:moveTo>
                  <a:lnTo>
                    <a:pt x="32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3" y="21"/>
                  </a:lnTo>
                  <a:lnTo>
                    <a:pt x="37" y="18"/>
                  </a:lnTo>
                  <a:lnTo>
                    <a:pt x="45" y="17"/>
                  </a:lnTo>
                  <a:lnTo>
                    <a:pt x="42" y="6"/>
                  </a:lnTo>
                  <a:lnTo>
                    <a:pt x="37" y="7"/>
                  </a:lnTo>
                  <a:lnTo>
                    <a:pt x="32" y="9"/>
                  </a:lnTo>
                  <a:lnTo>
                    <a:pt x="25" y="13"/>
                  </a:lnTo>
                  <a:lnTo>
                    <a:pt x="18" y="18"/>
                  </a:lnTo>
                  <a:lnTo>
                    <a:pt x="13" y="24"/>
                  </a:lnTo>
                  <a:lnTo>
                    <a:pt x="8" y="30"/>
                  </a:lnTo>
                  <a:lnTo>
                    <a:pt x="5" y="39"/>
                  </a:lnTo>
                  <a:lnTo>
                    <a:pt x="2" y="47"/>
                  </a:lnTo>
                  <a:lnTo>
                    <a:pt x="0" y="55"/>
                  </a:lnTo>
                  <a:lnTo>
                    <a:pt x="0" y="61"/>
                  </a:lnTo>
                  <a:lnTo>
                    <a:pt x="1" y="59"/>
                  </a:lnTo>
                  <a:lnTo>
                    <a:pt x="4" y="54"/>
                  </a:lnTo>
                  <a:lnTo>
                    <a:pt x="8" y="47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19" y="33"/>
                  </a:lnTo>
                  <a:lnTo>
                    <a:pt x="21" y="32"/>
                  </a:lnTo>
                  <a:lnTo>
                    <a:pt x="27" y="34"/>
                  </a:lnTo>
                  <a:lnTo>
                    <a:pt x="32" y="40"/>
                  </a:lnTo>
                  <a:lnTo>
                    <a:pt x="41" y="48"/>
                  </a:lnTo>
                  <a:lnTo>
                    <a:pt x="44" y="52"/>
                  </a:lnTo>
                  <a:lnTo>
                    <a:pt x="47" y="56"/>
                  </a:lnTo>
                  <a:lnTo>
                    <a:pt x="51" y="61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6"/>
                  </a:lnTo>
                  <a:lnTo>
                    <a:pt x="64" y="72"/>
                  </a:lnTo>
                  <a:lnTo>
                    <a:pt x="106" y="116"/>
                  </a:lnTo>
                  <a:lnTo>
                    <a:pt x="116" y="110"/>
                  </a:lnTo>
                  <a:lnTo>
                    <a:pt x="71" y="66"/>
                  </a:lnTo>
                  <a:lnTo>
                    <a:pt x="109" y="27"/>
                  </a:lnTo>
                  <a:lnTo>
                    <a:pt x="114" y="32"/>
                  </a:lnTo>
                  <a:lnTo>
                    <a:pt x="118" y="36"/>
                  </a:lnTo>
                  <a:lnTo>
                    <a:pt x="122" y="42"/>
                  </a:lnTo>
                  <a:lnTo>
                    <a:pt x="126" y="47"/>
                  </a:lnTo>
                  <a:lnTo>
                    <a:pt x="129" y="53"/>
                  </a:lnTo>
                  <a:lnTo>
                    <a:pt x="132" y="58"/>
                  </a:lnTo>
                  <a:lnTo>
                    <a:pt x="131" y="53"/>
                  </a:lnTo>
                  <a:lnTo>
                    <a:pt x="130" y="46"/>
                  </a:lnTo>
                  <a:lnTo>
                    <a:pt x="128" y="41"/>
                  </a:lnTo>
                  <a:lnTo>
                    <a:pt x="125" y="35"/>
                  </a:lnTo>
                  <a:lnTo>
                    <a:pt x="122" y="30"/>
                  </a:lnTo>
                  <a:lnTo>
                    <a:pt x="117" y="25"/>
                  </a:lnTo>
                  <a:lnTo>
                    <a:pt x="112" y="19"/>
                  </a:lnTo>
                  <a:lnTo>
                    <a:pt x="105" y="13"/>
                  </a:lnTo>
                  <a:lnTo>
                    <a:pt x="100" y="8"/>
                  </a:lnTo>
                  <a:lnTo>
                    <a:pt x="96" y="5"/>
                  </a:lnTo>
                  <a:lnTo>
                    <a:pt x="89" y="2"/>
                  </a:lnTo>
                  <a:lnTo>
                    <a:pt x="83" y="1"/>
                  </a:lnTo>
                  <a:lnTo>
                    <a:pt x="75" y="0"/>
                  </a:lnTo>
                  <a:lnTo>
                    <a:pt x="82" y="4"/>
                  </a:lnTo>
                  <a:lnTo>
                    <a:pt x="87" y="7"/>
                  </a:lnTo>
                  <a:lnTo>
                    <a:pt x="91" y="11"/>
                  </a:lnTo>
                  <a:lnTo>
                    <a:pt x="97" y="14"/>
                  </a:lnTo>
                  <a:lnTo>
                    <a:pt x="101" y="18"/>
                  </a:lnTo>
                  <a:lnTo>
                    <a:pt x="104" y="21"/>
                  </a:lnTo>
                  <a:lnTo>
                    <a:pt x="64" y="61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85" name="Freeform 50"/>
            <p:cNvSpPr>
              <a:spLocks/>
            </p:cNvSpPr>
            <p:nvPr/>
          </p:nvSpPr>
          <p:spPr bwMode="auto">
            <a:xfrm>
              <a:off x="4234" y="1174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3" y="21"/>
                  </a:lnTo>
                  <a:lnTo>
                    <a:pt x="38" y="17"/>
                  </a:lnTo>
                  <a:lnTo>
                    <a:pt x="45" y="16"/>
                  </a:lnTo>
                  <a:lnTo>
                    <a:pt x="42" y="6"/>
                  </a:lnTo>
                  <a:lnTo>
                    <a:pt x="38" y="6"/>
                  </a:lnTo>
                  <a:lnTo>
                    <a:pt x="33" y="9"/>
                  </a:lnTo>
                  <a:lnTo>
                    <a:pt x="26" y="12"/>
                  </a:lnTo>
                  <a:lnTo>
                    <a:pt x="18" y="17"/>
                  </a:lnTo>
                  <a:lnTo>
                    <a:pt x="14" y="23"/>
                  </a:lnTo>
                  <a:lnTo>
                    <a:pt x="9" y="29"/>
                  </a:lnTo>
                  <a:lnTo>
                    <a:pt x="5" y="38"/>
                  </a:lnTo>
                  <a:lnTo>
                    <a:pt x="2" y="46"/>
                  </a:lnTo>
                  <a:lnTo>
                    <a:pt x="1" y="54"/>
                  </a:lnTo>
                  <a:lnTo>
                    <a:pt x="0" y="62"/>
                  </a:lnTo>
                  <a:lnTo>
                    <a:pt x="2" y="58"/>
                  </a:lnTo>
                  <a:lnTo>
                    <a:pt x="5" y="54"/>
                  </a:lnTo>
                  <a:lnTo>
                    <a:pt x="9" y="46"/>
                  </a:lnTo>
                  <a:lnTo>
                    <a:pt x="15" y="38"/>
                  </a:lnTo>
                  <a:lnTo>
                    <a:pt x="18" y="35"/>
                  </a:lnTo>
                  <a:lnTo>
                    <a:pt x="20" y="32"/>
                  </a:lnTo>
                  <a:lnTo>
                    <a:pt x="22" y="32"/>
                  </a:lnTo>
                  <a:lnTo>
                    <a:pt x="27" y="33"/>
                  </a:lnTo>
                  <a:lnTo>
                    <a:pt x="33" y="39"/>
                  </a:lnTo>
                  <a:lnTo>
                    <a:pt x="42" y="48"/>
                  </a:lnTo>
                  <a:lnTo>
                    <a:pt x="44" y="51"/>
                  </a:lnTo>
                  <a:lnTo>
                    <a:pt x="48" y="55"/>
                  </a:lnTo>
                  <a:lnTo>
                    <a:pt x="53" y="60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7"/>
                  </a:lnTo>
                  <a:lnTo>
                    <a:pt x="65" y="71"/>
                  </a:lnTo>
                  <a:lnTo>
                    <a:pt x="107" y="117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10" y="26"/>
                  </a:lnTo>
                  <a:lnTo>
                    <a:pt x="114" y="31"/>
                  </a:lnTo>
                  <a:lnTo>
                    <a:pt x="119" y="37"/>
                  </a:lnTo>
                  <a:lnTo>
                    <a:pt x="123" y="41"/>
                  </a:lnTo>
                  <a:lnTo>
                    <a:pt x="126" y="46"/>
                  </a:lnTo>
                  <a:lnTo>
                    <a:pt x="130" y="52"/>
                  </a:lnTo>
                  <a:lnTo>
                    <a:pt x="133" y="58"/>
                  </a:lnTo>
                  <a:lnTo>
                    <a:pt x="133" y="52"/>
                  </a:lnTo>
                  <a:lnTo>
                    <a:pt x="130" y="46"/>
                  </a:lnTo>
                  <a:lnTo>
                    <a:pt x="128" y="40"/>
                  </a:lnTo>
                  <a:lnTo>
                    <a:pt x="126" y="35"/>
                  </a:lnTo>
                  <a:lnTo>
                    <a:pt x="122" y="29"/>
                  </a:lnTo>
                  <a:lnTo>
                    <a:pt x="117" y="24"/>
                  </a:lnTo>
                  <a:lnTo>
                    <a:pt x="113" y="19"/>
                  </a:lnTo>
                  <a:lnTo>
                    <a:pt x="107" y="13"/>
                  </a:lnTo>
                  <a:lnTo>
                    <a:pt x="101" y="8"/>
                  </a:lnTo>
                  <a:lnTo>
                    <a:pt x="97" y="5"/>
                  </a:lnTo>
                  <a:lnTo>
                    <a:pt x="90" y="2"/>
                  </a:lnTo>
                  <a:lnTo>
                    <a:pt x="83" y="0"/>
                  </a:lnTo>
                  <a:lnTo>
                    <a:pt x="76" y="0"/>
                  </a:lnTo>
                  <a:lnTo>
                    <a:pt x="82" y="3"/>
                  </a:lnTo>
                  <a:lnTo>
                    <a:pt x="87" y="6"/>
                  </a:lnTo>
                  <a:lnTo>
                    <a:pt x="92" y="10"/>
                  </a:lnTo>
                  <a:lnTo>
                    <a:pt x="97" y="13"/>
                  </a:lnTo>
                  <a:lnTo>
                    <a:pt x="101" y="17"/>
                  </a:lnTo>
                  <a:lnTo>
                    <a:pt x="106" y="21"/>
                  </a:lnTo>
                  <a:lnTo>
                    <a:pt x="65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86" name="Freeform 51"/>
            <p:cNvSpPr>
              <a:spLocks/>
            </p:cNvSpPr>
            <p:nvPr/>
          </p:nvSpPr>
          <p:spPr bwMode="auto">
            <a:xfrm>
              <a:off x="4234" y="1174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3" y="21"/>
                  </a:lnTo>
                  <a:lnTo>
                    <a:pt x="38" y="17"/>
                  </a:lnTo>
                  <a:lnTo>
                    <a:pt x="45" y="16"/>
                  </a:lnTo>
                  <a:lnTo>
                    <a:pt x="42" y="6"/>
                  </a:lnTo>
                  <a:lnTo>
                    <a:pt x="38" y="6"/>
                  </a:lnTo>
                  <a:lnTo>
                    <a:pt x="33" y="9"/>
                  </a:lnTo>
                  <a:lnTo>
                    <a:pt x="26" y="12"/>
                  </a:lnTo>
                  <a:lnTo>
                    <a:pt x="18" y="17"/>
                  </a:lnTo>
                  <a:lnTo>
                    <a:pt x="14" y="23"/>
                  </a:lnTo>
                  <a:lnTo>
                    <a:pt x="9" y="29"/>
                  </a:lnTo>
                  <a:lnTo>
                    <a:pt x="5" y="38"/>
                  </a:lnTo>
                  <a:lnTo>
                    <a:pt x="2" y="46"/>
                  </a:lnTo>
                  <a:lnTo>
                    <a:pt x="1" y="54"/>
                  </a:lnTo>
                  <a:lnTo>
                    <a:pt x="0" y="62"/>
                  </a:lnTo>
                  <a:lnTo>
                    <a:pt x="2" y="58"/>
                  </a:lnTo>
                  <a:lnTo>
                    <a:pt x="5" y="54"/>
                  </a:lnTo>
                  <a:lnTo>
                    <a:pt x="9" y="46"/>
                  </a:lnTo>
                  <a:lnTo>
                    <a:pt x="15" y="38"/>
                  </a:lnTo>
                  <a:lnTo>
                    <a:pt x="18" y="35"/>
                  </a:lnTo>
                  <a:lnTo>
                    <a:pt x="20" y="32"/>
                  </a:lnTo>
                  <a:lnTo>
                    <a:pt x="22" y="32"/>
                  </a:lnTo>
                  <a:lnTo>
                    <a:pt x="27" y="33"/>
                  </a:lnTo>
                  <a:lnTo>
                    <a:pt x="33" y="39"/>
                  </a:lnTo>
                  <a:lnTo>
                    <a:pt x="42" y="48"/>
                  </a:lnTo>
                  <a:lnTo>
                    <a:pt x="44" y="51"/>
                  </a:lnTo>
                  <a:lnTo>
                    <a:pt x="48" y="55"/>
                  </a:lnTo>
                  <a:lnTo>
                    <a:pt x="53" y="60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7"/>
                  </a:lnTo>
                  <a:lnTo>
                    <a:pt x="65" y="71"/>
                  </a:lnTo>
                  <a:lnTo>
                    <a:pt x="107" y="117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10" y="26"/>
                  </a:lnTo>
                  <a:lnTo>
                    <a:pt x="114" y="31"/>
                  </a:lnTo>
                  <a:lnTo>
                    <a:pt x="119" y="37"/>
                  </a:lnTo>
                  <a:lnTo>
                    <a:pt x="123" y="41"/>
                  </a:lnTo>
                  <a:lnTo>
                    <a:pt x="126" y="46"/>
                  </a:lnTo>
                  <a:lnTo>
                    <a:pt x="130" y="52"/>
                  </a:lnTo>
                  <a:lnTo>
                    <a:pt x="133" y="58"/>
                  </a:lnTo>
                  <a:lnTo>
                    <a:pt x="133" y="52"/>
                  </a:lnTo>
                  <a:lnTo>
                    <a:pt x="130" y="46"/>
                  </a:lnTo>
                  <a:lnTo>
                    <a:pt x="128" y="40"/>
                  </a:lnTo>
                  <a:lnTo>
                    <a:pt x="126" y="35"/>
                  </a:lnTo>
                  <a:lnTo>
                    <a:pt x="122" y="29"/>
                  </a:lnTo>
                  <a:lnTo>
                    <a:pt x="117" y="24"/>
                  </a:lnTo>
                  <a:lnTo>
                    <a:pt x="113" y="19"/>
                  </a:lnTo>
                  <a:lnTo>
                    <a:pt x="107" y="13"/>
                  </a:lnTo>
                  <a:lnTo>
                    <a:pt x="101" y="8"/>
                  </a:lnTo>
                  <a:lnTo>
                    <a:pt x="97" y="5"/>
                  </a:lnTo>
                  <a:lnTo>
                    <a:pt x="90" y="2"/>
                  </a:lnTo>
                  <a:lnTo>
                    <a:pt x="83" y="0"/>
                  </a:lnTo>
                  <a:lnTo>
                    <a:pt x="76" y="0"/>
                  </a:lnTo>
                  <a:lnTo>
                    <a:pt x="82" y="3"/>
                  </a:lnTo>
                  <a:lnTo>
                    <a:pt x="87" y="6"/>
                  </a:lnTo>
                  <a:lnTo>
                    <a:pt x="92" y="10"/>
                  </a:lnTo>
                  <a:lnTo>
                    <a:pt x="97" y="13"/>
                  </a:lnTo>
                  <a:lnTo>
                    <a:pt x="101" y="17"/>
                  </a:lnTo>
                  <a:lnTo>
                    <a:pt x="106" y="21"/>
                  </a:lnTo>
                  <a:lnTo>
                    <a:pt x="65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87" name="Freeform 52"/>
            <p:cNvSpPr>
              <a:spLocks/>
            </p:cNvSpPr>
            <p:nvPr/>
          </p:nvSpPr>
          <p:spPr bwMode="auto">
            <a:xfrm>
              <a:off x="4215" y="1244"/>
              <a:ext cx="45" cy="39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2" y="29"/>
                  </a:moveTo>
                  <a:lnTo>
                    <a:pt x="32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3" y="21"/>
                  </a:lnTo>
                  <a:lnTo>
                    <a:pt x="37" y="18"/>
                  </a:lnTo>
                  <a:lnTo>
                    <a:pt x="45" y="17"/>
                  </a:lnTo>
                  <a:lnTo>
                    <a:pt x="42" y="6"/>
                  </a:lnTo>
                  <a:lnTo>
                    <a:pt x="37" y="7"/>
                  </a:lnTo>
                  <a:lnTo>
                    <a:pt x="32" y="9"/>
                  </a:lnTo>
                  <a:lnTo>
                    <a:pt x="26" y="13"/>
                  </a:lnTo>
                  <a:lnTo>
                    <a:pt x="18" y="18"/>
                  </a:lnTo>
                  <a:lnTo>
                    <a:pt x="13" y="23"/>
                  </a:lnTo>
                  <a:lnTo>
                    <a:pt x="8" y="30"/>
                  </a:lnTo>
                  <a:lnTo>
                    <a:pt x="5" y="39"/>
                  </a:lnTo>
                  <a:lnTo>
                    <a:pt x="2" y="47"/>
                  </a:lnTo>
                  <a:lnTo>
                    <a:pt x="0" y="55"/>
                  </a:lnTo>
                  <a:lnTo>
                    <a:pt x="0" y="61"/>
                  </a:lnTo>
                  <a:lnTo>
                    <a:pt x="1" y="59"/>
                  </a:lnTo>
                  <a:lnTo>
                    <a:pt x="4" y="54"/>
                  </a:lnTo>
                  <a:lnTo>
                    <a:pt x="8" y="47"/>
                  </a:lnTo>
                  <a:lnTo>
                    <a:pt x="15" y="37"/>
                  </a:lnTo>
                  <a:lnTo>
                    <a:pt x="17" y="35"/>
                  </a:lnTo>
                  <a:lnTo>
                    <a:pt x="19" y="33"/>
                  </a:lnTo>
                  <a:lnTo>
                    <a:pt x="21" y="32"/>
                  </a:lnTo>
                  <a:lnTo>
                    <a:pt x="27" y="34"/>
                  </a:lnTo>
                  <a:lnTo>
                    <a:pt x="32" y="40"/>
                  </a:lnTo>
                  <a:lnTo>
                    <a:pt x="41" y="48"/>
                  </a:lnTo>
                  <a:lnTo>
                    <a:pt x="44" y="51"/>
                  </a:lnTo>
                  <a:lnTo>
                    <a:pt x="47" y="56"/>
                  </a:lnTo>
                  <a:lnTo>
                    <a:pt x="52" y="61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6"/>
                  </a:lnTo>
                  <a:lnTo>
                    <a:pt x="64" y="72"/>
                  </a:lnTo>
                  <a:lnTo>
                    <a:pt x="107" y="116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09" y="27"/>
                  </a:lnTo>
                  <a:lnTo>
                    <a:pt x="114" y="32"/>
                  </a:lnTo>
                  <a:lnTo>
                    <a:pt x="118" y="36"/>
                  </a:lnTo>
                  <a:lnTo>
                    <a:pt x="122" y="42"/>
                  </a:lnTo>
                  <a:lnTo>
                    <a:pt x="126" y="47"/>
                  </a:lnTo>
                  <a:lnTo>
                    <a:pt x="129" y="53"/>
                  </a:lnTo>
                  <a:lnTo>
                    <a:pt x="133" y="58"/>
                  </a:lnTo>
                  <a:lnTo>
                    <a:pt x="131" y="53"/>
                  </a:lnTo>
                  <a:lnTo>
                    <a:pt x="130" y="46"/>
                  </a:lnTo>
                  <a:lnTo>
                    <a:pt x="128" y="41"/>
                  </a:lnTo>
                  <a:lnTo>
                    <a:pt x="125" y="35"/>
                  </a:lnTo>
                  <a:lnTo>
                    <a:pt x="122" y="30"/>
                  </a:lnTo>
                  <a:lnTo>
                    <a:pt x="117" y="24"/>
                  </a:lnTo>
                  <a:lnTo>
                    <a:pt x="112" y="19"/>
                  </a:lnTo>
                  <a:lnTo>
                    <a:pt x="106" y="13"/>
                  </a:lnTo>
                  <a:lnTo>
                    <a:pt x="100" y="8"/>
                  </a:lnTo>
                  <a:lnTo>
                    <a:pt x="96" y="5"/>
                  </a:lnTo>
                  <a:lnTo>
                    <a:pt x="89" y="2"/>
                  </a:lnTo>
                  <a:lnTo>
                    <a:pt x="83" y="1"/>
                  </a:lnTo>
                  <a:lnTo>
                    <a:pt x="75" y="0"/>
                  </a:lnTo>
                  <a:lnTo>
                    <a:pt x="82" y="4"/>
                  </a:lnTo>
                  <a:lnTo>
                    <a:pt x="87" y="7"/>
                  </a:lnTo>
                  <a:lnTo>
                    <a:pt x="91" y="10"/>
                  </a:lnTo>
                  <a:lnTo>
                    <a:pt x="96" y="14"/>
                  </a:lnTo>
                  <a:lnTo>
                    <a:pt x="101" y="18"/>
                  </a:lnTo>
                  <a:lnTo>
                    <a:pt x="104" y="21"/>
                  </a:lnTo>
                  <a:lnTo>
                    <a:pt x="64" y="61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88" name="Freeform 53"/>
            <p:cNvSpPr>
              <a:spLocks/>
            </p:cNvSpPr>
            <p:nvPr/>
          </p:nvSpPr>
          <p:spPr bwMode="auto">
            <a:xfrm>
              <a:off x="4215" y="1244"/>
              <a:ext cx="45" cy="39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2" y="29"/>
                  </a:moveTo>
                  <a:lnTo>
                    <a:pt x="32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3" y="21"/>
                  </a:lnTo>
                  <a:lnTo>
                    <a:pt x="37" y="18"/>
                  </a:lnTo>
                  <a:lnTo>
                    <a:pt x="45" y="17"/>
                  </a:lnTo>
                  <a:lnTo>
                    <a:pt x="42" y="6"/>
                  </a:lnTo>
                  <a:lnTo>
                    <a:pt x="37" y="7"/>
                  </a:lnTo>
                  <a:lnTo>
                    <a:pt x="32" y="9"/>
                  </a:lnTo>
                  <a:lnTo>
                    <a:pt x="26" y="13"/>
                  </a:lnTo>
                  <a:lnTo>
                    <a:pt x="18" y="18"/>
                  </a:lnTo>
                  <a:lnTo>
                    <a:pt x="13" y="23"/>
                  </a:lnTo>
                  <a:lnTo>
                    <a:pt x="8" y="30"/>
                  </a:lnTo>
                  <a:lnTo>
                    <a:pt x="5" y="39"/>
                  </a:lnTo>
                  <a:lnTo>
                    <a:pt x="2" y="47"/>
                  </a:lnTo>
                  <a:lnTo>
                    <a:pt x="0" y="55"/>
                  </a:lnTo>
                  <a:lnTo>
                    <a:pt x="0" y="61"/>
                  </a:lnTo>
                  <a:lnTo>
                    <a:pt x="1" y="59"/>
                  </a:lnTo>
                  <a:lnTo>
                    <a:pt x="4" y="54"/>
                  </a:lnTo>
                  <a:lnTo>
                    <a:pt x="8" y="47"/>
                  </a:lnTo>
                  <a:lnTo>
                    <a:pt x="15" y="37"/>
                  </a:lnTo>
                  <a:lnTo>
                    <a:pt x="17" y="35"/>
                  </a:lnTo>
                  <a:lnTo>
                    <a:pt x="19" y="33"/>
                  </a:lnTo>
                  <a:lnTo>
                    <a:pt x="21" y="32"/>
                  </a:lnTo>
                  <a:lnTo>
                    <a:pt x="27" y="34"/>
                  </a:lnTo>
                  <a:lnTo>
                    <a:pt x="32" y="40"/>
                  </a:lnTo>
                  <a:lnTo>
                    <a:pt x="41" y="48"/>
                  </a:lnTo>
                  <a:lnTo>
                    <a:pt x="44" y="51"/>
                  </a:lnTo>
                  <a:lnTo>
                    <a:pt x="47" y="56"/>
                  </a:lnTo>
                  <a:lnTo>
                    <a:pt x="52" y="61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6"/>
                  </a:lnTo>
                  <a:lnTo>
                    <a:pt x="64" y="72"/>
                  </a:lnTo>
                  <a:lnTo>
                    <a:pt x="107" y="116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09" y="27"/>
                  </a:lnTo>
                  <a:lnTo>
                    <a:pt x="114" y="32"/>
                  </a:lnTo>
                  <a:lnTo>
                    <a:pt x="118" y="36"/>
                  </a:lnTo>
                  <a:lnTo>
                    <a:pt x="122" y="42"/>
                  </a:lnTo>
                  <a:lnTo>
                    <a:pt x="126" y="47"/>
                  </a:lnTo>
                  <a:lnTo>
                    <a:pt x="129" y="53"/>
                  </a:lnTo>
                  <a:lnTo>
                    <a:pt x="133" y="58"/>
                  </a:lnTo>
                  <a:lnTo>
                    <a:pt x="131" y="53"/>
                  </a:lnTo>
                  <a:lnTo>
                    <a:pt x="130" y="46"/>
                  </a:lnTo>
                  <a:lnTo>
                    <a:pt x="128" y="41"/>
                  </a:lnTo>
                  <a:lnTo>
                    <a:pt x="125" y="35"/>
                  </a:lnTo>
                  <a:lnTo>
                    <a:pt x="122" y="30"/>
                  </a:lnTo>
                  <a:lnTo>
                    <a:pt x="117" y="24"/>
                  </a:lnTo>
                  <a:lnTo>
                    <a:pt x="112" y="19"/>
                  </a:lnTo>
                  <a:lnTo>
                    <a:pt x="106" y="13"/>
                  </a:lnTo>
                  <a:lnTo>
                    <a:pt x="100" y="8"/>
                  </a:lnTo>
                  <a:lnTo>
                    <a:pt x="96" y="5"/>
                  </a:lnTo>
                  <a:lnTo>
                    <a:pt x="89" y="2"/>
                  </a:lnTo>
                  <a:lnTo>
                    <a:pt x="83" y="1"/>
                  </a:lnTo>
                  <a:lnTo>
                    <a:pt x="75" y="0"/>
                  </a:lnTo>
                  <a:lnTo>
                    <a:pt x="82" y="4"/>
                  </a:lnTo>
                  <a:lnTo>
                    <a:pt x="87" y="7"/>
                  </a:lnTo>
                  <a:lnTo>
                    <a:pt x="91" y="10"/>
                  </a:lnTo>
                  <a:lnTo>
                    <a:pt x="96" y="14"/>
                  </a:lnTo>
                  <a:lnTo>
                    <a:pt x="101" y="18"/>
                  </a:lnTo>
                  <a:lnTo>
                    <a:pt x="104" y="21"/>
                  </a:lnTo>
                  <a:lnTo>
                    <a:pt x="64" y="61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89" name="Freeform 54"/>
            <p:cNvSpPr>
              <a:spLocks/>
            </p:cNvSpPr>
            <p:nvPr/>
          </p:nvSpPr>
          <p:spPr bwMode="auto">
            <a:xfrm>
              <a:off x="4078" y="1252"/>
              <a:ext cx="45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3" y="30"/>
                  </a:moveTo>
                  <a:lnTo>
                    <a:pt x="33" y="28"/>
                  </a:lnTo>
                  <a:lnTo>
                    <a:pt x="33" y="27"/>
                  </a:lnTo>
                  <a:lnTo>
                    <a:pt x="33" y="26"/>
                  </a:lnTo>
                  <a:lnTo>
                    <a:pt x="34" y="22"/>
                  </a:lnTo>
                  <a:lnTo>
                    <a:pt x="38" y="19"/>
                  </a:lnTo>
                  <a:lnTo>
                    <a:pt x="46" y="18"/>
                  </a:lnTo>
                  <a:lnTo>
                    <a:pt x="42" y="7"/>
                  </a:lnTo>
                  <a:lnTo>
                    <a:pt x="38" y="8"/>
                  </a:lnTo>
                  <a:lnTo>
                    <a:pt x="33" y="10"/>
                  </a:lnTo>
                  <a:lnTo>
                    <a:pt x="26" y="13"/>
                  </a:lnTo>
                  <a:lnTo>
                    <a:pt x="19" y="19"/>
                  </a:lnTo>
                  <a:lnTo>
                    <a:pt x="14" y="24"/>
                  </a:lnTo>
                  <a:lnTo>
                    <a:pt x="10" y="31"/>
                  </a:lnTo>
                  <a:lnTo>
                    <a:pt x="6" y="39"/>
                  </a:lnTo>
                  <a:lnTo>
                    <a:pt x="3" y="48"/>
                  </a:lnTo>
                  <a:lnTo>
                    <a:pt x="1" y="55"/>
                  </a:lnTo>
                  <a:lnTo>
                    <a:pt x="0" y="62"/>
                  </a:lnTo>
                  <a:lnTo>
                    <a:pt x="3" y="60"/>
                  </a:lnTo>
                  <a:lnTo>
                    <a:pt x="5" y="54"/>
                  </a:lnTo>
                  <a:lnTo>
                    <a:pt x="10" y="48"/>
                  </a:lnTo>
                  <a:lnTo>
                    <a:pt x="15" y="38"/>
                  </a:lnTo>
                  <a:lnTo>
                    <a:pt x="19" y="35"/>
                  </a:lnTo>
                  <a:lnTo>
                    <a:pt x="21" y="34"/>
                  </a:lnTo>
                  <a:lnTo>
                    <a:pt x="23" y="33"/>
                  </a:lnTo>
                  <a:lnTo>
                    <a:pt x="27" y="35"/>
                  </a:lnTo>
                  <a:lnTo>
                    <a:pt x="34" y="40"/>
                  </a:lnTo>
                  <a:lnTo>
                    <a:pt x="42" y="49"/>
                  </a:lnTo>
                  <a:lnTo>
                    <a:pt x="45" y="52"/>
                  </a:lnTo>
                  <a:lnTo>
                    <a:pt x="48" y="57"/>
                  </a:lnTo>
                  <a:lnTo>
                    <a:pt x="53" y="62"/>
                  </a:lnTo>
                  <a:lnTo>
                    <a:pt x="59" y="68"/>
                  </a:lnTo>
                  <a:lnTo>
                    <a:pt x="17" y="111"/>
                  </a:lnTo>
                  <a:lnTo>
                    <a:pt x="23" y="117"/>
                  </a:lnTo>
                  <a:lnTo>
                    <a:pt x="65" y="73"/>
                  </a:lnTo>
                  <a:lnTo>
                    <a:pt x="107" y="117"/>
                  </a:lnTo>
                  <a:lnTo>
                    <a:pt x="117" y="111"/>
                  </a:lnTo>
                  <a:lnTo>
                    <a:pt x="72" y="66"/>
                  </a:lnTo>
                  <a:lnTo>
                    <a:pt x="110" y="27"/>
                  </a:lnTo>
                  <a:lnTo>
                    <a:pt x="115" y="32"/>
                  </a:lnTo>
                  <a:lnTo>
                    <a:pt x="119" y="37"/>
                  </a:lnTo>
                  <a:lnTo>
                    <a:pt x="123" y="42"/>
                  </a:lnTo>
                  <a:lnTo>
                    <a:pt x="127" y="48"/>
                  </a:lnTo>
                  <a:lnTo>
                    <a:pt x="131" y="53"/>
                  </a:lnTo>
                  <a:lnTo>
                    <a:pt x="133" y="59"/>
                  </a:lnTo>
                  <a:lnTo>
                    <a:pt x="133" y="53"/>
                  </a:lnTo>
                  <a:lnTo>
                    <a:pt x="131" y="47"/>
                  </a:lnTo>
                  <a:lnTo>
                    <a:pt x="129" y="41"/>
                  </a:lnTo>
                  <a:lnTo>
                    <a:pt x="126" y="36"/>
                  </a:lnTo>
                  <a:lnTo>
                    <a:pt x="122" y="31"/>
                  </a:lnTo>
                  <a:lnTo>
                    <a:pt x="118" y="25"/>
                  </a:lnTo>
                  <a:lnTo>
                    <a:pt x="114" y="20"/>
                  </a:lnTo>
                  <a:lnTo>
                    <a:pt x="107" y="13"/>
                  </a:lnTo>
                  <a:lnTo>
                    <a:pt x="102" y="9"/>
                  </a:lnTo>
                  <a:lnTo>
                    <a:pt x="98" y="6"/>
                  </a:lnTo>
                  <a:lnTo>
                    <a:pt x="91" y="3"/>
                  </a:lnTo>
                  <a:lnTo>
                    <a:pt x="84" y="1"/>
                  </a:lnTo>
                  <a:lnTo>
                    <a:pt x="77" y="0"/>
                  </a:lnTo>
                  <a:lnTo>
                    <a:pt x="82" y="5"/>
                  </a:lnTo>
                  <a:lnTo>
                    <a:pt x="88" y="8"/>
                  </a:lnTo>
                  <a:lnTo>
                    <a:pt x="92" y="11"/>
                  </a:lnTo>
                  <a:lnTo>
                    <a:pt x="98" y="14"/>
                  </a:lnTo>
                  <a:lnTo>
                    <a:pt x="102" y="19"/>
                  </a:lnTo>
                  <a:lnTo>
                    <a:pt x="106" y="22"/>
                  </a:lnTo>
                  <a:lnTo>
                    <a:pt x="65" y="62"/>
                  </a:lnTo>
                  <a:lnTo>
                    <a:pt x="33" y="3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90" name="Freeform 55"/>
            <p:cNvSpPr>
              <a:spLocks/>
            </p:cNvSpPr>
            <p:nvPr/>
          </p:nvSpPr>
          <p:spPr bwMode="auto">
            <a:xfrm>
              <a:off x="4078" y="1252"/>
              <a:ext cx="45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3" y="30"/>
                  </a:moveTo>
                  <a:lnTo>
                    <a:pt x="33" y="28"/>
                  </a:lnTo>
                  <a:lnTo>
                    <a:pt x="33" y="27"/>
                  </a:lnTo>
                  <a:lnTo>
                    <a:pt x="33" y="26"/>
                  </a:lnTo>
                  <a:lnTo>
                    <a:pt x="34" y="22"/>
                  </a:lnTo>
                  <a:lnTo>
                    <a:pt x="38" y="19"/>
                  </a:lnTo>
                  <a:lnTo>
                    <a:pt x="46" y="18"/>
                  </a:lnTo>
                  <a:lnTo>
                    <a:pt x="42" y="7"/>
                  </a:lnTo>
                  <a:lnTo>
                    <a:pt x="38" y="8"/>
                  </a:lnTo>
                  <a:lnTo>
                    <a:pt x="33" y="10"/>
                  </a:lnTo>
                  <a:lnTo>
                    <a:pt x="26" y="13"/>
                  </a:lnTo>
                  <a:lnTo>
                    <a:pt x="19" y="19"/>
                  </a:lnTo>
                  <a:lnTo>
                    <a:pt x="14" y="24"/>
                  </a:lnTo>
                  <a:lnTo>
                    <a:pt x="10" y="31"/>
                  </a:lnTo>
                  <a:lnTo>
                    <a:pt x="6" y="39"/>
                  </a:lnTo>
                  <a:lnTo>
                    <a:pt x="3" y="48"/>
                  </a:lnTo>
                  <a:lnTo>
                    <a:pt x="1" y="55"/>
                  </a:lnTo>
                  <a:lnTo>
                    <a:pt x="0" y="62"/>
                  </a:lnTo>
                  <a:lnTo>
                    <a:pt x="3" y="60"/>
                  </a:lnTo>
                  <a:lnTo>
                    <a:pt x="5" y="54"/>
                  </a:lnTo>
                  <a:lnTo>
                    <a:pt x="10" y="48"/>
                  </a:lnTo>
                  <a:lnTo>
                    <a:pt x="15" y="38"/>
                  </a:lnTo>
                  <a:lnTo>
                    <a:pt x="19" y="35"/>
                  </a:lnTo>
                  <a:lnTo>
                    <a:pt x="21" y="34"/>
                  </a:lnTo>
                  <a:lnTo>
                    <a:pt x="23" y="33"/>
                  </a:lnTo>
                  <a:lnTo>
                    <a:pt x="27" y="35"/>
                  </a:lnTo>
                  <a:lnTo>
                    <a:pt x="34" y="40"/>
                  </a:lnTo>
                  <a:lnTo>
                    <a:pt x="42" y="49"/>
                  </a:lnTo>
                  <a:lnTo>
                    <a:pt x="45" y="52"/>
                  </a:lnTo>
                  <a:lnTo>
                    <a:pt x="48" y="57"/>
                  </a:lnTo>
                  <a:lnTo>
                    <a:pt x="53" y="62"/>
                  </a:lnTo>
                  <a:lnTo>
                    <a:pt x="59" y="68"/>
                  </a:lnTo>
                  <a:lnTo>
                    <a:pt x="17" y="111"/>
                  </a:lnTo>
                  <a:lnTo>
                    <a:pt x="23" y="117"/>
                  </a:lnTo>
                  <a:lnTo>
                    <a:pt x="65" y="73"/>
                  </a:lnTo>
                  <a:lnTo>
                    <a:pt x="107" y="117"/>
                  </a:lnTo>
                  <a:lnTo>
                    <a:pt x="117" y="111"/>
                  </a:lnTo>
                  <a:lnTo>
                    <a:pt x="72" y="66"/>
                  </a:lnTo>
                  <a:lnTo>
                    <a:pt x="110" y="27"/>
                  </a:lnTo>
                  <a:lnTo>
                    <a:pt x="115" y="32"/>
                  </a:lnTo>
                  <a:lnTo>
                    <a:pt x="119" y="37"/>
                  </a:lnTo>
                  <a:lnTo>
                    <a:pt x="123" y="42"/>
                  </a:lnTo>
                  <a:lnTo>
                    <a:pt x="127" y="48"/>
                  </a:lnTo>
                  <a:lnTo>
                    <a:pt x="131" y="53"/>
                  </a:lnTo>
                  <a:lnTo>
                    <a:pt x="133" y="59"/>
                  </a:lnTo>
                  <a:lnTo>
                    <a:pt x="133" y="53"/>
                  </a:lnTo>
                  <a:lnTo>
                    <a:pt x="131" y="47"/>
                  </a:lnTo>
                  <a:lnTo>
                    <a:pt x="129" y="41"/>
                  </a:lnTo>
                  <a:lnTo>
                    <a:pt x="126" y="36"/>
                  </a:lnTo>
                  <a:lnTo>
                    <a:pt x="122" y="31"/>
                  </a:lnTo>
                  <a:lnTo>
                    <a:pt x="118" y="25"/>
                  </a:lnTo>
                  <a:lnTo>
                    <a:pt x="114" y="20"/>
                  </a:lnTo>
                  <a:lnTo>
                    <a:pt x="107" y="13"/>
                  </a:lnTo>
                  <a:lnTo>
                    <a:pt x="102" y="9"/>
                  </a:lnTo>
                  <a:lnTo>
                    <a:pt x="98" y="6"/>
                  </a:lnTo>
                  <a:lnTo>
                    <a:pt x="91" y="3"/>
                  </a:lnTo>
                  <a:lnTo>
                    <a:pt x="84" y="1"/>
                  </a:lnTo>
                  <a:lnTo>
                    <a:pt x="77" y="0"/>
                  </a:lnTo>
                  <a:lnTo>
                    <a:pt x="82" y="5"/>
                  </a:lnTo>
                  <a:lnTo>
                    <a:pt x="88" y="8"/>
                  </a:lnTo>
                  <a:lnTo>
                    <a:pt x="92" y="11"/>
                  </a:lnTo>
                  <a:lnTo>
                    <a:pt x="98" y="14"/>
                  </a:lnTo>
                  <a:lnTo>
                    <a:pt x="102" y="19"/>
                  </a:lnTo>
                  <a:lnTo>
                    <a:pt x="106" y="22"/>
                  </a:lnTo>
                  <a:lnTo>
                    <a:pt x="65" y="62"/>
                  </a:lnTo>
                  <a:lnTo>
                    <a:pt x="33" y="30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91" name="Freeform 56"/>
            <p:cNvSpPr>
              <a:spLocks/>
            </p:cNvSpPr>
            <p:nvPr/>
          </p:nvSpPr>
          <p:spPr bwMode="auto">
            <a:xfrm>
              <a:off x="4090" y="1287"/>
              <a:ext cx="45" cy="39"/>
            </a:xfrm>
            <a:custGeom>
              <a:avLst/>
              <a:gdLst>
                <a:gd name="T0" fmla="*/ 0 w 133"/>
                <a:gd name="T1" fmla="*/ 0 h 118"/>
                <a:gd name="T2" fmla="*/ 0 w 133"/>
                <a:gd name="T3" fmla="*/ 0 h 118"/>
                <a:gd name="T4" fmla="*/ 0 w 133"/>
                <a:gd name="T5" fmla="*/ 0 h 118"/>
                <a:gd name="T6" fmla="*/ 0 w 133"/>
                <a:gd name="T7" fmla="*/ 0 h 118"/>
                <a:gd name="T8" fmla="*/ 0 w 133"/>
                <a:gd name="T9" fmla="*/ 0 h 118"/>
                <a:gd name="T10" fmla="*/ 0 w 133"/>
                <a:gd name="T11" fmla="*/ 0 h 118"/>
                <a:gd name="T12" fmla="*/ 0 w 133"/>
                <a:gd name="T13" fmla="*/ 0 h 118"/>
                <a:gd name="T14" fmla="*/ 0 w 133"/>
                <a:gd name="T15" fmla="*/ 0 h 118"/>
                <a:gd name="T16" fmla="*/ 0 w 133"/>
                <a:gd name="T17" fmla="*/ 0 h 118"/>
                <a:gd name="T18" fmla="*/ 0 w 133"/>
                <a:gd name="T19" fmla="*/ 0 h 118"/>
                <a:gd name="T20" fmla="*/ 0 w 133"/>
                <a:gd name="T21" fmla="*/ 0 h 118"/>
                <a:gd name="T22" fmla="*/ 0 w 133"/>
                <a:gd name="T23" fmla="*/ 0 h 118"/>
                <a:gd name="T24" fmla="*/ 0 w 133"/>
                <a:gd name="T25" fmla="*/ 0 h 118"/>
                <a:gd name="T26" fmla="*/ 0 w 133"/>
                <a:gd name="T27" fmla="*/ 0 h 118"/>
                <a:gd name="T28" fmla="*/ 0 w 133"/>
                <a:gd name="T29" fmla="*/ 0 h 118"/>
                <a:gd name="T30" fmla="*/ 0 w 133"/>
                <a:gd name="T31" fmla="*/ 0 h 118"/>
                <a:gd name="T32" fmla="*/ 0 w 133"/>
                <a:gd name="T33" fmla="*/ 0 h 118"/>
                <a:gd name="T34" fmla="*/ 0 w 133"/>
                <a:gd name="T35" fmla="*/ 0 h 118"/>
                <a:gd name="T36" fmla="*/ 0 w 133"/>
                <a:gd name="T37" fmla="*/ 0 h 118"/>
                <a:gd name="T38" fmla="*/ 0 w 133"/>
                <a:gd name="T39" fmla="*/ 0 h 118"/>
                <a:gd name="T40" fmla="*/ 0 w 133"/>
                <a:gd name="T41" fmla="*/ 0 h 118"/>
                <a:gd name="T42" fmla="*/ 0 w 133"/>
                <a:gd name="T43" fmla="*/ 0 h 118"/>
                <a:gd name="T44" fmla="*/ 0 w 133"/>
                <a:gd name="T45" fmla="*/ 0 h 118"/>
                <a:gd name="T46" fmla="*/ 0 w 133"/>
                <a:gd name="T47" fmla="*/ 0 h 118"/>
                <a:gd name="T48" fmla="*/ 0 w 133"/>
                <a:gd name="T49" fmla="*/ 0 h 118"/>
                <a:gd name="T50" fmla="*/ 0 w 133"/>
                <a:gd name="T51" fmla="*/ 0 h 118"/>
                <a:gd name="T52" fmla="*/ 0 w 133"/>
                <a:gd name="T53" fmla="*/ 0 h 118"/>
                <a:gd name="T54" fmla="*/ 0 w 133"/>
                <a:gd name="T55" fmla="*/ 0 h 118"/>
                <a:gd name="T56" fmla="*/ 0 w 133"/>
                <a:gd name="T57" fmla="*/ 0 h 118"/>
                <a:gd name="T58" fmla="*/ 0 w 133"/>
                <a:gd name="T59" fmla="*/ 0 h 118"/>
                <a:gd name="T60" fmla="*/ 0 w 133"/>
                <a:gd name="T61" fmla="*/ 0 h 118"/>
                <a:gd name="T62" fmla="*/ 0 w 133"/>
                <a:gd name="T63" fmla="*/ 0 h 118"/>
                <a:gd name="T64" fmla="*/ 0 w 133"/>
                <a:gd name="T65" fmla="*/ 0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8">
                  <a:moveTo>
                    <a:pt x="32" y="30"/>
                  </a:moveTo>
                  <a:lnTo>
                    <a:pt x="32" y="29"/>
                  </a:lnTo>
                  <a:lnTo>
                    <a:pt x="32" y="28"/>
                  </a:lnTo>
                  <a:lnTo>
                    <a:pt x="32" y="27"/>
                  </a:lnTo>
                  <a:lnTo>
                    <a:pt x="33" y="22"/>
                  </a:lnTo>
                  <a:lnTo>
                    <a:pt x="38" y="18"/>
                  </a:lnTo>
                  <a:lnTo>
                    <a:pt x="45" y="17"/>
                  </a:lnTo>
                  <a:lnTo>
                    <a:pt x="42" y="8"/>
                  </a:lnTo>
                  <a:lnTo>
                    <a:pt x="38" y="8"/>
                  </a:lnTo>
                  <a:lnTo>
                    <a:pt x="32" y="10"/>
                  </a:lnTo>
                  <a:lnTo>
                    <a:pt x="26" y="13"/>
                  </a:lnTo>
                  <a:lnTo>
                    <a:pt x="18" y="18"/>
                  </a:lnTo>
                  <a:lnTo>
                    <a:pt x="14" y="24"/>
                  </a:lnTo>
                  <a:lnTo>
                    <a:pt x="10" y="30"/>
                  </a:lnTo>
                  <a:lnTo>
                    <a:pt x="5" y="39"/>
                  </a:lnTo>
                  <a:lnTo>
                    <a:pt x="2" y="48"/>
                  </a:lnTo>
                  <a:lnTo>
                    <a:pt x="0" y="55"/>
                  </a:lnTo>
                  <a:lnTo>
                    <a:pt x="0" y="63"/>
                  </a:lnTo>
                  <a:lnTo>
                    <a:pt x="1" y="60"/>
                  </a:lnTo>
                  <a:lnTo>
                    <a:pt x="4" y="54"/>
                  </a:lnTo>
                  <a:lnTo>
                    <a:pt x="9" y="48"/>
                  </a:lnTo>
                  <a:lnTo>
                    <a:pt x="15" y="39"/>
                  </a:lnTo>
                  <a:lnTo>
                    <a:pt x="17" y="36"/>
                  </a:lnTo>
                  <a:lnTo>
                    <a:pt x="21" y="34"/>
                  </a:lnTo>
                  <a:lnTo>
                    <a:pt x="23" y="33"/>
                  </a:lnTo>
                  <a:lnTo>
                    <a:pt x="27" y="35"/>
                  </a:lnTo>
                  <a:lnTo>
                    <a:pt x="33" y="40"/>
                  </a:lnTo>
                  <a:lnTo>
                    <a:pt x="41" y="49"/>
                  </a:lnTo>
                  <a:lnTo>
                    <a:pt x="44" y="52"/>
                  </a:lnTo>
                  <a:lnTo>
                    <a:pt x="48" y="56"/>
                  </a:lnTo>
                  <a:lnTo>
                    <a:pt x="53" y="62"/>
                  </a:lnTo>
                  <a:lnTo>
                    <a:pt x="58" y="69"/>
                  </a:lnTo>
                  <a:lnTo>
                    <a:pt x="16" y="111"/>
                  </a:lnTo>
                  <a:lnTo>
                    <a:pt x="23" y="118"/>
                  </a:lnTo>
                  <a:lnTo>
                    <a:pt x="65" y="72"/>
                  </a:lnTo>
                  <a:lnTo>
                    <a:pt x="107" y="118"/>
                  </a:lnTo>
                  <a:lnTo>
                    <a:pt x="117" y="111"/>
                  </a:lnTo>
                  <a:lnTo>
                    <a:pt x="71" y="66"/>
                  </a:lnTo>
                  <a:lnTo>
                    <a:pt x="110" y="27"/>
                  </a:lnTo>
                  <a:lnTo>
                    <a:pt x="114" y="33"/>
                  </a:lnTo>
                  <a:lnTo>
                    <a:pt x="119" y="37"/>
                  </a:lnTo>
                  <a:lnTo>
                    <a:pt x="123" y="42"/>
                  </a:lnTo>
                  <a:lnTo>
                    <a:pt x="126" y="48"/>
                  </a:lnTo>
                  <a:lnTo>
                    <a:pt x="130" y="53"/>
                  </a:lnTo>
                  <a:lnTo>
                    <a:pt x="133" y="60"/>
                  </a:lnTo>
                  <a:lnTo>
                    <a:pt x="132" y="53"/>
                  </a:lnTo>
                  <a:lnTo>
                    <a:pt x="131" y="48"/>
                  </a:lnTo>
                  <a:lnTo>
                    <a:pt x="128" y="41"/>
                  </a:lnTo>
                  <a:lnTo>
                    <a:pt x="125" y="36"/>
                  </a:lnTo>
                  <a:lnTo>
                    <a:pt x="122" y="30"/>
                  </a:lnTo>
                  <a:lnTo>
                    <a:pt x="118" y="25"/>
                  </a:lnTo>
                  <a:lnTo>
                    <a:pt x="113" y="20"/>
                  </a:lnTo>
                  <a:lnTo>
                    <a:pt x="107" y="14"/>
                  </a:lnTo>
                  <a:lnTo>
                    <a:pt x="100" y="9"/>
                  </a:lnTo>
                  <a:lnTo>
                    <a:pt x="96" y="6"/>
                  </a:lnTo>
                  <a:lnTo>
                    <a:pt x="91" y="3"/>
                  </a:lnTo>
                  <a:lnTo>
                    <a:pt x="83" y="1"/>
                  </a:lnTo>
                  <a:lnTo>
                    <a:pt x="76" y="0"/>
                  </a:lnTo>
                  <a:lnTo>
                    <a:pt x="82" y="4"/>
                  </a:lnTo>
                  <a:lnTo>
                    <a:pt x="87" y="8"/>
                  </a:lnTo>
                  <a:lnTo>
                    <a:pt x="92" y="11"/>
                  </a:lnTo>
                  <a:lnTo>
                    <a:pt x="97" y="14"/>
                  </a:lnTo>
                  <a:lnTo>
                    <a:pt x="101" y="18"/>
                  </a:lnTo>
                  <a:lnTo>
                    <a:pt x="105" y="22"/>
                  </a:lnTo>
                  <a:lnTo>
                    <a:pt x="65" y="63"/>
                  </a:lnTo>
                  <a:lnTo>
                    <a:pt x="32" y="3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92" name="Freeform 57"/>
            <p:cNvSpPr>
              <a:spLocks/>
            </p:cNvSpPr>
            <p:nvPr/>
          </p:nvSpPr>
          <p:spPr bwMode="auto">
            <a:xfrm>
              <a:off x="4090" y="1287"/>
              <a:ext cx="45" cy="39"/>
            </a:xfrm>
            <a:custGeom>
              <a:avLst/>
              <a:gdLst>
                <a:gd name="T0" fmla="*/ 0 w 133"/>
                <a:gd name="T1" fmla="*/ 0 h 118"/>
                <a:gd name="T2" fmla="*/ 0 w 133"/>
                <a:gd name="T3" fmla="*/ 0 h 118"/>
                <a:gd name="T4" fmla="*/ 0 w 133"/>
                <a:gd name="T5" fmla="*/ 0 h 118"/>
                <a:gd name="T6" fmla="*/ 0 w 133"/>
                <a:gd name="T7" fmla="*/ 0 h 118"/>
                <a:gd name="T8" fmla="*/ 0 w 133"/>
                <a:gd name="T9" fmla="*/ 0 h 118"/>
                <a:gd name="T10" fmla="*/ 0 w 133"/>
                <a:gd name="T11" fmla="*/ 0 h 118"/>
                <a:gd name="T12" fmla="*/ 0 w 133"/>
                <a:gd name="T13" fmla="*/ 0 h 118"/>
                <a:gd name="T14" fmla="*/ 0 w 133"/>
                <a:gd name="T15" fmla="*/ 0 h 118"/>
                <a:gd name="T16" fmla="*/ 0 w 133"/>
                <a:gd name="T17" fmla="*/ 0 h 118"/>
                <a:gd name="T18" fmla="*/ 0 w 133"/>
                <a:gd name="T19" fmla="*/ 0 h 118"/>
                <a:gd name="T20" fmla="*/ 0 w 133"/>
                <a:gd name="T21" fmla="*/ 0 h 118"/>
                <a:gd name="T22" fmla="*/ 0 w 133"/>
                <a:gd name="T23" fmla="*/ 0 h 118"/>
                <a:gd name="T24" fmla="*/ 0 w 133"/>
                <a:gd name="T25" fmla="*/ 0 h 118"/>
                <a:gd name="T26" fmla="*/ 0 w 133"/>
                <a:gd name="T27" fmla="*/ 0 h 118"/>
                <a:gd name="T28" fmla="*/ 0 w 133"/>
                <a:gd name="T29" fmla="*/ 0 h 118"/>
                <a:gd name="T30" fmla="*/ 0 w 133"/>
                <a:gd name="T31" fmla="*/ 0 h 118"/>
                <a:gd name="T32" fmla="*/ 0 w 133"/>
                <a:gd name="T33" fmla="*/ 0 h 118"/>
                <a:gd name="T34" fmla="*/ 0 w 133"/>
                <a:gd name="T35" fmla="*/ 0 h 118"/>
                <a:gd name="T36" fmla="*/ 0 w 133"/>
                <a:gd name="T37" fmla="*/ 0 h 118"/>
                <a:gd name="T38" fmla="*/ 0 w 133"/>
                <a:gd name="T39" fmla="*/ 0 h 118"/>
                <a:gd name="T40" fmla="*/ 0 w 133"/>
                <a:gd name="T41" fmla="*/ 0 h 118"/>
                <a:gd name="T42" fmla="*/ 0 w 133"/>
                <a:gd name="T43" fmla="*/ 0 h 118"/>
                <a:gd name="T44" fmla="*/ 0 w 133"/>
                <a:gd name="T45" fmla="*/ 0 h 118"/>
                <a:gd name="T46" fmla="*/ 0 w 133"/>
                <a:gd name="T47" fmla="*/ 0 h 118"/>
                <a:gd name="T48" fmla="*/ 0 w 133"/>
                <a:gd name="T49" fmla="*/ 0 h 118"/>
                <a:gd name="T50" fmla="*/ 0 w 133"/>
                <a:gd name="T51" fmla="*/ 0 h 118"/>
                <a:gd name="T52" fmla="*/ 0 w 133"/>
                <a:gd name="T53" fmla="*/ 0 h 118"/>
                <a:gd name="T54" fmla="*/ 0 w 133"/>
                <a:gd name="T55" fmla="*/ 0 h 118"/>
                <a:gd name="T56" fmla="*/ 0 w 133"/>
                <a:gd name="T57" fmla="*/ 0 h 118"/>
                <a:gd name="T58" fmla="*/ 0 w 133"/>
                <a:gd name="T59" fmla="*/ 0 h 118"/>
                <a:gd name="T60" fmla="*/ 0 w 133"/>
                <a:gd name="T61" fmla="*/ 0 h 118"/>
                <a:gd name="T62" fmla="*/ 0 w 133"/>
                <a:gd name="T63" fmla="*/ 0 h 118"/>
                <a:gd name="T64" fmla="*/ 0 w 133"/>
                <a:gd name="T65" fmla="*/ 0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8">
                  <a:moveTo>
                    <a:pt x="32" y="30"/>
                  </a:moveTo>
                  <a:lnTo>
                    <a:pt x="32" y="29"/>
                  </a:lnTo>
                  <a:lnTo>
                    <a:pt x="32" y="28"/>
                  </a:lnTo>
                  <a:lnTo>
                    <a:pt x="32" y="27"/>
                  </a:lnTo>
                  <a:lnTo>
                    <a:pt x="33" y="22"/>
                  </a:lnTo>
                  <a:lnTo>
                    <a:pt x="38" y="18"/>
                  </a:lnTo>
                  <a:lnTo>
                    <a:pt x="45" y="17"/>
                  </a:lnTo>
                  <a:lnTo>
                    <a:pt x="42" y="8"/>
                  </a:lnTo>
                  <a:lnTo>
                    <a:pt x="38" y="8"/>
                  </a:lnTo>
                  <a:lnTo>
                    <a:pt x="32" y="10"/>
                  </a:lnTo>
                  <a:lnTo>
                    <a:pt x="26" y="13"/>
                  </a:lnTo>
                  <a:lnTo>
                    <a:pt x="18" y="18"/>
                  </a:lnTo>
                  <a:lnTo>
                    <a:pt x="14" y="24"/>
                  </a:lnTo>
                  <a:lnTo>
                    <a:pt x="10" y="30"/>
                  </a:lnTo>
                  <a:lnTo>
                    <a:pt x="5" y="39"/>
                  </a:lnTo>
                  <a:lnTo>
                    <a:pt x="2" y="48"/>
                  </a:lnTo>
                  <a:lnTo>
                    <a:pt x="0" y="55"/>
                  </a:lnTo>
                  <a:lnTo>
                    <a:pt x="0" y="63"/>
                  </a:lnTo>
                  <a:lnTo>
                    <a:pt x="1" y="60"/>
                  </a:lnTo>
                  <a:lnTo>
                    <a:pt x="4" y="54"/>
                  </a:lnTo>
                  <a:lnTo>
                    <a:pt x="9" y="48"/>
                  </a:lnTo>
                  <a:lnTo>
                    <a:pt x="15" y="39"/>
                  </a:lnTo>
                  <a:lnTo>
                    <a:pt x="17" y="36"/>
                  </a:lnTo>
                  <a:lnTo>
                    <a:pt x="21" y="34"/>
                  </a:lnTo>
                  <a:lnTo>
                    <a:pt x="23" y="33"/>
                  </a:lnTo>
                  <a:lnTo>
                    <a:pt x="27" y="35"/>
                  </a:lnTo>
                  <a:lnTo>
                    <a:pt x="33" y="40"/>
                  </a:lnTo>
                  <a:lnTo>
                    <a:pt x="41" y="49"/>
                  </a:lnTo>
                  <a:lnTo>
                    <a:pt x="44" y="52"/>
                  </a:lnTo>
                  <a:lnTo>
                    <a:pt x="48" y="56"/>
                  </a:lnTo>
                  <a:lnTo>
                    <a:pt x="53" y="62"/>
                  </a:lnTo>
                  <a:lnTo>
                    <a:pt x="58" y="69"/>
                  </a:lnTo>
                  <a:lnTo>
                    <a:pt x="16" y="111"/>
                  </a:lnTo>
                  <a:lnTo>
                    <a:pt x="23" y="118"/>
                  </a:lnTo>
                  <a:lnTo>
                    <a:pt x="65" y="72"/>
                  </a:lnTo>
                  <a:lnTo>
                    <a:pt x="107" y="118"/>
                  </a:lnTo>
                  <a:lnTo>
                    <a:pt x="117" y="111"/>
                  </a:lnTo>
                  <a:lnTo>
                    <a:pt x="71" y="66"/>
                  </a:lnTo>
                  <a:lnTo>
                    <a:pt x="110" y="27"/>
                  </a:lnTo>
                  <a:lnTo>
                    <a:pt x="114" y="33"/>
                  </a:lnTo>
                  <a:lnTo>
                    <a:pt x="119" y="37"/>
                  </a:lnTo>
                  <a:lnTo>
                    <a:pt x="123" y="42"/>
                  </a:lnTo>
                  <a:lnTo>
                    <a:pt x="126" y="48"/>
                  </a:lnTo>
                  <a:lnTo>
                    <a:pt x="130" y="53"/>
                  </a:lnTo>
                  <a:lnTo>
                    <a:pt x="133" y="60"/>
                  </a:lnTo>
                  <a:lnTo>
                    <a:pt x="132" y="53"/>
                  </a:lnTo>
                  <a:lnTo>
                    <a:pt x="131" y="48"/>
                  </a:lnTo>
                  <a:lnTo>
                    <a:pt x="128" y="41"/>
                  </a:lnTo>
                  <a:lnTo>
                    <a:pt x="125" y="36"/>
                  </a:lnTo>
                  <a:lnTo>
                    <a:pt x="122" y="30"/>
                  </a:lnTo>
                  <a:lnTo>
                    <a:pt x="118" y="25"/>
                  </a:lnTo>
                  <a:lnTo>
                    <a:pt x="113" y="20"/>
                  </a:lnTo>
                  <a:lnTo>
                    <a:pt x="107" y="14"/>
                  </a:lnTo>
                  <a:lnTo>
                    <a:pt x="100" y="9"/>
                  </a:lnTo>
                  <a:lnTo>
                    <a:pt x="96" y="6"/>
                  </a:lnTo>
                  <a:lnTo>
                    <a:pt x="91" y="3"/>
                  </a:lnTo>
                  <a:lnTo>
                    <a:pt x="83" y="1"/>
                  </a:lnTo>
                  <a:lnTo>
                    <a:pt x="76" y="0"/>
                  </a:lnTo>
                  <a:lnTo>
                    <a:pt x="82" y="4"/>
                  </a:lnTo>
                  <a:lnTo>
                    <a:pt x="87" y="8"/>
                  </a:lnTo>
                  <a:lnTo>
                    <a:pt x="92" y="11"/>
                  </a:lnTo>
                  <a:lnTo>
                    <a:pt x="97" y="14"/>
                  </a:lnTo>
                  <a:lnTo>
                    <a:pt x="101" y="18"/>
                  </a:lnTo>
                  <a:lnTo>
                    <a:pt x="105" y="22"/>
                  </a:lnTo>
                  <a:lnTo>
                    <a:pt x="65" y="63"/>
                  </a:lnTo>
                  <a:lnTo>
                    <a:pt x="32" y="30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93" name="Freeform 58"/>
            <p:cNvSpPr>
              <a:spLocks/>
            </p:cNvSpPr>
            <p:nvPr/>
          </p:nvSpPr>
          <p:spPr bwMode="auto">
            <a:xfrm>
              <a:off x="4060" y="1349"/>
              <a:ext cx="44" cy="38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3" y="29"/>
                  </a:moveTo>
                  <a:lnTo>
                    <a:pt x="33" y="28"/>
                  </a:lnTo>
                  <a:lnTo>
                    <a:pt x="33" y="27"/>
                  </a:lnTo>
                  <a:lnTo>
                    <a:pt x="33" y="26"/>
                  </a:lnTo>
                  <a:lnTo>
                    <a:pt x="34" y="21"/>
                  </a:lnTo>
                  <a:lnTo>
                    <a:pt x="38" y="18"/>
                  </a:lnTo>
                  <a:lnTo>
                    <a:pt x="46" y="16"/>
                  </a:lnTo>
                  <a:lnTo>
                    <a:pt x="42" y="6"/>
                  </a:lnTo>
                  <a:lnTo>
                    <a:pt x="38" y="7"/>
                  </a:lnTo>
                  <a:lnTo>
                    <a:pt x="34" y="8"/>
                  </a:lnTo>
                  <a:lnTo>
                    <a:pt x="26" y="13"/>
                  </a:lnTo>
                  <a:lnTo>
                    <a:pt x="19" y="17"/>
                  </a:lnTo>
                  <a:lnTo>
                    <a:pt x="14" y="24"/>
                  </a:lnTo>
                  <a:lnTo>
                    <a:pt x="10" y="30"/>
                  </a:lnTo>
                  <a:lnTo>
                    <a:pt x="6" y="38"/>
                  </a:lnTo>
                  <a:lnTo>
                    <a:pt x="2" y="46"/>
                  </a:lnTo>
                  <a:lnTo>
                    <a:pt x="1" y="55"/>
                  </a:lnTo>
                  <a:lnTo>
                    <a:pt x="0" y="61"/>
                  </a:lnTo>
                  <a:lnTo>
                    <a:pt x="2" y="58"/>
                  </a:lnTo>
                  <a:lnTo>
                    <a:pt x="6" y="54"/>
                  </a:lnTo>
                  <a:lnTo>
                    <a:pt x="10" y="46"/>
                  </a:lnTo>
                  <a:lnTo>
                    <a:pt x="15" y="38"/>
                  </a:lnTo>
                  <a:lnTo>
                    <a:pt x="19" y="34"/>
                  </a:lnTo>
                  <a:lnTo>
                    <a:pt x="21" y="33"/>
                  </a:lnTo>
                  <a:lnTo>
                    <a:pt x="23" y="32"/>
                  </a:lnTo>
                  <a:lnTo>
                    <a:pt x="27" y="34"/>
                  </a:lnTo>
                  <a:lnTo>
                    <a:pt x="34" y="40"/>
                  </a:lnTo>
                  <a:lnTo>
                    <a:pt x="42" y="48"/>
                  </a:lnTo>
                  <a:lnTo>
                    <a:pt x="45" y="52"/>
                  </a:lnTo>
                  <a:lnTo>
                    <a:pt x="49" y="56"/>
                  </a:lnTo>
                  <a:lnTo>
                    <a:pt x="53" y="61"/>
                  </a:lnTo>
                  <a:lnTo>
                    <a:pt x="59" y="68"/>
                  </a:lnTo>
                  <a:lnTo>
                    <a:pt x="16" y="110"/>
                  </a:lnTo>
                  <a:lnTo>
                    <a:pt x="23" y="116"/>
                  </a:lnTo>
                  <a:lnTo>
                    <a:pt x="65" y="71"/>
                  </a:lnTo>
                  <a:lnTo>
                    <a:pt x="107" y="116"/>
                  </a:lnTo>
                  <a:lnTo>
                    <a:pt x="117" y="110"/>
                  </a:lnTo>
                  <a:lnTo>
                    <a:pt x="72" y="65"/>
                  </a:lnTo>
                  <a:lnTo>
                    <a:pt x="110" y="27"/>
                  </a:lnTo>
                  <a:lnTo>
                    <a:pt x="115" y="31"/>
                  </a:lnTo>
                  <a:lnTo>
                    <a:pt x="119" y="36"/>
                  </a:lnTo>
                  <a:lnTo>
                    <a:pt x="123" y="42"/>
                  </a:lnTo>
                  <a:lnTo>
                    <a:pt x="127" y="47"/>
                  </a:lnTo>
                  <a:lnTo>
                    <a:pt x="131" y="53"/>
                  </a:lnTo>
                  <a:lnTo>
                    <a:pt x="133" y="58"/>
                  </a:lnTo>
                  <a:lnTo>
                    <a:pt x="133" y="52"/>
                  </a:lnTo>
                  <a:lnTo>
                    <a:pt x="131" y="46"/>
                  </a:lnTo>
                  <a:lnTo>
                    <a:pt x="129" y="41"/>
                  </a:lnTo>
                  <a:lnTo>
                    <a:pt x="127" y="35"/>
                  </a:lnTo>
                  <a:lnTo>
                    <a:pt x="122" y="29"/>
                  </a:lnTo>
                  <a:lnTo>
                    <a:pt x="118" y="25"/>
                  </a:lnTo>
                  <a:lnTo>
                    <a:pt x="114" y="19"/>
                  </a:lnTo>
                  <a:lnTo>
                    <a:pt x="107" y="13"/>
                  </a:lnTo>
                  <a:lnTo>
                    <a:pt x="102" y="8"/>
                  </a:lnTo>
                  <a:lnTo>
                    <a:pt x="97" y="5"/>
                  </a:lnTo>
                  <a:lnTo>
                    <a:pt x="91" y="2"/>
                  </a:lnTo>
                  <a:lnTo>
                    <a:pt x="83" y="0"/>
                  </a:lnTo>
                  <a:lnTo>
                    <a:pt x="77" y="0"/>
                  </a:lnTo>
                  <a:lnTo>
                    <a:pt x="82" y="4"/>
                  </a:lnTo>
                  <a:lnTo>
                    <a:pt x="88" y="7"/>
                  </a:lnTo>
                  <a:lnTo>
                    <a:pt x="92" y="9"/>
                  </a:lnTo>
                  <a:lnTo>
                    <a:pt x="97" y="14"/>
                  </a:lnTo>
                  <a:lnTo>
                    <a:pt x="102" y="17"/>
                  </a:lnTo>
                  <a:lnTo>
                    <a:pt x="106" y="21"/>
                  </a:lnTo>
                  <a:lnTo>
                    <a:pt x="65" y="61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94" name="Freeform 59"/>
            <p:cNvSpPr>
              <a:spLocks/>
            </p:cNvSpPr>
            <p:nvPr/>
          </p:nvSpPr>
          <p:spPr bwMode="auto">
            <a:xfrm>
              <a:off x="4060" y="1349"/>
              <a:ext cx="44" cy="38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3" y="29"/>
                  </a:moveTo>
                  <a:lnTo>
                    <a:pt x="33" y="28"/>
                  </a:lnTo>
                  <a:lnTo>
                    <a:pt x="33" y="27"/>
                  </a:lnTo>
                  <a:lnTo>
                    <a:pt x="33" y="26"/>
                  </a:lnTo>
                  <a:lnTo>
                    <a:pt x="34" y="21"/>
                  </a:lnTo>
                  <a:lnTo>
                    <a:pt x="38" y="18"/>
                  </a:lnTo>
                  <a:lnTo>
                    <a:pt x="46" y="16"/>
                  </a:lnTo>
                  <a:lnTo>
                    <a:pt x="42" y="6"/>
                  </a:lnTo>
                  <a:lnTo>
                    <a:pt x="38" y="7"/>
                  </a:lnTo>
                  <a:lnTo>
                    <a:pt x="34" y="8"/>
                  </a:lnTo>
                  <a:lnTo>
                    <a:pt x="26" y="13"/>
                  </a:lnTo>
                  <a:lnTo>
                    <a:pt x="19" y="17"/>
                  </a:lnTo>
                  <a:lnTo>
                    <a:pt x="14" y="24"/>
                  </a:lnTo>
                  <a:lnTo>
                    <a:pt x="10" y="30"/>
                  </a:lnTo>
                  <a:lnTo>
                    <a:pt x="6" y="38"/>
                  </a:lnTo>
                  <a:lnTo>
                    <a:pt x="2" y="46"/>
                  </a:lnTo>
                  <a:lnTo>
                    <a:pt x="1" y="55"/>
                  </a:lnTo>
                  <a:lnTo>
                    <a:pt x="0" y="61"/>
                  </a:lnTo>
                  <a:lnTo>
                    <a:pt x="2" y="58"/>
                  </a:lnTo>
                  <a:lnTo>
                    <a:pt x="6" y="54"/>
                  </a:lnTo>
                  <a:lnTo>
                    <a:pt x="10" y="46"/>
                  </a:lnTo>
                  <a:lnTo>
                    <a:pt x="15" y="38"/>
                  </a:lnTo>
                  <a:lnTo>
                    <a:pt x="19" y="34"/>
                  </a:lnTo>
                  <a:lnTo>
                    <a:pt x="21" y="33"/>
                  </a:lnTo>
                  <a:lnTo>
                    <a:pt x="23" y="32"/>
                  </a:lnTo>
                  <a:lnTo>
                    <a:pt x="27" y="34"/>
                  </a:lnTo>
                  <a:lnTo>
                    <a:pt x="34" y="40"/>
                  </a:lnTo>
                  <a:lnTo>
                    <a:pt x="42" y="48"/>
                  </a:lnTo>
                  <a:lnTo>
                    <a:pt x="45" y="52"/>
                  </a:lnTo>
                  <a:lnTo>
                    <a:pt x="49" y="56"/>
                  </a:lnTo>
                  <a:lnTo>
                    <a:pt x="53" y="61"/>
                  </a:lnTo>
                  <a:lnTo>
                    <a:pt x="59" y="68"/>
                  </a:lnTo>
                  <a:lnTo>
                    <a:pt x="16" y="110"/>
                  </a:lnTo>
                  <a:lnTo>
                    <a:pt x="23" y="116"/>
                  </a:lnTo>
                  <a:lnTo>
                    <a:pt x="65" y="71"/>
                  </a:lnTo>
                  <a:lnTo>
                    <a:pt x="107" y="116"/>
                  </a:lnTo>
                  <a:lnTo>
                    <a:pt x="117" y="110"/>
                  </a:lnTo>
                  <a:lnTo>
                    <a:pt x="72" y="65"/>
                  </a:lnTo>
                  <a:lnTo>
                    <a:pt x="110" y="27"/>
                  </a:lnTo>
                  <a:lnTo>
                    <a:pt x="115" y="31"/>
                  </a:lnTo>
                  <a:lnTo>
                    <a:pt x="119" y="36"/>
                  </a:lnTo>
                  <a:lnTo>
                    <a:pt x="123" y="42"/>
                  </a:lnTo>
                  <a:lnTo>
                    <a:pt x="127" y="47"/>
                  </a:lnTo>
                  <a:lnTo>
                    <a:pt x="131" y="53"/>
                  </a:lnTo>
                  <a:lnTo>
                    <a:pt x="133" y="58"/>
                  </a:lnTo>
                  <a:lnTo>
                    <a:pt x="133" y="52"/>
                  </a:lnTo>
                  <a:lnTo>
                    <a:pt x="131" y="46"/>
                  </a:lnTo>
                  <a:lnTo>
                    <a:pt x="129" y="41"/>
                  </a:lnTo>
                  <a:lnTo>
                    <a:pt x="127" y="35"/>
                  </a:lnTo>
                  <a:lnTo>
                    <a:pt x="122" y="29"/>
                  </a:lnTo>
                  <a:lnTo>
                    <a:pt x="118" y="25"/>
                  </a:lnTo>
                  <a:lnTo>
                    <a:pt x="114" y="19"/>
                  </a:lnTo>
                  <a:lnTo>
                    <a:pt x="107" y="13"/>
                  </a:lnTo>
                  <a:lnTo>
                    <a:pt x="102" y="8"/>
                  </a:lnTo>
                  <a:lnTo>
                    <a:pt x="97" y="5"/>
                  </a:lnTo>
                  <a:lnTo>
                    <a:pt x="91" y="2"/>
                  </a:lnTo>
                  <a:lnTo>
                    <a:pt x="83" y="0"/>
                  </a:lnTo>
                  <a:lnTo>
                    <a:pt x="77" y="0"/>
                  </a:lnTo>
                  <a:lnTo>
                    <a:pt x="82" y="4"/>
                  </a:lnTo>
                  <a:lnTo>
                    <a:pt x="88" y="7"/>
                  </a:lnTo>
                  <a:lnTo>
                    <a:pt x="92" y="9"/>
                  </a:lnTo>
                  <a:lnTo>
                    <a:pt x="97" y="14"/>
                  </a:lnTo>
                  <a:lnTo>
                    <a:pt x="102" y="17"/>
                  </a:lnTo>
                  <a:lnTo>
                    <a:pt x="106" y="21"/>
                  </a:lnTo>
                  <a:lnTo>
                    <a:pt x="65" y="61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95" name="Freeform 60"/>
            <p:cNvSpPr>
              <a:spLocks/>
            </p:cNvSpPr>
            <p:nvPr/>
          </p:nvSpPr>
          <p:spPr bwMode="auto">
            <a:xfrm>
              <a:off x="4176" y="1362"/>
              <a:ext cx="44" cy="39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2" y="29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2" y="21"/>
                  </a:lnTo>
                  <a:lnTo>
                    <a:pt x="38" y="18"/>
                  </a:lnTo>
                  <a:lnTo>
                    <a:pt x="45" y="17"/>
                  </a:lnTo>
                  <a:lnTo>
                    <a:pt x="42" y="6"/>
                  </a:lnTo>
                  <a:lnTo>
                    <a:pt x="38" y="7"/>
                  </a:lnTo>
                  <a:lnTo>
                    <a:pt x="32" y="9"/>
                  </a:lnTo>
                  <a:lnTo>
                    <a:pt x="26" y="13"/>
                  </a:lnTo>
                  <a:lnTo>
                    <a:pt x="18" y="18"/>
                  </a:lnTo>
                  <a:lnTo>
                    <a:pt x="13" y="23"/>
                  </a:lnTo>
                  <a:lnTo>
                    <a:pt x="9" y="30"/>
                  </a:lnTo>
                  <a:lnTo>
                    <a:pt x="4" y="39"/>
                  </a:lnTo>
                  <a:lnTo>
                    <a:pt x="1" y="47"/>
                  </a:lnTo>
                  <a:lnTo>
                    <a:pt x="0" y="55"/>
                  </a:lnTo>
                  <a:lnTo>
                    <a:pt x="0" y="61"/>
                  </a:lnTo>
                  <a:lnTo>
                    <a:pt x="1" y="59"/>
                  </a:lnTo>
                  <a:lnTo>
                    <a:pt x="4" y="54"/>
                  </a:lnTo>
                  <a:lnTo>
                    <a:pt x="9" y="47"/>
                  </a:lnTo>
                  <a:lnTo>
                    <a:pt x="15" y="37"/>
                  </a:lnTo>
                  <a:lnTo>
                    <a:pt x="17" y="35"/>
                  </a:lnTo>
                  <a:lnTo>
                    <a:pt x="19" y="33"/>
                  </a:lnTo>
                  <a:lnTo>
                    <a:pt x="22" y="32"/>
                  </a:lnTo>
                  <a:lnTo>
                    <a:pt x="26" y="34"/>
                  </a:lnTo>
                  <a:lnTo>
                    <a:pt x="32" y="40"/>
                  </a:lnTo>
                  <a:lnTo>
                    <a:pt x="41" y="48"/>
                  </a:lnTo>
                  <a:lnTo>
                    <a:pt x="43" y="52"/>
                  </a:lnTo>
                  <a:lnTo>
                    <a:pt x="47" y="56"/>
                  </a:lnTo>
                  <a:lnTo>
                    <a:pt x="52" y="61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6"/>
                  </a:lnTo>
                  <a:lnTo>
                    <a:pt x="65" y="72"/>
                  </a:lnTo>
                  <a:lnTo>
                    <a:pt x="107" y="116"/>
                  </a:lnTo>
                  <a:lnTo>
                    <a:pt x="117" y="110"/>
                  </a:lnTo>
                  <a:lnTo>
                    <a:pt x="71" y="66"/>
                  </a:lnTo>
                  <a:lnTo>
                    <a:pt x="109" y="27"/>
                  </a:lnTo>
                  <a:lnTo>
                    <a:pt x="113" y="32"/>
                  </a:lnTo>
                  <a:lnTo>
                    <a:pt x="118" y="36"/>
                  </a:lnTo>
                  <a:lnTo>
                    <a:pt x="122" y="42"/>
                  </a:lnTo>
                  <a:lnTo>
                    <a:pt x="126" y="47"/>
                  </a:lnTo>
                  <a:lnTo>
                    <a:pt x="129" y="53"/>
                  </a:lnTo>
                  <a:lnTo>
                    <a:pt x="133" y="58"/>
                  </a:lnTo>
                  <a:lnTo>
                    <a:pt x="132" y="53"/>
                  </a:lnTo>
                  <a:lnTo>
                    <a:pt x="129" y="46"/>
                  </a:lnTo>
                  <a:lnTo>
                    <a:pt x="127" y="41"/>
                  </a:lnTo>
                  <a:lnTo>
                    <a:pt x="125" y="35"/>
                  </a:lnTo>
                  <a:lnTo>
                    <a:pt x="121" y="30"/>
                  </a:lnTo>
                  <a:lnTo>
                    <a:pt x="118" y="25"/>
                  </a:lnTo>
                  <a:lnTo>
                    <a:pt x="112" y="19"/>
                  </a:lnTo>
                  <a:lnTo>
                    <a:pt x="106" y="13"/>
                  </a:lnTo>
                  <a:lnTo>
                    <a:pt x="100" y="8"/>
                  </a:lnTo>
                  <a:lnTo>
                    <a:pt x="96" y="5"/>
                  </a:lnTo>
                  <a:lnTo>
                    <a:pt x="90" y="2"/>
                  </a:lnTo>
                  <a:lnTo>
                    <a:pt x="83" y="1"/>
                  </a:lnTo>
                  <a:lnTo>
                    <a:pt x="75" y="0"/>
                  </a:lnTo>
                  <a:lnTo>
                    <a:pt x="82" y="4"/>
                  </a:lnTo>
                  <a:lnTo>
                    <a:pt x="86" y="7"/>
                  </a:lnTo>
                  <a:lnTo>
                    <a:pt x="91" y="10"/>
                  </a:lnTo>
                  <a:lnTo>
                    <a:pt x="96" y="14"/>
                  </a:lnTo>
                  <a:lnTo>
                    <a:pt x="100" y="18"/>
                  </a:lnTo>
                  <a:lnTo>
                    <a:pt x="105" y="21"/>
                  </a:lnTo>
                  <a:lnTo>
                    <a:pt x="65" y="61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96" name="Freeform 61"/>
            <p:cNvSpPr>
              <a:spLocks/>
            </p:cNvSpPr>
            <p:nvPr/>
          </p:nvSpPr>
          <p:spPr bwMode="auto">
            <a:xfrm>
              <a:off x="4176" y="1362"/>
              <a:ext cx="44" cy="39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2" y="29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2" y="21"/>
                  </a:lnTo>
                  <a:lnTo>
                    <a:pt x="38" y="18"/>
                  </a:lnTo>
                  <a:lnTo>
                    <a:pt x="45" y="17"/>
                  </a:lnTo>
                  <a:lnTo>
                    <a:pt x="42" y="6"/>
                  </a:lnTo>
                  <a:lnTo>
                    <a:pt x="38" y="7"/>
                  </a:lnTo>
                  <a:lnTo>
                    <a:pt x="32" y="9"/>
                  </a:lnTo>
                  <a:lnTo>
                    <a:pt x="26" y="13"/>
                  </a:lnTo>
                  <a:lnTo>
                    <a:pt x="18" y="18"/>
                  </a:lnTo>
                  <a:lnTo>
                    <a:pt x="13" y="23"/>
                  </a:lnTo>
                  <a:lnTo>
                    <a:pt x="9" y="30"/>
                  </a:lnTo>
                  <a:lnTo>
                    <a:pt x="4" y="39"/>
                  </a:lnTo>
                  <a:lnTo>
                    <a:pt x="1" y="47"/>
                  </a:lnTo>
                  <a:lnTo>
                    <a:pt x="0" y="55"/>
                  </a:lnTo>
                  <a:lnTo>
                    <a:pt x="0" y="61"/>
                  </a:lnTo>
                  <a:lnTo>
                    <a:pt x="1" y="59"/>
                  </a:lnTo>
                  <a:lnTo>
                    <a:pt x="4" y="54"/>
                  </a:lnTo>
                  <a:lnTo>
                    <a:pt x="9" y="47"/>
                  </a:lnTo>
                  <a:lnTo>
                    <a:pt x="15" y="37"/>
                  </a:lnTo>
                  <a:lnTo>
                    <a:pt x="17" y="35"/>
                  </a:lnTo>
                  <a:lnTo>
                    <a:pt x="19" y="33"/>
                  </a:lnTo>
                  <a:lnTo>
                    <a:pt x="22" y="32"/>
                  </a:lnTo>
                  <a:lnTo>
                    <a:pt x="26" y="34"/>
                  </a:lnTo>
                  <a:lnTo>
                    <a:pt x="32" y="40"/>
                  </a:lnTo>
                  <a:lnTo>
                    <a:pt x="41" y="48"/>
                  </a:lnTo>
                  <a:lnTo>
                    <a:pt x="43" y="52"/>
                  </a:lnTo>
                  <a:lnTo>
                    <a:pt x="47" y="56"/>
                  </a:lnTo>
                  <a:lnTo>
                    <a:pt x="52" y="61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6"/>
                  </a:lnTo>
                  <a:lnTo>
                    <a:pt x="65" y="72"/>
                  </a:lnTo>
                  <a:lnTo>
                    <a:pt x="107" y="116"/>
                  </a:lnTo>
                  <a:lnTo>
                    <a:pt x="117" y="110"/>
                  </a:lnTo>
                  <a:lnTo>
                    <a:pt x="71" y="66"/>
                  </a:lnTo>
                  <a:lnTo>
                    <a:pt x="109" y="27"/>
                  </a:lnTo>
                  <a:lnTo>
                    <a:pt x="113" y="32"/>
                  </a:lnTo>
                  <a:lnTo>
                    <a:pt x="118" y="36"/>
                  </a:lnTo>
                  <a:lnTo>
                    <a:pt x="122" y="42"/>
                  </a:lnTo>
                  <a:lnTo>
                    <a:pt x="126" y="47"/>
                  </a:lnTo>
                  <a:lnTo>
                    <a:pt x="129" y="53"/>
                  </a:lnTo>
                  <a:lnTo>
                    <a:pt x="133" y="58"/>
                  </a:lnTo>
                  <a:lnTo>
                    <a:pt x="132" y="53"/>
                  </a:lnTo>
                  <a:lnTo>
                    <a:pt x="129" y="46"/>
                  </a:lnTo>
                  <a:lnTo>
                    <a:pt x="127" y="41"/>
                  </a:lnTo>
                  <a:lnTo>
                    <a:pt x="125" y="35"/>
                  </a:lnTo>
                  <a:lnTo>
                    <a:pt x="121" y="30"/>
                  </a:lnTo>
                  <a:lnTo>
                    <a:pt x="118" y="25"/>
                  </a:lnTo>
                  <a:lnTo>
                    <a:pt x="112" y="19"/>
                  </a:lnTo>
                  <a:lnTo>
                    <a:pt x="106" y="13"/>
                  </a:lnTo>
                  <a:lnTo>
                    <a:pt x="100" y="8"/>
                  </a:lnTo>
                  <a:lnTo>
                    <a:pt x="96" y="5"/>
                  </a:lnTo>
                  <a:lnTo>
                    <a:pt x="90" y="2"/>
                  </a:lnTo>
                  <a:lnTo>
                    <a:pt x="83" y="1"/>
                  </a:lnTo>
                  <a:lnTo>
                    <a:pt x="75" y="0"/>
                  </a:lnTo>
                  <a:lnTo>
                    <a:pt x="82" y="4"/>
                  </a:lnTo>
                  <a:lnTo>
                    <a:pt x="86" y="7"/>
                  </a:lnTo>
                  <a:lnTo>
                    <a:pt x="91" y="10"/>
                  </a:lnTo>
                  <a:lnTo>
                    <a:pt x="96" y="14"/>
                  </a:lnTo>
                  <a:lnTo>
                    <a:pt x="100" y="18"/>
                  </a:lnTo>
                  <a:lnTo>
                    <a:pt x="105" y="21"/>
                  </a:lnTo>
                  <a:lnTo>
                    <a:pt x="65" y="61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97" name="Freeform 62"/>
            <p:cNvSpPr>
              <a:spLocks/>
            </p:cNvSpPr>
            <p:nvPr/>
          </p:nvSpPr>
          <p:spPr bwMode="auto">
            <a:xfrm>
              <a:off x="4196" y="1430"/>
              <a:ext cx="44" cy="39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3" y="29"/>
                  </a:moveTo>
                  <a:lnTo>
                    <a:pt x="33" y="28"/>
                  </a:lnTo>
                  <a:lnTo>
                    <a:pt x="33" y="27"/>
                  </a:lnTo>
                  <a:lnTo>
                    <a:pt x="32" y="26"/>
                  </a:lnTo>
                  <a:lnTo>
                    <a:pt x="34" y="21"/>
                  </a:lnTo>
                  <a:lnTo>
                    <a:pt x="38" y="18"/>
                  </a:lnTo>
                  <a:lnTo>
                    <a:pt x="46" y="16"/>
                  </a:lnTo>
                  <a:lnTo>
                    <a:pt x="43" y="6"/>
                  </a:lnTo>
                  <a:lnTo>
                    <a:pt x="38" y="7"/>
                  </a:lnTo>
                  <a:lnTo>
                    <a:pt x="33" y="8"/>
                  </a:lnTo>
                  <a:lnTo>
                    <a:pt x="26" y="13"/>
                  </a:lnTo>
                  <a:lnTo>
                    <a:pt x="19" y="17"/>
                  </a:lnTo>
                  <a:lnTo>
                    <a:pt x="14" y="24"/>
                  </a:lnTo>
                  <a:lnTo>
                    <a:pt x="10" y="30"/>
                  </a:lnTo>
                  <a:lnTo>
                    <a:pt x="6" y="38"/>
                  </a:lnTo>
                  <a:lnTo>
                    <a:pt x="3" y="46"/>
                  </a:lnTo>
                  <a:lnTo>
                    <a:pt x="0" y="55"/>
                  </a:lnTo>
                  <a:lnTo>
                    <a:pt x="0" y="61"/>
                  </a:lnTo>
                  <a:lnTo>
                    <a:pt x="2" y="59"/>
                  </a:lnTo>
                  <a:lnTo>
                    <a:pt x="5" y="54"/>
                  </a:lnTo>
                  <a:lnTo>
                    <a:pt x="9" y="47"/>
                  </a:lnTo>
                  <a:lnTo>
                    <a:pt x="16" y="38"/>
                  </a:lnTo>
                  <a:lnTo>
                    <a:pt x="18" y="34"/>
                  </a:lnTo>
                  <a:lnTo>
                    <a:pt x="21" y="33"/>
                  </a:lnTo>
                  <a:lnTo>
                    <a:pt x="23" y="32"/>
                  </a:lnTo>
                  <a:lnTo>
                    <a:pt x="27" y="34"/>
                  </a:lnTo>
                  <a:lnTo>
                    <a:pt x="34" y="40"/>
                  </a:lnTo>
                  <a:lnTo>
                    <a:pt x="41" y="48"/>
                  </a:lnTo>
                  <a:lnTo>
                    <a:pt x="45" y="52"/>
                  </a:lnTo>
                  <a:lnTo>
                    <a:pt x="48" y="56"/>
                  </a:lnTo>
                  <a:lnTo>
                    <a:pt x="53" y="61"/>
                  </a:lnTo>
                  <a:lnTo>
                    <a:pt x="59" y="68"/>
                  </a:lnTo>
                  <a:lnTo>
                    <a:pt x="17" y="110"/>
                  </a:lnTo>
                  <a:lnTo>
                    <a:pt x="23" y="116"/>
                  </a:lnTo>
                  <a:lnTo>
                    <a:pt x="65" y="71"/>
                  </a:lnTo>
                  <a:lnTo>
                    <a:pt x="107" y="116"/>
                  </a:lnTo>
                  <a:lnTo>
                    <a:pt x="117" y="110"/>
                  </a:lnTo>
                  <a:lnTo>
                    <a:pt x="72" y="65"/>
                  </a:lnTo>
                  <a:lnTo>
                    <a:pt x="110" y="27"/>
                  </a:lnTo>
                  <a:lnTo>
                    <a:pt x="115" y="31"/>
                  </a:lnTo>
                  <a:lnTo>
                    <a:pt x="119" y="37"/>
                  </a:lnTo>
                  <a:lnTo>
                    <a:pt x="124" y="42"/>
                  </a:lnTo>
                  <a:lnTo>
                    <a:pt x="127" y="47"/>
                  </a:lnTo>
                  <a:lnTo>
                    <a:pt x="130" y="53"/>
                  </a:lnTo>
                  <a:lnTo>
                    <a:pt x="133" y="58"/>
                  </a:lnTo>
                  <a:lnTo>
                    <a:pt x="132" y="53"/>
                  </a:lnTo>
                  <a:lnTo>
                    <a:pt x="131" y="46"/>
                  </a:lnTo>
                  <a:lnTo>
                    <a:pt x="129" y="41"/>
                  </a:lnTo>
                  <a:lnTo>
                    <a:pt x="126" y="35"/>
                  </a:lnTo>
                  <a:lnTo>
                    <a:pt x="122" y="30"/>
                  </a:lnTo>
                  <a:lnTo>
                    <a:pt x="118" y="25"/>
                  </a:lnTo>
                  <a:lnTo>
                    <a:pt x="114" y="19"/>
                  </a:lnTo>
                  <a:lnTo>
                    <a:pt x="107" y="13"/>
                  </a:lnTo>
                  <a:lnTo>
                    <a:pt x="101" y="8"/>
                  </a:lnTo>
                  <a:lnTo>
                    <a:pt x="97" y="5"/>
                  </a:lnTo>
                  <a:lnTo>
                    <a:pt x="90" y="2"/>
                  </a:lnTo>
                  <a:lnTo>
                    <a:pt x="84" y="1"/>
                  </a:lnTo>
                  <a:lnTo>
                    <a:pt x="76" y="0"/>
                  </a:lnTo>
                  <a:lnTo>
                    <a:pt x="83" y="4"/>
                  </a:lnTo>
                  <a:lnTo>
                    <a:pt x="88" y="7"/>
                  </a:lnTo>
                  <a:lnTo>
                    <a:pt x="92" y="10"/>
                  </a:lnTo>
                  <a:lnTo>
                    <a:pt x="98" y="14"/>
                  </a:lnTo>
                  <a:lnTo>
                    <a:pt x="102" y="17"/>
                  </a:lnTo>
                  <a:lnTo>
                    <a:pt x="105" y="21"/>
                  </a:lnTo>
                  <a:lnTo>
                    <a:pt x="65" y="61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98" name="Freeform 63"/>
            <p:cNvSpPr>
              <a:spLocks/>
            </p:cNvSpPr>
            <p:nvPr/>
          </p:nvSpPr>
          <p:spPr bwMode="auto">
            <a:xfrm>
              <a:off x="4196" y="1430"/>
              <a:ext cx="44" cy="39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3" y="29"/>
                  </a:moveTo>
                  <a:lnTo>
                    <a:pt x="33" y="28"/>
                  </a:lnTo>
                  <a:lnTo>
                    <a:pt x="33" y="27"/>
                  </a:lnTo>
                  <a:lnTo>
                    <a:pt x="32" y="26"/>
                  </a:lnTo>
                  <a:lnTo>
                    <a:pt x="34" y="21"/>
                  </a:lnTo>
                  <a:lnTo>
                    <a:pt x="38" y="18"/>
                  </a:lnTo>
                  <a:lnTo>
                    <a:pt x="46" y="16"/>
                  </a:lnTo>
                  <a:lnTo>
                    <a:pt x="43" y="6"/>
                  </a:lnTo>
                  <a:lnTo>
                    <a:pt x="38" y="7"/>
                  </a:lnTo>
                  <a:lnTo>
                    <a:pt x="33" y="8"/>
                  </a:lnTo>
                  <a:lnTo>
                    <a:pt x="26" y="13"/>
                  </a:lnTo>
                  <a:lnTo>
                    <a:pt x="19" y="17"/>
                  </a:lnTo>
                  <a:lnTo>
                    <a:pt x="14" y="24"/>
                  </a:lnTo>
                  <a:lnTo>
                    <a:pt x="10" y="30"/>
                  </a:lnTo>
                  <a:lnTo>
                    <a:pt x="6" y="38"/>
                  </a:lnTo>
                  <a:lnTo>
                    <a:pt x="3" y="46"/>
                  </a:lnTo>
                  <a:lnTo>
                    <a:pt x="0" y="55"/>
                  </a:lnTo>
                  <a:lnTo>
                    <a:pt x="0" y="61"/>
                  </a:lnTo>
                  <a:lnTo>
                    <a:pt x="2" y="59"/>
                  </a:lnTo>
                  <a:lnTo>
                    <a:pt x="5" y="54"/>
                  </a:lnTo>
                  <a:lnTo>
                    <a:pt x="9" y="47"/>
                  </a:lnTo>
                  <a:lnTo>
                    <a:pt x="16" y="38"/>
                  </a:lnTo>
                  <a:lnTo>
                    <a:pt x="18" y="34"/>
                  </a:lnTo>
                  <a:lnTo>
                    <a:pt x="21" y="33"/>
                  </a:lnTo>
                  <a:lnTo>
                    <a:pt x="23" y="32"/>
                  </a:lnTo>
                  <a:lnTo>
                    <a:pt x="27" y="34"/>
                  </a:lnTo>
                  <a:lnTo>
                    <a:pt x="34" y="40"/>
                  </a:lnTo>
                  <a:lnTo>
                    <a:pt x="41" y="48"/>
                  </a:lnTo>
                  <a:lnTo>
                    <a:pt x="45" y="52"/>
                  </a:lnTo>
                  <a:lnTo>
                    <a:pt x="48" y="56"/>
                  </a:lnTo>
                  <a:lnTo>
                    <a:pt x="53" y="61"/>
                  </a:lnTo>
                  <a:lnTo>
                    <a:pt x="59" y="68"/>
                  </a:lnTo>
                  <a:lnTo>
                    <a:pt x="17" y="110"/>
                  </a:lnTo>
                  <a:lnTo>
                    <a:pt x="23" y="116"/>
                  </a:lnTo>
                  <a:lnTo>
                    <a:pt x="65" y="71"/>
                  </a:lnTo>
                  <a:lnTo>
                    <a:pt x="107" y="116"/>
                  </a:lnTo>
                  <a:lnTo>
                    <a:pt x="117" y="110"/>
                  </a:lnTo>
                  <a:lnTo>
                    <a:pt x="72" y="65"/>
                  </a:lnTo>
                  <a:lnTo>
                    <a:pt x="110" y="27"/>
                  </a:lnTo>
                  <a:lnTo>
                    <a:pt x="115" y="31"/>
                  </a:lnTo>
                  <a:lnTo>
                    <a:pt x="119" y="37"/>
                  </a:lnTo>
                  <a:lnTo>
                    <a:pt x="124" y="42"/>
                  </a:lnTo>
                  <a:lnTo>
                    <a:pt x="127" y="47"/>
                  </a:lnTo>
                  <a:lnTo>
                    <a:pt x="130" y="53"/>
                  </a:lnTo>
                  <a:lnTo>
                    <a:pt x="133" y="58"/>
                  </a:lnTo>
                  <a:lnTo>
                    <a:pt x="132" y="53"/>
                  </a:lnTo>
                  <a:lnTo>
                    <a:pt x="131" y="46"/>
                  </a:lnTo>
                  <a:lnTo>
                    <a:pt x="129" y="41"/>
                  </a:lnTo>
                  <a:lnTo>
                    <a:pt x="126" y="35"/>
                  </a:lnTo>
                  <a:lnTo>
                    <a:pt x="122" y="30"/>
                  </a:lnTo>
                  <a:lnTo>
                    <a:pt x="118" y="25"/>
                  </a:lnTo>
                  <a:lnTo>
                    <a:pt x="114" y="19"/>
                  </a:lnTo>
                  <a:lnTo>
                    <a:pt x="107" y="13"/>
                  </a:lnTo>
                  <a:lnTo>
                    <a:pt x="101" y="8"/>
                  </a:lnTo>
                  <a:lnTo>
                    <a:pt x="97" y="5"/>
                  </a:lnTo>
                  <a:lnTo>
                    <a:pt x="90" y="2"/>
                  </a:lnTo>
                  <a:lnTo>
                    <a:pt x="84" y="1"/>
                  </a:lnTo>
                  <a:lnTo>
                    <a:pt x="76" y="0"/>
                  </a:lnTo>
                  <a:lnTo>
                    <a:pt x="83" y="4"/>
                  </a:lnTo>
                  <a:lnTo>
                    <a:pt x="88" y="7"/>
                  </a:lnTo>
                  <a:lnTo>
                    <a:pt x="92" y="10"/>
                  </a:lnTo>
                  <a:lnTo>
                    <a:pt x="98" y="14"/>
                  </a:lnTo>
                  <a:lnTo>
                    <a:pt x="102" y="17"/>
                  </a:lnTo>
                  <a:lnTo>
                    <a:pt x="105" y="21"/>
                  </a:lnTo>
                  <a:lnTo>
                    <a:pt x="65" y="61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99" name="Freeform 64"/>
            <p:cNvSpPr>
              <a:spLocks/>
            </p:cNvSpPr>
            <p:nvPr/>
          </p:nvSpPr>
          <p:spPr bwMode="auto">
            <a:xfrm>
              <a:off x="4164" y="1468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3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4" y="22"/>
                  </a:lnTo>
                  <a:lnTo>
                    <a:pt x="38" y="19"/>
                  </a:lnTo>
                  <a:lnTo>
                    <a:pt x="46" y="16"/>
                  </a:lnTo>
                  <a:lnTo>
                    <a:pt x="42" y="7"/>
                  </a:lnTo>
                  <a:lnTo>
                    <a:pt x="38" y="7"/>
                  </a:lnTo>
                  <a:lnTo>
                    <a:pt x="33" y="9"/>
                  </a:lnTo>
                  <a:lnTo>
                    <a:pt x="26" y="12"/>
                  </a:lnTo>
                  <a:lnTo>
                    <a:pt x="19" y="18"/>
                  </a:lnTo>
                  <a:lnTo>
                    <a:pt x="13" y="23"/>
                  </a:lnTo>
                  <a:lnTo>
                    <a:pt x="9" y="31"/>
                  </a:lnTo>
                  <a:lnTo>
                    <a:pt x="6" y="38"/>
                  </a:lnTo>
                  <a:lnTo>
                    <a:pt x="3" y="47"/>
                  </a:lnTo>
                  <a:lnTo>
                    <a:pt x="0" y="54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5" y="54"/>
                  </a:lnTo>
                  <a:lnTo>
                    <a:pt x="9" y="47"/>
                  </a:lnTo>
                  <a:lnTo>
                    <a:pt x="15" y="38"/>
                  </a:lnTo>
                  <a:lnTo>
                    <a:pt x="18" y="35"/>
                  </a:lnTo>
                  <a:lnTo>
                    <a:pt x="20" y="33"/>
                  </a:lnTo>
                  <a:lnTo>
                    <a:pt x="22" y="33"/>
                  </a:lnTo>
                  <a:lnTo>
                    <a:pt x="26" y="34"/>
                  </a:lnTo>
                  <a:lnTo>
                    <a:pt x="33" y="39"/>
                  </a:lnTo>
                  <a:lnTo>
                    <a:pt x="41" y="49"/>
                  </a:lnTo>
                  <a:lnTo>
                    <a:pt x="44" y="51"/>
                  </a:lnTo>
                  <a:lnTo>
                    <a:pt x="48" y="56"/>
                  </a:lnTo>
                  <a:lnTo>
                    <a:pt x="52" y="62"/>
                  </a:lnTo>
                  <a:lnTo>
                    <a:pt x="59" y="68"/>
                  </a:lnTo>
                  <a:lnTo>
                    <a:pt x="17" y="110"/>
                  </a:lnTo>
                  <a:lnTo>
                    <a:pt x="23" y="117"/>
                  </a:lnTo>
                  <a:lnTo>
                    <a:pt x="65" y="72"/>
                  </a:lnTo>
                  <a:lnTo>
                    <a:pt x="107" y="117"/>
                  </a:lnTo>
                  <a:lnTo>
                    <a:pt x="117" y="110"/>
                  </a:lnTo>
                  <a:lnTo>
                    <a:pt x="72" y="65"/>
                  </a:lnTo>
                  <a:lnTo>
                    <a:pt x="109" y="27"/>
                  </a:lnTo>
                  <a:lnTo>
                    <a:pt x="115" y="32"/>
                  </a:lnTo>
                  <a:lnTo>
                    <a:pt x="119" y="37"/>
                  </a:lnTo>
                  <a:lnTo>
                    <a:pt x="122" y="42"/>
                  </a:lnTo>
                  <a:lnTo>
                    <a:pt x="127" y="48"/>
                  </a:lnTo>
                  <a:lnTo>
                    <a:pt x="130" y="53"/>
                  </a:lnTo>
                  <a:lnTo>
                    <a:pt x="133" y="59"/>
                  </a:lnTo>
                  <a:lnTo>
                    <a:pt x="132" y="52"/>
                  </a:lnTo>
                  <a:lnTo>
                    <a:pt x="131" y="47"/>
                  </a:lnTo>
                  <a:lnTo>
                    <a:pt x="128" y="40"/>
                  </a:lnTo>
                  <a:lnTo>
                    <a:pt x="126" y="35"/>
                  </a:lnTo>
                  <a:lnTo>
                    <a:pt x="122" y="29"/>
                  </a:lnTo>
                  <a:lnTo>
                    <a:pt x="118" y="24"/>
                  </a:lnTo>
                  <a:lnTo>
                    <a:pt x="113" y="20"/>
                  </a:lnTo>
                  <a:lnTo>
                    <a:pt x="106" y="13"/>
                  </a:lnTo>
                  <a:lnTo>
                    <a:pt x="101" y="9"/>
                  </a:lnTo>
                  <a:lnTo>
                    <a:pt x="96" y="6"/>
                  </a:lnTo>
                  <a:lnTo>
                    <a:pt x="90" y="2"/>
                  </a:lnTo>
                  <a:lnTo>
                    <a:pt x="83" y="0"/>
                  </a:lnTo>
                  <a:lnTo>
                    <a:pt x="76" y="0"/>
                  </a:lnTo>
                  <a:lnTo>
                    <a:pt x="82" y="4"/>
                  </a:lnTo>
                  <a:lnTo>
                    <a:pt x="88" y="7"/>
                  </a:lnTo>
                  <a:lnTo>
                    <a:pt x="92" y="10"/>
                  </a:lnTo>
                  <a:lnTo>
                    <a:pt x="96" y="14"/>
                  </a:lnTo>
                  <a:lnTo>
                    <a:pt x="102" y="18"/>
                  </a:lnTo>
                  <a:lnTo>
                    <a:pt x="105" y="22"/>
                  </a:lnTo>
                  <a:lnTo>
                    <a:pt x="65" y="62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00" name="Freeform 65"/>
            <p:cNvSpPr>
              <a:spLocks/>
            </p:cNvSpPr>
            <p:nvPr/>
          </p:nvSpPr>
          <p:spPr bwMode="auto">
            <a:xfrm>
              <a:off x="4164" y="1468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3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4" y="22"/>
                  </a:lnTo>
                  <a:lnTo>
                    <a:pt x="38" y="19"/>
                  </a:lnTo>
                  <a:lnTo>
                    <a:pt x="46" y="16"/>
                  </a:lnTo>
                  <a:lnTo>
                    <a:pt x="42" y="7"/>
                  </a:lnTo>
                  <a:lnTo>
                    <a:pt x="38" y="7"/>
                  </a:lnTo>
                  <a:lnTo>
                    <a:pt x="33" y="9"/>
                  </a:lnTo>
                  <a:lnTo>
                    <a:pt x="26" y="12"/>
                  </a:lnTo>
                  <a:lnTo>
                    <a:pt x="19" y="18"/>
                  </a:lnTo>
                  <a:lnTo>
                    <a:pt x="13" y="23"/>
                  </a:lnTo>
                  <a:lnTo>
                    <a:pt x="9" y="31"/>
                  </a:lnTo>
                  <a:lnTo>
                    <a:pt x="6" y="38"/>
                  </a:lnTo>
                  <a:lnTo>
                    <a:pt x="3" y="47"/>
                  </a:lnTo>
                  <a:lnTo>
                    <a:pt x="0" y="54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5" y="54"/>
                  </a:lnTo>
                  <a:lnTo>
                    <a:pt x="9" y="47"/>
                  </a:lnTo>
                  <a:lnTo>
                    <a:pt x="15" y="38"/>
                  </a:lnTo>
                  <a:lnTo>
                    <a:pt x="18" y="35"/>
                  </a:lnTo>
                  <a:lnTo>
                    <a:pt x="20" y="33"/>
                  </a:lnTo>
                  <a:lnTo>
                    <a:pt x="22" y="33"/>
                  </a:lnTo>
                  <a:lnTo>
                    <a:pt x="26" y="34"/>
                  </a:lnTo>
                  <a:lnTo>
                    <a:pt x="33" y="39"/>
                  </a:lnTo>
                  <a:lnTo>
                    <a:pt x="41" y="49"/>
                  </a:lnTo>
                  <a:lnTo>
                    <a:pt x="44" y="51"/>
                  </a:lnTo>
                  <a:lnTo>
                    <a:pt x="48" y="56"/>
                  </a:lnTo>
                  <a:lnTo>
                    <a:pt x="52" y="62"/>
                  </a:lnTo>
                  <a:lnTo>
                    <a:pt x="59" y="68"/>
                  </a:lnTo>
                  <a:lnTo>
                    <a:pt x="17" y="110"/>
                  </a:lnTo>
                  <a:lnTo>
                    <a:pt x="23" y="117"/>
                  </a:lnTo>
                  <a:lnTo>
                    <a:pt x="65" y="72"/>
                  </a:lnTo>
                  <a:lnTo>
                    <a:pt x="107" y="117"/>
                  </a:lnTo>
                  <a:lnTo>
                    <a:pt x="117" y="110"/>
                  </a:lnTo>
                  <a:lnTo>
                    <a:pt x="72" y="65"/>
                  </a:lnTo>
                  <a:lnTo>
                    <a:pt x="109" y="27"/>
                  </a:lnTo>
                  <a:lnTo>
                    <a:pt x="115" y="32"/>
                  </a:lnTo>
                  <a:lnTo>
                    <a:pt x="119" y="37"/>
                  </a:lnTo>
                  <a:lnTo>
                    <a:pt x="122" y="42"/>
                  </a:lnTo>
                  <a:lnTo>
                    <a:pt x="127" y="48"/>
                  </a:lnTo>
                  <a:lnTo>
                    <a:pt x="130" y="53"/>
                  </a:lnTo>
                  <a:lnTo>
                    <a:pt x="133" y="59"/>
                  </a:lnTo>
                  <a:lnTo>
                    <a:pt x="132" y="52"/>
                  </a:lnTo>
                  <a:lnTo>
                    <a:pt x="131" y="47"/>
                  </a:lnTo>
                  <a:lnTo>
                    <a:pt x="128" y="40"/>
                  </a:lnTo>
                  <a:lnTo>
                    <a:pt x="126" y="35"/>
                  </a:lnTo>
                  <a:lnTo>
                    <a:pt x="122" y="29"/>
                  </a:lnTo>
                  <a:lnTo>
                    <a:pt x="118" y="24"/>
                  </a:lnTo>
                  <a:lnTo>
                    <a:pt x="113" y="20"/>
                  </a:lnTo>
                  <a:lnTo>
                    <a:pt x="106" y="13"/>
                  </a:lnTo>
                  <a:lnTo>
                    <a:pt x="101" y="9"/>
                  </a:lnTo>
                  <a:lnTo>
                    <a:pt x="96" y="6"/>
                  </a:lnTo>
                  <a:lnTo>
                    <a:pt x="90" y="2"/>
                  </a:lnTo>
                  <a:lnTo>
                    <a:pt x="83" y="0"/>
                  </a:lnTo>
                  <a:lnTo>
                    <a:pt x="76" y="0"/>
                  </a:lnTo>
                  <a:lnTo>
                    <a:pt x="82" y="4"/>
                  </a:lnTo>
                  <a:lnTo>
                    <a:pt x="88" y="7"/>
                  </a:lnTo>
                  <a:lnTo>
                    <a:pt x="92" y="10"/>
                  </a:lnTo>
                  <a:lnTo>
                    <a:pt x="96" y="14"/>
                  </a:lnTo>
                  <a:lnTo>
                    <a:pt x="102" y="18"/>
                  </a:lnTo>
                  <a:lnTo>
                    <a:pt x="105" y="22"/>
                  </a:lnTo>
                  <a:lnTo>
                    <a:pt x="65" y="62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01" name="Freeform 66"/>
            <p:cNvSpPr>
              <a:spLocks/>
            </p:cNvSpPr>
            <p:nvPr/>
          </p:nvSpPr>
          <p:spPr bwMode="auto">
            <a:xfrm>
              <a:off x="4105" y="1475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3" y="30"/>
                  </a:moveTo>
                  <a:lnTo>
                    <a:pt x="33" y="29"/>
                  </a:lnTo>
                  <a:lnTo>
                    <a:pt x="33" y="28"/>
                  </a:lnTo>
                  <a:lnTo>
                    <a:pt x="33" y="27"/>
                  </a:lnTo>
                  <a:lnTo>
                    <a:pt x="34" y="21"/>
                  </a:lnTo>
                  <a:lnTo>
                    <a:pt x="38" y="18"/>
                  </a:lnTo>
                  <a:lnTo>
                    <a:pt x="46" y="17"/>
                  </a:lnTo>
                  <a:lnTo>
                    <a:pt x="42" y="7"/>
                  </a:lnTo>
                  <a:lnTo>
                    <a:pt x="38" y="7"/>
                  </a:lnTo>
                  <a:lnTo>
                    <a:pt x="33" y="9"/>
                  </a:lnTo>
                  <a:lnTo>
                    <a:pt x="26" y="13"/>
                  </a:lnTo>
                  <a:lnTo>
                    <a:pt x="19" y="18"/>
                  </a:lnTo>
                  <a:lnTo>
                    <a:pt x="14" y="23"/>
                  </a:lnTo>
                  <a:lnTo>
                    <a:pt x="10" y="30"/>
                  </a:lnTo>
                  <a:lnTo>
                    <a:pt x="6" y="39"/>
                  </a:lnTo>
                  <a:lnTo>
                    <a:pt x="2" y="47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5" y="54"/>
                  </a:lnTo>
                  <a:lnTo>
                    <a:pt x="9" y="47"/>
                  </a:lnTo>
                  <a:lnTo>
                    <a:pt x="15" y="39"/>
                  </a:lnTo>
                  <a:lnTo>
                    <a:pt x="17" y="35"/>
                  </a:lnTo>
                  <a:lnTo>
                    <a:pt x="21" y="33"/>
                  </a:lnTo>
                  <a:lnTo>
                    <a:pt x="23" y="32"/>
                  </a:lnTo>
                  <a:lnTo>
                    <a:pt x="27" y="34"/>
                  </a:lnTo>
                  <a:lnTo>
                    <a:pt x="34" y="40"/>
                  </a:lnTo>
                  <a:lnTo>
                    <a:pt x="41" y="48"/>
                  </a:lnTo>
                  <a:lnTo>
                    <a:pt x="44" y="51"/>
                  </a:lnTo>
                  <a:lnTo>
                    <a:pt x="48" y="56"/>
                  </a:lnTo>
                  <a:lnTo>
                    <a:pt x="53" y="61"/>
                  </a:lnTo>
                  <a:lnTo>
                    <a:pt x="58" y="69"/>
                  </a:lnTo>
                  <a:lnTo>
                    <a:pt x="16" y="111"/>
                  </a:lnTo>
                  <a:lnTo>
                    <a:pt x="23" y="117"/>
                  </a:lnTo>
                  <a:lnTo>
                    <a:pt x="65" y="72"/>
                  </a:lnTo>
                  <a:lnTo>
                    <a:pt x="107" y="117"/>
                  </a:lnTo>
                  <a:lnTo>
                    <a:pt x="117" y="111"/>
                  </a:lnTo>
                  <a:lnTo>
                    <a:pt x="71" y="65"/>
                  </a:lnTo>
                  <a:lnTo>
                    <a:pt x="110" y="27"/>
                  </a:lnTo>
                  <a:lnTo>
                    <a:pt x="115" y="32"/>
                  </a:lnTo>
                  <a:lnTo>
                    <a:pt x="119" y="36"/>
                  </a:lnTo>
                  <a:lnTo>
                    <a:pt x="123" y="42"/>
                  </a:lnTo>
                  <a:lnTo>
                    <a:pt x="127" y="47"/>
                  </a:lnTo>
                  <a:lnTo>
                    <a:pt x="130" y="53"/>
                  </a:lnTo>
                  <a:lnTo>
                    <a:pt x="133" y="59"/>
                  </a:lnTo>
                  <a:lnTo>
                    <a:pt x="132" y="53"/>
                  </a:lnTo>
                  <a:lnTo>
                    <a:pt x="131" y="46"/>
                  </a:lnTo>
                  <a:lnTo>
                    <a:pt x="129" y="41"/>
                  </a:lnTo>
                  <a:lnTo>
                    <a:pt x="125" y="35"/>
                  </a:lnTo>
                  <a:lnTo>
                    <a:pt x="122" y="30"/>
                  </a:lnTo>
                  <a:lnTo>
                    <a:pt x="118" y="24"/>
                  </a:lnTo>
                  <a:lnTo>
                    <a:pt x="114" y="19"/>
                  </a:lnTo>
                  <a:lnTo>
                    <a:pt x="107" y="14"/>
                  </a:lnTo>
                  <a:lnTo>
                    <a:pt x="101" y="8"/>
                  </a:lnTo>
                  <a:lnTo>
                    <a:pt x="96" y="5"/>
                  </a:lnTo>
                  <a:lnTo>
                    <a:pt x="90" y="3"/>
                  </a:lnTo>
                  <a:lnTo>
                    <a:pt x="83" y="1"/>
                  </a:lnTo>
                  <a:lnTo>
                    <a:pt x="76" y="0"/>
                  </a:lnTo>
                  <a:lnTo>
                    <a:pt x="82" y="4"/>
                  </a:lnTo>
                  <a:lnTo>
                    <a:pt x="88" y="7"/>
                  </a:lnTo>
                  <a:lnTo>
                    <a:pt x="92" y="10"/>
                  </a:lnTo>
                  <a:lnTo>
                    <a:pt x="97" y="14"/>
                  </a:lnTo>
                  <a:lnTo>
                    <a:pt x="102" y="18"/>
                  </a:lnTo>
                  <a:lnTo>
                    <a:pt x="105" y="21"/>
                  </a:lnTo>
                  <a:lnTo>
                    <a:pt x="65" y="62"/>
                  </a:lnTo>
                  <a:lnTo>
                    <a:pt x="33" y="3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02" name="Freeform 67"/>
            <p:cNvSpPr>
              <a:spLocks/>
            </p:cNvSpPr>
            <p:nvPr/>
          </p:nvSpPr>
          <p:spPr bwMode="auto">
            <a:xfrm>
              <a:off x="4105" y="1475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3" y="30"/>
                  </a:moveTo>
                  <a:lnTo>
                    <a:pt x="33" y="29"/>
                  </a:lnTo>
                  <a:lnTo>
                    <a:pt x="33" y="28"/>
                  </a:lnTo>
                  <a:lnTo>
                    <a:pt x="33" y="27"/>
                  </a:lnTo>
                  <a:lnTo>
                    <a:pt x="34" y="21"/>
                  </a:lnTo>
                  <a:lnTo>
                    <a:pt x="38" y="18"/>
                  </a:lnTo>
                  <a:lnTo>
                    <a:pt x="46" y="17"/>
                  </a:lnTo>
                  <a:lnTo>
                    <a:pt x="42" y="7"/>
                  </a:lnTo>
                  <a:lnTo>
                    <a:pt x="38" y="7"/>
                  </a:lnTo>
                  <a:lnTo>
                    <a:pt x="33" y="9"/>
                  </a:lnTo>
                  <a:lnTo>
                    <a:pt x="26" y="13"/>
                  </a:lnTo>
                  <a:lnTo>
                    <a:pt x="19" y="18"/>
                  </a:lnTo>
                  <a:lnTo>
                    <a:pt x="14" y="23"/>
                  </a:lnTo>
                  <a:lnTo>
                    <a:pt x="10" y="30"/>
                  </a:lnTo>
                  <a:lnTo>
                    <a:pt x="6" y="39"/>
                  </a:lnTo>
                  <a:lnTo>
                    <a:pt x="2" y="47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5" y="54"/>
                  </a:lnTo>
                  <a:lnTo>
                    <a:pt x="9" y="47"/>
                  </a:lnTo>
                  <a:lnTo>
                    <a:pt x="15" y="39"/>
                  </a:lnTo>
                  <a:lnTo>
                    <a:pt x="17" y="35"/>
                  </a:lnTo>
                  <a:lnTo>
                    <a:pt x="21" y="33"/>
                  </a:lnTo>
                  <a:lnTo>
                    <a:pt x="23" y="32"/>
                  </a:lnTo>
                  <a:lnTo>
                    <a:pt x="27" y="34"/>
                  </a:lnTo>
                  <a:lnTo>
                    <a:pt x="34" y="40"/>
                  </a:lnTo>
                  <a:lnTo>
                    <a:pt x="41" y="48"/>
                  </a:lnTo>
                  <a:lnTo>
                    <a:pt x="44" y="51"/>
                  </a:lnTo>
                  <a:lnTo>
                    <a:pt x="48" y="56"/>
                  </a:lnTo>
                  <a:lnTo>
                    <a:pt x="53" y="61"/>
                  </a:lnTo>
                  <a:lnTo>
                    <a:pt x="58" y="69"/>
                  </a:lnTo>
                  <a:lnTo>
                    <a:pt x="16" y="111"/>
                  </a:lnTo>
                  <a:lnTo>
                    <a:pt x="23" y="117"/>
                  </a:lnTo>
                  <a:lnTo>
                    <a:pt x="65" y="72"/>
                  </a:lnTo>
                  <a:lnTo>
                    <a:pt x="107" y="117"/>
                  </a:lnTo>
                  <a:lnTo>
                    <a:pt x="117" y="111"/>
                  </a:lnTo>
                  <a:lnTo>
                    <a:pt x="71" y="65"/>
                  </a:lnTo>
                  <a:lnTo>
                    <a:pt x="110" y="27"/>
                  </a:lnTo>
                  <a:lnTo>
                    <a:pt x="115" y="32"/>
                  </a:lnTo>
                  <a:lnTo>
                    <a:pt x="119" y="36"/>
                  </a:lnTo>
                  <a:lnTo>
                    <a:pt x="123" y="42"/>
                  </a:lnTo>
                  <a:lnTo>
                    <a:pt x="127" y="47"/>
                  </a:lnTo>
                  <a:lnTo>
                    <a:pt x="130" y="53"/>
                  </a:lnTo>
                  <a:lnTo>
                    <a:pt x="133" y="59"/>
                  </a:lnTo>
                  <a:lnTo>
                    <a:pt x="132" y="53"/>
                  </a:lnTo>
                  <a:lnTo>
                    <a:pt x="131" y="46"/>
                  </a:lnTo>
                  <a:lnTo>
                    <a:pt x="129" y="41"/>
                  </a:lnTo>
                  <a:lnTo>
                    <a:pt x="125" y="35"/>
                  </a:lnTo>
                  <a:lnTo>
                    <a:pt x="122" y="30"/>
                  </a:lnTo>
                  <a:lnTo>
                    <a:pt x="118" y="24"/>
                  </a:lnTo>
                  <a:lnTo>
                    <a:pt x="114" y="19"/>
                  </a:lnTo>
                  <a:lnTo>
                    <a:pt x="107" y="14"/>
                  </a:lnTo>
                  <a:lnTo>
                    <a:pt x="101" y="8"/>
                  </a:lnTo>
                  <a:lnTo>
                    <a:pt x="96" y="5"/>
                  </a:lnTo>
                  <a:lnTo>
                    <a:pt x="90" y="3"/>
                  </a:lnTo>
                  <a:lnTo>
                    <a:pt x="83" y="1"/>
                  </a:lnTo>
                  <a:lnTo>
                    <a:pt x="76" y="0"/>
                  </a:lnTo>
                  <a:lnTo>
                    <a:pt x="82" y="4"/>
                  </a:lnTo>
                  <a:lnTo>
                    <a:pt x="88" y="7"/>
                  </a:lnTo>
                  <a:lnTo>
                    <a:pt x="92" y="10"/>
                  </a:lnTo>
                  <a:lnTo>
                    <a:pt x="97" y="14"/>
                  </a:lnTo>
                  <a:lnTo>
                    <a:pt x="102" y="18"/>
                  </a:lnTo>
                  <a:lnTo>
                    <a:pt x="105" y="21"/>
                  </a:lnTo>
                  <a:lnTo>
                    <a:pt x="65" y="62"/>
                  </a:lnTo>
                  <a:lnTo>
                    <a:pt x="33" y="30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03" name="Freeform 68"/>
            <p:cNvSpPr>
              <a:spLocks/>
            </p:cNvSpPr>
            <p:nvPr/>
          </p:nvSpPr>
          <p:spPr bwMode="auto">
            <a:xfrm>
              <a:off x="4088" y="1443"/>
              <a:ext cx="44" cy="39"/>
            </a:xfrm>
            <a:custGeom>
              <a:avLst/>
              <a:gdLst>
                <a:gd name="T0" fmla="*/ 0 w 132"/>
                <a:gd name="T1" fmla="*/ 0 h 116"/>
                <a:gd name="T2" fmla="*/ 0 w 132"/>
                <a:gd name="T3" fmla="*/ 0 h 116"/>
                <a:gd name="T4" fmla="*/ 0 w 132"/>
                <a:gd name="T5" fmla="*/ 0 h 116"/>
                <a:gd name="T6" fmla="*/ 0 w 132"/>
                <a:gd name="T7" fmla="*/ 0 h 116"/>
                <a:gd name="T8" fmla="*/ 0 w 132"/>
                <a:gd name="T9" fmla="*/ 0 h 116"/>
                <a:gd name="T10" fmla="*/ 0 w 132"/>
                <a:gd name="T11" fmla="*/ 0 h 116"/>
                <a:gd name="T12" fmla="*/ 0 w 132"/>
                <a:gd name="T13" fmla="*/ 0 h 116"/>
                <a:gd name="T14" fmla="*/ 0 w 132"/>
                <a:gd name="T15" fmla="*/ 0 h 116"/>
                <a:gd name="T16" fmla="*/ 0 w 132"/>
                <a:gd name="T17" fmla="*/ 0 h 116"/>
                <a:gd name="T18" fmla="*/ 0 w 132"/>
                <a:gd name="T19" fmla="*/ 0 h 116"/>
                <a:gd name="T20" fmla="*/ 0 w 132"/>
                <a:gd name="T21" fmla="*/ 0 h 116"/>
                <a:gd name="T22" fmla="*/ 0 w 132"/>
                <a:gd name="T23" fmla="*/ 0 h 116"/>
                <a:gd name="T24" fmla="*/ 0 w 132"/>
                <a:gd name="T25" fmla="*/ 0 h 116"/>
                <a:gd name="T26" fmla="*/ 0 w 132"/>
                <a:gd name="T27" fmla="*/ 0 h 116"/>
                <a:gd name="T28" fmla="*/ 0 w 132"/>
                <a:gd name="T29" fmla="*/ 0 h 116"/>
                <a:gd name="T30" fmla="*/ 0 w 132"/>
                <a:gd name="T31" fmla="*/ 0 h 116"/>
                <a:gd name="T32" fmla="*/ 0 w 132"/>
                <a:gd name="T33" fmla="*/ 0 h 116"/>
                <a:gd name="T34" fmla="*/ 0 w 132"/>
                <a:gd name="T35" fmla="*/ 0 h 116"/>
                <a:gd name="T36" fmla="*/ 0 w 132"/>
                <a:gd name="T37" fmla="*/ 0 h 116"/>
                <a:gd name="T38" fmla="*/ 0 w 132"/>
                <a:gd name="T39" fmla="*/ 0 h 116"/>
                <a:gd name="T40" fmla="*/ 0 w 132"/>
                <a:gd name="T41" fmla="*/ 0 h 116"/>
                <a:gd name="T42" fmla="*/ 0 w 132"/>
                <a:gd name="T43" fmla="*/ 0 h 116"/>
                <a:gd name="T44" fmla="*/ 0 w 132"/>
                <a:gd name="T45" fmla="*/ 0 h 116"/>
                <a:gd name="T46" fmla="*/ 0 w 132"/>
                <a:gd name="T47" fmla="*/ 0 h 116"/>
                <a:gd name="T48" fmla="*/ 0 w 132"/>
                <a:gd name="T49" fmla="*/ 0 h 116"/>
                <a:gd name="T50" fmla="*/ 0 w 132"/>
                <a:gd name="T51" fmla="*/ 0 h 116"/>
                <a:gd name="T52" fmla="*/ 0 w 132"/>
                <a:gd name="T53" fmla="*/ 0 h 116"/>
                <a:gd name="T54" fmla="*/ 0 w 132"/>
                <a:gd name="T55" fmla="*/ 0 h 116"/>
                <a:gd name="T56" fmla="*/ 0 w 132"/>
                <a:gd name="T57" fmla="*/ 0 h 116"/>
                <a:gd name="T58" fmla="*/ 0 w 132"/>
                <a:gd name="T59" fmla="*/ 0 h 116"/>
                <a:gd name="T60" fmla="*/ 0 w 132"/>
                <a:gd name="T61" fmla="*/ 0 h 116"/>
                <a:gd name="T62" fmla="*/ 0 w 132"/>
                <a:gd name="T63" fmla="*/ 0 h 116"/>
                <a:gd name="T64" fmla="*/ 0 w 132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2" h="116">
                  <a:moveTo>
                    <a:pt x="32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3" y="20"/>
                  </a:lnTo>
                  <a:lnTo>
                    <a:pt x="37" y="18"/>
                  </a:lnTo>
                  <a:lnTo>
                    <a:pt x="45" y="16"/>
                  </a:lnTo>
                  <a:lnTo>
                    <a:pt x="42" y="6"/>
                  </a:lnTo>
                  <a:lnTo>
                    <a:pt x="37" y="6"/>
                  </a:lnTo>
                  <a:lnTo>
                    <a:pt x="32" y="8"/>
                  </a:lnTo>
                  <a:lnTo>
                    <a:pt x="25" y="12"/>
                  </a:lnTo>
                  <a:lnTo>
                    <a:pt x="18" y="17"/>
                  </a:lnTo>
                  <a:lnTo>
                    <a:pt x="14" y="22"/>
                  </a:lnTo>
                  <a:lnTo>
                    <a:pt x="9" y="30"/>
                  </a:lnTo>
                  <a:lnTo>
                    <a:pt x="5" y="37"/>
                  </a:lnTo>
                  <a:lnTo>
                    <a:pt x="2" y="46"/>
                  </a:lnTo>
                  <a:lnTo>
                    <a:pt x="0" y="54"/>
                  </a:lnTo>
                  <a:lnTo>
                    <a:pt x="0" y="61"/>
                  </a:lnTo>
                  <a:lnTo>
                    <a:pt x="1" y="58"/>
                  </a:lnTo>
                  <a:lnTo>
                    <a:pt x="4" y="54"/>
                  </a:lnTo>
                  <a:lnTo>
                    <a:pt x="8" y="46"/>
                  </a:lnTo>
                  <a:lnTo>
                    <a:pt x="15" y="37"/>
                  </a:lnTo>
                  <a:lnTo>
                    <a:pt x="17" y="34"/>
                  </a:lnTo>
                  <a:lnTo>
                    <a:pt x="20" y="32"/>
                  </a:lnTo>
                  <a:lnTo>
                    <a:pt x="22" y="32"/>
                  </a:lnTo>
                  <a:lnTo>
                    <a:pt x="27" y="33"/>
                  </a:lnTo>
                  <a:lnTo>
                    <a:pt x="33" y="39"/>
                  </a:lnTo>
                  <a:lnTo>
                    <a:pt x="41" y="47"/>
                  </a:lnTo>
                  <a:lnTo>
                    <a:pt x="44" y="50"/>
                  </a:lnTo>
                  <a:lnTo>
                    <a:pt x="47" y="55"/>
                  </a:lnTo>
                  <a:lnTo>
                    <a:pt x="52" y="61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6"/>
                  </a:lnTo>
                  <a:lnTo>
                    <a:pt x="64" y="71"/>
                  </a:lnTo>
                  <a:lnTo>
                    <a:pt x="106" y="116"/>
                  </a:lnTo>
                  <a:lnTo>
                    <a:pt x="116" y="110"/>
                  </a:lnTo>
                  <a:lnTo>
                    <a:pt x="71" y="64"/>
                  </a:lnTo>
                  <a:lnTo>
                    <a:pt x="110" y="26"/>
                  </a:lnTo>
                  <a:lnTo>
                    <a:pt x="114" y="31"/>
                  </a:lnTo>
                  <a:lnTo>
                    <a:pt x="118" y="36"/>
                  </a:lnTo>
                  <a:lnTo>
                    <a:pt x="123" y="41"/>
                  </a:lnTo>
                  <a:lnTo>
                    <a:pt x="126" y="46"/>
                  </a:lnTo>
                  <a:lnTo>
                    <a:pt x="129" y="53"/>
                  </a:lnTo>
                  <a:lnTo>
                    <a:pt x="132" y="58"/>
                  </a:lnTo>
                  <a:lnTo>
                    <a:pt x="131" y="52"/>
                  </a:lnTo>
                  <a:lnTo>
                    <a:pt x="130" y="46"/>
                  </a:lnTo>
                  <a:lnTo>
                    <a:pt x="128" y="40"/>
                  </a:lnTo>
                  <a:lnTo>
                    <a:pt x="125" y="34"/>
                  </a:lnTo>
                  <a:lnTo>
                    <a:pt x="122" y="29"/>
                  </a:lnTo>
                  <a:lnTo>
                    <a:pt x="117" y="23"/>
                  </a:lnTo>
                  <a:lnTo>
                    <a:pt x="113" y="19"/>
                  </a:lnTo>
                  <a:lnTo>
                    <a:pt x="106" y="13"/>
                  </a:lnTo>
                  <a:lnTo>
                    <a:pt x="100" y="7"/>
                  </a:lnTo>
                  <a:lnTo>
                    <a:pt x="96" y="5"/>
                  </a:lnTo>
                  <a:lnTo>
                    <a:pt x="89" y="2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82" y="3"/>
                  </a:lnTo>
                  <a:lnTo>
                    <a:pt x="87" y="6"/>
                  </a:lnTo>
                  <a:lnTo>
                    <a:pt x="91" y="9"/>
                  </a:lnTo>
                  <a:lnTo>
                    <a:pt x="97" y="14"/>
                  </a:lnTo>
                  <a:lnTo>
                    <a:pt x="101" y="17"/>
                  </a:lnTo>
                  <a:lnTo>
                    <a:pt x="104" y="20"/>
                  </a:lnTo>
                  <a:lnTo>
                    <a:pt x="64" y="61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04" name="Freeform 69"/>
            <p:cNvSpPr>
              <a:spLocks/>
            </p:cNvSpPr>
            <p:nvPr/>
          </p:nvSpPr>
          <p:spPr bwMode="auto">
            <a:xfrm>
              <a:off x="4088" y="1443"/>
              <a:ext cx="44" cy="39"/>
            </a:xfrm>
            <a:custGeom>
              <a:avLst/>
              <a:gdLst>
                <a:gd name="T0" fmla="*/ 0 w 132"/>
                <a:gd name="T1" fmla="*/ 0 h 116"/>
                <a:gd name="T2" fmla="*/ 0 w 132"/>
                <a:gd name="T3" fmla="*/ 0 h 116"/>
                <a:gd name="T4" fmla="*/ 0 w 132"/>
                <a:gd name="T5" fmla="*/ 0 h 116"/>
                <a:gd name="T6" fmla="*/ 0 w 132"/>
                <a:gd name="T7" fmla="*/ 0 h 116"/>
                <a:gd name="T8" fmla="*/ 0 w 132"/>
                <a:gd name="T9" fmla="*/ 0 h 116"/>
                <a:gd name="T10" fmla="*/ 0 w 132"/>
                <a:gd name="T11" fmla="*/ 0 h 116"/>
                <a:gd name="T12" fmla="*/ 0 w 132"/>
                <a:gd name="T13" fmla="*/ 0 h 116"/>
                <a:gd name="T14" fmla="*/ 0 w 132"/>
                <a:gd name="T15" fmla="*/ 0 h 116"/>
                <a:gd name="T16" fmla="*/ 0 w 132"/>
                <a:gd name="T17" fmla="*/ 0 h 116"/>
                <a:gd name="T18" fmla="*/ 0 w 132"/>
                <a:gd name="T19" fmla="*/ 0 h 116"/>
                <a:gd name="T20" fmla="*/ 0 w 132"/>
                <a:gd name="T21" fmla="*/ 0 h 116"/>
                <a:gd name="T22" fmla="*/ 0 w 132"/>
                <a:gd name="T23" fmla="*/ 0 h 116"/>
                <a:gd name="T24" fmla="*/ 0 w 132"/>
                <a:gd name="T25" fmla="*/ 0 h 116"/>
                <a:gd name="T26" fmla="*/ 0 w 132"/>
                <a:gd name="T27" fmla="*/ 0 h 116"/>
                <a:gd name="T28" fmla="*/ 0 w 132"/>
                <a:gd name="T29" fmla="*/ 0 h 116"/>
                <a:gd name="T30" fmla="*/ 0 w 132"/>
                <a:gd name="T31" fmla="*/ 0 h 116"/>
                <a:gd name="T32" fmla="*/ 0 w 132"/>
                <a:gd name="T33" fmla="*/ 0 h 116"/>
                <a:gd name="T34" fmla="*/ 0 w 132"/>
                <a:gd name="T35" fmla="*/ 0 h 116"/>
                <a:gd name="T36" fmla="*/ 0 w 132"/>
                <a:gd name="T37" fmla="*/ 0 h 116"/>
                <a:gd name="T38" fmla="*/ 0 w 132"/>
                <a:gd name="T39" fmla="*/ 0 h 116"/>
                <a:gd name="T40" fmla="*/ 0 w 132"/>
                <a:gd name="T41" fmla="*/ 0 h 116"/>
                <a:gd name="T42" fmla="*/ 0 w 132"/>
                <a:gd name="T43" fmla="*/ 0 h 116"/>
                <a:gd name="T44" fmla="*/ 0 w 132"/>
                <a:gd name="T45" fmla="*/ 0 h 116"/>
                <a:gd name="T46" fmla="*/ 0 w 132"/>
                <a:gd name="T47" fmla="*/ 0 h 116"/>
                <a:gd name="T48" fmla="*/ 0 w 132"/>
                <a:gd name="T49" fmla="*/ 0 h 116"/>
                <a:gd name="T50" fmla="*/ 0 w 132"/>
                <a:gd name="T51" fmla="*/ 0 h 116"/>
                <a:gd name="T52" fmla="*/ 0 w 132"/>
                <a:gd name="T53" fmla="*/ 0 h 116"/>
                <a:gd name="T54" fmla="*/ 0 w 132"/>
                <a:gd name="T55" fmla="*/ 0 h 116"/>
                <a:gd name="T56" fmla="*/ 0 w 132"/>
                <a:gd name="T57" fmla="*/ 0 h 116"/>
                <a:gd name="T58" fmla="*/ 0 w 132"/>
                <a:gd name="T59" fmla="*/ 0 h 116"/>
                <a:gd name="T60" fmla="*/ 0 w 132"/>
                <a:gd name="T61" fmla="*/ 0 h 116"/>
                <a:gd name="T62" fmla="*/ 0 w 132"/>
                <a:gd name="T63" fmla="*/ 0 h 116"/>
                <a:gd name="T64" fmla="*/ 0 w 132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2" h="116">
                  <a:moveTo>
                    <a:pt x="32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3" y="20"/>
                  </a:lnTo>
                  <a:lnTo>
                    <a:pt x="37" y="18"/>
                  </a:lnTo>
                  <a:lnTo>
                    <a:pt x="45" y="16"/>
                  </a:lnTo>
                  <a:lnTo>
                    <a:pt x="42" y="6"/>
                  </a:lnTo>
                  <a:lnTo>
                    <a:pt x="37" y="6"/>
                  </a:lnTo>
                  <a:lnTo>
                    <a:pt x="32" y="8"/>
                  </a:lnTo>
                  <a:lnTo>
                    <a:pt x="25" y="12"/>
                  </a:lnTo>
                  <a:lnTo>
                    <a:pt x="18" y="17"/>
                  </a:lnTo>
                  <a:lnTo>
                    <a:pt x="14" y="22"/>
                  </a:lnTo>
                  <a:lnTo>
                    <a:pt x="9" y="30"/>
                  </a:lnTo>
                  <a:lnTo>
                    <a:pt x="5" y="37"/>
                  </a:lnTo>
                  <a:lnTo>
                    <a:pt x="2" y="46"/>
                  </a:lnTo>
                  <a:lnTo>
                    <a:pt x="0" y="54"/>
                  </a:lnTo>
                  <a:lnTo>
                    <a:pt x="0" y="61"/>
                  </a:lnTo>
                  <a:lnTo>
                    <a:pt x="1" y="58"/>
                  </a:lnTo>
                  <a:lnTo>
                    <a:pt x="4" y="54"/>
                  </a:lnTo>
                  <a:lnTo>
                    <a:pt x="8" y="46"/>
                  </a:lnTo>
                  <a:lnTo>
                    <a:pt x="15" y="37"/>
                  </a:lnTo>
                  <a:lnTo>
                    <a:pt x="17" y="34"/>
                  </a:lnTo>
                  <a:lnTo>
                    <a:pt x="20" y="32"/>
                  </a:lnTo>
                  <a:lnTo>
                    <a:pt x="22" y="32"/>
                  </a:lnTo>
                  <a:lnTo>
                    <a:pt x="27" y="33"/>
                  </a:lnTo>
                  <a:lnTo>
                    <a:pt x="33" y="39"/>
                  </a:lnTo>
                  <a:lnTo>
                    <a:pt x="41" y="47"/>
                  </a:lnTo>
                  <a:lnTo>
                    <a:pt x="44" y="50"/>
                  </a:lnTo>
                  <a:lnTo>
                    <a:pt x="47" y="55"/>
                  </a:lnTo>
                  <a:lnTo>
                    <a:pt x="52" y="61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6"/>
                  </a:lnTo>
                  <a:lnTo>
                    <a:pt x="64" y="71"/>
                  </a:lnTo>
                  <a:lnTo>
                    <a:pt x="106" y="116"/>
                  </a:lnTo>
                  <a:lnTo>
                    <a:pt x="116" y="110"/>
                  </a:lnTo>
                  <a:lnTo>
                    <a:pt x="71" y="64"/>
                  </a:lnTo>
                  <a:lnTo>
                    <a:pt x="110" y="26"/>
                  </a:lnTo>
                  <a:lnTo>
                    <a:pt x="114" y="31"/>
                  </a:lnTo>
                  <a:lnTo>
                    <a:pt x="118" y="36"/>
                  </a:lnTo>
                  <a:lnTo>
                    <a:pt x="123" y="41"/>
                  </a:lnTo>
                  <a:lnTo>
                    <a:pt x="126" y="46"/>
                  </a:lnTo>
                  <a:lnTo>
                    <a:pt x="129" y="53"/>
                  </a:lnTo>
                  <a:lnTo>
                    <a:pt x="132" y="58"/>
                  </a:lnTo>
                  <a:lnTo>
                    <a:pt x="131" y="52"/>
                  </a:lnTo>
                  <a:lnTo>
                    <a:pt x="130" y="46"/>
                  </a:lnTo>
                  <a:lnTo>
                    <a:pt x="128" y="40"/>
                  </a:lnTo>
                  <a:lnTo>
                    <a:pt x="125" y="34"/>
                  </a:lnTo>
                  <a:lnTo>
                    <a:pt x="122" y="29"/>
                  </a:lnTo>
                  <a:lnTo>
                    <a:pt x="117" y="23"/>
                  </a:lnTo>
                  <a:lnTo>
                    <a:pt x="113" y="19"/>
                  </a:lnTo>
                  <a:lnTo>
                    <a:pt x="106" y="13"/>
                  </a:lnTo>
                  <a:lnTo>
                    <a:pt x="100" y="7"/>
                  </a:lnTo>
                  <a:lnTo>
                    <a:pt x="96" y="5"/>
                  </a:lnTo>
                  <a:lnTo>
                    <a:pt x="89" y="2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82" y="3"/>
                  </a:lnTo>
                  <a:lnTo>
                    <a:pt x="87" y="6"/>
                  </a:lnTo>
                  <a:lnTo>
                    <a:pt x="91" y="9"/>
                  </a:lnTo>
                  <a:lnTo>
                    <a:pt x="97" y="14"/>
                  </a:lnTo>
                  <a:lnTo>
                    <a:pt x="101" y="17"/>
                  </a:lnTo>
                  <a:lnTo>
                    <a:pt x="104" y="20"/>
                  </a:lnTo>
                  <a:lnTo>
                    <a:pt x="64" y="61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05" name="Freeform 70"/>
            <p:cNvSpPr>
              <a:spLocks/>
            </p:cNvSpPr>
            <p:nvPr/>
          </p:nvSpPr>
          <p:spPr bwMode="auto">
            <a:xfrm>
              <a:off x="4027" y="1405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3" y="22"/>
                  </a:lnTo>
                  <a:lnTo>
                    <a:pt x="38" y="19"/>
                  </a:lnTo>
                  <a:lnTo>
                    <a:pt x="45" y="16"/>
                  </a:lnTo>
                  <a:lnTo>
                    <a:pt x="42" y="7"/>
                  </a:lnTo>
                  <a:lnTo>
                    <a:pt x="38" y="7"/>
                  </a:lnTo>
                  <a:lnTo>
                    <a:pt x="32" y="9"/>
                  </a:lnTo>
                  <a:lnTo>
                    <a:pt x="26" y="12"/>
                  </a:lnTo>
                  <a:lnTo>
                    <a:pt x="18" y="17"/>
                  </a:lnTo>
                  <a:lnTo>
                    <a:pt x="14" y="23"/>
                  </a:lnTo>
                  <a:lnTo>
                    <a:pt x="10" y="30"/>
                  </a:lnTo>
                  <a:lnTo>
                    <a:pt x="5" y="38"/>
                  </a:lnTo>
                  <a:lnTo>
                    <a:pt x="2" y="47"/>
                  </a:lnTo>
                  <a:lnTo>
                    <a:pt x="0" y="54"/>
                  </a:lnTo>
                  <a:lnTo>
                    <a:pt x="0" y="62"/>
                  </a:lnTo>
                  <a:lnTo>
                    <a:pt x="1" y="58"/>
                  </a:lnTo>
                  <a:lnTo>
                    <a:pt x="4" y="54"/>
                  </a:lnTo>
                  <a:lnTo>
                    <a:pt x="9" y="47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20" y="33"/>
                  </a:lnTo>
                  <a:lnTo>
                    <a:pt x="23" y="33"/>
                  </a:lnTo>
                  <a:lnTo>
                    <a:pt x="27" y="34"/>
                  </a:lnTo>
                  <a:lnTo>
                    <a:pt x="33" y="39"/>
                  </a:lnTo>
                  <a:lnTo>
                    <a:pt x="41" y="49"/>
                  </a:lnTo>
                  <a:lnTo>
                    <a:pt x="44" y="52"/>
                  </a:lnTo>
                  <a:lnTo>
                    <a:pt x="47" y="56"/>
                  </a:lnTo>
                  <a:lnTo>
                    <a:pt x="53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7"/>
                  </a:lnTo>
                  <a:lnTo>
                    <a:pt x="65" y="71"/>
                  </a:lnTo>
                  <a:lnTo>
                    <a:pt x="107" y="117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10" y="27"/>
                  </a:lnTo>
                  <a:lnTo>
                    <a:pt x="114" y="31"/>
                  </a:lnTo>
                  <a:lnTo>
                    <a:pt x="119" y="37"/>
                  </a:lnTo>
                  <a:lnTo>
                    <a:pt x="123" y="42"/>
                  </a:lnTo>
                  <a:lnTo>
                    <a:pt x="126" y="48"/>
                  </a:lnTo>
                  <a:lnTo>
                    <a:pt x="129" y="53"/>
                  </a:lnTo>
                  <a:lnTo>
                    <a:pt x="133" y="58"/>
                  </a:lnTo>
                  <a:lnTo>
                    <a:pt x="132" y="52"/>
                  </a:lnTo>
                  <a:lnTo>
                    <a:pt x="131" y="47"/>
                  </a:lnTo>
                  <a:lnTo>
                    <a:pt x="128" y="41"/>
                  </a:lnTo>
                  <a:lnTo>
                    <a:pt x="125" y="35"/>
                  </a:lnTo>
                  <a:lnTo>
                    <a:pt x="122" y="29"/>
                  </a:lnTo>
                  <a:lnTo>
                    <a:pt x="118" y="24"/>
                  </a:lnTo>
                  <a:lnTo>
                    <a:pt x="113" y="20"/>
                  </a:lnTo>
                  <a:lnTo>
                    <a:pt x="107" y="13"/>
                  </a:lnTo>
                  <a:lnTo>
                    <a:pt x="100" y="9"/>
                  </a:lnTo>
                  <a:lnTo>
                    <a:pt x="96" y="6"/>
                  </a:lnTo>
                  <a:lnTo>
                    <a:pt x="89" y="2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82" y="3"/>
                  </a:lnTo>
                  <a:lnTo>
                    <a:pt x="87" y="8"/>
                  </a:lnTo>
                  <a:lnTo>
                    <a:pt x="92" y="10"/>
                  </a:lnTo>
                  <a:lnTo>
                    <a:pt x="97" y="14"/>
                  </a:lnTo>
                  <a:lnTo>
                    <a:pt x="101" y="17"/>
                  </a:lnTo>
                  <a:lnTo>
                    <a:pt x="105" y="22"/>
                  </a:lnTo>
                  <a:lnTo>
                    <a:pt x="65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06" name="Freeform 71"/>
            <p:cNvSpPr>
              <a:spLocks/>
            </p:cNvSpPr>
            <p:nvPr/>
          </p:nvSpPr>
          <p:spPr bwMode="auto">
            <a:xfrm>
              <a:off x="4027" y="1405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3" y="22"/>
                  </a:lnTo>
                  <a:lnTo>
                    <a:pt x="38" y="19"/>
                  </a:lnTo>
                  <a:lnTo>
                    <a:pt x="45" y="16"/>
                  </a:lnTo>
                  <a:lnTo>
                    <a:pt x="42" y="7"/>
                  </a:lnTo>
                  <a:lnTo>
                    <a:pt x="38" y="7"/>
                  </a:lnTo>
                  <a:lnTo>
                    <a:pt x="32" y="9"/>
                  </a:lnTo>
                  <a:lnTo>
                    <a:pt x="26" y="12"/>
                  </a:lnTo>
                  <a:lnTo>
                    <a:pt x="18" y="17"/>
                  </a:lnTo>
                  <a:lnTo>
                    <a:pt x="14" y="23"/>
                  </a:lnTo>
                  <a:lnTo>
                    <a:pt x="10" y="30"/>
                  </a:lnTo>
                  <a:lnTo>
                    <a:pt x="5" y="38"/>
                  </a:lnTo>
                  <a:lnTo>
                    <a:pt x="2" y="47"/>
                  </a:lnTo>
                  <a:lnTo>
                    <a:pt x="0" y="54"/>
                  </a:lnTo>
                  <a:lnTo>
                    <a:pt x="0" y="62"/>
                  </a:lnTo>
                  <a:lnTo>
                    <a:pt x="1" y="58"/>
                  </a:lnTo>
                  <a:lnTo>
                    <a:pt x="4" y="54"/>
                  </a:lnTo>
                  <a:lnTo>
                    <a:pt x="9" y="47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20" y="33"/>
                  </a:lnTo>
                  <a:lnTo>
                    <a:pt x="23" y="33"/>
                  </a:lnTo>
                  <a:lnTo>
                    <a:pt x="27" y="34"/>
                  </a:lnTo>
                  <a:lnTo>
                    <a:pt x="33" y="39"/>
                  </a:lnTo>
                  <a:lnTo>
                    <a:pt x="41" y="49"/>
                  </a:lnTo>
                  <a:lnTo>
                    <a:pt x="44" y="52"/>
                  </a:lnTo>
                  <a:lnTo>
                    <a:pt x="47" y="56"/>
                  </a:lnTo>
                  <a:lnTo>
                    <a:pt x="53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7"/>
                  </a:lnTo>
                  <a:lnTo>
                    <a:pt x="65" y="71"/>
                  </a:lnTo>
                  <a:lnTo>
                    <a:pt x="107" y="117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10" y="27"/>
                  </a:lnTo>
                  <a:lnTo>
                    <a:pt x="114" y="31"/>
                  </a:lnTo>
                  <a:lnTo>
                    <a:pt x="119" y="37"/>
                  </a:lnTo>
                  <a:lnTo>
                    <a:pt x="123" y="42"/>
                  </a:lnTo>
                  <a:lnTo>
                    <a:pt x="126" y="48"/>
                  </a:lnTo>
                  <a:lnTo>
                    <a:pt x="129" y="53"/>
                  </a:lnTo>
                  <a:lnTo>
                    <a:pt x="133" y="58"/>
                  </a:lnTo>
                  <a:lnTo>
                    <a:pt x="132" y="52"/>
                  </a:lnTo>
                  <a:lnTo>
                    <a:pt x="131" y="47"/>
                  </a:lnTo>
                  <a:lnTo>
                    <a:pt x="128" y="41"/>
                  </a:lnTo>
                  <a:lnTo>
                    <a:pt x="125" y="35"/>
                  </a:lnTo>
                  <a:lnTo>
                    <a:pt x="122" y="29"/>
                  </a:lnTo>
                  <a:lnTo>
                    <a:pt x="118" y="24"/>
                  </a:lnTo>
                  <a:lnTo>
                    <a:pt x="113" y="20"/>
                  </a:lnTo>
                  <a:lnTo>
                    <a:pt x="107" y="13"/>
                  </a:lnTo>
                  <a:lnTo>
                    <a:pt x="100" y="9"/>
                  </a:lnTo>
                  <a:lnTo>
                    <a:pt x="96" y="6"/>
                  </a:lnTo>
                  <a:lnTo>
                    <a:pt x="89" y="2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82" y="3"/>
                  </a:lnTo>
                  <a:lnTo>
                    <a:pt x="87" y="8"/>
                  </a:lnTo>
                  <a:lnTo>
                    <a:pt x="92" y="10"/>
                  </a:lnTo>
                  <a:lnTo>
                    <a:pt x="97" y="14"/>
                  </a:lnTo>
                  <a:lnTo>
                    <a:pt x="101" y="17"/>
                  </a:lnTo>
                  <a:lnTo>
                    <a:pt x="105" y="22"/>
                  </a:lnTo>
                  <a:lnTo>
                    <a:pt x="65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07" name="Freeform 72"/>
            <p:cNvSpPr>
              <a:spLocks/>
            </p:cNvSpPr>
            <p:nvPr/>
          </p:nvSpPr>
          <p:spPr bwMode="auto">
            <a:xfrm>
              <a:off x="3956" y="1387"/>
              <a:ext cx="45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3" y="29"/>
                  </a:moveTo>
                  <a:lnTo>
                    <a:pt x="33" y="28"/>
                  </a:lnTo>
                  <a:lnTo>
                    <a:pt x="33" y="27"/>
                  </a:lnTo>
                  <a:lnTo>
                    <a:pt x="33" y="26"/>
                  </a:lnTo>
                  <a:lnTo>
                    <a:pt x="34" y="22"/>
                  </a:lnTo>
                  <a:lnTo>
                    <a:pt x="38" y="19"/>
                  </a:lnTo>
                  <a:lnTo>
                    <a:pt x="46" y="16"/>
                  </a:lnTo>
                  <a:lnTo>
                    <a:pt x="42" y="7"/>
                  </a:lnTo>
                  <a:lnTo>
                    <a:pt x="39" y="7"/>
                  </a:lnTo>
                  <a:lnTo>
                    <a:pt x="34" y="9"/>
                  </a:lnTo>
                  <a:lnTo>
                    <a:pt x="27" y="13"/>
                  </a:lnTo>
                  <a:lnTo>
                    <a:pt x="19" y="18"/>
                  </a:lnTo>
                  <a:lnTo>
                    <a:pt x="14" y="23"/>
                  </a:lnTo>
                  <a:lnTo>
                    <a:pt x="10" y="31"/>
                  </a:lnTo>
                  <a:lnTo>
                    <a:pt x="6" y="38"/>
                  </a:lnTo>
                  <a:lnTo>
                    <a:pt x="2" y="47"/>
                  </a:lnTo>
                  <a:lnTo>
                    <a:pt x="1" y="55"/>
                  </a:lnTo>
                  <a:lnTo>
                    <a:pt x="0" y="62"/>
                  </a:lnTo>
                  <a:lnTo>
                    <a:pt x="2" y="59"/>
                  </a:lnTo>
                  <a:lnTo>
                    <a:pt x="6" y="54"/>
                  </a:lnTo>
                  <a:lnTo>
                    <a:pt x="10" y="47"/>
                  </a:lnTo>
                  <a:lnTo>
                    <a:pt x="15" y="38"/>
                  </a:lnTo>
                  <a:lnTo>
                    <a:pt x="19" y="35"/>
                  </a:lnTo>
                  <a:lnTo>
                    <a:pt x="21" y="33"/>
                  </a:lnTo>
                  <a:lnTo>
                    <a:pt x="23" y="33"/>
                  </a:lnTo>
                  <a:lnTo>
                    <a:pt x="27" y="34"/>
                  </a:lnTo>
                  <a:lnTo>
                    <a:pt x="34" y="39"/>
                  </a:lnTo>
                  <a:lnTo>
                    <a:pt x="42" y="49"/>
                  </a:lnTo>
                  <a:lnTo>
                    <a:pt x="45" y="52"/>
                  </a:lnTo>
                  <a:lnTo>
                    <a:pt x="49" y="56"/>
                  </a:lnTo>
                  <a:lnTo>
                    <a:pt x="53" y="62"/>
                  </a:lnTo>
                  <a:lnTo>
                    <a:pt x="59" y="68"/>
                  </a:lnTo>
                  <a:lnTo>
                    <a:pt x="16" y="110"/>
                  </a:lnTo>
                  <a:lnTo>
                    <a:pt x="23" y="117"/>
                  </a:lnTo>
                  <a:lnTo>
                    <a:pt x="65" y="72"/>
                  </a:lnTo>
                  <a:lnTo>
                    <a:pt x="107" y="117"/>
                  </a:lnTo>
                  <a:lnTo>
                    <a:pt x="117" y="110"/>
                  </a:lnTo>
                  <a:lnTo>
                    <a:pt x="72" y="65"/>
                  </a:lnTo>
                  <a:lnTo>
                    <a:pt x="110" y="27"/>
                  </a:lnTo>
                  <a:lnTo>
                    <a:pt x="115" y="32"/>
                  </a:lnTo>
                  <a:lnTo>
                    <a:pt x="119" y="37"/>
                  </a:lnTo>
                  <a:lnTo>
                    <a:pt x="123" y="42"/>
                  </a:lnTo>
                  <a:lnTo>
                    <a:pt x="128" y="48"/>
                  </a:lnTo>
                  <a:lnTo>
                    <a:pt x="131" y="53"/>
                  </a:lnTo>
                  <a:lnTo>
                    <a:pt x="133" y="59"/>
                  </a:lnTo>
                  <a:lnTo>
                    <a:pt x="133" y="52"/>
                  </a:lnTo>
                  <a:lnTo>
                    <a:pt x="131" y="47"/>
                  </a:lnTo>
                  <a:lnTo>
                    <a:pt x="129" y="41"/>
                  </a:lnTo>
                  <a:lnTo>
                    <a:pt x="127" y="35"/>
                  </a:lnTo>
                  <a:lnTo>
                    <a:pt x="122" y="29"/>
                  </a:lnTo>
                  <a:lnTo>
                    <a:pt x="119" y="25"/>
                  </a:lnTo>
                  <a:lnTo>
                    <a:pt x="114" y="20"/>
                  </a:lnTo>
                  <a:lnTo>
                    <a:pt x="107" y="13"/>
                  </a:lnTo>
                  <a:lnTo>
                    <a:pt x="102" y="9"/>
                  </a:lnTo>
                  <a:lnTo>
                    <a:pt x="97" y="6"/>
                  </a:lnTo>
                  <a:lnTo>
                    <a:pt x="91" y="2"/>
                  </a:lnTo>
                  <a:lnTo>
                    <a:pt x="85" y="0"/>
                  </a:lnTo>
                  <a:lnTo>
                    <a:pt x="77" y="0"/>
                  </a:lnTo>
                  <a:lnTo>
                    <a:pt x="82" y="4"/>
                  </a:lnTo>
                  <a:lnTo>
                    <a:pt x="88" y="8"/>
                  </a:lnTo>
                  <a:lnTo>
                    <a:pt x="92" y="10"/>
                  </a:lnTo>
                  <a:lnTo>
                    <a:pt x="97" y="14"/>
                  </a:lnTo>
                  <a:lnTo>
                    <a:pt x="102" y="18"/>
                  </a:lnTo>
                  <a:lnTo>
                    <a:pt x="106" y="22"/>
                  </a:lnTo>
                  <a:lnTo>
                    <a:pt x="65" y="62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08" name="Freeform 73"/>
            <p:cNvSpPr>
              <a:spLocks/>
            </p:cNvSpPr>
            <p:nvPr/>
          </p:nvSpPr>
          <p:spPr bwMode="auto">
            <a:xfrm>
              <a:off x="3956" y="1387"/>
              <a:ext cx="45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3" y="29"/>
                  </a:moveTo>
                  <a:lnTo>
                    <a:pt x="33" y="28"/>
                  </a:lnTo>
                  <a:lnTo>
                    <a:pt x="33" y="27"/>
                  </a:lnTo>
                  <a:lnTo>
                    <a:pt x="33" y="26"/>
                  </a:lnTo>
                  <a:lnTo>
                    <a:pt x="34" y="22"/>
                  </a:lnTo>
                  <a:lnTo>
                    <a:pt x="38" y="19"/>
                  </a:lnTo>
                  <a:lnTo>
                    <a:pt x="46" y="16"/>
                  </a:lnTo>
                  <a:lnTo>
                    <a:pt x="42" y="7"/>
                  </a:lnTo>
                  <a:lnTo>
                    <a:pt x="39" y="7"/>
                  </a:lnTo>
                  <a:lnTo>
                    <a:pt x="34" y="9"/>
                  </a:lnTo>
                  <a:lnTo>
                    <a:pt x="27" y="13"/>
                  </a:lnTo>
                  <a:lnTo>
                    <a:pt x="19" y="18"/>
                  </a:lnTo>
                  <a:lnTo>
                    <a:pt x="14" y="23"/>
                  </a:lnTo>
                  <a:lnTo>
                    <a:pt x="10" y="31"/>
                  </a:lnTo>
                  <a:lnTo>
                    <a:pt x="6" y="38"/>
                  </a:lnTo>
                  <a:lnTo>
                    <a:pt x="2" y="47"/>
                  </a:lnTo>
                  <a:lnTo>
                    <a:pt x="1" y="55"/>
                  </a:lnTo>
                  <a:lnTo>
                    <a:pt x="0" y="62"/>
                  </a:lnTo>
                  <a:lnTo>
                    <a:pt x="2" y="59"/>
                  </a:lnTo>
                  <a:lnTo>
                    <a:pt x="6" y="54"/>
                  </a:lnTo>
                  <a:lnTo>
                    <a:pt x="10" y="47"/>
                  </a:lnTo>
                  <a:lnTo>
                    <a:pt x="15" y="38"/>
                  </a:lnTo>
                  <a:lnTo>
                    <a:pt x="19" y="35"/>
                  </a:lnTo>
                  <a:lnTo>
                    <a:pt x="21" y="33"/>
                  </a:lnTo>
                  <a:lnTo>
                    <a:pt x="23" y="33"/>
                  </a:lnTo>
                  <a:lnTo>
                    <a:pt x="27" y="34"/>
                  </a:lnTo>
                  <a:lnTo>
                    <a:pt x="34" y="39"/>
                  </a:lnTo>
                  <a:lnTo>
                    <a:pt x="42" y="49"/>
                  </a:lnTo>
                  <a:lnTo>
                    <a:pt x="45" y="52"/>
                  </a:lnTo>
                  <a:lnTo>
                    <a:pt x="49" y="56"/>
                  </a:lnTo>
                  <a:lnTo>
                    <a:pt x="53" y="62"/>
                  </a:lnTo>
                  <a:lnTo>
                    <a:pt x="59" y="68"/>
                  </a:lnTo>
                  <a:lnTo>
                    <a:pt x="16" y="110"/>
                  </a:lnTo>
                  <a:lnTo>
                    <a:pt x="23" y="117"/>
                  </a:lnTo>
                  <a:lnTo>
                    <a:pt x="65" y="72"/>
                  </a:lnTo>
                  <a:lnTo>
                    <a:pt x="107" y="117"/>
                  </a:lnTo>
                  <a:lnTo>
                    <a:pt x="117" y="110"/>
                  </a:lnTo>
                  <a:lnTo>
                    <a:pt x="72" y="65"/>
                  </a:lnTo>
                  <a:lnTo>
                    <a:pt x="110" y="27"/>
                  </a:lnTo>
                  <a:lnTo>
                    <a:pt x="115" y="32"/>
                  </a:lnTo>
                  <a:lnTo>
                    <a:pt x="119" y="37"/>
                  </a:lnTo>
                  <a:lnTo>
                    <a:pt x="123" y="42"/>
                  </a:lnTo>
                  <a:lnTo>
                    <a:pt x="128" y="48"/>
                  </a:lnTo>
                  <a:lnTo>
                    <a:pt x="131" y="53"/>
                  </a:lnTo>
                  <a:lnTo>
                    <a:pt x="133" y="59"/>
                  </a:lnTo>
                  <a:lnTo>
                    <a:pt x="133" y="52"/>
                  </a:lnTo>
                  <a:lnTo>
                    <a:pt x="131" y="47"/>
                  </a:lnTo>
                  <a:lnTo>
                    <a:pt x="129" y="41"/>
                  </a:lnTo>
                  <a:lnTo>
                    <a:pt x="127" y="35"/>
                  </a:lnTo>
                  <a:lnTo>
                    <a:pt x="122" y="29"/>
                  </a:lnTo>
                  <a:lnTo>
                    <a:pt x="119" y="25"/>
                  </a:lnTo>
                  <a:lnTo>
                    <a:pt x="114" y="20"/>
                  </a:lnTo>
                  <a:lnTo>
                    <a:pt x="107" y="13"/>
                  </a:lnTo>
                  <a:lnTo>
                    <a:pt x="102" y="9"/>
                  </a:lnTo>
                  <a:lnTo>
                    <a:pt x="97" y="6"/>
                  </a:lnTo>
                  <a:lnTo>
                    <a:pt x="91" y="2"/>
                  </a:lnTo>
                  <a:lnTo>
                    <a:pt x="85" y="0"/>
                  </a:lnTo>
                  <a:lnTo>
                    <a:pt x="77" y="0"/>
                  </a:lnTo>
                  <a:lnTo>
                    <a:pt x="82" y="4"/>
                  </a:lnTo>
                  <a:lnTo>
                    <a:pt x="88" y="8"/>
                  </a:lnTo>
                  <a:lnTo>
                    <a:pt x="92" y="10"/>
                  </a:lnTo>
                  <a:lnTo>
                    <a:pt x="97" y="14"/>
                  </a:lnTo>
                  <a:lnTo>
                    <a:pt x="102" y="18"/>
                  </a:lnTo>
                  <a:lnTo>
                    <a:pt x="106" y="22"/>
                  </a:lnTo>
                  <a:lnTo>
                    <a:pt x="65" y="62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09" name="Freeform 74"/>
            <p:cNvSpPr>
              <a:spLocks/>
            </p:cNvSpPr>
            <p:nvPr/>
          </p:nvSpPr>
          <p:spPr bwMode="auto">
            <a:xfrm>
              <a:off x="3905" y="1432"/>
              <a:ext cx="44" cy="39"/>
            </a:xfrm>
            <a:custGeom>
              <a:avLst/>
              <a:gdLst>
                <a:gd name="T0" fmla="*/ 0 w 133"/>
                <a:gd name="T1" fmla="*/ 0 h 118"/>
                <a:gd name="T2" fmla="*/ 0 w 133"/>
                <a:gd name="T3" fmla="*/ 0 h 118"/>
                <a:gd name="T4" fmla="*/ 0 w 133"/>
                <a:gd name="T5" fmla="*/ 0 h 118"/>
                <a:gd name="T6" fmla="*/ 0 w 133"/>
                <a:gd name="T7" fmla="*/ 0 h 118"/>
                <a:gd name="T8" fmla="*/ 0 w 133"/>
                <a:gd name="T9" fmla="*/ 0 h 118"/>
                <a:gd name="T10" fmla="*/ 0 w 133"/>
                <a:gd name="T11" fmla="*/ 0 h 118"/>
                <a:gd name="T12" fmla="*/ 0 w 133"/>
                <a:gd name="T13" fmla="*/ 0 h 118"/>
                <a:gd name="T14" fmla="*/ 0 w 133"/>
                <a:gd name="T15" fmla="*/ 0 h 118"/>
                <a:gd name="T16" fmla="*/ 0 w 133"/>
                <a:gd name="T17" fmla="*/ 0 h 118"/>
                <a:gd name="T18" fmla="*/ 0 w 133"/>
                <a:gd name="T19" fmla="*/ 0 h 118"/>
                <a:gd name="T20" fmla="*/ 0 w 133"/>
                <a:gd name="T21" fmla="*/ 0 h 118"/>
                <a:gd name="T22" fmla="*/ 0 w 133"/>
                <a:gd name="T23" fmla="*/ 0 h 118"/>
                <a:gd name="T24" fmla="*/ 0 w 133"/>
                <a:gd name="T25" fmla="*/ 0 h 118"/>
                <a:gd name="T26" fmla="*/ 0 w 133"/>
                <a:gd name="T27" fmla="*/ 0 h 118"/>
                <a:gd name="T28" fmla="*/ 0 w 133"/>
                <a:gd name="T29" fmla="*/ 0 h 118"/>
                <a:gd name="T30" fmla="*/ 0 w 133"/>
                <a:gd name="T31" fmla="*/ 0 h 118"/>
                <a:gd name="T32" fmla="*/ 0 w 133"/>
                <a:gd name="T33" fmla="*/ 0 h 118"/>
                <a:gd name="T34" fmla="*/ 0 w 133"/>
                <a:gd name="T35" fmla="*/ 0 h 118"/>
                <a:gd name="T36" fmla="*/ 0 w 133"/>
                <a:gd name="T37" fmla="*/ 0 h 118"/>
                <a:gd name="T38" fmla="*/ 0 w 133"/>
                <a:gd name="T39" fmla="*/ 0 h 118"/>
                <a:gd name="T40" fmla="*/ 0 w 133"/>
                <a:gd name="T41" fmla="*/ 0 h 118"/>
                <a:gd name="T42" fmla="*/ 0 w 133"/>
                <a:gd name="T43" fmla="*/ 0 h 118"/>
                <a:gd name="T44" fmla="*/ 0 w 133"/>
                <a:gd name="T45" fmla="*/ 0 h 118"/>
                <a:gd name="T46" fmla="*/ 0 w 133"/>
                <a:gd name="T47" fmla="*/ 0 h 118"/>
                <a:gd name="T48" fmla="*/ 0 w 133"/>
                <a:gd name="T49" fmla="*/ 0 h 118"/>
                <a:gd name="T50" fmla="*/ 0 w 133"/>
                <a:gd name="T51" fmla="*/ 0 h 118"/>
                <a:gd name="T52" fmla="*/ 0 w 133"/>
                <a:gd name="T53" fmla="*/ 0 h 118"/>
                <a:gd name="T54" fmla="*/ 0 w 133"/>
                <a:gd name="T55" fmla="*/ 0 h 118"/>
                <a:gd name="T56" fmla="*/ 0 w 133"/>
                <a:gd name="T57" fmla="*/ 0 h 118"/>
                <a:gd name="T58" fmla="*/ 0 w 133"/>
                <a:gd name="T59" fmla="*/ 0 h 118"/>
                <a:gd name="T60" fmla="*/ 0 w 133"/>
                <a:gd name="T61" fmla="*/ 0 h 118"/>
                <a:gd name="T62" fmla="*/ 0 w 133"/>
                <a:gd name="T63" fmla="*/ 0 h 118"/>
                <a:gd name="T64" fmla="*/ 0 w 133"/>
                <a:gd name="T65" fmla="*/ 0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8">
                  <a:moveTo>
                    <a:pt x="32" y="30"/>
                  </a:moveTo>
                  <a:lnTo>
                    <a:pt x="31" y="29"/>
                  </a:lnTo>
                  <a:lnTo>
                    <a:pt x="31" y="28"/>
                  </a:lnTo>
                  <a:lnTo>
                    <a:pt x="31" y="27"/>
                  </a:lnTo>
                  <a:lnTo>
                    <a:pt x="32" y="22"/>
                  </a:lnTo>
                  <a:lnTo>
                    <a:pt x="38" y="19"/>
                  </a:lnTo>
                  <a:lnTo>
                    <a:pt x="45" y="17"/>
                  </a:lnTo>
                  <a:lnTo>
                    <a:pt x="42" y="8"/>
                  </a:lnTo>
                  <a:lnTo>
                    <a:pt x="38" y="8"/>
                  </a:lnTo>
                  <a:lnTo>
                    <a:pt x="32" y="10"/>
                  </a:lnTo>
                  <a:lnTo>
                    <a:pt x="26" y="13"/>
                  </a:lnTo>
                  <a:lnTo>
                    <a:pt x="18" y="19"/>
                  </a:lnTo>
                  <a:lnTo>
                    <a:pt x="13" y="24"/>
                  </a:lnTo>
                  <a:lnTo>
                    <a:pt x="8" y="30"/>
                  </a:lnTo>
                  <a:lnTo>
                    <a:pt x="4" y="39"/>
                  </a:lnTo>
                  <a:lnTo>
                    <a:pt x="1" y="48"/>
                  </a:lnTo>
                  <a:lnTo>
                    <a:pt x="0" y="55"/>
                  </a:lnTo>
                  <a:lnTo>
                    <a:pt x="0" y="63"/>
                  </a:lnTo>
                  <a:lnTo>
                    <a:pt x="1" y="60"/>
                  </a:lnTo>
                  <a:lnTo>
                    <a:pt x="4" y="54"/>
                  </a:lnTo>
                  <a:lnTo>
                    <a:pt x="8" y="48"/>
                  </a:lnTo>
                  <a:lnTo>
                    <a:pt x="15" y="39"/>
                  </a:lnTo>
                  <a:lnTo>
                    <a:pt x="17" y="36"/>
                  </a:lnTo>
                  <a:lnTo>
                    <a:pt x="19" y="34"/>
                  </a:lnTo>
                  <a:lnTo>
                    <a:pt x="21" y="33"/>
                  </a:lnTo>
                  <a:lnTo>
                    <a:pt x="26" y="35"/>
                  </a:lnTo>
                  <a:lnTo>
                    <a:pt x="32" y="40"/>
                  </a:lnTo>
                  <a:lnTo>
                    <a:pt x="41" y="49"/>
                  </a:lnTo>
                  <a:lnTo>
                    <a:pt x="43" y="52"/>
                  </a:lnTo>
                  <a:lnTo>
                    <a:pt x="47" y="56"/>
                  </a:lnTo>
                  <a:lnTo>
                    <a:pt x="52" y="62"/>
                  </a:lnTo>
                  <a:lnTo>
                    <a:pt x="58" y="69"/>
                  </a:lnTo>
                  <a:lnTo>
                    <a:pt x="16" y="111"/>
                  </a:lnTo>
                  <a:lnTo>
                    <a:pt x="22" y="118"/>
                  </a:lnTo>
                  <a:lnTo>
                    <a:pt x="65" y="72"/>
                  </a:lnTo>
                  <a:lnTo>
                    <a:pt x="107" y="118"/>
                  </a:lnTo>
                  <a:lnTo>
                    <a:pt x="116" y="111"/>
                  </a:lnTo>
                  <a:lnTo>
                    <a:pt x="71" y="66"/>
                  </a:lnTo>
                  <a:lnTo>
                    <a:pt x="109" y="27"/>
                  </a:lnTo>
                  <a:lnTo>
                    <a:pt x="113" y="33"/>
                  </a:lnTo>
                  <a:lnTo>
                    <a:pt x="118" y="37"/>
                  </a:lnTo>
                  <a:lnTo>
                    <a:pt x="122" y="42"/>
                  </a:lnTo>
                  <a:lnTo>
                    <a:pt x="126" y="48"/>
                  </a:lnTo>
                  <a:lnTo>
                    <a:pt x="129" y="53"/>
                  </a:lnTo>
                  <a:lnTo>
                    <a:pt x="133" y="60"/>
                  </a:lnTo>
                  <a:lnTo>
                    <a:pt x="132" y="53"/>
                  </a:lnTo>
                  <a:lnTo>
                    <a:pt x="129" y="47"/>
                  </a:lnTo>
                  <a:lnTo>
                    <a:pt x="127" y="41"/>
                  </a:lnTo>
                  <a:lnTo>
                    <a:pt x="125" y="36"/>
                  </a:lnTo>
                  <a:lnTo>
                    <a:pt x="121" y="30"/>
                  </a:lnTo>
                  <a:lnTo>
                    <a:pt x="118" y="25"/>
                  </a:lnTo>
                  <a:lnTo>
                    <a:pt x="112" y="20"/>
                  </a:lnTo>
                  <a:lnTo>
                    <a:pt x="106" y="14"/>
                  </a:lnTo>
                  <a:lnTo>
                    <a:pt x="100" y="9"/>
                  </a:lnTo>
                  <a:lnTo>
                    <a:pt x="96" y="6"/>
                  </a:lnTo>
                  <a:lnTo>
                    <a:pt x="89" y="3"/>
                  </a:lnTo>
                  <a:lnTo>
                    <a:pt x="83" y="1"/>
                  </a:lnTo>
                  <a:lnTo>
                    <a:pt x="75" y="0"/>
                  </a:lnTo>
                  <a:lnTo>
                    <a:pt x="82" y="4"/>
                  </a:lnTo>
                  <a:lnTo>
                    <a:pt x="86" y="8"/>
                  </a:lnTo>
                  <a:lnTo>
                    <a:pt x="91" y="11"/>
                  </a:lnTo>
                  <a:lnTo>
                    <a:pt x="96" y="14"/>
                  </a:lnTo>
                  <a:lnTo>
                    <a:pt x="100" y="19"/>
                  </a:lnTo>
                  <a:lnTo>
                    <a:pt x="105" y="22"/>
                  </a:lnTo>
                  <a:lnTo>
                    <a:pt x="65" y="63"/>
                  </a:lnTo>
                  <a:lnTo>
                    <a:pt x="32" y="3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10" name="Freeform 75"/>
            <p:cNvSpPr>
              <a:spLocks/>
            </p:cNvSpPr>
            <p:nvPr/>
          </p:nvSpPr>
          <p:spPr bwMode="auto">
            <a:xfrm>
              <a:off x="3905" y="1432"/>
              <a:ext cx="44" cy="39"/>
            </a:xfrm>
            <a:custGeom>
              <a:avLst/>
              <a:gdLst>
                <a:gd name="T0" fmla="*/ 0 w 133"/>
                <a:gd name="T1" fmla="*/ 0 h 118"/>
                <a:gd name="T2" fmla="*/ 0 w 133"/>
                <a:gd name="T3" fmla="*/ 0 h 118"/>
                <a:gd name="T4" fmla="*/ 0 w 133"/>
                <a:gd name="T5" fmla="*/ 0 h 118"/>
                <a:gd name="T6" fmla="*/ 0 w 133"/>
                <a:gd name="T7" fmla="*/ 0 h 118"/>
                <a:gd name="T8" fmla="*/ 0 w 133"/>
                <a:gd name="T9" fmla="*/ 0 h 118"/>
                <a:gd name="T10" fmla="*/ 0 w 133"/>
                <a:gd name="T11" fmla="*/ 0 h 118"/>
                <a:gd name="T12" fmla="*/ 0 w 133"/>
                <a:gd name="T13" fmla="*/ 0 h 118"/>
                <a:gd name="T14" fmla="*/ 0 w 133"/>
                <a:gd name="T15" fmla="*/ 0 h 118"/>
                <a:gd name="T16" fmla="*/ 0 w 133"/>
                <a:gd name="T17" fmla="*/ 0 h 118"/>
                <a:gd name="T18" fmla="*/ 0 w 133"/>
                <a:gd name="T19" fmla="*/ 0 h 118"/>
                <a:gd name="T20" fmla="*/ 0 w 133"/>
                <a:gd name="T21" fmla="*/ 0 h 118"/>
                <a:gd name="T22" fmla="*/ 0 w 133"/>
                <a:gd name="T23" fmla="*/ 0 h 118"/>
                <a:gd name="T24" fmla="*/ 0 w 133"/>
                <a:gd name="T25" fmla="*/ 0 h 118"/>
                <a:gd name="T26" fmla="*/ 0 w 133"/>
                <a:gd name="T27" fmla="*/ 0 h 118"/>
                <a:gd name="T28" fmla="*/ 0 w 133"/>
                <a:gd name="T29" fmla="*/ 0 h 118"/>
                <a:gd name="T30" fmla="*/ 0 w 133"/>
                <a:gd name="T31" fmla="*/ 0 h 118"/>
                <a:gd name="T32" fmla="*/ 0 w 133"/>
                <a:gd name="T33" fmla="*/ 0 h 118"/>
                <a:gd name="T34" fmla="*/ 0 w 133"/>
                <a:gd name="T35" fmla="*/ 0 h 118"/>
                <a:gd name="T36" fmla="*/ 0 w 133"/>
                <a:gd name="T37" fmla="*/ 0 h 118"/>
                <a:gd name="T38" fmla="*/ 0 w 133"/>
                <a:gd name="T39" fmla="*/ 0 h 118"/>
                <a:gd name="T40" fmla="*/ 0 w 133"/>
                <a:gd name="T41" fmla="*/ 0 h 118"/>
                <a:gd name="T42" fmla="*/ 0 w 133"/>
                <a:gd name="T43" fmla="*/ 0 h 118"/>
                <a:gd name="T44" fmla="*/ 0 w 133"/>
                <a:gd name="T45" fmla="*/ 0 h 118"/>
                <a:gd name="T46" fmla="*/ 0 w 133"/>
                <a:gd name="T47" fmla="*/ 0 h 118"/>
                <a:gd name="T48" fmla="*/ 0 w 133"/>
                <a:gd name="T49" fmla="*/ 0 h 118"/>
                <a:gd name="T50" fmla="*/ 0 w 133"/>
                <a:gd name="T51" fmla="*/ 0 h 118"/>
                <a:gd name="T52" fmla="*/ 0 w 133"/>
                <a:gd name="T53" fmla="*/ 0 h 118"/>
                <a:gd name="T54" fmla="*/ 0 w 133"/>
                <a:gd name="T55" fmla="*/ 0 h 118"/>
                <a:gd name="T56" fmla="*/ 0 w 133"/>
                <a:gd name="T57" fmla="*/ 0 h 118"/>
                <a:gd name="T58" fmla="*/ 0 w 133"/>
                <a:gd name="T59" fmla="*/ 0 h 118"/>
                <a:gd name="T60" fmla="*/ 0 w 133"/>
                <a:gd name="T61" fmla="*/ 0 h 118"/>
                <a:gd name="T62" fmla="*/ 0 w 133"/>
                <a:gd name="T63" fmla="*/ 0 h 118"/>
                <a:gd name="T64" fmla="*/ 0 w 133"/>
                <a:gd name="T65" fmla="*/ 0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8">
                  <a:moveTo>
                    <a:pt x="32" y="30"/>
                  </a:moveTo>
                  <a:lnTo>
                    <a:pt x="31" y="29"/>
                  </a:lnTo>
                  <a:lnTo>
                    <a:pt x="31" y="28"/>
                  </a:lnTo>
                  <a:lnTo>
                    <a:pt x="31" y="27"/>
                  </a:lnTo>
                  <a:lnTo>
                    <a:pt x="32" y="22"/>
                  </a:lnTo>
                  <a:lnTo>
                    <a:pt x="38" y="19"/>
                  </a:lnTo>
                  <a:lnTo>
                    <a:pt x="45" y="17"/>
                  </a:lnTo>
                  <a:lnTo>
                    <a:pt x="42" y="8"/>
                  </a:lnTo>
                  <a:lnTo>
                    <a:pt x="38" y="8"/>
                  </a:lnTo>
                  <a:lnTo>
                    <a:pt x="32" y="10"/>
                  </a:lnTo>
                  <a:lnTo>
                    <a:pt x="26" y="13"/>
                  </a:lnTo>
                  <a:lnTo>
                    <a:pt x="18" y="19"/>
                  </a:lnTo>
                  <a:lnTo>
                    <a:pt x="13" y="24"/>
                  </a:lnTo>
                  <a:lnTo>
                    <a:pt x="8" y="30"/>
                  </a:lnTo>
                  <a:lnTo>
                    <a:pt x="4" y="39"/>
                  </a:lnTo>
                  <a:lnTo>
                    <a:pt x="1" y="48"/>
                  </a:lnTo>
                  <a:lnTo>
                    <a:pt x="0" y="55"/>
                  </a:lnTo>
                  <a:lnTo>
                    <a:pt x="0" y="63"/>
                  </a:lnTo>
                  <a:lnTo>
                    <a:pt x="1" y="60"/>
                  </a:lnTo>
                  <a:lnTo>
                    <a:pt x="4" y="54"/>
                  </a:lnTo>
                  <a:lnTo>
                    <a:pt x="8" y="48"/>
                  </a:lnTo>
                  <a:lnTo>
                    <a:pt x="15" y="39"/>
                  </a:lnTo>
                  <a:lnTo>
                    <a:pt x="17" y="36"/>
                  </a:lnTo>
                  <a:lnTo>
                    <a:pt x="19" y="34"/>
                  </a:lnTo>
                  <a:lnTo>
                    <a:pt x="21" y="33"/>
                  </a:lnTo>
                  <a:lnTo>
                    <a:pt x="26" y="35"/>
                  </a:lnTo>
                  <a:lnTo>
                    <a:pt x="32" y="40"/>
                  </a:lnTo>
                  <a:lnTo>
                    <a:pt x="41" y="49"/>
                  </a:lnTo>
                  <a:lnTo>
                    <a:pt x="43" y="52"/>
                  </a:lnTo>
                  <a:lnTo>
                    <a:pt x="47" y="56"/>
                  </a:lnTo>
                  <a:lnTo>
                    <a:pt x="52" y="62"/>
                  </a:lnTo>
                  <a:lnTo>
                    <a:pt x="58" y="69"/>
                  </a:lnTo>
                  <a:lnTo>
                    <a:pt x="16" y="111"/>
                  </a:lnTo>
                  <a:lnTo>
                    <a:pt x="22" y="118"/>
                  </a:lnTo>
                  <a:lnTo>
                    <a:pt x="65" y="72"/>
                  </a:lnTo>
                  <a:lnTo>
                    <a:pt x="107" y="118"/>
                  </a:lnTo>
                  <a:lnTo>
                    <a:pt x="116" y="111"/>
                  </a:lnTo>
                  <a:lnTo>
                    <a:pt x="71" y="66"/>
                  </a:lnTo>
                  <a:lnTo>
                    <a:pt x="109" y="27"/>
                  </a:lnTo>
                  <a:lnTo>
                    <a:pt x="113" y="33"/>
                  </a:lnTo>
                  <a:lnTo>
                    <a:pt x="118" y="37"/>
                  </a:lnTo>
                  <a:lnTo>
                    <a:pt x="122" y="42"/>
                  </a:lnTo>
                  <a:lnTo>
                    <a:pt x="126" y="48"/>
                  </a:lnTo>
                  <a:lnTo>
                    <a:pt x="129" y="53"/>
                  </a:lnTo>
                  <a:lnTo>
                    <a:pt x="133" y="60"/>
                  </a:lnTo>
                  <a:lnTo>
                    <a:pt x="132" y="53"/>
                  </a:lnTo>
                  <a:lnTo>
                    <a:pt x="129" y="47"/>
                  </a:lnTo>
                  <a:lnTo>
                    <a:pt x="127" y="41"/>
                  </a:lnTo>
                  <a:lnTo>
                    <a:pt x="125" y="36"/>
                  </a:lnTo>
                  <a:lnTo>
                    <a:pt x="121" y="30"/>
                  </a:lnTo>
                  <a:lnTo>
                    <a:pt x="118" y="25"/>
                  </a:lnTo>
                  <a:lnTo>
                    <a:pt x="112" y="20"/>
                  </a:lnTo>
                  <a:lnTo>
                    <a:pt x="106" y="14"/>
                  </a:lnTo>
                  <a:lnTo>
                    <a:pt x="100" y="9"/>
                  </a:lnTo>
                  <a:lnTo>
                    <a:pt x="96" y="6"/>
                  </a:lnTo>
                  <a:lnTo>
                    <a:pt x="89" y="3"/>
                  </a:lnTo>
                  <a:lnTo>
                    <a:pt x="83" y="1"/>
                  </a:lnTo>
                  <a:lnTo>
                    <a:pt x="75" y="0"/>
                  </a:lnTo>
                  <a:lnTo>
                    <a:pt x="82" y="4"/>
                  </a:lnTo>
                  <a:lnTo>
                    <a:pt x="86" y="8"/>
                  </a:lnTo>
                  <a:lnTo>
                    <a:pt x="91" y="11"/>
                  </a:lnTo>
                  <a:lnTo>
                    <a:pt x="96" y="14"/>
                  </a:lnTo>
                  <a:lnTo>
                    <a:pt x="100" y="19"/>
                  </a:lnTo>
                  <a:lnTo>
                    <a:pt x="105" y="22"/>
                  </a:lnTo>
                  <a:lnTo>
                    <a:pt x="65" y="63"/>
                  </a:lnTo>
                  <a:lnTo>
                    <a:pt x="32" y="30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11" name="Freeform 76"/>
            <p:cNvSpPr>
              <a:spLocks/>
            </p:cNvSpPr>
            <p:nvPr/>
          </p:nvSpPr>
          <p:spPr bwMode="auto">
            <a:xfrm>
              <a:off x="3948" y="1447"/>
              <a:ext cx="44" cy="39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3" y="29"/>
                  </a:moveTo>
                  <a:lnTo>
                    <a:pt x="33" y="28"/>
                  </a:lnTo>
                  <a:lnTo>
                    <a:pt x="32" y="26"/>
                  </a:lnTo>
                  <a:lnTo>
                    <a:pt x="32" y="25"/>
                  </a:lnTo>
                  <a:lnTo>
                    <a:pt x="34" y="21"/>
                  </a:lnTo>
                  <a:lnTo>
                    <a:pt x="38" y="18"/>
                  </a:lnTo>
                  <a:lnTo>
                    <a:pt x="46" y="17"/>
                  </a:lnTo>
                  <a:lnTo>
                    <a:pt x="43" y="6"/>
                  </a:lnTo>
                  <a:lnTo>
                    <a:pt x="38" y="7"/>
                  </a:lnTo>
                  <a:lnTo>
                    <a:pt x="33" y="9"/>
                  </a:lnTo>
                  <a:lnTo>
                    <a:pt x="26" y="12"/>
                  </a:lnTo>
                  <a:lnTo>
                    <a:pt x="19" y="18"/>
                  </a:lnTo>
                  <a:lnTo>
                    <a:pt x="15" y="23"/>
                  </a:lnTo>
                  <a:lnTo>
                    <a:pt x="9" y="30"/>
                  </a:lnTo>
                  <a:lnTo>
                    <a:pt x="6" y="37"/>
                  </a:lnTo>
                  <a:lnTo>
                    <a:pt x="3" y="47"/>
                  </a:lnTo>
                  <a:lnTo>
                    <a:pt x="0" y="55"/>
                  </a:lnTo>
                  <a:lnTo>
                    <a:pt x="0" y="61"/>
                  </a:lnTo>
                  <a:lnTo>
                    <a:pt x="2" y="59"/>
                  </a:lnTo>
                  <a:lnTo>
                    <a:pt x="5" y="53"/>
                  </a:lnTo>
                  <a:lnTo>
                    <a:pt x="9" y="47"/>
                  </a:lnTo>
                  <a:lnTo>
                    <a:pt x="16" y="37"/>
                  </a:lnTo>
                  <a:lnTo>
                    <a:pt x="18" y="34"/>
                  </a:lnTo>
                  <a:lnTo>
                    <a:pt x="21" y="33"/>
                  </a:lnTo>
                  <a:lnTo>
                    <a:pt x="23" y="32"/>
                  </a:lnTo>
                  <a:lnTo>
                    <a:pt x="27" y="34"/>
                  </a:lnTo>
                  <a:lnTo>
                    <a:pt x="34" y="39"/>
                  </a:lnTo>
                  <a:lnTo>
                    <a:pt x="41" y="48"/>
                  </a:lnTo>
                  <a:lnTo>
                    <a:pt x="45" y="51"/>
                  </a:lnTo>
                  <a:lnTo>
                    <a:pt x="48" y="56"/>
                  </a:lnTo>
                  <a:lnTo>
                    <a:pt x="53" y="61"/>
                  </a:lnTo>
                  <a:lnTo>
                    <a:pt x="59" y="68"/>
                  </a:lnTo>
                  <a:lnTo>
                    <a:pt x="17" y="110"/>
                  </a:lnTo>
                  <a:lnTo>
                    <a:pt x="23" y="116"/>
                  </a:lnTo>
                  <a:lnTo>
                    <a:pt x="65" y="72"/>
                  </a:lnTo>
                  <a:lnTo>
                    <a:pt x="107" y="116"/>
                  </a:lnTo>
                  <a:lnTo>
                    <a:pt x="117" y="110"/>
                  </a:lnTo>
                  <a:lnTo>
                    <a:pt x="72" y="65"/>
                  </a:lnTo>
                  <a:lnTo>
                    <a:pt x="110" y="26"/>
                  </a:lnTo>
                  <a:lnTo>
                    <a:pt x="115" y="31"/>
                  </a:lnTo>
                  <a:lnTo>
                    <a:pt x="119" y="36"/>
                  </a:lnTo>
                  <a:lnTo>
                    <a:pt x="124" y="42"/>
                  </a:lnTo>
                  <a:lnTo>
                    <a:pt x="127" y="47"/>
                  </a:lnTo>
                  <a:lnTo>
                    <a:pt x="130" y="52"/>
                  </a:lnTo>
                  <a:lnTo>
                    <a:pt x="133" y="58"/>
                  </a:lnTo>
                  <a:lnTo>
                    <a:pt x="132" y="52"/>
                  </a:lnTo>
                  <a:lnTo>
                    <a:pt x="131" y="46"/>
                  </a:lnTo>
                  <a:lnTo>
                    <a:pt x="129" y="41"/>
                  </a:lnTo>
                  <a:lnTo>
                    <a:pt x="126" y="35"/>
                  </a:lnTo>
                  <a:lnTo>
                    <a:pt x="122" y="30"/>
                  </a:lnTo>
                  <a:lnTo>
                    <a:pt x="118" y="24"/>
                  </a:lnTo>
                  <a:lnTo>
                    <a:pt x="114" y="19"/>
                  </a:lnTo>
                  <a:lnTo>
                    <a:pt x="106" y="12"/>
                  </a:lnTo>
                  <a:lnTo>
                    <a:pt x="101" y="8"/>
                  </a:lnTo>
                  <a:lnTo>
                    <a:pt x="97" y="5"/>
                  </a:lnTo>
                  <a:lnTo>
                    <a:pt x="90" y="2"/>
                  </a:lnTo>
                  <a:lnTo>
                    <a:pt x="84" y="1"/>
                  </a:lnTo>
                  <a:lnTo>
                    <a:pt x="76" y="0"/>
                  </a:lnTo>
                  <a:lnTo>
                    <a:pt x="83" y="4"/>
                  </a:lnTo>
                  <a:lnTo>
                    <a:pt x="88" y="7"/>
                  </a:lnTo>
                  <a:lnTo>
                    <a:pt x="92" y="9"/>
                  </a:lnTo>
                  <a:lnTo>
                    <a:pt x="98" y="14"/>
                  </a:lnTo>
                  <a:lnTo>
                    <a:pt x="102" y="18"/>
                  </a:lnTo>
                  <a:lnTo>
                    <a:pt x="105" y="21"/>
                  </a:lnTo>
                  <a:lnTo>
                    <a:pt x="65" y="61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12" name="Freeform 77"/>
            <p:cNvSpPr>
              <a:spLocks/>
            </p:cNvSpPr>
            <p:nvPr/>
          </p:nvSpPr>
          <p:spPr bwMode="auto">
            <a:xfrm>
              <a:off x="3948" y="1447"/>
              <a:ext cx="44" cy="39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3" y="29"/>
                  </a:moveTo>
                  <a:lnTo>
                    <a:pt x="33" y="28"/>
                  </a:lnTo>
                  <a:lnTo>
                    <a:pt x="32" y="26"/>
                  </a:lnTo>
                  <a:lnTo>
                    <a:pt x="32" y="25"/>
                  </a:lnTo>
                  <a:lnTo>
                    <a:pt x="34" y="21"/>
                  </a:lnTo>
                  <a:lnTo>
                    <a:pt x="38" y="18"/>
                  </a:lnTo>
                  <a:lnTo>
                    <a:pt x="46" y="17"/>
                  </a:lnTo>
                  <a:lnTo>
                    <a:pt x="43" y="6"/>
                  </a:lnTo>
                  <a:lnTo>
                    <a:pt x="38" y="7"/>
                  </a:lnTo>
                  <a:lnTo>
                    <a:pt x="33" y="9"/>
                  </a:lnTo>
                  <a:lnTo>
                    <a:pt x="26" y="12"/>
                  </a:lnTo>
                  <a:lnTo>
                    <a:pt x="19" y="18"/>
                  </a:lnTo>
                  <a:lnTo>
                    <a:pt x="15" y="23"/>
                  </a:lnTo>
                  <a:lnTo>
                    <a:pt x="9" y="30"/>
                  </a:lnTo>
                  <a:lnTo>
                    <a:pt x="6" y="37"/>
                  </a:lnTo>
                  <a:lnTo>
                    <a:pt x="3" y="47"/>
                  </a:lnTo>
                  <a:lnTo>
                    <a:pt x="0" y="55"/>
                  </a:lnTo>
                  <a:lnTo>
                    <a:pt x="0" y="61"/>
                  </a:lnTo>
                  <a:lnTo>
                    <a:pt x="2" y="59"/>
                  </a:lnTo>
                  <a:lnTo>
                    <a:pt x="5" y="53"/>
                  </a:lnTo>
                  <a:lnTo>
                    <a:pt x="9" y="47"/>
                  </a:lnTo>
                  <a:lnTo>
                    <a:pt x="16" y="37"/>
                  </a:lnTo>
                  <a:lnTo>
                    <a:pt x="18" y="34"/>
                  </a:lnTo>
                  <a:lnTo>
                    <a:pt x="21" y="33"/>
                  </a:lnTo>
                  <a:lnTo>
                    <a:pt x="23" y="32"/>
                  </a:lnTo>
                  <a:lnTo>
                    <a:pt x="27" y="34"/>
                  </a:lnTo>
                  <a:lnTo>
                    <a:pt x="34" y="39"/>
                  </a:lnTo>
                  <a:lnTo>
                    <a:pt x="41" y="48"/>
                  </a:lnTo>
                  <a:lnTo>
                    <a:pt x="45" y="51"/>
                  </a:lnTo>
                  <a:lnTo>
                    <a:pt x="48" y="56"/>
                  </a:lnTo>
                  <a:lnTo>
                    <a:pt x="53" y="61"/>
                  </a:lnTo>
                  <a:lnTo>
                    <a:pt x="59" y="68"/>
                  </a:lnTo>
                  <a:lnTo>
                    <a:pt x="17" y="110"/>
                  </a:lnTo>
                  <a:lnTo>
                    <a:pt x="23" y="116"/>
                  </a:lnTo>
                  <a:lnTo>
                    <a:pt x="65" y="72"/>
                  </a:lnTo>
                  <a:lnTo>
                    <a:pt x="107" y="116"/>
                  </a:lnTo>
                  <a:lnTo>
                    <a:pt x="117" y="110"/>
                  </a:lnTo>
                  <a:lnTo>
                    <a:pt x="72" y="65"/>
                  </a:lnTo>
                  <a:lnTo>
                    <a:pt x="110" y="26"/>
                  </a:lnTo>
                  <a:lnTo>
                    <a:pt x="115" y="31"/>
                  </a:lnTo>
                  <a:lnTo>
                    <a:pt x="119" y="36"/>
                  </a:lnTo>
                  <a:lnTo>
                    <a:pt x="124" y="42"/>
                  </a:lnTo>
                  <a:lnTo>
                    <a:pt x="127" y="47"/>
                  </a:lnTo>
                  <a:lnTo>
                    <a:pt x="130" y="52"/>
                  </a:lnTo>
                  <a:lnTo>
                    <a:pt x="133" y="58"/>
                  </a:lnTo>
                  <a:lnTo>
                    <a:pt x="132" y="52"/>
                  </a:lnTo>
                  <a:lnTo>
                    <a:pt x="131" y="46"/>
                  </a:lnTo>
                  <a:lnTo>
                    <a:pt x="129" y="41"/>
                  </a:lnTo>
                  <a:lnTo>
                    <a:pt x="126" y="35"/>
                  </a:lnTo>
                  <a:lnTo>
                    <a:pt x="122" y="30"/>
                  </a:lnTo>
                  <a:lnTo>
                    <a:pt x="118" y="24"/>
                  </a:lnTo>
                  <a:lnTo>
                    <a:pt x="114" y="19"/>
                  </a:lnTo>
                  <a:lnTo>
                    <a:pt x="106" y="12"/>
                  </a:lnTo>
                  <a:lnTo>
                    <a:pt x="101" y="8"/>
                  </a:lnTo>
                  <a:lnTo>
                    <a:pt x="97" y="5"/>
                  </a:lnTo>
                  <a:lnTo>
                    <a:pt x="90" y="2"/>
                  </a:lnTo>
                  <a:lnTo>
                    <a:pt x="84" y="1"/>
                  </a:lnTo>
                  <a:lnTo>
                    <a:pt x="76" y="0"/>
                  </a:lnTo>
                  <a:lnTo>
                    <a:pt x="83" y="4"/>
                  </a:lnTo>
                  <a:lnTo>
                    <a:pt x="88" y="7"/>
                  </a:lnTo>
                  <a:lnTo>
                    <a:pt x="92" y="9"/>
                  </a:lnTo>
                  <a:lnTo>
                    <a:pt x="98" y="14"/>
                  </a:lnTo>
                  <a:lnTo>
                    <a:pt x="102" y="18"/>
                  </a:lnTo>
                  <a:lnTo>
                    <a:pt x="105" y="21"/>
                  </a:lnTo>
                  <a:lnTo>
                    <a:pt x="65" y="61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13" name="Freeform 78"/>
            <p:cNvSpPr>
              <a:spLocks/>
            </p:cNvSpPr>
            <p:nvPr/>
          </p:nvSpPr>
          <p:spPr bwMode="auto">
            <a:xfrm>
              <a:off x="4026" y="1470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30"/>
                  </a:moveTo>
                  <a:lnTo>
                    <a:pt x="31" y="29"/>
                  </a:lnTo>
                  <a:lnTo>
                    <a:pt x="31" y="28"/>
                  </a:lnTo>
                  <a:lnTo>
                    <a:pt x="31" y="27"/>
                  </a:lnTo>
                  <a:lnTo>
                    <a:pt x="32" y="21"/>
                  </a:lnTo>
                  <a:lnTo>
                    <a:pt x="37" y="18"/>
                  </a:lnTo>
                  <a:lnTo>
                    <a:pt x="45" y="17"/>
                  </a:lnTo>
                  <a:lnTo>
                    <a:pt x="42" y="7"/>
                  </a:lnTo>
                  <a:lnTo>
                    <a:pt x="37" y="7"/>
                  </a:lnTo>
                  <a:lnTo>
                    <a:pt x="32" y="9"/>
                  </a:lnTo>
                  <a:lnTo>
                    <a:pt x="26" y="13"/>
                  </a:lnTo>
                  <a:lnTo>
                    <a:pt x="18" y="18"/>
                  </a:lnTo>
                  <a:lnTo>
                    <a:pt x="13" y="23"/>
                  </a:lnTo>
                  <a:lnTo>
                    <a:pt x="8" y="30"/>
                  </a:lnTo>
                  <a:lnTo>
                    <a:pt x="4" y="39"/>
                  </a:lnTo>
                  <a:lnTo>
                    <a:pt x="1" y="47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4" y="54"/>
                  </a:lnTo>
                  <a:lnTo>
                    <a:pt x="8" y="47"/>
                  </a:lnTo>
                  <a:lnTo>
                    <a:pt x="15" y="39"/>
                  </a:lnTo>
                  <a:lnTo>
                    <a:pt x="17" y="35"/>
                  </a:lnTo>
                  <a:lnTo>
                    <a:pt x="19" y="33"/>
                  </a:lnTo>
                  <a:lnTo>
                    <a:pt x="21" y="32"/>
                  </a:lnTo>
                  <a:lnTo>
                    <a:pt x="26" y="34"/>
                  </a:lnTo>
                  <a:lnTo>
                    <a:pt x="32" y="40"/>
                  </a:lnTo>
                  <a:lnTo>
                    <a:pt x="41" y="48"/>
                  </a:lnTo>
                  <a:lnTo>
                    <a:pt x="43" y="52"/>
                  </a:lnTo>
                  <a:lnTo>
                    <a:pt x="47" y="56"/>
                  </a:lnTo>
                  <a:lnTo>
                    <a:pt x="52" y="61"/>
                  </a:lnTo>
                  <a:lnTo>
                    <a:pt x="58" y="69"/>
                  </a:lnTo>
                  <a:lnTo>
                    <a:pt x="16" y="111"/>
                  </a:lnTo>
                  <a:lnTo>
                    <a:pt x="22" y="117"/>
                  </a:lnTo>
                  <a:lnTo>
                    <a:pt x="64" y="72"/>
                  </a:lnTo>
                  <a:lnTo>
                    <a:pt x="107" y="117"/>
                  </a:lnTo>
                  <a:lnTo>
                    <a:pt x="116" y="111"/>
                  </a:lnTo>
                  <a:lnTo>
                    <a:pt x="71" y="66"/>
                  </a:lnTo>
                  <a:lnTo>
                    <a:pt x="109" y="27"/>
                  </a:lnTo>
                  <a:lnTo>
                    <a:pt x="113" y="32"/>
                  </a:lnTo>
                  <a:lnTo>
                    <a:pt x="117" y="36"/>
                  </a:lnTo>
                  <a:lnTo>
                    <a:pt x="122" y="42"/>
                  </a:lnTo>
                  <a:lnTo>
                    <a:pt x="126" y="47"/>
                  </a:lnTo>
                  <a:lnTo>
                    <a:pt x="129" y="53"/>
                  </a:lnTo>
                  <a:lnTo>
                    <a:pt x="133" y="59"/>
                  </a:lnTo>
                  <a:lnTo>
                    <a:pt x="131" y="53"/>
                  </a:lnTo>
                  <a:lnTo>
                    <a:pt x="129" y="46"/>
                  </a:lnTo>
                  <a:lnTo>
                    <a:pt x="127" y="41"/>
                  </a:lnTo>
                  <a:lnTo>
                    <a:pt x="125" y="35"/>
                  </a:lnTo>
                  <a:lnTo>
                    <a:pt x="121" y="30"/>
                  </a:lnTo>
                  <a:lnTo>
                    <a:pt x="117" y="25"/>
                  </a:lnTo>
                  <a:lnTo>
                    <a:pt x="112" y="19"/>
                  </a:lnTo>
                  <a:lnTo>
                    <a:pt x="106" y="14"/>
                  </a:lnTo>
                  <a:lnTo>
                    <a:pt x="100" y="8"/>
                  </a:lnTo>
                  <a:lnTo>
                    <a:pt x="96" y="5"/>
                  </a:lnTo>
                  <a:lnTo>
                    <a:pt x="89" y="3"/>
                  </a:lnTo>
                  <a:lnTo>
                    <a:pt x="83" y="1"/>
                  </a:lnTo>
                  <a:lnTo>
                    <a:pt x="75" y="0"/>
                  </a:lnTo>
                  <a:lnTo>
                    <a:pt x="82" y="4"/>
                  </a:lnTo>
                  <a:lnTo>
                    <a:pt x="86" y="7"/>
                  </a:lnTo>
                  <a:lnTo>
                    <a:pt x="90" y="10"/>
                  </a:lnTo>
                  <a:lnTo>
                    <a:pt x="96" y="14"/>
                  </a:lnTo>
                  <a:lnTo>
                    <a:pt x="100" y="18"/>
                  </a:lnTo>
                  <a:lnTo>
                    <a:pt x="104" y="21"/>
                  </a:lnTo>
                  <a:lnTo>
                    <a:pt x="64" y="62"/>
                  </a:lnTo>
                  <a:lnTo>
                    <a:pt x="32" y="3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14" name="Freeform 79"/>
            <p:cNvSpPr>
              <a:spLocks/>
            </p:cNvSpPr>
            <p:nvPr/>
          </p:nvSpPr>
          <p:spPr bwMode="auto">
            <a:xfrm>
              <a:off x="4026" y="1470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30"/>
                  </a:moveTo>
                  <a:lnTo>
                    <a:pt x="31" y="29"/>
                  </a:lnTo>
                  <a:lnTo>
                    <a:pt x="31" y="28"/>
                  </a:lnTo>
                  <a:lnTo>
                    <a:pt x="31" y="27"/>
                  </a:lnTo>
                  <a:lnTo>
                    <a:pt x="32" y="21"/>
                  </a:lnTo>
                  <a:lnTo>
                    <a:pt x="37" y="18"/>
                  </a:lnTo>
                  <a:lnTo>
                    <a:pt x="45" y="17"/>
                  </a:lnTo>
                  <a:lnTo>
                    <a:pt x="42" y="7"/>
                  </a:lnTo>
                  <a:lnTo>
                    <a:pt x="37" y="7"/>
                  </a:lnTo>
                  <a:lnTo>
                    <a:pt x="32" y="9"/>
                  </a:lnTo>
                  <a:lnTo>
                    <a:pt x="26" y="13"/>
                  </a:lnTo>
                  <a:lnTo>
                    <a:pt x="18" y="18"/>
                  </a:lnTo>
                  <a:lnTo>
                    <a:pt x="13" y="23"/>
                  </a:lnTo>
                  <a:lnTo>
                    <a:pt x="8" y="30"/>
                  </a:lnTo>
                  <a:lnTo>
                    <a:pt x="4" y="39"/>
                  </a:lnTo>
                  <a:lnTo>
                    <a:pt x="1" y="47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4" y="54"/>
                  </a:lnTo>
                  <a:lnTo>
                    <a:pt x="8" y="47"/>
                  </a:lnTo>
                  <a:lnTo>
                    <a:pt x="15" y="39"/>
                  </a:lnTo>
                  <a:lnTo>
                    <a:pt x="17" y="35"/>
                  </a:lnTo>
                  <a:lnTo>
                    <a:pt x="19" y="33"/>
                  </a:lnTo>
                  <a:lnTo>
                    <a:pt x="21" y="32"/>
                  </a:lnTo>
                  <a:lnTo>
                    <a:pt x="26" y="34"/>
                  </a:lnTo>
                  <a:lnTo>
                    <a:pt x="32" y="40"/>
                  </a:lnTo>
                  <a:lnTo>
                    <a:pt x="41" y="48"/>
                  </a:lnTo>
                  <a:lnTo>
                    <a:pt x="43" y="52"/>
                  </a:lnTo>
                  <a:lnTo>
                    <a:pt x="47" y="56"/>
                  </a:lnTo>
                  <a:lnTo>
                    <a:pt x="52" y="61"/>
                  </a:lnTo>
                  <a:lnTo>
                    <a:pt x="58" y="69"/>
                  </a:lnTo>
                  <a:lnTo>
                    <a:pt x="16" y="111"/>
                  </a:lnTo>
                  <a:lnTo>
                    <a:pt x="22" y="117"/>
                  </a:lnTo>
                  <a:lnTo>
                    <a:pt x="64" y="72"/>
                  </a:lnTo>
                  <a:lnTo>
                    <a:pt x="107" y="117"/>
                  </a:lnTo>
                  <a:lnTo>
                    <a:pt x="116" y="111"/>
                  </a:lnTo>
                  <a:lnTo>
                    <a:pt x="71" y="66"/>
                  </a:lnTo>
                  <a:lnTo>
                    <a:pt x="109" y="27"/>
                  </a:lnTo>
                  <a:lnTo>
                    <a:pt x="113" y="32"/>
                  </a:lnTo>
                  <a:lnTo>
                    <a:pt x="117" y="36"/>
                  </a:lnTo>
                  <a:lnTo>
                    <a:pt x="122" y="42"/>
                  </a:lnTo>
                  <a:lnTo>
                    <a:pt x="126" y="47"/>
                  </a:lnTo>
                  <a:lnTo>
                    <a:pt x="129" y="53"/>
                  </a:lnTo>
                  <a:lnTo>
                    <a:pt x="133" y="59"/>
                  </a:lnTo>
                  <a:lnTo>
                    <a:pt x="131" y="53"/>
                  </a:lnTo>
                  <a:lnTo>
                    <a:pt x="129" y="46"/>
                  </a:lnTo>
                  <a:lnTo>
                    <a:pt x="127" y="41"/>
                  </a:lnTo>
                  <a:lnTo>
                    <a:pt x="125" y="35"/>
                  </a:lnTo>
                  <a:lnTo>
                    <a:pt x="121" y="30"/>
                  </a:lnTo>
                  <a:lnTo>
                    <a:pt x="117" y="25"/>
                  </a:lnTo>
                  <a:lnTo>
                    <a:pt x="112" y="19"/>
                  </a:lnTo>
                  <a:lnTo>
                    <a:pt x="106" y="14"/>
                  </a:lnTo>
                  <a:lnTo>
                    <a:pt x="100" y="8"/>
                  </a:lnTo>
                  <a:lnTo>
                    <a:pt x="96" y="5"/>
                  </a:lnTo>
                  <a:lnTo>
                    <a:pt x="89" y="3"/>
                  </a:lnTo>
                  <a:lnTo>
                    <a:pt x="83" y="1"/>
                  </a:lnTo>
                  <a:lnTo>
                    <a:pt x="75" y="0"/>
                  </a:lnTo>
                  <a:lnTo>
                    <a:pt x="82" y="4"/>
                  </a:lnTo>
                  <a:lnTo>
                    <a:pt x="86" y="7"/>
                  </a:lnTo>
                  <a:lnTo>
                    <a:pt x="90" y="10"/>
                  </a:lnTo>
                  <a:lnTo>
                    <a:pt x="96" y="14"/>
                  </a:lnTo>
                  <a:lnTo>
                    <a:pt x="100" y="18"/>
                  </a:lnTo>
                  <a:lnTo>
                    <a:pt x="104" y="21"/>
                  </a:lnTo>
                  <a:lnTo>
                    <a:pt x="64" y="62"/>
                  </a:lnTo>
                  <a:lnTo>
                    <a:pt x="32" y="30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15" name="Freeform 80"/>
            <p:cNvSpPr>
              <a:spLocks/>
            </p:cNvSpPr>
            <p:nvPr/>
          </p:nvSpPr>
          <p:spPr bwMode="auto">
            <a:xfrm>
              <a:off x="4059" y="1169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29"/>
                  </a:moveTo>
                  <a:lnTo>
                    <a:pt x="32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3" y="22"/>
                  </a:lnTo>
                  <a:lnTo>
                    <a:pt x="38" y="18"/>
                  </a:lnTo>
                  <a:lnTo>
                    <a:pt x="45" y="16"/>
                  </a:lnTo>
                  <a:lnTo>
                    <a:pt x="42" y="7"/>
                  </a:lnTo>
                  <a:lnTo>
                    <a:pt x="38" y="8"/>
                  </a:lnTo>
                  <a:lnTo>
                    <a:pt x="32" y="9"/>
                  </a:lnTo>
                  <a:lnTo>
                    <a:pt x="26" y="13"/>
                  </a:lnTo>
                  <a:lnTo>
                    <a:pt x="18" y="17"/>
                  </a:lnTo>
                  <a:lnTo>
                    <a:pt x="13" y="24"/>
                  </a:lnTo>
                  <a:lnTo>
                    <a:pt x="9" y="30"/>
                  </a:lnTo>
                  <a:lnTo>
                    <a:pt x="5" y="38"/>
                  </a:lnTo>
                  <a:lnTo>
                    <a:pt x="2" y="46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4" y="54"/>
                  </a:lnTo>
                  <a:lnTo>
                    <a:pt x="9" y="48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19" y="34"/>
                  </a:lnTo>
                  <a:lnTo>
                    <a:pt x="23" y="32"/>
                  </a:lnTo>
                  <a:lnTo>
                    <a:pt x="27" y="35"/>
                  </a:lnTo>
                  <a:lnTo>
                    <a:pt x="33" y="40"/>
                  </a:lnTo>
                  <a:lnTo>
                    <a:pt x="41" y="49"/>
                  </a:lnTo>
                  <a:lnTo>
                    <a:pt x="44" y="52"/>
                  </a:lnTo>
                  <a:lnTo>
                    <a:pt x="47" y="56"/>
                  </a:lnTo>
                  <a:lnTo>
                    <a:pt x="53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7"/>
                  </a:lnTo>
                  <a:lnTo>
                    <a:pt x="65" y="71"/>
                  </a:lnTo>
                  <a:lnTo>
                    <a:pt x="107" y="117"/>
                  </a:lnTo>
                  <a:lnTo>
                    <a:pt x="117" y="110"/>
                  </a:lnTo>
                  <a:lnTo>
                    <a:pt x="71" y="65"/>
                  </a:lnTo>
                  <a:lnTo>
                    <a:pt x="109" y="27"/>
                  </a:lnTo>
                  <a:lnTo>
                    <a:pt x="114" y="31"/>
                  </a:lnTo>
                  <a:lnTo>
                    <a:pt x="119" y="37"/>
                  </a:lnTo>
                  <a:lnTo>
                    <a:pt x="123" y="42"/>
                  </a:lnTo>
                  <a:lnTo>
                    <a:pt x="126" y="48"/>
                  </a:lnTo>
                  <a:lnTo>
                    <a:pt x="130" y="53"/>
                  </a:lnTo>
                  <a:lnTo>
                    <a:pt x="133" y="58"/>
                  </a:lnTo>
                  <a:lnTo>
                    <a:pt x="132" y="53"/>
                  </a:lnTo>
                  <a:lnTo>
                    <a:pt x="131" y="46"/>
                  </a:lnTo>
                  <a:lnTo>
                    <a:pt x="128" y="41"/>
                  </a:lnTo>
                  <a:lnTo>
                    <a:pt x="125" y="36"/>
                  </a:lnTo>
                  <a:lnTo>
                    <a:pt x="122" y="30"/>
                  </a:lnTo>
                  <a:lnTo>
                    <a:pt x="118" y="25"/>
                  </a:lnTo>
                  <a:lnTo>
                    <a:pt x="113" y="19"/>
                  </a:lnTo>
                  <a:lnTo>
                    <a:pt x="106" y="13"/>
                  </a:lnTo>
                  <a:lnTo>
                    <a:pt x="100" y="9"/>
                  </a:lnTo>
                  <a:lnTo>
                    <a:pt x="96" y="5"/>
                  </a:lnTo>
                  <a:lnTo>
                    <a:pt x="90" y="2"/>
                  </a:lnTo>
                  <a:lnTo>
                    <a:pt x="83" y="1"/>
                  </a:lnTo>
                  <a:lnTo>
                    <a:pt x="76" y="0"/>
                  </a:lnTo>
                  <a:lnTo>
                    <a:pt x="82" y="4"/>
                  </a:lnTo>
                  <a:lnTo>
                    <a:pt x="87" y="8"/>
                  </a:lnTo>
                  <a:lnTo>
                    <a:pt x="92" y="10"/>
                  </a:lnTo>
                  <a:lnTo>
                    <a:pt x="97" y="14"/>
                  </a:lnTo>
                  <a:lnTo>
                    <a:pt x="101" y="17"/>
                  </a:lnTo>
                  <a:lnTo>
                    <a:pt x="105" y="22"/>
                  </a:lnTo>
                  <a:lnTo>
                    <a:pt x="65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16" name="Freeform 81"/>
            <p:cNvSpPr>
              <a:spLocks/>
            </p:cNvSpPr>
            <p:nvPr/>
          </p:nvSpPr>
          <p:spPr bwMode="auto">
            <a:xfrm>
              <a:off x="4059" y="1169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29"/>
                  </a:moveTo>
                  <a:lnTo>
                    <a:pt x="32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3" y="22"/>
                  </a:lnTo>
                  <a:lnTo>
                    <a:pt x="38" y="18"/>
                  </a:lnTo>
                  <a:lnTo>
                    <a:pt x="45" y="16"/>
                  </a:lnTo>
                  <a:lnTo>
                    <a:pt x="42" y="7"/>
                  </a:lnTo>
                  <a:lnTo>
                    <a:pt x="38" y="8"/>
                  </a:lnTo>
                  <a:lnTo>
                    <a:pt x="32" y="9"/>
                  </a:lnTo>
                  <a:lnTo>
                    <a:pt x="26" y="13"/>
                  </a:lnTo>
                  <a:lnTo>
                    <a:pt x="18" y="17"/>
                  </a:lnTo>
                  <a:lnTo>
                    <a:pt x="13" y="24"/>
                  </a:lnTo>
                  <a:lnTo>
                    <a:pt x="9" y="30"/>
                  </a:lnTo>
                  <a:lnTo>
                    <a:pt x="5" y="38"/>
                  </a:lnTo>
                  <a:lnTo>
                    <a:pt x="2" y="46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4" y="54"/>
                  </a:lnTo>
                  <a:lnTo>
                    <a:pt x="9" y="48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19" y="34"/>
                  </a:lnTo>
                  <a:lnTo>
                    <a:pt x="23" y="32"/>
                  </a:lnTo>
                  <a:lnTo>
                    <a:pt x="27" y="35"/>
                  </a:lnTo>
                  <a:lnTo>
                    <a:pt x="33" y="40"/>
                  </a:lnTo>
                  <a:lnTo>
                    <a:pt x="41" y="49"/>
                  </a:lnTo>
                  <a:lnTo>
                    <a:pt x="44" y="52"/>
                  </a:lnTo>
                  <a:lnTo>
                    <a:pt x="47" y="56"/>
                  </a:lnTo>
                  <a:lnTo>
                    <a:pt x="53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7"/>
                  </a:lnTo>
                  <a:lnTo>
                    <a:pt x="65" y="71"/>
                  </a:lnTo>
                  <a:lnTo>
                    <a:pt x="107" y="117"/>
                  </a:lnTo>
                  <a:lnTo>
                    <a:pt x="117" y="110"/>
                  </a:lnTo>
                  <a:lnTo>
                    <a:pt x="71" y="65"/>
                  </a:lnTo>
                  <a:lnTo>
                    <a:pt x="109" y="27"/>
                  </a:lnTo>
                  <a:lnTo>
                    <a:pt x="114" y="31"/>
                  </a:lnTo>
                  <a:lnTo>
                    <a:pt x="119" y="37"/>
                  </a:lnTo>
                  <a:lnTo>
                    <a:pt x="123" y="42"/>
                  </a:lnTo>
                  <a:lnTo>
                    <a:pt x="126" y="48"/>
                  </a:lnTo>
                  <a:lnTo>
                    <a:pt x="130" y="53"/>
                  </a:lnTo>
                  <a:lnTo>
                    <a:pt x="133" y="58"/>
                  </a:lnTo>
                  <a:lnTo>
                    <a:pt x="132" y="53"/>
                  </a:lnTo>
                  <a:lnTo>
                    <a:pt x="131" y="46"/>
                  </a:lnTo>
                  <a:lnTo>
                    <a:pt x="128" y="41"/>
                  </a:lnTo>
                  <a:lnTo>
                    <a:pt x="125" y="36"/>
                  </a:lnTo>
                  <a:lnTo>
                    <a:pt x="122" y="30"/>
                  </a:lnTo>
                  <a:lnTo>
                    <a:pt x="118" y="25"/>
                  </a:lnTo>
                  <a:lnTo>
                    <a:pt x="113" y="19"/>
                  </a:lnTo>
                  <a:lnTo>
                    <a:pt x="106" y="13"/>
                  </a:lnTo>
                  <a:lnTo>
                    <a:pt x="100" y="9"/>
                  </a:lnTo>
                  <a:lnTo>
                    <a:pt x="96" y="5"/>
                  </a:lnTo>
                  <a:lnTo>
                    <a:pt x="90" y="2"/>
                  </a:lnTo>
                  <a:lnTo>
                    <a:pt x="83" y="1"/>
                  </a:lnTo>
                  <a:lnTo>
                    <a:pt x="76" y="0"/>
                  </a:lnTo>
                  <a:lnTo>
                    <a:pt x="82" y="4"/>
                  </a:lnTo>
                  <a:lnTo>
                    <a:pt x="87" y="8"/>
                  </a:lnTo>
                  <a:lnTo>
                    <a:pt x="92" y="10"/>
                  </a:lnTo>
                  <a:lnTo>
                    <a:pt x="97" y="14"/>
                  </a:lnTo>
                  <a:lnTo>
                    <a:pt x="101" y="17"/>
                  </a:lnTo>
                  <a:lnTo>
                    <a:pt x="105" y="22"/>
                  </a:lnTo>
                  <a:lnTo>
                    <a:pt x="65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17" name="Freeform 82"/>
            <p:cNvSpPr>
              <a:spLocks/>
            </p:cNvSpPr>
            <p:nvPr/>
          </p:nvSpPr>
          <p:spPr bwMode="auto">
            <a:xfrm>
              <a:off x="3944" y="1093"/>
              <a:ext cx="44" cy="39"/>
            </a:xfrm>
            <a:custGeom>
              <a:avLst/>
              <a:gdLst>
                <a:gd name="T0" fmla="*/ 0 w 132"/>
                <a:gd name="T1" fmla="*/ 0 h 117"/>
                <a:gd name="T2" fmla="*/ 0 w 132"/>
                <a:gd name="T3" fmla="*/ 0 h 117"/>
                <a:gd name="T4" fmla="*/ 0 w 132"/>
                <a:gd name="T5" fmla="*/ 0 h 117"/>
                <a:gd name="T6" fmla="*/ 0 w 132"/>
                <a:gd name="T7" fmla="*/ 0 h 117"/>
                <a:gd name="T8" fmla="*/ 0 w 132"/>
                <a:gd name="T9" fmla="*/ 0 h 117"/>
                <a:gd name="T10" fmla="*/ 0 w 132"/>
                <a:gd name="T11" fmla="*/ 0 h 117"/>
                <a:gd name="T12" fmla="*/ 0 w 132"/>
                <a:gd name="T13" fmla="*/ 0 h 117"/>
                <a:gd name="T14" fmla="*/ 0 w 132"/>
                <a:gd name="T15" fmla="*/ 0 h 117"/>
                <a:gd name="T16" fmla="*/ 0 w 132"/>
                <a:gd name="T17" fmla="*/ 0 h 117"/>
                <a:gd name="T18" fmla="*/ 0 w 132"/>
                <a:gd name="T19" fmla="*/ 0 h 117"/>
                <a:gd name="T20" fmla="*/ 0 w 132"/>
                <a:gd name="T21" fmla="*/ 0 h 117"/>
                <a:gd name="T22" fmla="*/ 0 w 132"/>
                <a:gd name="T23" fmla="*/ 0 h 117"/>
                <a:gd name="T24" fmla="*/ 0 w 132"/>
                <a:gd name="T25" fmla="*/ 0 h 117"/>
                <a:gd name="T26" fmla="*/ 0 w 132"/>
                <a:gd name="T27" fmla="*/ 0 h 117"/>
                <a:gd name="T28" fmla="*/ 0 w 132"/>
                <a:gd name="T29" fmla="*/ 0 h 117"/>
                <a:gd name="T30" fmla="*/ 0 w 132"/>
                <a:gd name="T31" fmla="*/ 0 h 117"/>
                <a:gd name="T32" fmla="*/ 0 w 132"/>
                <a:gd name="T33" fmla="*/ 0 h 117"/>
                <a:gd name="T34" fmla="*/ 0 w 132"/>
                <a:gd name="T35" fmla="*/ 0 h 117"/>
                <a:gd name="T36" fmla="*/ 0 w 132"/>
                <a:gd name="T37" fmla="*/ 0 h 117"/>
                <a:gd name="T38" fmla="*/ 0 w 132"/>
                <a:gd name="T39" fmla="*/ 0 h 117"/>
                <a:gd name="T40" fmla="*/ 0 w 132"/>
                <a:gd name="T41" fmla="*/ 0 h 117"/>
                <a:gd name="T42" fmla="*/ 0 w 132"/>
                <a:gd name="T43" fmla="*/ 0 h 117"/>
                <a:gd name="T44" fmla="*/ 0 w 132"/>
                <a:gd name="T45" fmla="*/ 0 h 117"/>
                <a:gd name="T46" fmla="*/ 0 w 132"/>
                <a:gd name="T47" fmla="*/ 0 h 117"/>
                <a:gd name="T48" fmla="*/ 0 w 132"/>
                <a:gd name="T49" fmla="*/ 0 h 117"/>
                <a:gd name="T50" fmla="*/ 0 w 132"/>
                <a:gd name="T51" fmla="*/ 0 h 117"/>
                <a:gd name="T52" fmla="*/ 0 w 132"/>
                <a:gd name="T53" fmla="*/ 0 h 117"/>
                <a:gd name="T54" fmla="*/ 0 w 132"/>
                <a:gd name="T55" fmla="*/ 0 h 117"/>
                <a:gd name="T56" fmla="*/ 0 w 132"/>
                <a:gd name="T57" fmla="*/ 0 h 117"/>
                <a:gd name="T58" fmla="*/ 0 w 132"/>
                <a:gd name="T59" fmla="*/ 0 h 117"/>
                <a:gd name="T60" fmla="*/ 0 w 132"/>
                <a:gd name="T61" fmla="*/ 0 h 117"/>
                <a:gd name="T62" fmla="*/ 0 w 132"/>
                <a:gd name="T63" fmla="*/ 0 h 117"/>
                <a:gd name="T64" fmla="*/ 0 w 132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2" h="117">
                  <a:moveTo>
                    <a:pt x="32" y="29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2" y="22"/>
                  </a:lnTo>
                  <a:lnTo>
                    <a:pt x="37" y="19"/>
                  </a:lnTo>
                  <a:lnTo>
                    <a:pt x="45" y="17"/>
                  </a:lnTo>
                  <a:lnTo>
                    <a:pt x="42" y="7"/>
                  </a:lnTo>
                  <a:lnTo>
                    <a:pt x="37" y="8"/>
                  </a:lnTo>
                  <a:lnTo>
                    <a:pt x="32" y="10"/>
                  </a:lnTo>
                  <a:lnTo>
                    <a:pt x="25" y="13"/>
                  </a:lnTo>
                  <a:lnTo>
                    <a:pt x="18" y="17"/>
                  </a:lnTo>
                  <a:lnTo>
                    <a:pt x="12" y="24"/>
                  </a:lnTo>
                  <a:lnTo>
                    <a:pt x="8" y="30"/>
                  </a:lnTo>
                  <a:lnTo>
                    <a:pt x="4" y="38"/>
                  </a:lnTo>
                  <a:lnTo>
                    <a:pt x="1" y="48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1" y="60"/>
                  </a:lnTo>
                  <a:lnTo>
                    <a:pt x="4" y="54"/>
                  </a:lnTo>
                  <a:lnTo>
                    <a:pt x="8" y="48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19" y="34"/>
                  </a:lnTo>
                  <a:lnTo>
                    <a:pt x="21" y="33"/>
                  </a:lnTo>
                  <a:lnTo>
                    <a:pt x="25" y="35"/>
                  </a:lnTo>
                  <a:lnTo>
                    <a:pt x="32" y="40"/>
                  </a:lnTo>
                  <a:lnTo>
                    <a:pt x="41" y="49"/>
                  </a:lnTo>
                  <a:lnTo>
                    <a:pt x="43" y="52"/>
                  </a:lnTo>
                  <a:lnTo>
                    <a:pt x="47" y="56"/>
                  </a:lnTo>
                  <a:lnTo>
                    <a:pt x="51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7"/>
                  </a:lnTo>
                  <a:lnTo>
                    <a:pt x="64" y="71"/>
                  </a:lnTo>
                  <a:lnTo>
                    <a:pt x="106" y="117"/>
                  </a:lnTo>
                  <a:lnTo>
                    <a:pt x="116" y="110"/>
                  </a:lnTo>
                  <a:lnTo>
                    <a:pt x="71" y="66"/>
                  </a:lnTo>
                  <a:lnTo>
                    <a:pt x="109" y="27"/>
                  </a:lnTo>
                  <a:lnTo>
                    <a:pt x="113" y="31"/>
                  </a:lnTo>
                  <a:lnTo>
                    <a:pt x="117" y="37"/>
                  </a:lnTo>
                  <a:lnTo>
                    <a:pt x="122" y="42"/>
                  </a:lnTo>
                  <a:lnTo>
                    <a:pt x="126" y="48"/>
                  </a:lnTo>
                  <a:lnTo>
                    <a:pt x="129" y="53"/>
                  </a:lnTo>
                  <a:lnTo>
                    <a:pt x="132" y="58"/>
                  </a:lnTo>
                  <a:lnTo>
                    <a:pt x="131" y="53"/>
                  </a:lnTo>
                  <a:lnTo>
                    <a:pt x="129" y="47"/>
                  </a:lnTo>
                  <a:lnTo>
                    <a:pt x="127" y="41"/>
                  </a:lnTo>
                  <a:lnTo>
                    <a:pt x="125" y="36"/>
                  </a:lnTo>
                  <a:lnTo>
                    <a:pt x="122" y="30"/>
                  </a:lnTo>
                  <a:lnTo>
                    <a:pt x="117" y="25"/>
                  </a:lnTo>
                  <a:lnTo>
                    <a:pt x="112" y="20"/>
                  </a:lnTo>
                  <a:lnTo>
                    <a:pt x="105" y="13"/>
                  </a:lnTo>
                  <a:lnTo>
                    <a:pt x="100" y="9"/>
                  </a:lnTo>
                  <a:lnTo>
                    <a:pt x="96" y="6"/>
                  </a:lnTo>
                  <a:lnTo>
                    <a:pt x="89" y="2"/>
                  </a:lnTo>
                  <a:lnTo>
                    <a:pt x="83" y="1"/>
                  </a:lnTo>
                  <a:lnTo>
                    <a:pt x="75" y="0"/>
                  </a:lnTo>
                  <a:lnTo>
                    <a:pt x="82" y="4"/>
                  </a:lnTo>
                  <a:lnTo>
                    <a:pt x="87" y="8"/>
                  </a:lnTo>
                  <a:lnTo>
                    <a:pt x="90" y="10"/>
                  </a:lnTo>
                  <a:lnTo>
                    <a:pt x="96" y="14"/>
                  </a:lnTo>
                  <a:lnTo>
                    <a:pt x="100" y="19"/>
                  </a:lnTo>
                  <a:lnTo>
                    <a:pt x="104" y="22"/>
                  </a:lnTo>
                  <a:lnTo>
                    <a:pt x="64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18" name="Freeform 83"/>
            <p:cNvSpPr>
              <a:spLocks/>
            </p:cNvSpPr>
            <p:nvPr/>
          </p:nvSpPr>
          <p:spPr bwMode="auto">
            <a:xfrm>
              <a:off x="3944" y="1093"/>
              <a:ext cx="44" cy="39"/>
            </a:xfrm>
            <a:custGeom>
              <a:avLst/>
              <a:gdLst>
                <a:gd name="T0" fmla="*/ 0 w 132"/>
                <a:gd name="T1" fmla="*/ 0 h 117"/>
                <a:gd name="T2" fmla="*/ 0 w 132"/>
                <a:gd name="T3" fmla="*/ 0 h 117"/>
                <a:gd name="T4" fmla="*/ 0 w 132"/>
                <a:gd name="T5" fmla="*/ 0 h 117"/>
                <a:gd name="T6" fmla="*/ 0 w 132"/>
                <a:gd name="T7" fmla="*/ 0 h 117"/>
                <a:gd name="T8" fmla="*/ 0 w 132"/>
                <a:gd name="T9" fmla="*/ 0 h 117"/>
                <a:gd name="T10" fmla="*/ 0 w 132"/>
                <a:gd name="T11" fmla="*/ 0 h 117"/>
                <a:gd name="T12" fmla="*/ 0 w 132"/>
                <a:gd name="T13" fmla="*/ 0 h 117"/>
                <a:gd name="T14" fmla="*/ 0 w 132"/>
                <a:gd name="T15" fmla="*/ 0 h 117"/>
                <a:gd name="T16" fmla="*/ 0 w 132"/>
                <a:gd name="T17" fmla="*/ 0 h 117"/>
                <a:gd name="T18" fmla="*/ 0 w 132"/>
                <a:gd name="T19" fmla="*/ 0 h 117"/>
                <a:gd name="T20" fmla="*/ 0 w 132"/>
                <a:gd name="T21" fmla="*/ 0 h 117"/>
                <a:gd name="T22" fmla="*/ 0 w 132"/>
                <a:gd name="T23" fmla="*/ 0 h 117"/>
                <a:gd name="T24" fmla="*/ 0 w 132"/>
                <a:gd name="T25" fmla="*/ 0 h 117"/>
                <a:gd name="T26" fmla="*/ 0 w 132"/>
                <a:gd name="T27" fmla="*/ 0 h 117"/>
                <a:gd name="T28" fmla="*/ 0 w 132"/>
                <a:gd name="T29" fmla="*/ 0 h 117"/>
                <a:gd name="T30" fmla="*/ 0 w 132"/>
                <a:gd name="T31" fmla="*/ 0 h 117"/>
                <a:gd name="T32" fmla="*/ 0 w 132"/>
                <a:gd name="T33" fmla="*/ 0 h 117"/>
                <a:gd name="T34" fmla="*/ 0 w 132"/>
                <a:gd name="T35" fmla="*/ 0 h 117"/>
                <a:gd name="T36" fmla="*/ 0 w 132"/>
                <a:gd name="T37" fmla="*/ 0 h 117"/>
                <a:gd name="T38" fmla="*/ 0 w 132"/>
                <a:gd name="T39" fmla="*/ 0 h 117"/>
                <a:gd name="T40" fmla="*/ 0 w 132"/>
                <a:gd name="T41" fmla="*/ 0 h 117"/>
                <a:gd name="T42" fmla="*/ 0 w 132"/>
                <a:gd name="T43" fmla="*/ 0 h 117"/>
                <a:gd name="T44" fmla="*/ 0 w 132"/>
                <a:gd name="T45" fmla="*/ 0 h 117"/>
                <a:gd name="T46" fmla="*/ 0 w 132"/>
                <a:gd name="T47" fmla="*/ 0 h 117"/>
                <a:gd name="T48" fmla="*/ 0 w 132"/>
                <a:gd name="T49" fmla="*/ 0 h 117"/>
                <a:gd name="T50" fmla="*/ 0 w 132"/>
                <a:gd name="T51" fmla="*/ 0 h 117"/>
                <a:gd name="T52" fmla="*/ 0 w 132"/>
                <a:gd name="T53" fmla="*/ 0 h 117"/>
                <a:gd name="T54" fmla="*/ 0 w 132"/>
                <a:gd name="T55" fmla="*/ 0 h 117"/>
                <a:gd name="T56" fmla="*/ 0 w 132"/>
                <a:gd name="T57" fmla="*/ 0 h 117"/>
                <a:gd name="T58" fmla="*/ 0 w 132"/>
                <a:gd name="T59" fmla="*/ 0 h 117"/>
                <a:gd name="T60" fmla="*/ 0 w 132"/>
                <a:gd name="T61" fmla="*/ 0 h 117"/>
                <a:gd name="T62" fmla="*/ 0 w 132"/>
                <a:gd name="T63" fmla="*/ 0 h 117"/>
                <a:gd name="T64" fmla="*/ 0 w 132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2" h="117">
                  <a:moveTo>
                    <a:pt x="32" y="29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2" y="22"/>
                  </a:lnTo>
                  <a:lnTo>
                    <a:pt x="37" y="19"/>
                  </a:lnTo>
                  <a:lnTo>
                    <a:pt x="45" y="17"/>
                  </a:lnTo>
                  <a:lnTo>
                    <a:pt x="42" y="7"/>
                  </a:lnTo>
                  <a:lnTo>
                    <a:pt x="37" y="8"/>
                  </a:lnTo>
                  <a:lnTo>
                    <a:pt x="32" y="10"/>
                  </a:lnTo>
                  <a:lnTo>
                    <a:pt x="25" y="13"/>
                  </a:lnTo>
                  <a:lnTo>
                    <a:pt x="18" y="17"/>
                  </a:lnTo>
                  <a:lnTo>
                    <a:pt x="12" y="24"/>
                  </a:lnTo>
                  <a:lnTo>
                    <a:pt x="8" y="30"/>
                  </a:lnTo>
                  <a:lnTo>
                    <a:pt x="4" y="38"/>
                  </a:lnTo>
                  <a:lnTo>
                    <a:pt x="1" y="48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1" y="60"/>
                  </a:lnTo>
                  <a:lnTo>
                    <a:pt x="4" y="54"/>
                  </a:lnTo>
                  <a:lnTo>
                    <a:pt x="8" y="48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19" y="34"/>
                  </a:lnTo>
                  <a:lnTo>
                    <a:pt x="21" y="33"/>
                  </a:lnTo>
                  <a:lnTo>
                    <a:pt x="25" y="35"/>
                  </a:lnTo>
                  <a:lnTo>
                    <a:pt x="32" y="40"/>
                  </a:lnTo>
                  <a:lnTo>
                    <a:pt x="41" y="49"/>
                  </a:lnTo>
                  <a:lnTo>
                    <a:pt x="43" y="52"/>
                  </a:lnTo>
                  <a:lnTo>
                    <a:pt x="47" y="56"/>
                  </a:lnTo>
                  <a:lnTo>
                    <a:pt x="51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7"/>
                  </a:lnTo>
                  <a:lnTo>
                    <a:pt x="64" y="71"/>
                  </a:lnTo>
                  <a:lnTo>
                    <a:pt x="106" y="117"/>
                  </a:lnTo>
                  <a:lnTo>
                    <a:pt x="116" y="110"/>
                  </a:lnTo>
                  <a:lnTo>
                    <a:pt x="71" y="66"/>
                  </a:lnTo>
                  <a:lnTo>
                    <a:pt x="109" y="27"/>
                  </a:lnTo>
                  <a:lnTo>
                    <a:pt x="113" y="31"/>
                  </a:lnTo>
                  <a:lnTo>
                    <a:pt x="117" y="37"/>
                  </a:lnTo>
                  <a:lnTo>
                    <a:pt x="122" y="42"/>
                  </a:lnTo>
                  <a:lnTo>
                    <a:pt x="126" y="48"/>
                  </a:lnTo>
                  <a:lnTo>
                    <a:pt x="129" y="53"/>
                  </a:lnTo>
                  <a:lnTo>
                    <a:pt x="132" y="58"/>
                  </a:lnTo>
                  <a:lnTo>
                    <a:pt x="131" y="53"/>
                  </a:lnTo>
                  <a:lnTo>
                    <a:pt x="129" y="47"/>
                  </a:lnTo>
                  <a:lnTo>
                    <a:pt x="127" y="41"/>
                  </a:lnTo>
                  <a:lnTo>
                    <a:pt x="125" y="36"/>
                  </a:lnTo>
                  <a:lnTo>
                    <a:pt x="122" y="30"/>
                  </a:lnTo>
                  <a:lnTo>
                    <a:pt x="117" y="25"/>
                  </a:lnTo>
                  <a:lnTo>
                    <a:pt x="112" y="20"/>
                  </a:lnTo>
                  <a:lnTo>
                    <a:pt x="105" y="13"/>
                  </a:lnTo>
                  <a:lnTo>
                    <a:pt x="100" y="9"/>
                  </a:lnTo>
                  <a:lnTo>
                    <a:pt x="96" y="6"/>
                  </a:lnTo>
                  <a:lnTo>
                    <a:pt x="89" y="2"/>
                  </a:lnTo>
                  <a:lnTo>
                    <a:pt x="83" y="1"/>
                  </a:lnTo>
                  <a:lnTo>
                    <a:pt x="75" y="0"/>
                  </a:lnTo>
                  <a:lnTo>
                    <a:pt x="82" y="4"/>
                  </a:lnTo>
                  <a:lnTo>
                    <a:pt x="87" y="8"/>
                  </a:lnTo>
                  <a:lnTo>
                    <a:pt x="90" y="10"/>
                  </a:lnTo>
                  <a:lnTo>
                    <a:pt x="96" y="14"/>
                  </a:lnTo>
                  <a:lnTo>
                    <a:pt x="100" y="19"/>
                  </a:lnTo>
                  <a:lnTo>
                    <a:pt x="104" y="22"/>
                  </a:lnTo>
                  <a:lnTo>
                    <a:pt x="64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19" name="Freeform 84"/>
            <p:cNvSpPr>
              <a:spLocks/>
            </p:cNvSpPr>
            <p:nvPr/>
          </p:nvSpPr>
          <p:spPr bwMode="auto">
            <a:xfrm>
              <a:off x="4037" y="1089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3" y="30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3" y="22"/>
                  </a:lnTo>
                  <a:lnTo>
                    <a:pt x="38" y="19"/>
                  </a:lnTo>
                  <a:lnTo>
                    <a:pt x="46" y="17"/>
                  </a:lnTo>
                  <a:lnTo>
                    <a:pt x="42" y="7"/>
                  </a:lnTo>
                  <a:lnTo>
                    <a:pt x="38" y="7"/>
                  </a:lnTo>
                  <a:lnTo>
                    <a:pt x="33" y="9"/>
                  </a:lnTo>
                  <a:lnTo>
                    <a:pt x="26" y="13"/>
                  </a:lnTo>
                  <a:lnTo>
                    <a:pt x="19" y="18"/>
                  </a:lnTo>
                  <a:lnTo>
                    <a:pt x="13" y="23"/>
                  </a:lnTo>
                  <a:lnTo>
                    <a:pt x="9" y="31"/>
                  </a:lnTo>
                  <a:lnTo>
                    <a:pt x="4" y="38"/>
                  </a:lnTo>
                  <a:lnTo>
                    <a:pt x="1" y="47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4" y="54"/>
                  </a:lnTo>
                  <a:lnTo>
                    <a:pt x="9" y="47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20" y="33"/>
                  </a:lnTo>
                  <a:lnTo>
                    <a:pt x="22" y="33"/>
                  </a:lnTo>
                  <a:lnTo>
                    <a:pt x="26" y="35"/>
                  </a:lnTo>
                  <a:lnTo>
                    <a:pt x="33" y="39"/>
                  </a:lnTo>
                  <a:lnTo>
                    <a:pt x="41" y="49"/>
                  </a:lnTo>
                  <a:lnTo>
                    <a:pt x="43" y="52"/>
                  </a:lnTo>
                  <a:lnTo>
                    <a:pt x="48" y="57"/>
                  </a:lnTo>
                  <a:lnTo>
                    <a:pt x="52" y="62"/>
                  </a:lnTo>
                  <a:lnTo>
                    <a:pt x="58" y="68"/>
                  </a:lnTo>
                  <a:lnTo>
                    <a:pt x="16" y="111"/>
                  </a:lnTo>
                  <a:lnTo>
                    <a:pt x="23" y="117"/>
                  </a:lnTo>
                  <a:lnTo>
                    <a:pt x="65" y="72"/>
                  </a:lnTo>
                  <a:lnTo>
                    <a:pt x="107" y="117"/>
                  </a:lnTo>
                  <a:lnTo>
                    <a:pt x="117" y="111"/>
                  </a:lnTo>
                  <a:lnTo>
                    <a:pt x="71" y="65"/>
                  </a:lnTo>
                  <a:lnTo>
                    <a:pt x="109" y="27"/>
                  </a:lnTo>
                  <a:lnTo>
                    <a:pt x="114" y="32"/>
                  </a:lnTo>
                  <a:lnTo>
                    <a:pt x="118" y="37"/>
                  </a:lnTo>
                  <a:lnTo>
                    <a:pt x="122" y="42"/>
                  </a:lnTo>
                  <a:lnTo>
                    <a:pt x="127" y="48"/>
                  </a:lnTo>
                  <a:lnTo>
                    <a:pt x="130" y="53"/>
                  </a:lnTo>
                  <a:lnTo>
                    <a:pt x="133" y="59"/>
                  </a:lnTo>
                  <a:lnTo>
                    <a:pt x="132" y="52"/>
                  </a:lnTo>
                  <a:lnTo>
                    <a:pt x="130" y="47"/>
                  </a:lnTo>
                  <a:lnTo>
                    <a:pt x="128" y="41"/>
                  </a:lnTo>
                  <a:lnTo>
                    <a:pt x="125" y="35"/>
                  </a:lnTo>
                  <a:lnTo>
                    <a:pt x="121" y="30"/>
                  </a:lnTo>
                  <a:lnTo>
                    <a:pt x="118" y="25"/>
                  </a:lnTo>
                  <a:lnTo>
                    <a:pt x="112" y="20"/>
                  </a:lnTo>
                  <a:lnTo>
                    <a:pt x="106" y="13"/>
                  </a:lnTo>
                  <a:lnTo>
                    <a:pt x="101" y="9"/>
                  </a:lnTo>
                  <a:lnTo>
                    <a:pt x="96" y="6"/>
                  </a:lnTo>
                  <a:lnTo>
                    <a:pt x="90" y="3"/>
                  </a:lnTo>
                  <a:lnTo>
                    <a:pt x="83" y="0"/>
                  </a:lnTo>
                  <a:lnTo>
                    <a:pt x="76" y="0"/>
                  </a:lnTo>
                  <a:lnTo>
                    <a:pt x="82" y="4"/>
                  </a:lnTo>
                  <a:lnTo>
                    <a:pt x="87" y="8"/>
                  </a:lnTo>
                  <a:lnTo>
                    <a:pt x="91" y="10"/>
                  </a:lnTo>
                  <a:lnTo>
                    <a:pt x="96" y="14"/>
                  </a:lnTo>
                  <a:lnTo>
                    <a:pt x="101" y="18"/>
                  </a:lnTo>
                  <a:lnTo>
                    <a:pt x="105" y="22"/>
                  </a:lnTo>
                  <a:lnTo>
                    <a:pt x="65" y="62"/>
                  </a:lnTo>
                  <a:lnTo>
                    <a:pt x="33" y="3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20" name="Freeform 85"/>
            <p:cNvSpPr>
              <a:spLocks/>
            </p:cNvSpPr>
            <p:nvPr/>
          </p:nvSpPr>
          <p:spPr bwMode="auto">
            <a:xfrm>
              <a:off x="4037" y="1089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3" y="30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3" y="22"/>
                  </a:lnTo>
                  <a:lnTo>
                    <a:pt x="38" y="19"/>
                  </a:lnTo>
                  <a:lnTo>
                    <a:pt x="46" y="17"/>
                  </a:lnTo>
                  <a:lnTo>
                    <a:pt x="42" y="7"/>
                  </a:lnTo>
                  <a:lnTo>
                    <a:pt x="38" y="7"/>
                  </a:lnTo>
                  <a:lnTo>
                    <a:pt x="33" y="9"/>
                  </a:lnTo>
                  <a:lnTo>
                    <a:pt x="26" y="13"/>
                  </a:lnTo>
                  <a:lnTo>
                    <a:pt x="19" y="18"/>
                  </a:lnTo>
                  <a:lnTo>
                    <a:pt x="13" y="23"/>
                  </a:lnTo>
                  <a:lnTo>
                    <a:pt x="9" y="31"/>
                  </a:lnTo>
                  <a:lnTo>
                    <a:pt x="4" y="38"/>
                  </a:lnTo>
                  <a:lnTo>
                    <a:pt x="1" y="47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4" y="54"/>
                  </a:lnTo>
                  <a:lnTo>
                    <a:pt x="9" y="47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20" y="33"/>
                  </a:lnTo>
                  <a:lnTo>
                    <a:pt x="22" y="33"/>
                  </a:lnTo>
                  <a:lnTo>
                    <a:pt x="26" y="35"/>
                  </a:lnTo>
                  <a:lnTo>
                    <a:pt x="33" y="39"/>
                  </a:lnTo>
                  <a:lnTo>
                    <a:pt x="41" y="49"/>
                  </a:lnTo>
                  <a:lnTo>
                    <a:pt x="43" y="52"/>
                  </a:lnTo>
                  <a:lnTo>
                    <a:pt x="48" y="57"/>
                  </a:lnTo>
                  <a:lnTo>
                    <a:pt x="52" y="62"/>
                  </a:lnTo>
                  <a:lnTo>
                    <a:pt x="58" y="68"/>
                  </a:lnTo>
                  <a:lnTo>
                    <a:pt x="16" y="111"/>
                  </a:lnTo>
                  <a:lnTo>
                    <a:pt x="23" y="117"/>
                  </a:lnTo>
                  <a:lnTo>
                    <a:pt x="65" y="72"/>
                  </a:lnTo>
                  <a:lnTo>
                    <a:pt x="107" y="117"/>
                  </a:lnTo>
                  <a:lnTo>
                    <a:pt x="117" y="111"/>
                  </a:lnTo>
                  <a:lnTo>
                    <a:pt x="71" y="65"/>
                  </a:lnTo>
                  <a:lnTo>
                    <a:pt x="109" y="27"/>
                  </a:lnTo>
                  <a:lnTo>
                    <a:pt x="114" y="32"/>
                  </a:lnTo>
                  <a:lnTo>
                    <a:pt x="118" y="37"/>
                  </a:lnTo>
                  <a:lnTo>
                    <a:pt x="122" y="42"/>
                  </a:lnTo>
                  <a:lnTo>
                    <a:pt x="127" y="48"/>
                  </a:lnTo>
                  <a:lnTo>
                    <a:pt x="130" y="53"/>
                  </a:lnTo>
                  <a:lnTo>
                    <a:pt x="133" y="59"/>
                  </a:lnTo>
                  <a:lnTo>
                    <a:pt x="132" y="52"/>
                  </a:lnTo>
                  <a:lnTo>
                    <a:pt x="130" y="47"/>
                  </a:lnTo>
                  <a:lnTo>
                    <a:pt x="128" y="41"/>
                  </a:lnTo>
                  <a:lnTo>
                    <a:pt x="125" y="35"/>
                  </a:lnTo>
                  <a:lnTo>
                    <a:pt x="121" y="30"/>
                  </a:lnTo>
                  <a:lnTo>
                    <a:pt x="118" y="25"/>
                  </a:lnTo>
                  <a:lnTo>
                    <a:pt x="112" y="20"/>
                  </a:lnTo>
                  <a:lnTo>
                    <a:pt x="106" y="13"/>
                  </a:lnTo>
                  <a:lnTo>
                    <a:pt x="101" y="9"/>
                  </a:lnTo>
                  <a:lnTo>
                    <a:pt x="96" y="6"/>
                  </a:lnTo>
                  <a:lnTo>
                    <a:pt x="90" y="3"/>
                  </a:lnTo>
                  <a:lnTo>
                    <a:pt x="83" y="0"/>
                  </a:lnTo>
                  <a:lnTo>
                    <a:pt x="76" y="0"/>
                  </a:lnTo>
                  <a:lnTo>
                    <a:pt x="82" y="4"/>
                  </a:lnTo>
                  <a:lnTo>
                    <a:pt x="87" y="8"/>
                  </a:lnTo>
                  <a:lnTo>
                    <a:pt x="91" y="10"/>
                  </a:lnTo>
                  <a:lnTo>
                    <a:pt x="96" y="14"/>
                  </a:lnTo>
                  <a:lnTo>
                    <a:pt x="101" y="18"/>
                  </a:lnTo>
                  <a:lnTo>
                    <a:pt x="105" y="22"/>
                  </a:lnTo>
                  <a:lnTo>
                    <a:pt x="65" y="62"/>
                  </a:lnTo>
                  <a:lnTo>
                    <a:pt x="33" y="30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21" name="Freeform 86"/>
            <p:cNvSpPr>
              <a:spLocks/>
            </p:cNvSpPr>
            <p:nvPr/>
          </p:nvSpPr>
          <p:spPr bwMode="auto">
            <a:xfrm>
              <a:off x="4099" y="1060"/>
              <a:ext cx="44" cy="39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2" y="29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2" y="20"/>
                  </a:lnTo>
                  <a:lnTo>
                    <a:pt x="38" y="18"/>
                  </a:lnTo>
                  <a:lnTo>
                    <a:pt x="45" y="16"/>
                  </a:lnTo>
                  <a:lnTo>
                    <a:pt x="42" y="6"/>
                  </a:lnTo>
                  <a:lnTo>
                    <a:pt x="38" y="6"/>
                  </a:lnTo>
                  <a:lnTo>
                    <a:pt x="32" y="8"/>
                  </a:lnTo>
                  <a:lnTo>
                    <a:pt x="26" y="12"/>
                  </a:lnTo>
                  <a:lnTo>
                    <a:pt x="18" y="17"/>
                  </a:lnTo>
                  <a:lnTo>
                    <a:pt x="13" y="23"/>
                  </a:lnTo>
                  <a:lnTo>
                    <a:pt x="9" y="30"/>
                  </a:lnTo>
                  <a:lnTo>
                    <a:pt x="4" y="38"/>
                  </a:lnTo>
                  <a:lnTo>
                    <a:pt x="1" y="46"/>
                  </a:lnTo>
                  <a:lnTo>
                    <a:pt x="0" y="54"/>
                  </a:lnTo>
                  <a:lnTo>
                    <a:pt x="0" y="61"/>
                  </a:lnTo>
                  <a:lnTo>
                    <a:pt x="1" y="58"/>
                  </a:lnTo>
                  <a:lnTo>
                    <a:pt x="4" y="54"/>
                  </a:lnTo>
                  <a:lnTo>
                    <a:pt x="9" y="46"/>
                  </a:lnTo>
                  <a:lnTo>
                    <a:pt x="15" y="38"/>
                  </a:lnTo>
                  <a:lnTo>
                    <a:pt x="17" y="34"/>
                  </a:lnTo>
                  <a:lnTo>
                    <a:pt x="19" y="32"/>
                  </a:lnTo>
                  <a:lnTo>
                    <a:pt x="22" y="32"/>
                  </a:lnTo>
                  <a:lnTo>
                    <a:pt x="26" y="33"/>
                  </a:lnTo>
                  <a:lnTo>
                    <a:pt x="32" y="39"/>
                  </a:lnTo>
                  <a:lnTo>
                    <a:pt x="41" y="47"/>
                  </a:lnTo>
                  <a:lnTo>
                    <a:pt x="43" y="51"/>
                  </a:lnTo>
                  <a:lnTo>
                    <a:pt x="47" y="55"/>
                  </a:lnTo>
                  <a:lnTo>
                    <a:pt x="52" y="61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6"/>
                  </a:lnTo>
                  <a:lnTo>
                    <a:pt x="65" y="71"/>
                  </a:lnTo>
                  <a:lnTo>
                    <a:pt x="107" y="116"/>
                  </a:lnTo>
                  <a:lnTo>
                    <a:pt x="117" y="110"/>
                  </a:lnTo>
                  <a:lnTo>
                    <a:pt x="71" y="65"/>
                  </a:lnTo>
                  <a:lnTo>
                    <a:pt x="109" y="26"/>
                  </a:lnTo>
                  <a:lnTo>
                    <a:pt x="113" y="31"/>
                  </a:lnTo>
                  <a:lnTo>
                    <a:pt x="118" y="37"/>
                  </a:lnTo>
                  <a:lnTo>
                    <a:pt x="122" y="41"/>
                  </a:lnTo>
                  <a:lnTo>
                    <a:pt x="126" y="46"/>
                  </a:lnTo>
                  <a:lnTo>
                    <a:pt x="129" y="53"/>
                  </a:lnTo>
                  <a:lnTo>
                    <a:pt x="133" y="58"/>
                  </a:lnTo>
                  <a:lnTo>
                    <a:pt x="132" y="52"/>
                  </a:lnTo>
                  <a:lnTo>
                    <a:pt x="129" y="46"/>
                  </a:lnTo>
                  <a:lnTo>
                    <a:pt x="127" y="40"/>
                  </a:lnTo>
                  <a:lnTo>
                    <a:pt x="125" y="34"/>
                  </a:lnTo>
                  <a:lnTo>
                    <a:pt x="121" y="29"/>
                  </a:lnTo>
                  <a:lnTo>
                    <a:pt x="118" y="24"/>
                  </a:lnTo>
                  <a:lnTo>
                    <a:pt x="112" y="19"/>
                  </a:lnTo>
                  <a:lnTo>
                    <a:pt x="106" y="13"/>
                  </a:lnTo>
                  <a:lnTo>
                    <a:pt x="100" y="7"/>
                  </a:lnTo>
                  <a:lnTo>
                    <a:pt x="96" y="5"/>
                  </a:lnTo>
                  <a:lnTo>
                    <a:pt x="90" y="2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82" y="3"/>
                  </a:lnTo>
                  <a:lnTo>
                    <a:pt x="86" y="6"/>
                  </a:lnTo>
                  <a:lnTo>
                    <a:pt x="91" y="10"/>
                  </a:lnTo>
                  <a:lnTo>
                    <a:pt x="96" y="14"/>
                  </a:lnTo>
                  <a:lnTo>
                    <a:pt x="100" y="17"/>
                  </a:lnTo>
                  <a:lnTo>
                    <a:pt x="105" y="20"/>
                  </a:lnTo>
                  <a:lnTo>
                    <a:pt x="65" y="61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22" name="Freeform 87"/>
            <p:cNvSpPr>
              <a:spLocks/>
            </p:cNvSpPr>
            <p:nvPr/>
          </p:nvSpPr>
          <p:spPr bwMode="auto">
            <a:xfrm>
              <a:off x="4099" y="1060"/>
              <a:ext cx="44" cy="39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2" y="29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2" y="20"/>
                  </a:lnTo>
                  <a:lnTo>
                    <a:pt x="38" y="18"/>
                  </a:lnTo>
                  <a:lnTo>
                    <a:pt x="45" y="16"/>
                  </a:lnTo>
                  <a:lnTo>
                    <a:pt x="42" y="6"/>
                  </a:lnTo>
                  <a:lnTo>
                    <a:pt x="38" y="6"/>
                  </a:lnTo>
                  <a:lnTo>
                    <a:pt x="32" y="8"/>
                  </a:lnTo>
                  <a:lnTo>
                    <a:pt x="26" y="12"/>
                  </a:lnTo>
                  <a:lnTo>
                    <a:pt x="18" y="17"/>
                  </a:lnTo>
                  <a:lnTo>
                    <a:pt x="13" y="23"/>
                  </a:lnTo>
                  <a:lnTo>
                    <a:pt x="9" y="30"/>
                  </a:lnTo>
                  <a:lnTo>
                    <a:pt x="4" y="38"/>
                  </a:lnTo>
                  <a:lnTo>
                    <a:pt x="1" y="46"/>
                  </a:lnTo>
                  <a:lnTo>
                    <a:pt x="0" y="54"/>
                  </a:lnTo>
                  <a:lnTo>
                    <a:pt x="0" y="61"/>
                  </a:lnTo>
                  <a:lnTo>
                    <a:pt x="1" y="58"/>
                  </a:lnTo>
                  <a:lnTo>
                    <a:pt x="4" y="54"/>
                  </a:lnTo>
                  <a:lnTo>
                    <a:pt x="9" y="46"/>
                  </a:lnTo>
                  <a:lnTo>
                    <a:pt x="15" y="38"/>
                  </a:lnTo>
                  <a:lnTo>
                    <a:pt x="17" y="34"/>
                  </a:lnTo>
                  <a:lnTo>
                    <a:pt x="19" y="32"/>
                  </a:lnTo>
                  <a:lnTo>
                    <a:pt x="22" y="32"/>
                  </a:lnTo>
                  <a:lnTo>
                    <a:pt x="26" y="33"/>
                  </a:lnTo>
                  <a:lnTo>
                    <a:pt x="32" y="39"/>
                  </a:lnTo>
                  <a:lnTo>
                    <a:pt x="41" y="47"/>
                  </a:lnTo>
                  <a:lnTo>
                    <a:pt x="43" y="51"/>
                  </a:lnTo>
                  <a:lnTo>
                    <a:pt x="47" y="55"/>
                  </a:lnTo>
                  <a:lnTo>
                    <a:pt x="52" y="61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6"/>
                  </a:lnTo>
                  <a:lnTo>
                    <a:pt x="65" y="71"/>
                  </a:lnTo>
                  <a:lnTo>
                    <a:pt x="107" y="116"/>
                  </a:lnTo>
                  <a:lnTo>
                    <a:pt x="117" y="110"/>
                  </a:lnTo>
                  <a:lnTo>
                    <a:pt x="71" y="65"/>
                  </a:lnTo>
                  <a:lnTo>
                    <a:pt x="109" y="26"/>
                  </a:lnTo>
                  <a:lnTo>
                    <a:pt x="113" y="31"/>
                  </a:lnTo>
                  <a:lnTo>
                    <a:pt x="118" y="37"/>
                  </a:lnTo>
                  <a:lnTo>
                    <a:pt x="122" y="41"/>
                  </a:lnTo>
                  <a:lnTo>
                    <a:pt x="126" y="46"/>
                  </a:lnTo>
                  <a:lnTo>
                    <a:pt x="129" y="53"/>
                  </a:lnTo>
                  <a:lnTo>
                    <a:pt x="133" y="58"/>
                  </a:lnTo>
                  <a:lnTo>
                    <a:pt x="132" y="52"/>
                  </a:lnTo>
                  <a:lnTo>
                    <a:pt x="129" y="46"/>
                  </a:lnTo>
                  <a:lnTo>
                    <a:pt x="127" y="40"/>
                  </a:lnTo>
                  <a:lnTo>
                    <a:pt x="125" y="34"/>
                  </a:lnTo>
                  <a:lnTo>
                    <a:pt x="121" y="29"/>
                  </a:lnTo>
                  <a:lnTo>
                    <a:pt x="118" y="24"/>
                  </a:lnTo>
                  <a:lnTo>
                    <a:pt x="112" y="19"/>
                  </a:lnTo>
                  <a:lnTo>
                    <a:pt x="106" y="13"/>
                  </a:lnTo>
                  <a:lnTo>
                    <a:pt x="100" y="7"/>
                  </a:lnTo>
                  <a:lnTo>
                    <a:pt x="96" y="5"/>
                  </a:lnTo>
                  <a:lnTo>
                    <a:pt x="90" y="2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82" y="3"/>
                  </a:lnTo>
                  <a:lnTo>
                    <a:pt x="86" y="6"/>
                  </a:lnTo>
                  <a:lnTo>
                    <a:pt x="91" y="10"/>
                  </a:lnTo>
                  <a:lnTo>
                    <a:pt x="96" y="14"/>
                  </a:lnTo>
                  <a:lnTo>
                    <a:pt x="100" y="17"/>
                  </a:lnTo>
                  <a:lnTo>
                    <a:pt x="105" y="20"/>
                  </a:lnTo>
                  <a:lnTo>
                    <a:pt x="65" y="61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23" name="Freeform 88"/>
            <p:cNvSpPr>
              <a:spLocks/>
            </p:cNvSpPr>
            <p:nvPr/>
          </p:nvSpPr>
          <p:spPr bwMode="auto">
            <a:xfrm>
              <a:off x="4098" y="1016"/>
              <a:ext cx="44" cy="39"/>
            </a:xfrm>
            <a:custGeom>
              <a:avLst/>
              <a:gdLst>
                <a:gd name="T0" fmla="*/ 0 w 132"/>
                <a:gd name="T1" fmla="*/ 0 h 117"/>
                <a:gd name="T2" fmla="*/ 0 w 132"/>
                <a:gd name="T3" fmla="*/ 0 h 117"/>
                <a:gd name="T4" fmla="*/ 0 w 132"/>
                <a:gd name="T5" fmla="*/ 0 h 117"/>
                <a:gd name="T6" fmla="*/ 0 w 132"/>
                <a:gd name="T7" fmla="*/ 0 h 117"/>
                <a:gd name="T8" fmla="*/ 0 w 132"/>
                <a:gd name="T9" fmla="*/ 0 h 117"/>
                <a:gd name="T10" fmla="*/ 0 w 132"/>
                <a:gd name="T11" fmla="*/ 0 h 117"/>
                <a:gd name="T12" fmla="*/ 0 w 132"/>
                <a:gd name="T13" fmla="*/ 0 h 117"/>
                <a:gd name="T14" fmla="*/ 0 w 132"/>
                <a:gd name="T15" fmla="*/ 0 h 117"/>
                <a:gd name="T16" fmla="*/ 0 w 132"/>
                <a:gd name="T17" fmla="*/ 0 h 117"/>
                <a:gd name="T18" fmla="*/ 0 w 132"/>
                <a:gd name="T19" fmla="*/ 0 h 117"/>
                <a:gd name="T20" fmla="*/ 0 w 132"/>
                <a:gd name="T21" fmla="*/ 0 h 117"/>
                <a:gd name="T22" fmla="*/ 0 w 132"/>
                <a:gd name="T23" fmla="*/ 0 h 117"/>
                <a:gd name="T24" fmla="*/ 0 w 132"/>
                <a:gd name="T25" fmla="*/ 0 h 117"/>
                <a:gd name="T26" fmla="*/ 0 w 132"/>
                <a:gd name="T27" fmla="*/ 0 h 117"/>
                <a:gd name="T28" fmla="*/ 0 w 132"/>
                <a:gd name="T29" fmla="*/ 0 h 117"/>
                <a:gd name="T30" fmla="*/ 0 w 132"/>
                <a:gd name="T31" fmla="*/ 0 h 117"/>
                <a:gd name="T32" fmla="*/ 0 w 132"/>
                <a:gd name="T33" fmla="*/ 0 h 117"/>
                <a:gd name="T34" fmla="*/ 0 w 132"/>
                <a:gd name="T35" fmla="*/ 0 h 117"/>
                <a:gd name="T36" fmla="*/ 0 w 132"/>
                <a:gd name="T37" fmla="*/ 0 h 117"/>
                <a:gd name="T38" fmla="*/ 0 w 132"/>
                <a:gd name="T39" fmla="*/ 0 h 117"/>
                <a:gd name="T40" fmla="*/ 0 w 132"/>
                <a:gd name="T41" fmla="*/ 0 h 117"/>
                <a:gd name="T42" fmla="*/ 0 w 132"/>
                <a:gd name="T43" fmla="*/ 0 h 117"/>
                <a:gd name="T44" fmla="*/ 0 w 132"/>
                <a:gd name="T45" fmla="*/ 0 h 117"/>
                <a:gd name="T46" fmla="*/ 0 w 132"/>
                <a:gd name="T47" fmla="*/ 0 h 117"/>
                <a:gd name="T48" fmla="*/ 0 w 132"/>
                <a:gd name="T49" fmla="*/ 0 h 117"/>
                <a:gd name="T50" fmla="*/ 0 w 132"/>
                <a:gd name="T51" fmla="*/ 0 h 117"/>
                <a:gd name="T52" fmla="*/ 0 w 132"/>
                <a:gd name="T53" fmla="*/ 0 h 117"/>
                <a:gd name="T54" fmla="*/ 0 w 132"/>
                <a:gd name="T55" fmla="*/ 0 h 117"/>
                <a:gd name="T56" fmla="*/ 0 w 132"/>
                <a:gd name="T57" fmla="*/ 0 h 117"/>
                <a:gd name="T58" fmla="*/ 0 w 132"/>
                <a:gd name="T59" fmla="*/ 0 h 117"/>
                <a:gd name="T60" fmla="*/ 0 w 132"/>
                <a:gd name="T61" fmla="*/ 0 h 117"/>
                <a:gd name="T62" fmla="*/ 0 w 132"/>
                <a:gd name="T63" fmla="*/ 0 h 117"/>
                <a:gd name="T64" fmla="*/ 0 w 132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2" h="117">
                  <a:moveTo>
                    <a:pt x="32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3" y="22"/>
                  </a:lnTo>
                  <a:lnTo>
                    <a:pt x="37" y="18"/>
                  </a:lnTo>
                  <a:lnTo>
                    <a:pt x="45" y="16"/>
                  </a:lnTo>
                  <a:lnTo>
                    <a:pt x="42" y="7"/>
                  </a:lnTo>
                  <a:lnTo>
                    <a:pt x="37" y="7"/>
                  </a:lnTo>
                  <a:lnTo>
                    <a:pt x="33" y="9"/>
                  </a:lnTo>
                  <a:lnTo>
                    <a:pt x="26" y="12"/>
                  </a:lnTo>
                  <a:lnTo>
                    <a:pt x="18" y="17"/>
                  </a:lnTo>
                  <a:lnTo>
                    <a:pt x="14" y="23"/>
                  </a:lnTo>
                  <a:lnTo>
                    <a:pt x="9" y="30"/>
                  </a:lnTo>
                  <a:lnTo>
                    <a:pt x="5" y="38"/>
                  </a:lnTo>
                  <a:lnTo>
                    <a:pt x="2" y="46"/>
                  </a:lnTo>
                  <a:lnTo>
                    <a:pt x="1" y="54"/>
                  </a:lnTo>
                  <a:lnTo>
                    <a:pt x="0" y="62"/>
                  </a:lnTo>
                  <a:lnTo>
                    <a:pt x="2" y="58"/>
                  </a:lnTo>
                  <a:lnTo>
                    <a:pt x="5" y="54"/>
                  </a:lnTo>
                  <a:lnTo>
                    <a:pt x="9" y="46"/>
                  </a:lnTo>
                  <a:lnTo>
                    <a:pt x="15" y="38"/>
                  </a:lnTo>
                  <a:lnTo>
                    <a:pt x="18" y="35"/>
                  </a:lnTo>
                  <a:lnTo>
                    <a:pt x="20" y="32"/>
                  </a:lnTo>
                  <a:lnTo>
                    <a:pt x="22" y="32"/>
                  </a:lnTo>
                  <a:lnTo>
                    <a:pt x="27" y="34"/>
                  </a:lnTo>
                  <a:lnTo>
                    <a:pt x="33" y="39"/>
                  </a:lnTo>
                  <a:lnTo>
                    <a:pt x="42" y="49"/>
                  </a:lnTo>
                  <a:lnTo>
                    <a:pt x="44" y="51"/>
                  </a:lnTo>
                  <a:lnTo>
                    <a:pt x="48" y="56"/>
                  </a:lnTo>
                  <a:lnTo>
                    <a:pt x="52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7"/>
                  </a:lnTo>
                  <a:lnTo>
                    <a:pt x="64" y="71"/>
                  </a:lnTo>
                  <a:lnTo>
                    <a:pt x="106" y="117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10" y="27"/>
                  </a:lnTo>
                  <a:lnTo>
                    <a:pt x="114" y="31"/>
                  </a:lnTo>
                  <a:lnTo>
                    <a:pt x="118" y="37"/>
                  </a:lnTo>
                  <a:lnTo>
                    <a:pt x="123" y="42"/>
                  </a:lnTo>
                  <a:lnTo>
                    <a:pt x="126" y="48"/>
                  </a:lnTo>
                  <a:lnTo>
                    <a:pt x="130" y="53"/>
                  </a:lnTo>
                  <a:lnTo>
                    <a:pt x="132" y="58"/>
                  </a:lnTo>
                  <a:lnTo>
                    <a:pt x="132" y="52"/>
                  </a:lnTo>
                  <a:lnTo>
                    <a:pt x="130" y="46"/>
                  </a:lnTo>
                  <a:lnTo>
                    <a:pt x="128" y="40"/>
                  </a:lnTo>
                  <a:lnTo>
                    <a:pt x="126" y="35"/>
                  </a:lnTo>
                  <a:lnTo>
                    <a:pt x="122" y="29"/>
                  </a:lnTo>
                  <a:lnTo>
                    <a:pt x="117" y="24"/>
                  </a:lnTo>
                  <a:lnTo>
                    <a:pt x="113" y="19"/>
                  </a:lnTo>
                  <a:lnTo>
                    <a:pt x="106" y="13"/>
                  </a:lnTo>
                  <a:lnTo>
                    <a:pt x="101" y="9"/>
                  </a:lnTo>
                  <a:lnTo>
                    <a:pt x="97" y="5"/>
                  </a:lnTo>
                  <a:lnTo>
                    <a:pt x="90" y="2"/>
                  </a:lnTo>
                  <a:lnTo>
                    <a:pt x="83" y="0"/>
                  </a:lnTo>
                  <a:lnTo>
                    <a:pt x="76" y="0"/>
                  </a:lnTo>
                  <a:lnTo>
                    <a:pt x="82" y="3"/>
                  </a:lnTo>
                  <a:lnTo>
                    <a:pt x="87" y="7"/>
                  </a:lnTo>
                  <a:lnTo>
                    <a:pt x="91" y="10"/>
                  </a:lnTo>
                  <a:lnTo>
                    <a:pt x="97" y="14"/>
                  </a:lnTo>
                  <a:lnTo>
                    <a:pt x="101" y="17"/>
                  </a:lnTo>
                  <a:lnTo>
                    <a:pt x="105" y="22"/>
                  </a:lnTo>
                  <a:lnTo>
                    <a:pt x="64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24" name="Freeform 89"/>
            <p:cNvSpPr>
              <a:spLocks/>
            </p:cNvSpPr>
            <p:nvPr/>
          </p:nvSpPr>
          <p:spPr bwMode="auto">
            <a:xfrm>
              <a:off x="4098" y="1016"/>
              <a:ext cx="44" cy="39"/>
            </a:xfrm>
            <a:custGeom>
              <a:avLst/>
              <a:gdLst>
                <a:gd name="T0" fmla="*/ 0 w 132"/>
                <a:gd name="T1" fmla="*/ 0 h 117"/>
                <a:gd name="T2" fmla="*/ 0 w 132"/>
                <a:gd name="T3" fmla="*/ 0 h 117"/>
                <a:gd name="T4" fmla="*/ 0 w 132"/>
                <a:gd name="T5" fmla="*/ 0 h 117"/>
                <a:gd name="T6" fmla="*/ 0 w 132"/>
                <a:gd name="T7" fmla="*/ 0 h 117"/>
                <a:gd name="T8" fmla="*/ 0 w 132"/>
                <a:gd name="T9" fmla="*/ 0 h 117"/>
                <a:gd name="T10" fmla="*/ 0 w 132"/>
                <a:gd name="T11" fmla="*/ 0 h 117"/>
                <a:gd name="T12" fmla="*/ 0 w 132"/>
                <a:gd name="T13" fmla="*/ 0 h 117"/>
                <a:gd name="T14" fmla="*/ 0 w 132"/>
                <a:gd name="T15" fmla="*/ 0 h 117"/>
                <a:gd name="T16" fmla="*/ 0 w 132"/>
                <a:gd name="T17" fmla="*/ 0 h 117"/>
                <a:gd name="T18" fmla="*/ 0 w 132"/>
                <a:gd name="T19" fmla="*/ 0 h 117"/>
                <a:gd name="T20" fmla="*/ 0 w 132"/>
                <a:gd name="T21" fmla="*/ 0 h 117"/>
                <a:gd name="T22" fmla="*/ 0 w 132"/>
                <a:gd name="T23" fmla="*/ 0 h 117"/>
                <a:gd name="T24" fmla="*/ 0 w 132"/>
                <a:gd name="T25" fmla="*/ 0 h 117"/>
                <a:gd name="T26" fmla="*/ 0 w 132"/>
                <a:gd name="T27" fmla="*/ 0 h 117"/>
                <a:gd name="T28" fmla="*/ 0 w 132"/>
                <a:gd name="T29" fmla="*/ 0 h 117"/>
                <a:gd name="T30" fmla="*/ 0 w 132"/>
                <a:gd name="T31" fmla="*/ 0 h 117"/>
                <a:gd name="T32" fmla="*/ 0 w 132"/>
                <a:gd name="T33" fmla="*/ 0 h 117"/>
                <a:gd name="T34" fmla="*/ 0 w 132"/>
                <a:gd name="T35" fmla="*/ 0 h 117"/>
                <a:gd name="T36" fmla="*/ 0 w 132"/>
                <a:gd name="T37" fmla="*/ 0 h 117"/>
                <a:gd name="T38" fmla="*/ 0 w 132"/>
                <a:gd name="T39" fmla="*/ 0 h 117"/>
                <a:gd name="T40" fmla="*/ 0 w 132"/>
                <a:gd name="T41" fmla="*/ 0 h 117"/>
                <a:gd name="T42" fmla="*/ 0 w 132"/>
                <a:gd name="T43" fmla="*/ 0 h 117"/>
                <a:gd name="T44" fmla="*/ 0 w 132"/>
                <a:gd name="T45" fmla="*/ 0 h 117"/>
                <a:gd name="T46" fmla="*/ 0 w 132"/>
                <a:gd name="T47" fmla="*/ 0 h 117"/>
                <a:gd name="T48" fmla="*/ 0 w 132"/>
                <a:gd name="T49" fmla="*/ 0 h 117"/>
                <a:gd name="T50" fmla="*/ 0 w 132"/>
                <a:gd name="T51" fmla="*/ 0 h 117"/>
                <a:gd name="T52" fmla="*/ 0 w 132"/>
                <a:gd name="T53" fmla="*/ 0 h 117"/>
                <a:gd name="T54" fmla="*/ 0 w 132"/>
                <a:gd name="T55" fmla="*/ 0 h 117"/>
                <a:gd name="T56" fmla="*/ 0 w 132"/>
                <a:gd name="T57" fmla="*/ 0 h 117"/>
                <a:gd name="T58" fmla="*/ 0 w 132"/>
                <a:gd name="T59" fmla="*/ 0 h 117"/>
                <a:gd name="T60" fmla="*/ 0 w 132"/>
                <a:gd name="T61" fmla="*/ 0 h 117"/>
                <a:gd name="T62" fmla="*/ 0 w 132"/>
                <a:gd name="T63" fmla="*/ 0 h 117"/>
                <a:gd name="T64" fmla="*/ 0 w 132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2" h="117">
                  <a:moveTo>
                    <a:pt x="32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3" y="22"/>
                  </a:lnTo>
                  <a:lnTo>
                    <a:pt x="37" y="18"/>
                  </a:lnTo>
                  <a:lnTo>
                    <a:pt x="45" y="16"/>
                  </a:lnTo>
                  <a:lnTo>
                    <a:pt x="42" y="7"/>
                  </a:lnTo>
                  <a:lnTo>
                    <a:pt x="37" y="7"/>
                  </a:lnTo>
                  <a:lnTo>
                    <a:pt x="33" y="9"/>
                  </a:lnTo>
                  <a:lnTo>
                    <a:pt x="26" y="12"/>
                  </a:lnTo>
                  <a:lnTo>
                    <a:pt x="18" y="17"/>
                  </a:lnTo>
                  <a:lnTo>
                    <a:pt x="14" y="23"/>
                  </a:lnTo>
                  <a:lnTo>
                    <a:pt x="9" y="30"/>
                  </a:lnTo>
                  <a:lnTo>
                    <a:pt x="5" y="38"/>
                  </a:lnTo>
                  <a:lnTo>
                    <a:pt x="2" y="46"/>
                  </a:lnTo>
                  <a:lnTo>
                    <a:pt x="1" y="54"/>
                  </a:lnTo>
                  <a:lnTo>
                    <a:pt x="0" y="62"/>
                  </a:lnTo>
                  <a:lnTo>
                    <a:pt x="2" y="58"/>
                  </a:lnTo>
                  <a:lnTo>
                    <a:pt x="5" y="54"/>
                  </a:lnTo>
                  <a:lnTo>
                    <a:pt x="9" y="46"/>
                  </a:lnTo>
                  <a:lnTo>
                    <a:pt x="15" y="38"/>
                  </a:lnTo>
                  <a:lnTo>
                    <a:pt x="18" y="35"/>
                  </a:lnTo>
                  <a:lnTo>
                    <a:pt x="20" y="32"/>
                  </a:lnTo>
                  <a:lnTo>
                    <a:pt x="22" y="32"/>
                  </a:lnTo>
                  <a:lnTo>
                    <a:pt x="27" y="34"/>
                  </a:lnTo>
                  <a:lnTo>
                    <a:pt x="33" y="39"/>
                  </a:lnTo>
                  <a:lnTo>
                    <a:pt x="42" y="49"/>
                  </a:lnTo>
                  <a:lnTo>
                    <a:pt x="44" y="51"/>
                  </a:lnTo>
                  <a:lnTo>
                    <a:pt x="48" y="56"/>
                  </a:lnTo>
                  <a:lnTo>
                    <a:pt x="52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7"/>
                  </a:lnTo>
                  <a:lnTo>
                    <a:pt x="64" y="71"/>
                  </a:lnTo>
                  <a:lnTo>
                    <a:pt x="106" y="117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10" y="27"/>
                  </a:lnTo>
                  <a:lnTo>
                    <a:pt x="114" y="31"/>
                  </a:lnTo>
                  <a:lnTo>
                    <a:pt x="118" y="37"/>
                  </a:lnTo>
                  <a:lnTo>
                    <a:pt x="123" y="42"/>
                  </a:lnTo>
                  <a:lnTo>
                    <a:pt x="126" y="48"/>
                  </a:lnTo>
                  <a:lnTo>
                    <a:pt x="130" y="53"/>
                  </a:lnTo>
                  <a:lnTo>
                    <a:pt x="132" y="58"/>
                  </a:lnTo>
                  <a:lnTo>
                    <a:pt x="132" y="52"/>
                  </a:lnTo>
                  <a:lnTo>
                    <a:pt x="130" y="46"/>
                  </a:lnTo>
                  <a:lnTo>
                    <a:pt x="128" y="40"/>
                  </a:lnTo>
                  <a:lnTo>
                    <a:pt x="126" y="35"/>
                  </a:lnTo>
                  <a:lnTo>
                    <a:pt x="122" y="29"/>
                  </a:lnTo>
                  <a:lnTo>
                    <a:pt x="117" y="24"/>
                  </a:lnTo>
                  <a:lnTo>
                    <a:pt x="113" y="19"/>
                  </a:lnTo>
                  <a:lnTo>
                    <a:pt x="106" y="13"/>
                  </a:lnTo>
                  <a:lnTo>
                    <a:pt x="101" y="9"/>
                  </a:lnTo>
                  <a:lnTo>
                    <a:pt x="97" y="5"/>
                  </a:lnTo>
                  <a:lnTo>
                    <a:pt x="90" y="2"/>
                  </a:lnTo>
                  <a:lnTo>
                    <a:pt x="83" y="0"/>
                  </a:lnTo>
                  <a:lnTo>
                    <a:pt x="76" y="0"/>
                  </a:lnTo>
                  <a:lnTo>
                    <a:pt x="82" y="3"/>
                  </a:lnTo>
                  <a:lnTo>
                    <a:pt x="87" y="7"/>
                  </a:lnTo>
                  <a:lnTo>
                    <a:pt x="91" y="10"/>
                  </a:lnTo>
                  <a:lnTo>
                    <a:pt x="97" y="14"/>
                  </a:lnTo>
                  <a:lnTo>
                    <a:pt x="101" y="17"/>
                  </a:lnTo>
                  <a:lnTo>
                    <a:pt x="105" y="22"/>
                  </a:lnTo>
                  <a:lnTo>
                    <a:pt x="64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25" name="Freeform 90"/>
            <p:cNvSpPr>
              <a:spLocks/>
            </p:cNvSpPr>
            <p:nvPr/>
          </p:nvSpPr>
          <p:spPr bwMode="auto">
            <a:xfrm>
              <a:off x="4083" y="983"/>
              <a:ext cx="45" cy="40"/>
            </a:xfrm>
            <a:custGeom>
              <a:avLst/>
              <a:gdLst>
                <a:gd name="T0" fmla="*/ 0 w 133"/>
                <a:gd name="T1" fmla="*/ 0 h 118"/>
                <a:gd name="T2" fmla="*/ 0 w 133"/>
                <a:gd name="T3" fmla="*/ 0 h 118"/>
                <a:gd name="T4" fmla="*/ 0 w 133"/>
                <a:gd name="T5" fmla="*/ 0 h 118"/>
                <a:gd name="T6" fmla="*/ 0 w 133"/>
                <a:gd name="T7" fmla="*/ 0 h 118"/>
                <a:gd name="T8" fmla="*/ 0 w 133"/>
                <a:gd name="T9" fmla="*/ 0 h 118"/>
                <a:gd name="T10" fmla="*/ 0 w 133"/>
                <a:gd name="T11" fmla="*/ 0 h 118"/>
                <a:gd name="T12" fmla="*/ 0 w 133"/>
                <a:gd name="T13" fmla="*/ 0 h 118"/>
                <a:gd name="T14" fmla="*/ 0 w 133"/>
                <a:gd name="T15" fmla="*/ 0 h 118"/>
                <a:gd name="T16" fmla="*/ 0 w 133"/>
                <a:gd name="T17" fmla="*/ 0 h 118"/>
                <a:gd name="T18" fmla="*/ 0 w 133"/>
                <a:gd name="T19" fmla="*/ 0 h 118"/>
                <a:gd name="T20" fmla="*/ 0 w 133"/>
                <a:gd name="T21" fmla="*/ 0 h 118"/>
                <a:gd name="T22" fmla="*/ 0 w 133"/>
                <a:gd name="T23" fmla="*/ 0 h 118"/>
                <a:gd name="T24" fmla="*/ 0 w 133"/>
                <a:gd name="T25" fmla="*/ 0 h 118"/>
                <a:gd name="T26" fmla="*/ 0 w 133"/>
                <a:gd name="T27" fmla="*/ 0 h 118"/>
                <a:gd name="T28" fmla="*/ 0 w 133"/>
                <a:gd name="T29" fmla="*/ 0 h 118"/>
                <a:gd name="T30" fmla="*/ 0 w 133"/>
                <a:gd name="T31" fmla="*/ 0 h 118"/>
                <a:gd name="T32" fmla="*/ 0 w 133"/>
                <a:gd name="T33" fmla="*/ 0 h 118"/>
                <a:gd name="T34" fmla="*/ 0 w 133"/>
                <a:gd name="T35" fmla="*/ 0 h 118"/>
                <a:gd name="T36" fmla="*/ 0 w 133"/>
                <a:gd name="T37" fmla="*/ 0 h 118"/>
                <a:gd name="T38" fmla="*/ 0 w 133"/>
                <a:gd name="T39" fmla="*/ 0 h 118"/>
                <a:gd name="T40" fmla="*/ 0 w 133"/>
                <a:gd name="T41" fmla="*/ 0 h 118"/>
                <a:gd name="T42" fmla="*/ 0 w 133"/>
                <a:gd name="T43" fmla="*/ 0 h 118"/>
                <a:gd name="T44" fmla="*/ 0 w 133"/>
                <a:gd name="T45" fmla="*/ 0 h 118"/>
                <a:gd name="T46" fmla="*/ 0 w 133"/>
                <a:gd name="T47" fmla="*/ 0 h 118"/>
                <a:gd name="T48" fmla="*/ 0 w 133"/>
                <a:gd name="T49" fmla="*/ 0 h 118"/>
                <a:gd name="T50" fmla="*/ 0 w 133"/>
                <a:gd name="T51" fmla="*/ 0 h 118"/>
                <a:gd name="T52" fmla="*/ 0 w 133"/>
                <a:gd name="T53" fmla="*/ 0 h 118"/>
                <a:gd name="T54" fmla="*/ 0 w 133"/>
                <a:gd name="T55" fmla="*/ 0 h 118"/>
                <a:gd name="T56" fmla="*/ 0 w 133"/>
                <a:gd name="T57" fmla="*/ 0 h 118"/>
                <a:gd name="T58" fmla="*/ 0 w 133"/>
                <a:gd name="T59" fmla="*/ 0 h 118"/>
                <a:gd name="T60" fmla="*/ 0 w 133"/>
                <a:gd name="T61" fmla="*/ 0 h 118"/>
                <a:gd name="T62" fmla="*/ 0 w 133"/>
                <a:gd name="T63" fmla="*/ 0 h 118"/>
                <a:gd name="T64" fmla="*/ 0 w 133"/>
                <a:gd name="T65" fmla="*/ 0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8">
                  <a:moveTo>
                    <a:pt x="33" y="30"/>
                  </a:moveTo>
                  <a:lnTo>
                    <a:pt x="33" y="29"/>
                  </a:lnTo>
                  <a:lnTo>
                    <a:pt x="32" y="28"/>
                  </a:lnTo>
                  <a:lnTo>
                    <a:pt x="32" y="27"/>
                  </a:lnTo>
                  <a:lnTo>
                    <a:pt x="34" y="21"/>
                  </a:lnTo>
                  <a:lnTo>
                    <a:pt x="38" y="18"/>
                  </a:lnTo>
                  <a:lnTo>
                    <a:pt x="46" y="17"/>
                  </a:lnTo>
                  <a:lnTo>
                    <a:pt x="43" y="7"/>
                  </a:lnTo>
                  <a:lnTo>
                    <a:pt x="38" y="7"/>
                  </a:lnTo>
                  <a:lnTo>
                    <a:pt x="33" y="10"/>
                  </a:lnTo>
                  <a:lnTo>
                    <a:pt x="26" y="13"/>
                  </a:lnTo>
                  <a:lnTo>
                    <a:pt x="19" y="18"/>
                  </a:lnTo>
                  <a:lnTo>
                    <a:pt x="15" y="24"/>
                  </a:lnTo>
                  <a:lnTo>
                    <a:pt x="9" y="30"/>
                  </a:lnTo>
                  <a:lnTo>
                    <a:pt x="6" y="39"/>
                  </a:lnTo>
                  <a:lnTo>
                    <a:pt x="3" y="47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2" y="59"/>
                  </a:lnTo>
                  <a:lnTo>
                    <a:pt x="5" y="54"/>
                  </a:lnTo>
                  <a:lnTo>
                    <a:pt x="9" y="47"/>
                  </a:lnTo>
                  <a:lnTo>
                    <a:pt x="16" y="39"/>
                  </a:lnTo>
                  <a:lnTo>
                    <a:pt x="18" y="35"/>
                  </a:lnTo>
                  <a:lnTo>
                    <a:pt x="21" y="33"/>
                  </a:lnTo>
                  <a:lnTo>
                    <a:pt x="23" y="32"/>
                  </a:lnTo>
                  <a:lnTo>
                    <a:pt x="27" y="34"/>
                  </a:lnTo>
                  <a:lnTo>
                    <a:pt x="34" y="40"/>
                  </a:lnTo>
                  <a:lnTo>
                    <a:pt x="42" y="48"/>
                  </a:lnTo>
                  <a:lnTo>
                    <a:pt x="45" y="52"/>
                  </a:lnTo>
                  <a:lnTo>
                    <a:pt x="48" y="56"/>
                  </a:lnTo>
                  <a:lnTo>
                    <a:pt x="53" y="61"/>
                  </a:lnTo>
                  <a:lnTo>
                    <a:pt x="59" y="69"/>
                  </a:lnTo>
                  <a:lnTo>
                    <a:pt x="17" y="111"/>
                  </a:lnTo>
                  <a:lnTo>
                    <a:pt x="23" y="118"/>
                  </a:lnTo>
                  <a:lnTo>
                    <a:pt x="65" y="72"/>
                  </a:lnTo>
                  <a:lnTo>
                    <a:pt x="107" y="118"/>
                  </a:lnTo>
                  <a:lnTo>
                    <a:pt x="117" y="111"/>
                  </a:lnTo>
                  <a:lnTo>
                    <a:pt x="72" y="66"/>
                  </a:lnTo>
                  <a:lnTo>
                    <a:pt x="110" y="27"/>
                  </a:lnTo>
                  <a:lnTo>
                    <a:pt x="115" y="32"/>
                  </a:lnTo>
                  <a:lnTo>
                    <a:pt x="119" y="37"/>
                  </a:lnTo>
                  <a:lnTo>
                    <a:pt x="124" y="42"/>
                  </a:lnTo>
                  <a:lnTo>
                    <a:pt x="127" y="47"/>
                  </a:lnTo>
                  <a:lnTo>
                    <a:pt x="130" y="53"/>
                  </a:lnTo>
                  <a:lnTo>
                    <a:pt x="133" y="59"/>
                  </a:lnTo>
                  <a:lnTo>
                    <a:pt x="132" y="53"/>
                  </a:lnTo>
                  <a:lnTo>
                    <a:pt x="131" y="46"/>
                  </a:lnTo>
                  <a:lnTo>
                    <a:pt x="129" y="41"/>
                  </a:lnTo>
                  <a:lnTo>
                    <a:pt x="126" y="35"/>
                  </a:lnTo>
                  <a:lnTo>
                    <a:pt x="122" y="30"/>
                  </a:lnTo>
                  <a:lnTo>
                    <a:pt x="118" y="25"/>
                  </a:lnTo>
                  <a:lnTo>
                    <a:pt x="114" y="19"/>
                  </a:lnTo>
                  <a:lnTo>
                    <a:pt x="106" y="14"/>
                  </a:lnTo>
                  <a:lnTo>
                    <a:pt x="101" y="9"/>
                  </a:lnTo>
                  <a:lnTo>
                    <a:pt x="97" y="5"/>
                  </a:lnTo>
                  <a:lnTo>
                    <a:pt x="90" y="3"/>
                  </a:lnTo>
                  <a:lnTo>
                    <a:pt x="84" y="1"/>
                  </a:lnTo>
                  <a:lnTo>
                    <a:pt x="76" y="0"/>
                  </a:lnTo>
                  <a:lnTo>
                    <a:pt x="83" y="4"/>
                  </a:lnTo>
                  <a:lnTo>
                    <a:pt x="88" y="7"/>
                  </a:lnTo>
                  <a:lnTo>
                    <a:pt x="92" y="11"/>
                  </a:lnTo>
                  <a:lnTo>
                    <a:pt x="98" y="14"/>
                  </a:lnTo>
                  <a:lnTo>
                    <a:pt x="102" y="18"/>
                  </a:lnTo>
                  <a:lnTo>
                    <a:pt x="105" y="21"/>
                  </a:lnTo>
                  <a:lnTo>
                    <a:pt x="65" y="62"/>
                  </a:lnTo>
                  <a:lnTo>
                    <a:pt x="33" y="3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26" name="Freeform 91"/>
            <p:cNvSpPr>
              <a:spLocks/>
            </p:cNvSpPr>
            <p:nvPr/>
          </p:nvSpPr>
          <p:spPr bwMode="auto">
            <a:xfrm>
              <a:off x="4083" y="983"/>
              <a:ext cx="45" cy="40"/>
            </a:xfrm>
            <a:custGeom>
              <a:avLst/>
              <a:gdLst>
                <a:gd name="T0" fmla="*/ 0 w 133"/>
                <a:gd name="T1" fmla="*/ 0 h 118"/>
                <a:gd name="T2" fmla="*/ 0 w 133"/>
                <a:gd name="T3" fmla="*/ 0 h 118"/>
                <a:gd name="T4" fmla="*/ 0 w 133"/>
                <a:gd name="T5" fmla="*/ 0 h 118"/>
                <a:gd name="T6" fmla="*/ 0 w 133"/>
                <a:gd name="T7" fmla="*/ 0 h 118"/>
                <a:gd name="T8" fmla="*/ 0 w 133"/>
                <a:gd name="T9" fmla="*/ 0 h 118"/>
                <a:gd name="T10" fmla="*/ 0 w 133"/>
                <a:gd name="T11" fmla="*/ 0 h 118"/>
                <a:gd name="T12" fmla="*/ 0 w 133"/>
                <a:gd name="T13" fmla="*/ 0 h 118"/>
                <a:gd name="T14" fmla="*/ 0 w 133"/>
                <a:gd name="T15" fmla="*/ 0 h 118"/>
                <a:gd name="T16" fmla="*/ 0 w 133"/>
                <a:gd name="T17" fmla="*/ 0 h 118"/>
                <a:gd name="T18" fmla="*/ 0 w 133"/>
                <a:gd name="T19" fmla="*/ 0 h 118"/>
                <a:gd name="T20" fmla="*/ 0 w 133"/>
                <a:gd name="T21" fmla="*/ 0 h 118"/>
                <a:gd name="T22" fmla="*/ 0 w 133"/>
                <a:gd name="T23" fmla="*/ 0 h 118"/>
                <a:gd name="T24" fmla="*/ 0 w 133"/>
                <a:gd name="T25" fmla="*/ 0 h 118"/>
                <a:gd name="T26" fmla="*/ 0 w 133"/>
                <a:gd name="T27" fmla="*/ 0 h 118"/>
                <a:gd name="T28" fmla="*/ 0 w 133"/>
                <a:gd name="T29" fmla="*/ 0 h 118"/>
                <a:gd name="T30" fmla="*/ 0 w 133"/>
                <a:gd name="T31" fmla="*/ 0 h 118"/>
                <a:gd name="T32" fmla="*/ 0 w 133"/>
                <a:gd name="T33" fmla="*/ 0 h 118"/>
                <a:gd name="T34" fmla="*/ 0 w 133"/>
                <a:gd name="T35" fmla="*/ 0 h 118"/>
                <a:gd name="T36" fmla="*/ 0 w 133"/>
                <a:gd name="T37" fmla="*/ 0 h 118"/>
                <a:gd name="T38" fmla="*/ 0 w 133"/>
                <a:gd name="T39" fmla="*/ 0 h 118"/>
                <a:gd name="T40" fmla="*/ 0 w 133"/>
                <a:gd name="T41" fmla="*/ 0 h 118"/>
                <a:gd name="T42" fmla="*/ 0 w 133"/>
                <a:gd name="T43" fmla="*/ 0 h 118"/>
                <a:gd name="T44" fmla="*/ 0 w 133"/>
                <a:gd name="T45" fmla="*/ 0 h 118"/>
                <a:gd name="T46" fmla="*/ 0 w 133"/>
                <a:gd name="T47" fmla="*/ 0 h 118"/>
                <a:gd name="T48" fmla="*/ 0 w 133"/>
                <a:gd name="T49" fmla="*/ 0 h 118"/>
                <a:gd name="T50" fmla="*/ 0 w 133"/>
                <a:gd name="T51" fmla="*/ 0 h 118"/>
                <a:gd name="T52" fmla="*/ 0 w 133"/>
                <a:gd name="T53" fmla="*/ 0 h 118"/>
                <a:gd name="T54" fmla="*/ 0 w 133"/>
                <a:gd name="T55" fmla="*/ 0 h 118"/>
                <a:gd name="T56" fmla="*/ 0 w 133"/>
                <a:gd name="T57" fmla="*/ 0 h 118"/>
                <a:gd name="T58" fmla="*/ 0 w 133"/>
                <a:gd name="T59" fmla="*/ 0 h 118"/>
                <a:gd name="T60" fmla="*/ 0 w 133"/>
                <a:gd name="T61" fmla="*/ 0 h 118"/>
                <a:gd name="T62" fmla="*/ 0 w 133"/>
                <a:gd name="T63" fmla="*/ 0 h 118"/>
                <a:gd name="T64" fmla="*/ 0 w 133"/>
                <a:gd name="T65" fmla="*/ 0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8">
                  <a:moveTo>
                    <a:pt x="33" y="30"/>
                  </a:moveTo>
                  <a:lnTo>
                    <a:pt x="33" y="29"/>
                  </a:lnTo>
                  <a:lnTo>
                    <a:pt x="32" y="28"/>
                  </a:lnTo>
                  <a:lnTo>
                    <a:pt x="32" y="27"/>
                  </a:lnTo>
                  <a:lnTo>
                    <a:pt x="34" y="21"/>
                  </a:lnTo>
                  <a:lnTo>
                    <a:pt x="38" y="18"/>
                  </a:lnTo>
                  <a:lnTo>
                    <a:pt x="46" y="17"/>
                  </a:lnTo>
                  <a:lnTo>
                    <a:pt x="43" y="7"/>
                  </a:lnTo>
                  <a:lnTo>
                    <a:pt x="38" y="7"/>
                  </a:lnTo>
                  <a:lnTo>
                    <a:pt x="33" y="10"/>
                  </a:lnTo>
                  <a:lnTo>
                    <a:pt x="26" y="13"/>
                  </a:lnTo>
                  <a:lnTo>
                    <a:pt x="19" y="18"/>
                  </a:lnTo>
                  <a:lnTo>
                    <a:pt x="15" y="24"/>
                  </a:lnTo>
                  <a:lnTo>
                    <a:pt x="9" y="30"/>
                  </a:lnTo>
                  <a:lnTo>
                    <a:pt x="6" y="39"/>
                  </a:lnTo>
                  <a:lnTo>
                    <a:pt x="3" y="47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2" y="59"/>
                  </a:lnTo>
                  <a:lnTo>
                    <a:pt x="5" y="54"/>
                  </a:lnTo>
                  <a:lnTo>
                    <a:pt x="9" y="47"/>
                  </a:lnTo>
                  <a:lnTo>
                    <a:pt x="16" y="39"/>
                  </a:lnTo>
                  <a:lnTo>
                    <a:pt x="18" y="35"/>
                  </a:lnTo>
                  <a:lnTo>
                    <a:pt x="21" y="33"/>
                  </a:lnTo>
                  <a:lnTo>
                    <a:pt x="23" y="32"/>
                  </a:lnTo>
                  <a:lnTo>
                    <a:pt x="27" y="34"/>
                  </a:lnTo>
                  <a:lnTo>
                    <a:pt x="34" y="40"/>
                  </a:lnTo>
                  <a:lnTo>
                    <a:pt x="42" y="48"/>
                  </a:lnTo>
                  <a:lnTo>
                    <a:pt x="45" y="52"/>
                  </a:lnTo>
                  <a:lnTo>
                    <a:pt x="48" y="56"/>
                  </a:lnTo>
                  <a:lnTo>
                    <a:pt x="53" y="61"/>
                  </a:lnTo>
                  <a:lnTo>
                    <a:pt x="59" y="69"/>
                  </a:lnTo>
                  <a:lnTo>
                    <a:pt x="17" y="111"/>
                  </a:lnTo>
                  <a:lnTo>
                    <a:pt x="23" y="118"/>
                  </a:lnTo>
                  <a:lnTo>
                    <a:pt x="65" y="72"/>
                  </a:lnTo>
                  <a:lnTo>
                    <a:pt x="107" y="118"/>
                  </a:lnTo>
                  <a:lnTo>
                    <a:pt x="117" y="111"/>
                  </a:lnTo>
                  <a:lnTo>
                    <a:pt x="72" y="66"/>
                  </a:lnTo>
                  <a:lnTo>
                    <a:pt x="110" y="27"/>
                  </a:lnTo>
                  <a:lnTo>
                    <a:pt x="115" y="32"/>
                  </a:lnTo>
                  <a:lnTo>
                    <a:pt x="119" y="37"/>
                  </a:lnTo>
                  <a:lnTo>
                    <a:pt x="124" y="42"/>
                  </a:lnTo>
                  <a:lnTo>
                    <a:pt x="127" y="47"/>
                  </a:lnTo>
                  <a:lnTo>
                    <a:pt x="130" y="53"/>
                  </a:lnTo>
                  <a:lnTo>
                    <a:pt x="133" y="59"/>
                  </a:lnTo>
                  <a:lnTo>
                    <a:pt x="132" y="53"/>
                  </a:lnTo>
                  <a:lnTo>
                    <a:pt x="131" y="46"/>
                  </a:lnTo>
                  <a:lnTo>
                    <a:pt x="129" y="41"/>
                  </a:lnTo>
                  <a:lnTo>
                    <a:pt x="126" y="35"/>
                  </a:lnTo>
                  <a:lnTo>
                    <a:pt x="122" y="30"/>
                  </a:lnTo>
                  <a:lnTo>
                    <a:pt x="118" y="25"/>
                  </a:lnTo>
                  <a:lnTo>
                    <a:pt x="114" y="19"/>
                  </a:lnTo>
                  <a:lnTo>
                    <a:pt x="106" y="14"/>
                  </a:lnTo>
                  <a:lnTo>
                    <a:pt x="101" y="9"/>
                  </a:lnTo>
                  <a:lnTo>
                    <a:pt x="97" y="5"/>
                  </a:lnTo>
                  <a:lnTo>
                    <a:pt x="90" y="3"/>
                  </a:lnTo>
                  <a:lnTo>
                    <a:pt x="84" y="1"/>
                  </a:lnTo>
                  <a:lnTo>
                    <a:pt x="76" y="0"/>
                  </a:lnTo>
                  <a:lnTo>
                    <a:pt x="83" y="4"/>
                  </a:lnTo>
                  <a:lnTo>
                    <a:pt x="88" y="7"/>
                  </a:lnTo>
                  <a:lnTo>
                    <a:pt x="92" y="11"/>
                  </a:lnTo>
                  <a:lnTo>
                    <a:pt x="98" y="14"/>
                  </a:lnTo>
                  <a:lnTo>
                    <a:pt x="102" y="18"/>
                  </a:lnTo>
                  <a:lnTo>
                    <a:pt x="105" y="21"/>
                  </a:lnTo>
                  <a:lnTo>
                    <a:pt x="65" y="62"/>
                  </a:lnTo>
                  <a:lnTo>
                    <a:pt x="33" y="30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27" name="Freeform 92"/>
            <p:cNvSpPr>
              <a:spLocks/>
            </p:cNvSpPr>
            <p:nvPr/>
          </p:nvSpPr>
          <p:spPr bwMode="auto">
            <a:xfrm>
              <a:off x="4090" y="943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29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3" y="22"/>
                  </a:lnTo>
                  <a:lnTo>
                    <a:pt x="38" y="18"/>
                  </a:lnTo>
                  <a:lnTo>
                    <a:pt x="45" y="16"/>
                  </a:lnTo>
                  <a:lnTo>
                    <a:pt x="42" y="6"/>
                  </a:lnTo>
                  <a:lnTo>
                    <a:pt x="38" y="8"/>
                  </a:lnTo>
                  <a:lnTo>
                    <a:pt x="32" y="9"/>
                  </a:lnTo>
                  <a:lnTo>
                    <a:pt x="26" y="13"/>
                  </a:lnTo>
                  <a:lnTo>
                    <a:pt x="18" y="17"/>
                  </a:lnTo>
                  <a:lnTo>
                    <a:pt x="13" y="24"/>
                  </a:lnTo>
                  <a:lnTo>
                    <a:pt x="9" y="30"/>
                  </a:lnTo>
                  <a:lnTo>
                    <a:pt x="5" y="38"/>
                  </a:lnTo>
                  <a:lnTo>
                    <a:pt x="2" y="46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4" y="54"/>
                  </a:lnTo>
                  <a:lnTo>
                    <a:pt x="9" y="48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19" y="33"/>
                  </a:lnTo>
                  <a:lnTo>
                    <a:pt x="22" y="32"/>
                  </a:lnTo>
                  <a:lnTo>
                    <a:pt x="26" y="35"/>
                  </a:lnTo>
                  <a:lnTo>
                    <a:pt x="32" y="40"/>
                  </a:lnTo>
                  <a:lnTo>
                    <a:pt x="41" y="49"/>
                  </a:lnTo>
                  <a:lnTo>
                    <a:pt x="43" y="52"/>
                  </a:lnTo>
                  <a:lnTo>
                    <a:pt x="47" y="56"/>
                  </a:lnTo>
                  <a:lnTo>
                    <a:pt x="52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7"/>
                  </a:lnTo>
                  <a:lnTo>
                    <a:pt x="65" y="71"/>
                  </a:lnTo>
                  <a:lnTo>
                    <a:pt x="107" y="117"/>
                  </a:lnTo>
                  <a:lnTo>
                    <a:pt x="117" y="110"/>
                  </a:lnTo>
                  <a:lnTo>
                    <a:pt x="71" y="65"/>
                  </a:lnTo>
                  <a:lnTo>
                    <a:pt x="109" y="27"/>
                  </a:lnTo>
                  <a:lnTo>
                    <a:pt x="114" y="31"/>
                  </a:lnTo>
                  <a:lnTo>
                    <a:pt x="119" y="37"/>
                  </a:lnTo>
                  <a:lnTo>
                    <a:pt x="122" y="42"/>
                  </a:lnTo>
                  <a:lnTo>
                    <a:pt x="126" y="48"/>
                  </a:lnTo>
                  <a:lnTo>
                    <a:pt x="129" y="53"/>
                  </a:lnTo>
                  <a:lnTo>
                    <a:pt x="133" y="58"/>
                  </a:lnTo>
                  <a:lnTo>
                    <a:pt x="132" y="53"/>
                  </a:lnTo>
                  <a:lnTo>
                    <a:pt x="131" y="46"/>
                  </a:lnTo>
                  <a:lnTo>
                    <a:pt x="128" y="41"/>
                  </a:lnTo>
                  <a:lnTo>
                    <a:pt x="125" y="36"/>
                  </a:lnTo>
                  <a:lnTo>
                    <a:pt x="122" y="30"/>
                  </a:lnTo>
                  <a:lnTo>
                    <a:pt x="118" y="25"/>
                  </a:lnTo>
                  <a:lnTo>
                    <a:pt x="112" y="19"/>
                  </a:lnTo>
                  <a:lnTo>
                    <a:pt x="106" y="13"/>
                  </a:lnTo>
                  <a:lnTo>
                    <a:pt x="100" y="9"/>
                  </a:lnTo>
                  <a:lnTo>
                    <a:pt x="96" y="5"/>
                  </a:lnTo>
                  <a:lnTo>
                    <a:pt x="90" y="2"/>
                  </a:lnTo>
                  <a:lnTo>
                    <a:pt x="83" y="1"/>
                  </a:lnTo>
                  <a:lnTo>
                    <a:pt x="75" y="0"/>
                  </a:lnTo>
                  <a:lnTo>
                    <a:pt x="82" y="4"/>
                  </a:lnTo>
                  <a:lnTo>
                    <a:pt x="87" y="8"/>
                  </a:lnTo>
                  <a:lnTo>
                    <a:pt x="92" y="10"/>
                  </a:lnTo>
                  <a:lnTo>
                    <a:pt x="96" y="14"/>
                  </a:lnTo>
                  <a:lnTo>
                    <a:pt x="101" y="17"/>
                  </a:lnTo>
                  <a:lnTo>
                    <a:pt x="105" y="22"/>
                  </a:lnTo>
                  <a:lnTo>
                    <a:pt x="65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28" name="Freeform 93"/>
            <p:cNvSpPr>
              <a:spLocks/>
            </p:cNvSpPr>
            <p:nvPr/>
          </p:nvSpPr>
          <p:spPr bwMode="auto">
            <a:xfrm>
              <a:off x="4090" y="943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29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3" y="22"/>
                  </a:lnTo>
                  <a:lnTo>
                    <a:pt x="38" y="18"/>
                  </a:lnTo>
                  <a:lnTo>
                    <a:pt x="45" y="16"/>
                  </a:lnTo>
                  <a:lnTo>
                    <a:pt x="42" y="6"/>
                  </a:lnTo>
                  <a:lnTo>
                    <a:pt x="38" y="8"/>
                  </a:lnTo>
                  <a:lnTo>
                    <a:pt x="32" y="9"/>
                  </a:lnTo>
                  <a:lnTo>
                    <a:pt x="26" y="13"/>
                  </a:lnTo>
                  <a:lnTo>
                    <a:pt x="18" y="17"/>
                  </a:lnTo>
                  <a:lnTo>
                    <a:pt x="13" y="24"/>
                  </a:lnTo>
                  <a:lnTo>
                    <a:pt x="9" y="30"/>
                  </a:lnTo>
                  <a:lnTo>
                    <a:pt x="5" y="38"/>
                  </a:lnTo>
                  <a:lnTo>
                    <a:pt x="2" y="46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4" y="54"/>
                  </a:lnTo>
                  <a:lnTo>
                    <a:pt x="9" y="48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19" y="33"/>
                  </a:lnTo>
                  <a:lnTo>
                    <a:pt x="22" y="32"/>
                  </a:lnTo>
                  <a:lnTo>
                    <a:pt x="26" y="35"/>
                  </a:lnTo>
                  <a:lnTo>
                    <a:pt x="32" y="40"/>
                  </a:lnTo>
                  <a:lnTo>
                    <a:pt x="41" y="49"/>
                  </a:lnTo>
                  <a:lnTo>
                    <a:pt x="43" y="52"/>
                  </a:lnTo>
                  <a:lnTo>
                    <a:pt x="47" y="56"/>
                  </a:lnTo>
                  <a:lnTo>
                    <a:pt x="52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7"/>
                  </a:lnTo>
                  <a:lnTo>
                    <a:pt x="65" y="71"/>
                  </a:lnTo>
                  <a:lnTo>
                    <a:pt x="107" y="117"/>
                  </a:lnTo>
                  <a:lnTo>
                    <a:pt x="117" y="110"/>
                  </a:lnTo>
                  <a:lnTo>
                    <a:pt x="71" y="65"/>
                  </a:lnTo>
                  <a:lnTo>
                    <a:pt x="109" y="27"/>
                  </a:lnTo>
                  <a:lnTo>
                    <a:pt x="114" y="31"/>
                  </a:lnTo>
                  <a:lnTo>
                    <a:pt x="119" y="37"/>
                  </a:lnTo>
                  <a:lnTo>
                    <a:pt x="122" y="42"/>
                  </a:lnTo>
                  <a:lnTo>
                    <a:pt x="126" y="48"/>
                  </a:lnTo>
                  <a:lnTo>
                    <a:pt x="129" y="53"/>
                  </a:lnTo>
                  <a:lnTo>
                    <a:pt x="133" y="58"/>
                  </a:lnTo>
                  <a:lnTo>
                    <a:pt x="132" y="53"/>
                  </a:lnTo>
                  <a:lnTo>
                    <a:pt x="131" y="46"/>
                  </a:lnTo>
                  <a:lnTo>
                    <a:pt x="128" y="41"/>
                  </a:lnTo>
                  <a:lnTo>
                    <a:pt x="125" y="36"/>
                  </a:lnTo>
                  <a:lnTo>
                    <a:pt x="122" y="30"/>
                  </a:lnTo>
                  <a:lnTo>
                    <a:pt x="118" y="25"/>
                  </a:lnTo>
                  <a:lnTo>
                    <a:pt x="112" y="19"/>
                  </a:lnTo>
                  <a:lnTo>
                    <a:pt x="106" y="13"/>
                  </a:lnTo>
                  <a:lnTo>
                    <a:pt x="100" y="9"/>
                  </a:lnTo>
                  <a:lnTo>
                    <a:pt x="96" y="5"/>
                  </a:lnTo>
                  <a:lnTo>
                    <a:pt x="90" y="2"/>
                  </a:lnTo>
                  <a:lnTo>
                    <a:pt x="83" y="1"/>
                  </a:lnTo>
                  <a:lnTo>
                    <a:pt x="75" y="0"/>
                  </a:lnTo>
                  <a:lnTo>
                    <a:pt x="82" y="4"/>
                  </a:lnTo>
                  <a:lnTo>
                    <a:pt x="87" y="8"/>
                  </a:lnTo>
                  <a:lnTo>
                    <a:pt x="92" y="10"/>
                  </a:lnTo>
                  <a:lnTo>
                    <a:pt x="96" y="14"/>
                  </a:lnTo>
                  <a:lnTo>
                    <a:pt x="101" y="17"/>
                  </a:lnTo>
                  <a:lnTo>
                    <a:pt x="105" y="22"/>
                  </a:lnTo>
                  <a:lnTo>
                    <a:pt x="65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29" name="Freeform 94"/>
            <p:cNvSpPr>
              <a:spLocks/>
            </p:cNvSpPr>
            <p:nvPr/>
          </p:nvSpPr>
          <p:spPr bwMode="auto">
            <a:xfrm>
              <a:off x="4051" y="889"/>
              <a:ext cx="45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3" y="29"/>
                  </a:moveTo>
                  <a:lnTo>
                    <a:pt x="33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4" y="21"/>
                  </a:lnTo>
                  <a:lnTo>
                    <a:pt x="38" y="17"/>
                  </a:lnTo>
                  <a:lnTo>
                    <a:pt x="46" y="16"/>
                  </a:lnTo>
                  <a:lnTo>
                    <a:pt x="42" y="6"/>
                  </a:lnTo>
                  <a:lnTo>
                    <a:pt x="38" y="6"/>
                  </a:lnTo>
                  <a:lnTo>
                    <a:pt x="33" y="9"/>
                  </a:lnTo>
                  <a:lnTo>
                    <a:pt x="26" y="12"/>
                  </a:lnTo>
                  <a:lnTo>
                    <a:pt x="19" y="17"/>
                  </a:lnTo>
                  <a:lnTo>
                    <a:pt x="13" y="23"/>
                  </a:lnTo>
                  <a:lnTo>
                    <a:pt x="9" y="30"/>
                  </a:lnTo>
                  <a:lnTo>
                    <a:pt x="6" y="38"/>
                  </a:lnTo>
                  <a:lnTo>
                    <a:pt x="3" y="46"/>
                  </a:lnTo>
                  <a:lnTo>
                    <a:pt x="0" y="54"/>
                  </a:lnTo>
                  <a:lnTo>
                    <a:pt x="0" y="62"/>
                  </a:lnTo>
                  <a:lnTo>
                    <a:pt x="1" y="58"/>
                  </a:lnTo>
                  <a:lnTo>
                    <a:pt x="5" y="54"/>
                  </a:lnTo>
                  <a:lnTo>
                    <a:pt x="9" y="46"/>
                  </a:lnTo>
                  <a:lnTo>
                    <a:pt x="15" y="38"/>
                  </a:lnTo>
                  <a:lnTo>
                    <a:pt x="18" y="35"/>
                  </a:lnTo>
                  <a:lnTo>
                    <a:pt x="20" y="32"/>
                  </a:lnTo>
                  <a:lnTo>
                    <a:pt x="22" y="32"/>
                  </a:lnTo>
                  <a:lnTo>
                    <a:pt x="27" y="33"/>
                  </a:lnTo>
                  <a:lnTo>
                    <a:pt x="33" y="39"/>
                  </a:lnTo>
                  <a:lnTo>
                    <a:pt x="41" y="47"/>
                  </a:lnTo>
                  <a:lnTo>
                    <a:pt x="45" y="51"/>
                  </a:lnTo>
                  <a:lnTo>
                    <a:pt x="48" y="55"/>
                  </a:lnTo>
                  <a:lnTo>
                    <a:pt x="52" y="62"/>
                  </a:lnTo>
                  <a:lnTo>
                    <a:pt x="59" y="68"/>
                  </a:lnTo>
                  <a:lnTo>
                    <a:pt x="17" y="110"/>
                  </a:lnTo>
                  <a:lnTo>
                    <a:pt x="23" y="117"/>
                  </a:lnTo>
                  <a:lnTo>
                    <a:pt x="65" y="71"/>
                  </a:lnTo>
                  <a:lnTo>
                    <a:pt x="107" y="117"/>
                  </a:lnTo>
                  <a:lnTo>
                    <a:pt x="117" y="110"/>
                  </a:lnTo>
                  <a:lnTo>
                    <a:pt x="72" y="65"/>
                  </a:lnTo>
                  <a:lnTo>
                    <a:pt x="109" y="26"/>
                  </a:lnTo>
                  <a:lnTo>
                    <a:pt x="115" y="31"/>
                  </a:lnTo>
                  <a:lnTo>
                    <a:pt x="119" y="37"/>
                  </a:lnTo>
                  <a:lnTo>
                    <a:pt x="122" y="41"/>
                  </a:lnTo>
                  <a:lnTo>
                    <a:pt x="127" y="46"/>
                  </a:lnTo>
                  <a:lnTo>
                    <a:pt x="130" y="53"/>
                  </a:lnTo>
                  <a:lnTo>
                    <a:pt x="133" y="58"/>
                  </a:lnTo>
                  <a:lnTo>
                    <a:pt x="132" y="52"/>
                  </a:lnTo>
                  <a:lnTo>
                    <a:pt x="131" y="46"/>
                  </a:lnTo>
                  <a:lnTo>
                    <a:pt x="129" y="40"/>
                  </a:lnTo>
                  <a:lnTo>
                    <a:pt x="126" y="35"/>
                  </a:lnTo>
                  <a:lnTo>
                    <a:pt x="122" y="29"/>
                  </a:lnTo>
                  <a:lnTo>
                    <a:pt x="118" y="24"/>
                  </a:lnTo>
                  <a:lnTo>
                    <a:pt x="113" y="19"/>
                  </a:lnTo>
                  <a:lnTo>
                    <a:pt x="106" y="13"/>
                  </a:lnTo>
                  <a:lnTo>
                    <a:pt x="101" y="8"/>
                  </a:lnTo>
                  <a:lnTo>
                    <a:pt x="96" y="5"/>
                  </a:lnTo>
                  <a:lnTo>
                    <a:pt x="90" y="2"/>
                  </a:lnTo>
                  <a:lnTo>
                    <a:pt x="84" y="0"/>
                  </a:lnTo>
                  <a:lnTo>
                    <a:pt x="76" y="0"/>
                  </a:lnTo>
                  <a:lnTo>
                    <a:pt x="82" y="3"/>
                  </a:lnTo>
                  <a:lnTo>
                    <a:pt x="88" y="6"/>
                  </a:lnTo>
                  <a:lnTo>
                    <a:pt x="92" y="10"/>
                  </a:lnTo>
                  <a:lnTo>
                    <a:pt x="98" y="14"/>
                  </a:lnTo>
                  <a:lnTo>
                    <a:pt x="102" y="17"/>
                  </a:lnTo>
                  <a:lnTo>
                    <a:pt x="105" y="21"/>
                  </a:lnTo>
                  <a:lnTo>
                    <a:pt x="65" y="62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30" name="Freeform 95"/>
            <p:cNvSpPr>
              <a:spLocks/>
            </p:cNvSpPr>
            <p:nvPr/>
          </p:nvSpPr>
          <p:spPr bwMode="auto">
            <a:xfrm>
              <a:off x="4051" y="889"/>
              <a:ext cx="45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3" y="29"/>
                  </a:moveTo>
                  <a:lnTo>
                    <a:pt x="33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4" y="21"/>
                  </a:lnTo>
                  <a:lnTo>
                    <a:pt x="38" y="17"/>
                  </a:lnTo>
                  <a:lnTo>
                    <a:pt x="46" y="16"/>
                  </a:lnTo>
                  <a:lnTo>
                    <a:pt x="42" y="6"/>
                  </a:lnTo>
                  <a:lnTo>
                    <a:pt x="38" y="6"/>
                  </a:lnTo>
                  <a:lnTo>
                    <a:pt x="33" y="9"/>
                  </a:lnTo>
                  <a:lnTo>
                    <a:pt x="26" y="12"/>
                  </a:lnTo>
                  <a:lnTo>
                    <a:pt x="19" y="17"/>
                  </a:lnTo>
                  <a:lnTo>
                    <a:pt x="13" y="23"/>
                  </a:lnTo>
                  <a:lnTo>
                    <a:pt x="9" y="30"/>
                  </a:lnTo>
                  <a:lnTo>
                    <a:pt x="6" y="38"/>
                  </a:lnTo>
                  <a:lnTo>
                    <a:pt x="3" y="46"/>
                  </a:lnTo>
                  <a:lnTo>
                    <a:pt x="0" y="54"/>
                  </a:lnTo>
                  <a:lnTo>
                    <a:pt x="0" y="62"/>
                  </a:lnTo>
                  <a:lnTo>
                    <a:pt x="1" y="58"/>
                  </a:lnTo>
                  <a:lnTo>
                    <a:pt x="5" y="54"/>
                  </a:lnTo>
                  <a:lnTo>
                    <a:pt x="9" y="46"/>
                  </a:lnTo>
                  <a:lnTo>
                    <a:pt x="15" y="38"/>
                  </a:lnTo>
                  <a:lnTo>
                    <a:pt x="18" y="35"/>
                  </a:lnTo>
                  <a:lnTo>
                    <a:pt x="20" y="32"/>
                  </a:lnTo>
                  <a:lnTo>
                    <a:pt x="22" y="32"/>
                  </a:lnTo>
                  <a:lnTo>
                    <a:pt x="27" y="33"/>
                  </a:lnTo>
                  <a:lnTo>
                    <a:pt x="33" y="39"/>
                  </a:lnTo>
                  <a:lnTo>
                    <a:pt x="41" y="47"/>
                  </a:lnTo>
                  <a:lnTo>
                    <a:pt x="45" y="51"/>
                  </a:lnTo>
                  <a:lnTo>
                    <a:pt x="48" y="55"/>
                  </a:lnTo>
                  <a:lnTo>
                    <a:pt x="52" y="62"/>
                  </a:lnTo>
                  <a:lnTo>
                    <a:pt x="59" y="68"/>
                  </a:lnTo>
                  <a:lnTo>
                    <a:pt x="17" y="110"/>
                  </a:lnTo>
                  <a:lnTo>
                    <a:pt x="23" y="117"/>
                  </a:lnTo>
                  <a:lnTo>
                    <a:pt x="65" y="71"/>
                  </a:lnTo>
                  <a:lnTo>
                    <a:pt x="107" y="117"/>
                  </a:lnTo>
                  <a:lnTo>
                    <a:pt x="117" y="110"/>
                  </a:lnTo>
                  <a:lnTo>
                    <a:pt x="72" y="65"/>
                  </a:lnTo>
                  <a:lnTo>
                    <a:pt x="109" y="26"/>
                  </a:lnTo>
                  <a:lnTo>
                    <a:pt x="115" y="31"/>
                  </a:lnTo>
                  <a:lnTo>
                    <a:pt x="119" y="37"/>
                  </a:lnTo>
                  <a:lnTo>
                    <a:pt x="122" y="41"/>
                  </a:lnTo>
                  <a:lnTo>
                    <a:pt x="127" y="46"/>
                  </a:lnTo>
                  <a:lnTo>
                    <a:pt x="130" y="53"/>
                  </a:lnTo>
                  <a:lnTo>
                    <a:pt x="133" y="58"/>
                  </a:lnTo>
                  <a:lnTo>
                    <a:pt x="132" y="52"/>
                  </a:lnTo>
                  <a:lnTo>
                    <a:pt x="131" y="46"/>
                  </a:lnTo>
                  <a:lnTo>
                    <a:pt x="129" y="40"/>
                  </a:lnTo>
                  <a:lnTo>
                    <a:pt x="126" y="35"/>
                  </a:lnTo>
                  <a:lnTo>
                    <a:pt x="122" y="29"/>
                  </a:lnTo>
                  <a:lnTo>
                    <a:pt x="118" y="24"/>
                  </a:lnTo>
                  <a:lnTo>
                    <a:pt x="113" y="19"/>
                  </a:lnTo>
                  <a:lnTo>
                    <a:pt x="106" y="13"/>
                  </a:lnTo>
                  <a:lnTo>
                    <a:pt x="101" y="8"/>
                  </a:lnTo>
                  <a:lnTo>
                    <a:pt x="96" y="5"/>
                  </a:lnTo>
                  <a:lnTo>
                    <a:pt x="90" y="2"/>
                  </a:lnTo>
                  <a:lnTo>
                    <a:pt x="84" y="0"/>
                  </a:lnTo>
                  <a:lnTo>
                    <a:pt x="76" y="0"/>
                  </a:lnTo>
                  <a:lnTo>
                    <a:pt x="82" y="3"/>
                  </a:lnTo>
                  <a:lnTo>
                    <a:pt x="88" y="6"/>
                  </a:lnTo>
                  <a:lnTo>
                    <a:pt x="92" y="10"/>
                  </a:lnTo>
                  <a:lnTo>
                    <a:pt x="98" y="14"/>
                  </a:lnTo>
                  <a:lnTo>
                    <a:pt x="102" y="17"/>
                  </a:lnTo>
                  <a:lnTo>
                    <a:pt x="105" y="21"/>
                  </a:lnTo>
                  <a:lnTo>
                    <a:pt x="65" y="62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31" name="Freeform 96"/>
            <p:cNvSpPr>
              <a:spLocks/>
            </p:cNvSpPr>
            <p:nvPr/>
          </p:nvSpPr>
          <p:spPr bwMode="auto">
            <a:xfrm>
              <a:off x="4117" y="905"/>
              <a:ext cx="45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30"/>
                  </a:moveTo>
                  <a:lnTo>
                    <a:pt x="32" y="29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3" y="21"/>
                  </a:lnTo>
                  <a:lnTo>
                    <a:pt x="38" y="18"/>
                  </a:lnTo>
                  <a:lnTo>
                    <a:pt x="45" y="17"/>
                  </a:lnTo>
                  <a:lnTo>
                    <a:pt x="42" y="7"/>
                  </a:lnTo>
                  <a:lnTo>
                    <a:pt x="38" y="7"/>
                  </a:lnTo>
                  <a:lnTo>
                    <a:pt x="32" y="9"/>
                  </a:lnTo>
                  <a:lnTo>
                    <a:pt x="26" y="12"/>
                  </a:lnTo>
                  <a:lnTo>
                    <a:pt x="18" y="18"/>
                  </a:lnTo>
                  <a:lnTo>
                    <a:pt x="14" y="23"/>
                  </a:lnTo>
                  <a:lnTo>
                    <a:pt x="10" y="30"/>
                  </a:lnTo>
                  <a:lnTo>
                    <a:pt x="5" y="38"/>
                  </a:lnTo>
                  <a:lnTo>
                    <a:pt x="2" y="47"/>
                  </a:lnTo>
                  <a:lnTo>
                    <a:pt x="0" y="54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4" y="54"/>
                  </a:lnTo>
                  <a:lnTo>
                    <a:pt x="9" y="47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20" y="33"/>
                  </a:lnTo>
                  <a:lnTo>
                    <a:pt x="23" y="33"/>
                  </a:lnTo>
                  <a:lnTo>
                    <a:pt x="27" y="34"/>
                  </a:lnTo>
                  <a:lnTo>
                    <a:pt x="33" y="39"/>
                  </a:lnTo>
                  <a:lnTo>
                    <a:pt x="41" y="48"/>
                  </a:lnTo>
                  <a:lnTo>
                    <a:pt x="44" y="51"/>
                  </a:lnTo>
                  <a:lnTo>
                    <a:pt x="47" y="56"/>
                  </a:lnTo>
                  <a:lnTo>
                    <a:pt x="53" y="61"/>
                  </a:lnTo>
                  <a:lnTo>
                    <a:pt x="58" y="69"/>
                  </a:lnTo>
                  <a:lnTo>
                    <a:pt x="16" y="111"/>
                  </a:lnTo>
                  <a:lnTo>
                    <a:pt x="23" y="117"/>
                  </a:lnTo>
                  <a:lnTo>
                    <a:pt x="65" y="72"/>
                  </a:lnTo>
                  <a:lnTo>
                    <a:pt x="107" y="117"/>
                  </a:lnTo>
                  <a:lnTo>
                    <a:pt x="117" y="111"/>
                  </a:lnTo>
                  <a:lnTo>
                    <a:pt x="71" y="65"/>
                  </a:lnTo>
                  <a:lnTo>
                    <a:pt x="110" y="26"/>
                  </a:lnTo>
                  <a:lnTo>
                    <a:pt x="114" y="32"/>
                  </a:lnTo>
                  <a:lnTo>
                    <a:pt x="119" y="37"/>
                  </a:lnTo>
                  <a:lnTo>
                    <a:pt x="123" y="42"/>
                  </a:lnTo>
                  <a:lnTo>
                    <a:pt x="126" y="47"/>
                  </a:lnTo>
                  <a:lnTo>
                    <a:pt x="130" y="52"/>
                  </a:lnTo>
                  <a:lnTo>
                    <a:pt x="133" y="59"/>
                  </a:lnTo>
                  <a:lnTo>
                    <a:pt x="132" y="52"/>
                  </a:lnTo>
                  <a:lnTo>
                    <a:pt x="131" y="47"/>
                  </a:lnTo>
                  <a:lnTo>
                    <a:pt x="128" y="40"/>
                  </a:lnTo>
                  <a:lnTo>
                    <a:pt x="125" y="35"/>
                  </a:lnTo>
                  <a:lnTo>
                    <a:pt x="122" y="30"/>
                  </a:lnTo>
                  <a:lnTo>
                    <a:pt x="118" y="24"/>
                  </a:lnTo>
                  <a:lnTo>
                    <a:pt x="113" y="20"/>
                  </a:lnTo>
                  <a:lnTo>
                    <a:pt x="107" y="13"/>
                  </a:lnTo>
                  <a:lnTo>
                    <a:pt x="100" y="8"/>
                  </a:lnTo>
                  <a:lnTo>
                    <a:pt x="96" y="6"/>
                  </a:lnTo>
                  <a:lnTo>
                    <a:pt x="91" y="3"/>
                  </a:lnTo>
                  <a:lnTo>
                    <a:pt x="83" y="0"/>
                  </a:lnTo>
                  <a:lnTo>
                    <a:pt x="76" y="0"/>
                  </a:lnTo>
                  <a:lnTo>
                    <a:pt x="82" y="4"/>
                  </a:lnTo>
                  <a:lnTo>
                    <a:pt x="87" y="7"/>
                  </a:lnTo>
                  <a:lnTo>
                    <a:pt x="92" y="10"/>
                  </a:lnTo>
                  <a:lnTo>
                    <a:pt x="97" y="13"/>
                  </a:lnTo>
                  <a:lnTo>
                    <a:pt x="101" y="18"/>
                  </a:lnTo>
                  <a:lnTo>
                    <a:pt x="105" y="21"/>
                  </a:lnTo>
                  <a:lnTo>
                    <a:pt x="65" y="62"/>
                  </a:lnTo>
                  <a:lnTo>
                    <a:pt x="32" y="3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32" name="Freeform 97"/>
            <p:cNvSpPr>
              <a:spLocks/>
            </p:cNvSpPr>
            <p:nvPr/>
          </p:nvSpPr>
          <p:spPr bwMode="auto">
            <a:xfrm>
              <a:off x="4117" y="905"/>
              <a:ext cx="45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30"/>
                  </a:moveTo>
                  <a:lnTo>
                    <a:pt x="32" y="29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3" y="21"/>
                  </a:lnTo>
                  <a:lnTo>
                    <a:pt x="38" y="18"/>
                  </a:lnTo>
                  <a:lnTo>
                    <a:pt x="45" y="17"/>
                  </a:lnTo>
                  <a:lnTo>
                    <a:pt x="42" y="7"/>
                  </a:lnTo>
                  <a:lnTo>
                    <a:pt x="38" y="7"/>
                  </a:lnTo>
                  <a:lnTo>
                    <a:pt x="32" y="9"/>
                  </a:lnTo>
                  <a:lnTo>
                    <a:pt x="26" y="12"/>
                  </a:lnTo>
                  <a:lnTo>
                    <a:pt x="18" y="18"/>
                  </a:lnTo>
                  <a:lnTo>
                    <a:pt x="14" y="23"/>
                  </a:lnTo>
                  <a:lnTo>
                    <a:pt x="10" y="30"/>
                  </a:lnTo>
                  <a:lnTo>
                    <a:pt x="5" y="38"/>
                  </a:lnTo>
                  <a:lnTo>
                    <a:pt x="2" y="47"/>
                  </a:lnTo>
                  <a:lnTo>
                    <a:pt x="0" y="54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4" y="54"/>
                  </a:lnTo>
                  <a:lnTo>
                    <a:pt x="9" y="47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20" y="33"/>
                  </a:lnTo>
                  <a:lnTo>
                    <a:pt x="23" y="33"/>
                  </a:lnTo>
                  <a:lnTo>
                    <a:pt x="27" y="34"/>
                  </a:lnTo>
                  <a:lnTo>
                    <a:pt x="33" y="39"/>
                  </a:lnTo>
                  <a:lnTo>
                    <a:pt x="41" y="48"/>
                  </a:lnTo>
                  <a:lnTo>
                    <a:pt x="44" y="51"/>
                  </a:lnTo>
                  <a:lnTo>
                    <a:pt x="47" y="56"/>
                  </a:lnTo>
                  <a:lnTo>
                    <a:pt x="53" y="61"/>
                  </a:lnTo>
                  <a:lnTo>
                    <a:pt x="58" y="69"/>
                  </a:lnTo>
                  <a:lnTo>
                    <a:pt x="16" y="111"/>
                  </a:lnTo>
                  <a:lnTo>
                    <a:pt x="23" y="117"/>
                  </a:lnTo>
                  <a:lnTo>
                    <a:pt x="65" y="72"/>
                  </a:lnTo>
                  <a:lnTo>
                    <a:pt x="107" y="117"/>
                  </a:lnTo>
                  <a:lnTo>
                    <a:pt x="117" y="111"/>
                  </a:lnTo>
                  <a:lnTo>
                    <a:pt x="71" y="65"/>
                  </a:lnTo>
                  <a:lnTo>
                    <a:pt x="110" y="26"/>
                  </a:lnTo>
                  <a:lnTo>
                    <a:pt x="114" y="32"/>
                  </a:lnTo>
                  <a:lnTo>
                    <a:pt x="119" y="37"/>
                  </a:lnTo>
                  <a:lnTo>
                    <a:pt x="123" y="42"/>
                  </a:lnTo>
                  <a:lnTo>
                    <a:pt x="126" y="47"/>
                  </a:lnTo>
                  <a:lnTo>
                    <a:pt x="130" y="52"/>
                  </a:lnTo>
                  <a:lnTo>
                    <a:pt x="133" y="59"/>
                  </a:lnTo>
                  <a:lnTo>
                    <a:pt x="132" y="52"/>
                  </a:lnTo>
                  <a:lnTo>
                    <a:pt x="131" y="47"/>
                  </a:lnTo>
                  <a:lnTo>
                    <a:pt x="128" y="40"/>
                  </a:lnTo>
                  <a:lnTo>
                    <a:pt x="125" y="35"/>
                  </a:lnTo>
                  <a:lnTo>
                    <a:pt x="122" y="30"/>
                  </a:lnTo>
                  <a:lnTo>
                    <a:pt x="118" y="24"/>
                  </a:lnTo>
                  <a:lnTo>
                    <a:pt x="113" y="20"/>
                  </a:lnTo>
                  <a:lnTo>
                    <a:pt x="107" y="13"/>
                  </a:lnTo>
                  <a:lnTo>
                    <a:pt x="100" y="8"/>
                  </a:lnTo>
                  <a:lnTo>
                    <a:pt x="96" y="6"/>
                  </a:lnTo>
                  <a:lnTo>
                    <a:pt x="91" y="3"/>
                  </a:lnTo>
                  <a:lnTo>
                    <a:pt x="83" y="0"/>
                  </a:lnTo>
                  <a:lnTo>
                    <a:pt x="76" y="0"/>
                  </a:lnTo>
                  <a:lnTo>
                    <a:pt x="82" y="4"/>
                  </a:lnTo>
                  <a:lnTo>
                    <a:pt x="87" y="7"/>
                  </a:lnTo>
                  <a:lnTo>
                    <a:pt x="92" y="10"/>
                  </a:lnTo>
                  <a:lnTo>
                    <a:pt x="97" y="13"/>
                  </a:lnTo>
                  <a:lnTo>
                    <a:pt x="101" y="18"/>
                  </a:lnTo>
                  <a:lnTo>
                    <a:pt x="105" y="21"/>
                  </a:lnTo>
                  <a:lnTo>
                    <a:pt x="65" y="62"/>
                  </a:lnTo>
                  <a:lnTo>
                    <a:pt x="32" y="30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33" name="Freeform 98"/>
            <p:cNvSpPr>
              <a:spLocks/>
            </p:cNvSpPr>
            <p:nvPr/>
          </p:nvSpPr>
          <p:spPr bwMode="auto">
            <a:xfrm>
              <a:off x="4126" y="861"/>
              <a:ext cx="45" cy="38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2" y="29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2" y="21"/>
                  </a:lnTo>
                  <a:lnTo>
                    <a:pt x="38" y="18"/>
                  </a:lnTo>
                  <a:lnTo>
                    <a:pt x="45" y="16"/>
                  </a:lnTo>
                  <a:lnTo>
                    <a:pt x="42" y="6"/>
                  </a:lnTo>
                  <a:lnTo>
                    <a:pt x="38" y="7"/>
                  </a:lnTo>
                  <a:lnTo>
                    <a:pt x="32" y="8"/>
                  </a:lnTo>
                  <a:lnTo>
                    <a:pt x="26" y="13"/>
                  </a:lnTo>
                  <a:lnTo>
                    <a:pt x="18" y="17"/>
                  </a:lnTo>
                  <a:lnTo>
                    <a:pt x="13" y="23"/>
                  </a:lnTo>
                  <a:lnTo>
                    <a:pt x="9" y="30"/>
                  </a:lnTo>
                  <a:lnTo>
                    <a:pt x="4" y="37"/>
                  </a:lnTo>
                  <a:lnTo>
                    <a:pt x="1" y="46"/>
                  </a:lnTo>
                  <a:lnTo>
                    <a:pt x="0" y="55"/>
                  </a:lnTo>
                  <a:lnTo>
                    <a:pt x="0" y="61"/>
                  </a:lnTo>
                  <a:lnTo>
                    <a:pt x="1" y="58"/>
                  </a:lnTo>
                  <a:lnTo>
                    <a:pt x="4" y="54"/>
                  </a:lnTo>
                  <a:lnTo>
                    <a:pt x="9" y="46"/>
                  </a:lnTo>
                  <a:lnTo>
                    <a:pt x="15" y="37"/>
                  </a:lnTo>
                  <a:lnTo>
                    <a:pt x="17" y="34"/>
                  </a:lnTo>
                  <a:lnTo>
                    <a:pt x="19" y="33"/>
                  </a:lnTo>
                  <a:lnTo>
                    <a:pt x="22" y="32"/>
                  </a:lnTo>
                  <a:lnTo>
                    <a:pt x="26" y="34"/>
                  </a:lnTo>
                  <a:lnTo>
                    <a:pt x="32" y="40"/>
                  </a:lnTo>
                  <a:lnTo>
                    <a:pt x="41" y="48"/>
                  </a:lnTo>
                  <a:lnTo>
                    <a:pt x="43" y="52"/>
                  </a:lnTo>
                  <a:lnTo>
                    <a:pt x="47" y="56"/>
                  </a:lnTo>
                  <a:lnTo>
                    <a:pt x="52" y="61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6"/>
                  </a:lnTo>
                  <a:lnTo>
                    <a:pt x="65" y="71"/>
                  </a:lnTo>
                  <a:lnTo>
                    <a:pt x="107" y="116"/>
                  </a:lnTo>
                  <a:lnTo>
                    <a:pt x="117" y="110"/>
                  </a:lnTo>
                  <a:lnTo>
                    <a:pt x="71" y="64"/>
                  </a:lnTo>
                  <a:lnTo>
                    <a:pt x="109" y="27"/>
                  </a:lnTo>
                  <a:lnTo>
                    <a:pt x="113" y="31"/>
                  </a:lnTo>
                  <a:lnTo>
                    <a:pt x="118" y="36"/>
                  </a:lnTo>
                  <a:lnTo>
                    <a:pt x="122" y="42"/>
                  </a:lnTo>
                  <a:lnTo>
                    <a:pt x="126" y="47"/>
                  </a:lnTo>
                  <a:lnTo>
                    <a:pt x="130" y="53"/>
                  </a:lnTo>
                  <a:lnTo>
                    <a:pt x="133" y="58"/>
                  </a:lnTo>
                  <a:lnTo>
                    <a:pt x="132" y="52"/>
                  </a:lnTo>
                  <a:lnTo>
                    <a:pt x="130" y="46"/>
                  </a:lnTo>
                  <a:lnTo>
                    <a:pt x="127" y="41"/>
                  </a:lnTo>
                  <a:lnTo>
                    <a:pt x="125" y="35"/>
                  </a:lnTo>
                  <a:lnTo>
                    <a:pt x="122" y="29"/>
                  </a:lnTo>
                  <a:lnTo>
                    <a:pt x="118" y="25"/>
                  </a:lnTo>
                  <a:lnTo>
                    <a:pt x="112" y="19"/>
                  </a:lnTo>
                  <a:lnTo>
                    <a:pt x="106" y="13"/>
                  </a:lnTo>
                  <a:lnTo>
                    <a:pt x="100" y="8"/>
                  </a:lnTo>
                  <a:lnTo>
                    <a:pt x="96" y="5"/>
                  </a:lnTo>
                  <a:lnTo>
                    <a:pt x="90" y="2"/>
                  </a:lnTo>
                  <a:lnTo>
                    <a:pt x="83" y="0"/>
                  </a:lnTo>
                  <a:lnTo>
                    <a:pt x="76" y="0"/>
                  </a:lnTo>
                  <a:lnTo>
                    <a:pt x="82" y="4"/>
                  </a:lnTo>
                  <a:lnTo>
                    <a:pt x="87" y="7"/>
                  </a:lnTo>
                  <a:lnTo>
                    <a:pt x="91" y="9"/>
                  </a:lnTo>
                  <a:lnTo>
                    <a:pt x="96" y="14"/>
                  </a:lnTo>
                  <a:lnTo>
                    <a:pt x="100" y="17"/>
                  </a:lnTo>
                  <a:lnTo>
                    <a:pt x="105" y="21"/>
                  </a:lnTo>
                  <a:lnTo>
                    <a:pt x="65" y="61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34" name="Freeform 99"/>
            <p:cNvSpPr>
              <a:spLocks/>
            </p:cNvSpPr>
            <p:nvPr/>
          </p:nvSpPr>
          <p:spPr bwMode="auto">
            <a:xfrm>
              <a:off x="4126" y="861"/>
              <a:ext cx="45" cy="38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2" y="29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2" y="21"/>
                  </a:lnTo>
                  <a:lnTo>
                    <a:pt x="38" y="18"/>
                  </a:lnTo>
                  <a:lnTo>
                    <a:pt x="45" y="16"/>
                  </a:lnTo>
                  <a:lnTo>
                    <a:pt x="42" y="6"/>
                  </a:lnTo>
                  <a:lnTo>
                    <a:pt x="38" y="7"/>
                  </a:lnTo>
                  <a:lnTo>
                    <a:pt x="32" y="8"/>
                  </a:lnTo>
                  <a:lnTo>
                    <a:pt x="26" y="13"/>
                  </a:lnTo>
                  <a:lnTo>
                    <a:pt x="18" y="17"/>
                  </a:lnTo>
                  <a:lnTo>
                    <a:pt x="13" y="23"/>
                  </a:lnTo>
                  <a:lnTo>
                    <a:pt x="9" y="30"/>
                  </a:lnTo>
                  <a:lnTo>
                    <a:pt x="4" y="37"/>
                  </a:lnTo>
                  <a:lnTo>
                    <a:pt x="1" y="46"/>
                  </a:lnTo>
                  <a:lnTo>
                    <a:pt x="0" y="55"/>
                  </a:lnTo>
                  <a:lnTo>
                    <a:pt x="0" y="61"/>
                  </a:lnTo>
                  <a:lnTo>
                    <a:pt x="1" y="58"/>
                  </a:lnTo>
                  <a:lnTo>
                    <a:pt x="4" y="54"/>
                  </a:lnTo>
                  <a:lnTo>
                    <a:pt x="9" y="46"/>
                  </a:lnTo>
                  <a:lnTo>
                    <a:pt x="15" y="37"/>
                  </a:lnTo>
                  <a:lnTo>
                    <a:pt x="17" y="34"/>
                  </a:lnTo>
                  <a:lnTo>
                    <a:pt x="19" y="33"/>
                  </a:lnTo>
                  <a:lnTo>
                    <a:pt x="22" y="32"/>
                  </a:lnTo>
                  <a:lnTo>
                    <a:pt x="26" y="34"/>
                  </a:lnTo>
                  <a:lnTo>
                    <a:pt x="32" y="40"/>
                  </a:lnTo>
                  <a:lnTo>
                    <a:pt x="41" y="48"/>
                  </a:lnTo>
                  <a:lnTo>
                    <a:pt x="43" y="52"/>
                  </a:lnTo>
                  <a:lnTo>
                    <a:pt x="47" y="56"/>
                  </a:lnTo>
                  <a:lnTo>
                    <a:pt x="52" y="61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6"/>
                  </a:lnTo>
                  <a:lnTo>
                    <a:pt x="65" y="71"/>
                  </a:lnTo>
                  <a:lnTo>
                    <a:pt x="107" y="116"/>
                  </a:lnTo>
                  <a:lnTo>
                    <a:pt x="117" y="110"/>
                  </a:lnTo>
                  <a:lnTo>
                    <a:pt x="71" y="64"/>
                  </a:lnTo>
                  <a:lnTo>
                    <a:pt x="109" y="27"/>
                  </a:lnTo>
                  <a:lnTo>
                    <a:pt x="113" y="31"/>
                  </a:lnTo>
                  <a:lnTo>
                    <a:pt x="118" y="36"/>
                  </a:lnTo>
                  <a:lnTo>
                    <a:pt x="122" y="42"/>
                  </a:lnTo>
                  <a:lnTo>
                    <a:pt x="126" y="47"/>
                  </a:lnTo>
                  <a:lnTo>
                    <a:pt x="130" y="53"/>
                  </a:lnTo>
                  <a:lnTo>
                    <a:pt x="133" y="58"/>
                  </a:lnTo>
                  <a:lnTo>
                    <a:pt x="132" y="52"/>
                  </a:lnTo>
                  <a:lnTo>
                    <a:pt x="130" y="46"/>
                  </a:lnTo>
                  <a:lnTo>
                    <a:pt x="127" y="41"/>
                  </a:lnTo>
                  <a:lnTo>
                    <a:pt x="125" y="35"/>
                  </a:lnTo>
                  <a:lnTo>
                    <a:pt x="122" y="29"/>
                  </a:lnTo>
                  <a:lnTo>
                    <a:pt x="118" y="25"/>
                  </a:lnTo>
                  <a:lnTo>
                    <a:pt x="112" y="19"/>
                  </a:lnTo>
                  <a:lnTo>
                    <a:pt x="106" y="13"/>
                  </a:lnTo>
                  <a:lnTo>
                    <a:pt x="100" y="8"/>
                  </a:lnTo>
                  <a:lnTo>
                    <a:pt x="96" y="5"/>
                  </a:lnTo>
                  <a:lnTo>
                    <a:pt x="90" y="2"/>
                  </a:lnTo>
                  <a:lnTo>
                    <a:pt x="83" y="0"/>
                  </a:lnTo>
                  <a:lnTo>
                    <a:pt x="76" y="0"/>
                  </a:lnTo>
                  <a:lnTo>
                    <a:pt x="82" y="4"/>
                  </a:lnTo>
                  <a:lnTo>
                    <a:pt x="87" y="7"/>
                  </a:lnTo>
                  <a:lnTo>
                    <a:pt x="91" y="9"/>
                  </a:lnTo>
                  <a:lnTo>
                    <a:pt x="96" y="14"/>
                  </a:lnTo>
                  <a:lnTo>
                    <a:pt x="100" y="17"/>
                  </a:lnTo>
                  <a:lnTo>
                    <a:pt x="105" y="21"/>
                  </a:lnTo>
                  <a:lnTo>
                    <a:pt x="65" y="61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35" name="Freeform 100"/>
            <p:cNvSpPr>
              <a:spLocks/>
            </p:cNvSpPr>
            <p:nvPr/>
          </p:nvSpPr>
          <p:spPr bwMode="auto">
            <a:xfrm>
              <a:off x="4185" y="794"/>
              <a:ext cx="44" cy="38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2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3" y="21"/>
                  </a:lnTo>
                  <a:lnTo>
                    <a:pt x="38" y="18"/>
                  </a:lnTo>
                  <a:lnTo>
                    <a:pt x="45" y="17"/>
                  </a:lnTo>
                  <a:lnTo>
                    <a:pt x="42" y="6"/>
                  </a:lnTo>
                  <a:lnTo>
                    <a:pt x="38" y="7"/>
                  </a:lnTo>
                  <a:lnTo>
                    <a:pt x="32" y="10"/>
                  </a:lnTo>
                  <a:lnTo>
                    <a:pt x="26" y="13"/>
                  </a:lnTo>
                  <a:lnTo>
                    <a:pt x="18" y="18"/>
                  </a:lnTo>
                  <a:lnTo>
                    <a:pt x="14" y="24"/>
                  </a:lnTo>
                  <a:lnTo>
                    <a:pt x="10" y="30"/>
                  </a:lnTo>
                  <a:lnTo>
                    <a:pt x="5" y="39"/>
                  </a:lnTo>
                  <a:lnTo>
                    <a:pt x="2" y="47"/>
                  </a:lnTo>
                  <a:lnTo>
                    <a:pt x="1" y="55"/>
                  </a:lnTo>
                  <a:lnTo>
                    <a:pt x="0" y="61"/>
                  </a:lnTo>
                  <a:lnTo>
                    <a:pt x="2" y="59"/>
                  </a:lnTo>
                  <a:lnTo>
                    <a:pt x="4" y="54"/>
                  </a:lnTo>
                  <a:lnTo>
                    <a:pt x="10" y="47"/>
                  </a:lnTo>
                  <a:lnTo>
                    <a:pt x="15" y="38"/>
                  </a:lnTo>
                  <a:lnTo>
                    <a:pt x="18" y="34"/>
                  </a:lnTo>
                  <a:lnTo>
                    <a:pt x="20" y="33"/>
                  </a:lnTo>
                  <a:lnTo>
                    <a:pt x="23" y="32"/>
                  </a:lnTo>
                  <a:lnTo>
                    <a:pt x="27" y="34"/>
                  </a:lnTo>
                  <a:lnTo>
                    <a:pt x="33" y="40"/>
                  </a:lnTo>
                  <a:lnTo>
                    <a:pt x="42" y="48"/>
                  </a:lnTo>
                  <a:lnTo>
                    <a:pt x="44" y="52"/>
                  </a:lnTo>
                  <a:lnTo>
                    <a:pt x="49" y="56"/>
                  </a:lnTo>
                  <a:lnTo>
                    <a:pt x="53" y="61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6"/>
                  </a:lnTo>
                  <a:lnTo>
                    <a:pt x="65" y="72"/>
                  </a:lnTo>
                  <a:lnTo>
                    <a:pt x="107" y="116"/>
                  </a:lnTo>
                  <a:lnTo>
                    <a:pt x="117" y="110"/>
                  </a:lnTo>
                  <a:lnTo>
                    <a:pt x="71" y="66"/>
                  </a:lnTo>
                  <a:lnTo>
                    <a:pt x="110" y="27"/>
                  </a:lnTo>
                  <a:lnTo>
                    <a:pt x="114" y="31"/>
                  </a:lnTo>
                  <a:lnTo>
                    <a:pt x="119" y="37"/>
                  </a:lnTo>
                  <a:lnTo>
                    <a:pt x="123" y="42"/>
                  </a:lnTo>
                  <a:lnTo>
                    <a:pt x="126" y="47"/>
                  </a:lnTo>
                  <a:lnTo>
                    <a:pt x="131" y="53"/>
                  </a:lnTo>
                  <a:lnTo>
                    <a:pt x="133" y="58"/>
                  </a:lnTo>
                  <a:lnTo>
                    <a:pt x="133" y="53"/>
                  </a:lnTo>
                  <a:lnTo>
                    <a:pt x="131" y="46"/>
                  </a:lnTo>
                  <a:lnTo>
                    <a:pt x="128" y="41"/>
                  </a:lnTo>
                  <a:lnTo>
                    <a:pt x="125" y="35"/>
                  </a:lnTo>
                  <a:lnTo>
                    <a:pt x="122" y="30"/>
                  </a:lnTo>
                  <a:lnTo>
                    <a:pt x="118" y="25"/>
                  </a:lnTo>
                  <a:lnTo>
                    <a:pt x="113" y="19"/>
                  </a:lnTo>
                  <a:lnTo>
                    <a:pt x="107" y="13"/>
                  </a:lnTo>
                  <a:lnTo>
                    <a:pt x="101" y="9"/>
                  </a:lnTo>
                  <a:lnTo>
                    <a:pt x="97" y="5"/>
                  </a:lnTo>
                  <a:lnTo>
                    <a:pt x="91" y="2"/>
                  </a:lnTo>
                  <a:lnTo>
                    <a:pt x="83" y="1"/>
                  </a:lnTo>
                  <a:lnTo>
                    <a:pt x="77" y="0"/>
                  </a:lnTo>
                  <a:lnTo>
                    <a:pt x="82" y="4"/>
                  </a:lnTo>
                  <a:lnTo>
                    <a:pt x="87" y="7"/>
                  </a:lnTo>
                  <a:lnTo>
                    <a:pt x="92" y="11"/>
                  </a:lnTo>
                  <a:lnTo>
                    <a:pt x="97" y="14"/>
                  </a:lnTo>
                  <a:lnTo>
                    <a:pt x="101" y="18"/>
                  </a:lnTo>
                  <a:lnTo>
                    <a:pt x="106" y="21"/>
                  </a:lnTo>
                  <a:lnTo>
                    <a:pt x="65" y="61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36" name="Freeform 101"/>
            <p:cNvSpPr>
              <a:spLocks/>
            </p:cNvSpPr>
            <p:nvPr/>
          </p:nvSpPr>
          <p:spPr bwMode="auto">
            <a:xfrm>
              <a:off x="4185" y="794"/>
              <a:ext cx="44" cy="38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2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3" y="21"/>
                  </a:lnTo>
                  <a:lnTo>
                    <a:pt x="38" y="18"/>
                  </a:lnTo>
                  <a:lnTo>
                    <a:pt x="45" y="17"/>
                  </a:lnTo>
                  <a:lnTo>
                    <a:pt x="42" y="6"/>
                  </a:lnTo>
                  <a:lnTo>
                    <a:pt x="38" y="7"/>
                  </a:lnTo>
                  <a:lnTo>
                    <a:pt x="32" y="10"/>
                  </a:lnTo>
                  <a:lnTo>
                    <a:pt x="26" y="13"/>
                  </a:lnTo>
                  <a:lnTo>
                    <a:pt x="18" y="18"/>
                  </a:lnTo>
                  <a:lnTo>
                    <a:pt x="14" y="24"/>
                  </a:lnTo>
                  <a:lnTo>
                    <a:pt x="10" y="30"/>
                  </a:lnTo>
                  <a:lnTo>
                    <a:pt x="5" y="39"/>
                  </a:lnTo>
                  <a:lnTo>
                    <a:pt x="2" y="47"/>
                  </a:lnTo>
                  <a:lnTo>
                    <a:pt x="1" y="55"/>
                  </a:lnTo>
                  <a:lnTo>
                    <a:pt x="0" y="61"/>
                  </a:lnTo>
                  <a:lnTo>
                    <a:pt x="2" y="59"/>
                  </a:lnTo>
                  <a:lnTo>
                    <a:pt x="4" y="54"/>
                  </a:lnTo>
                  <a:lnTo>
                    <a:pt x="10" y="47"/>
                  </a:lnTo>
                  <a:lnTo>
                    <a:pt x="15" y="38"/>
                  </a:lnTo>
                  <a:lnTo>
                    <a:pt x="18" y="34"/>
                  </a:lnTo>
                  <a:lnTo>
                    <a:pt x="20" y="33"/>
                  </a:lnTo>
                  <a:lnTo>
                    <a:pt x="23" y="32"/>
                  </a:lnTo>
                  <a:lnTo>
                    <a:pt x="27" y="34"/>
                  </a:lnTo>
                  <a:lnTo>
                    <a:pt x="33" y="40"/>
                  </a:lnTo>
                  <a:lnTo>
                    <a:pt x="42" y="48"/>
                  </a:lnTo>
                  <a:lnTo>
                    <a:pt x="44" y="52"/>
                  </a:lnTo>
                  <a:lnTo>
                    <a:pt x="49" y="56"/>
                  </a:lnTo>
                  <a:lnTo>
                    <a:pt x="53" y="61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6"/>
                  </a:lnTo>
                  <a:lnTo>
                    <a:pt x="65" y="72"/>
                  </a:lnTo>
                  <a:lnTo>
                    <a:pt x="107" y="116"/>
                  </a:lnTo>
                  <a:lnTo>
                    <a:pt x="117" y="110"/>
                  </a:lnTo>
                  <a:lnTo>
                    <a:pt x="71" y="66"/>
                  </a:lnTo>
                  <a:lnTo>
                    <a:pt x="110" y="27"/>
                  </a:lnTo>
                  <a:lnTo>
                    <a:pt x="114" y="31"/>
                  </a:lnTo>
                  <a:lnTo>
                    <a:pt x="119" y="37"/>
                  </a:lnTo>
                  <a:lnTo>
                    <a:pt x="123" y="42"/>
                  </a:lnTo>
                  <a:lnTo>
                    <a:pt x="126" y="47"/>
                  </a:lnTo>
                  <a:lnTo>
                    <a:pt x="131" y="53"/>
                  </a:lnTo>
                  <a:lnTo>
                    <a:pt x="133" y="58"/>
                  </a:lnTo>
                  <a:lnTo>
                    <a:pt x="133" y="53"/>
                  </a:lnTo>
                  <a:lnTo>
                    <a:pt x="131" y="46"/>
                  </a:lnTo>
                  <a:lnTo>
                    <a:pt x="128" y="41"/>
                  </a:lnTo>
                  <a:lnTo>
                    <a:pt x="125" y="35"/>
                  </a:lnTo>
                  <a:lnTo>
                    <a:pt x="122" y="30"/>
                  </a:lnTo>
                  <a:lnTo>
                    <a:pt x="118" y="25"/>
                  </a:lnTo>
                  <a:lnTo>
                    <a:pt x="113" y="19"/>
                  </a:lnTo>
                  <a:lnTo>
                    <a:pt x="107" y="13"/>
                  </a:lnTo>
                  <a:lnTo>
                    <a:pt x="101" y="9"/>
                  </a:lnTo>
                  <a:lnTo>
                    <a:pt x="97" y="5"/>
                  </a:lnTo>
                  <a:lnTo>
                    <a:pt x="91" y="2"/>
                  </a:lnTo>
                  <a:lnTo>
                    <a:pt x="83" y="1"/>
                  </a:lnTo>
                  <a:lnTo>
                    <a:pt x="77" y="0"/>
                  </a:lnTo>
                  <a:lnTo>
                    <a:pt x="82" y="4"/>
                  </a:lnTo>
                  <a:lnTo>
                    <a:pt x="87" y="7"/>
                  </a:lnTo>
                  <a:lnTo>
                    <a:pt x="92" y="11"/>
                  </a:lnTo>
                  <a:lnTo>
                    <a:pt x="97" y="14"/>
                  </a:lnTo>
                  <a:lnTo>
                    <a:pt x="101" y="18"/>
                  </a:lnTo>
                  <a:lnTo>
                    <a:pt x="106" y="21"/>
                  </a:lnTo>
                  <a:lnTo>
                    <a:pt x="65" y="61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37" name="Freeform 102"/>
            <p:cNvSpPr>
              <a:spLocks/>
            </p:cNvSpPr>
            <p:nvPr/>
          </p:nvSpPr>
          <p:spPr bwMode="auto">
            <a:xfrm>
              <a:off x="4206" y="744"/>
              <a:ext cx="45" cy="39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2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3" y="21"/>
                  </a:lnTo>
                  <a:lnTo>
                    <a:pt x="37" y="18"/>
                  </a:lnTo>
                  <a:lnTo>
                    <a:pt x="45" y="16"/>
                  </a:lnTo>
                  <a:lnTo>
                    <a:pt x="42" y="6"/>
                  </a:lnTo>
                  <a:lnTo>
                    <a:pt x="37" y="6"/>
                  </a:lnTo>
                  <a:lnTo>
                    <a:pt x="32" y="9"/>
                  </a:lnTo>
                  <a:lnTo>
                    <a:pt x="26" y="12"/>
                  </a:lnTo>
                  <a:lnTo>
                    <a:pt x="18" y="17"/>
                  </a:lnTo>
                  <a:lnTo>
                    <a:pt x="14" y="23"/>
                  </a:lnTo>
                  <a:lnTo>
                    <a:pt x="9" y="30"/>
                  </a:lnTo>
                  <a:lnTo>
                    <a:pt x="5" y="38"/>
                  </a:lnTo>
                  <a:lnTo>
                    <a:pt x="2" y="46"/>
                  </a:lnTo>
                  <a:lnTo>
                    <a:pt x="0" y="54"/>
                  </a:lnTo>
                  <a:lnTo>
                    <a:pt x="0" y="61"/>
                  </a:lnTo>
                  <a:lnTo>
                    <a:pt x="2" y="58"/>
                  </a:lnTo>
                  <a:lnTo>
                    <a:pt x="4" y="54"/>
                  </a:lnTo>
                  <a:lnTo>
                    <a:pt x="9" y="46"/>
                  </a:lnTo>
                  <a:lnTo>
                    <a:pt x="15" y="38"/>
                  </a:lnTo>
                  <a:lnTo>
                    <a:pt x="18" y="34"/>
                  </a:lnTo>
                  <a:lnTo>
                    <a:pt x="20" y="32"/>
                  </a:lnTo>
                  <a:lnTo>
                    <a:pt x="22" y="32"/>
                  </a:lnTo>
                  <a:lnTo>
                    <a:pt x="27" y="33"/>
                  </a:lnTo>
                  <a:lnTo>
                    <a:pt x="33" y="39"/>
                  </a:lnTo>
                  <a:lnTo>
                    <a:pt x="41" y="48"/>
                  </a:lnTo>
                  <a:lnTo>
                    <a:pt x="44" y="51"/>
                  </a:lnTo>
                  <a:lnTo>
                    <a:pt x="47" y="56"/>
                  </a:lnTo>
                  <a:lnTo>
                    <a:pt x="53" y="61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6"/>
                  </a:lnTo>
                  <a:lnTo>
                    <a:pt x="64" y="71"/>
                  </a:lnTo>
                  <a:lnTo>
                    <a:pt x="107" y="116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10" y="27"/>
                  </a:lnTo>
                  <a:lnTo>
                    <a:pt x="114" y="31"/>
                  </a:lnTo>
                  <a:lnTo>
                    <a:pt x="118" y="37"/>
                  </a:lnTo>
                  <a:lnTo>
                    <a:pt x="123" y="42"/>
                  </a:lnTo>
                  <a:lnTo>
                    <a:pt x="126" y="47"/>
                  </a:lnTo>
                  <a:lnTo>
                    <a:pt x="129" y="53"/>
                  </a:lnTo>
                  <a:lnTo>
                    <a:pt x="133" y="58"/>
                  </a:lnTo>
                  <a:lnTo>
                    <a:pt x="131" y="52"/>
                  </a:lnTo>
                  <a:lnTo>
                    <a:pt x="130" y="46"/>
                  </a:lnTo>
                  <a:lnTo>
                    <a:pt x="128" y="40"/>
                  </a:lnTo>
                  <a:lnTo>
                    <a:pt x="125" y="34"/>
                  </a:lnTo>
                  <a:lnTo>
                    <a:pt x="122" y="29"/>
                  </a:lnTo>
                  <a:lnTo>
                    <a:pt x="117" y="24"/>
                  </a:lnTo>
                  <a:lnTo>
                    <a:pt x="113" y="19"/>
                  </a:lnTo>
                  <a:lnTo>
                    <a:pt x="107" y="13"/>
                  </a:lnTo>
                  <a:lnTo>
                    <a:pt x="101" y="9"/>
                  </a:lnTo>
                  <a:lnTo>
                    <a:pt x="96" y="5"/>
                  </a:lnTo>
                  <a:lnTo>
                    <a:pt x="90" y="2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82" y="3"/>
                  </a:lnTo>
                  <a:lnTo>
                    <a:pt x="87" y="6"/>
                  </a:lnTo>
                  <a:lnTo>
                    <a:pt x="91" y="10"/>
                  </a:lnTo>
                  <a:lnTo>
                    <a:pt x="97" y="14"/>
                  </a:lnTo>
                  <a:lnTo>
                    <a:pt x="101" y="17"/>
                  </a:lnTo>
                  <a:lnTo>
                    <a:pt x="104" y="21"/>
                  </a:lnTo>
                  <a:lnTo>
                    <a:pt x="64" y="61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38" name="Freeform 103"/>
            <p:cNvSpPr>
              <a:spLocks/>
            </p:cNvSpPr>
            <p:nvPr/>
          </p:nvSpPr>
          <p:spPr bwMode="auto">
            <a:xfrm>
              <a:off x="4206" y="744"/>
              <a:ext cx="45" cy="39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2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3" y="21"/>
                  </a:lnTo>
                  <a:lnTo>
                    <a:pt x="37" y="18"/>
                  </a:lnTo>
                  <a:lnTo>
                    <a:pt x="45" y="16"/>
                  </a:lnTo>
                  <a:lnTo>
                    <a:pt x="42" y="6"/>
                  </a:lnTo>
                  <a:lnTo>
                    <a:pt x="37" y="6"/>
                  </a:lnTo>
                  <a:lnTo>
                    <a:pt x="32" y="9"/>
                  </a:lnTo>
                  <a:lnTo>
                    <a:pt x="26" y="12"/>
                  </a:lnTo>
                  <a:lnTo>
                    <a:pt x="18" y="17"/>
                  </a:lnTo>
                  <a:lnTo>
                    <a:pt x="14" y="23"/>
                  </a:lnTo>
                  <a:lnTo>
                    <a:pt x="9" y="30"/>
                  </a:lnTo>
                  <a:lnTo>
                    <a:pt x="5" y="38"/>
                  </a:lnTo>
                  <a:lnTo>
                    <a:pt x="2" y="46"/>
                  </a:lnTo>
                  <a:lnTo>
                    <a:pt x="0" y="54"/>
                  </a:lnTo>
                  <a:lnTo>
                    <a:pt x="0" y="61"/>
                  </a:lnTo>
                  <a:lnTo>
                    <a:pt x="2" y="58"/>
                  </a:lnTo>
                  <a:lnTo>
                    <a:pt x="4" y="54"/>
                  </a:lnTo>
                  <a:lnTo>
                    <a:pt x="9" y="46"/>
                  </a:lnTo>
                  <a:lnTo>
                    <a:pt x="15" y="38"/>
                  </a:lnTo>
                  <a:lnTo>
                    <a:pt x="18" y="34"/>
                  </a:lnTo>
                  <a:lnTo>
                    <a:pt x="20" y="32"/>
                  </a:lnTo>
                  <a:lnTo>
                    <a:pt x="22" y="32"/>
                  </a:lnTo>
                  <a:lnTo>
                    <a:pt x="27" y="33"/>
                  </a:lnTo>
                  <a:lnTo>
                    <a:pt x="33" y="39"/>
                  </a:lnTo>
                  <a:lnTo>
                    <a:pt x="41" y="48"/>
                  </a:lnTo>
                  <a:lnTo>
                    <a:pt x="44" y="51"/>
                  </a:lnTo>
                  <a:lnTo>
                    <a:pt x="47" y="56"/>
                  </a:lnTo>
                  <a:lnTo>
                    <a:pt x="53" y="61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6"/>
                  </a:lnTo>
                  <a:lnTo>
                    <a:pt x="64" y="71"/>
                  </a:lnTo>
                  <a:lnTo>
                    <a:pt x="107" y="116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10" y="27"/>
                  </a:lnTo>
                  <a:lnTo>
                    <a:pt x="114" y="31"/>
                  </a:lnTo>
                  <a:lnTo>
                    <a:pt x="118" y="37"/>
                  </a:lnTo>
                  <a:lnTo>
                    <a:pt x="123" y="42"/>
                  </a:lnTo>
                  <a:lnTo>
                    <a:pt x="126" y="47"/>
                  </a:lnTo>
                  <a:lnTo>
                    <a:pt x="129" y="53"/>
                  </a:lnTo>
                  <a:lnTo>
                    <a:pt x="133" y="58"/>
                  </a:lnTo>
                  <a:lnTo>
                    <a:pt x="131" y="52"/>
                  </a:lnTo>
                  <a:lnTo>
                    <a:pt x="130" y="46"/>
                  </a:lnTo>
                  <a:lnTo>
                    <a:pt x="128" y="40"/>
                  </a:lnTo>
                  <a:lnTo>
                    <a:pt x="125" y="34"/>
                  </a:lnTo>
                  <a:lnTo>
                    <a:pt x="122" y="29"/>
                  </a:lnTo>
                  <a:lnTo>
                    <a:pt x="117" y="24"/>
                  </a:lnTo>
                  <a:lnTo>
                    <a:pt x="113" y="19"/>
                  </a:lnTo>
                  <a:lnTo>
                    <a:pt x="107" y="13"/>
                  </a:lnTo>
                  <a:lnTo>
                    <a:pt x="101" y="9"/>
                  </a:lnTo>
                  <a:lnTo>
                    <a:pt x="96" y="5"/>
                  </a:lnTo>
                  <a:lnTo>
                    <a:pt x="90" y="2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82" y="3"/>
                  </a:lnTo>
                  <a:lnTo>
                    <a:pt x="87" y="6"/>
                  </a:lnTo>
                  <a:lnTo>
                    <a:pt x="91" y="10"/>
                  </a:lnTo>
                  <a:lnTo>
                    <a:pt x="97" y="14"/>
                  </a:lnTo>
                  <a:lnTo>
                    <a:pt x="101" y="17"/>
                  </a:lnTo>
                  <a:lnTo>
                    <a:pt x="104" y="21"/>
                  </a:lnTo>
                  <a:lnTo>
                    <a:pt x="64" y="61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39" name="Freeform 104"/>
            <p:cNvSpPr>
              <a:spLocks/>
            </p:cNvSpPr>
            <p:nvPr/>
          </p:nvSpPr>
          <p:spPr bwMode="auto">
            <a:xfrm>
              <a:off x="4251" y="686"/>
              <a:ext cx="44" cy="39"/>
            </a:xfrm>
            <a:custGeom>
              <a:avLst/>
              <a:gdLst>
                <a:gd name="T0" fmla="*/ 0 w 132"/>
                <a:gd name="T1" fmla="*/ 0 h 118"/>
                <a:gd name="T2" fmla="*/ 0 w 132"/>
                <a:gd name="T3" fmla="*/ 0 h 118"/>
                <a:gd name="T4" fmla="*/ 0 w 132"/>
                <a:gd name="T5" fmla="*/ 0 h 118"/>
                <a:gd name="T6" fmla="*/ 0 w 132"/>
                <a:gd name="T7" fmla="*/ 0 h 118"/>
                <a:gd name="T8" fmla="*/ 0 w 132"/>
                <a:gd name="T9" fmla="*/ 0 h 118"/>
                <a:gd name="T10" fmla="*/ 0 w 132"/>
                <a:gd name="T11" fmla="*/ 0 h 118"/>
                <a:gd name="T12" fmla="*/ 0 w 132"/>
                <a:gd name="T13" fmla="*/ 0 h 118"/>
                <a:gd name="T14" fmla="*/ 0 w 132"/>
                <a:gd name="T15" fmla="*/ 0 h 118"/>
                <a:gd name="T16" fmla="*/ 0 w 132"/>
                <a:gd name="T17" fmla="*/ 0 h 118"/>
                <a:gd name="T18" fmla="*/ 0 w 132"/>
                <a:gd name="T19" fmla="*/ 0 h 118"/>
                <a:gd name="T20" fmla="*/ 0 w 132"/>
                <a:gd name="T21" fmla="*/ 0 h 118"/>
                <a:gd name="T22" fmla="*/ 0 w 132"/>
                <a:gd name="T23" fmla="*/ 0 h 118"/>
                <a:gd name="T24" fmla="*/ 0 w 132"/>
                <a:gd name="T25" fmla="*/ 0 h 118"/>
                <a:gd name="T26" fmla="*/ 0 w 132"/>
                <a:gd name="T27" fmla="*/ 0 h 118"/>
                <a:gd name="T28" fmla="*/ 0 w 132"/>
                <a:gd name="T29" fmla="*/ 0 h 118"/>
                <a:gd name="T30" fmla="*/ 0 w 132"/>
                <a:gd name="T31" fmla="*/ 0 h 118"/>
                <a:gd name="T32" fmla="*/ 0 w 132"/>
                <a:gd name="T33" fmla="*/ 0 h 118"/>
                <a:gd name="T34" fmla="*/ 0 w 132"/>
                <a:gd name="T35" fmla="*/ 0 h 118"/>
                <a:gd name="T36" fmla="*/ 0 w 132"/>
                <a:gd name="T37" fmla="*/ 0 h 118"/>
                <a:gd name="T38" fmla="*/ 0 w 132"/>
                <a:gd name="T39" fmla="*/ 0 h 118"/>
                <a:gd name="T40" fmla="*/ 0 w 132"/>
                <a:gd name="T41" fmla="*/ 0 h 118"/>
                <a:gd name="T42" fmla="*/ 0 w 132"/>
                <a:gd name="T43" fmla="*/ 0 h 118"/>
                <a:gd name="T44" fmla="*/ 0 w 132"/>
                <a:gd name="T45" fmla="*/ 0 h 118"/>
                <a:gd name="T46" fmla="*/ 0 w 132"/>
                <a:gd name="T47" fmla="*/ 0 h 118"/>
                <a:gd name="T48" fmla="*/ 0 w 132"/>
                <a:gd name="T49" fmla="*/ 0 h 118"/>
                <a:gd name="T50" fmla="*/ 0 w 132"/>
                <a:gd name="T51" fmla="*/ 0 h 118"/>
                <a:gd name="T52" fmla="*/ 0 w 132"/>
                <a:gd name="T53" fmla="*/ 0 h 118"/>
                <a:gd name="T54" fmla="*/ 0 w 132"/>
                <a:gd name="T55" fmla="*/ 0 h 118"/>
                <a:gd name="T56" fmla="*/ 0 w 132"/>
                <a:gd name="T57" fmla="*/ 0 h 118"/>
                <a:gd name="T58" fmla="*/ 0 w 132"/>
                <a:gd name="T59" fmla="*/ 0 h 118"/>
                <a:gd name="T60" fmla="*/ 0 w 132"/>
                <a:gd name="T61" fmla="*/ 0 h 118"/>
                <a:gd name="T62" fmla="*/ 0 w 132"/>
                <a:gd name="T63" fmla="*/ 0 h 118"/>
                <a:gd name="T64" fmla="*/ 0 w 132"/>
                <a:gd name="T65" fmla="*/ 0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2" h="118">
                  <a:moveTo>
                    <a:pt x="32" y="30"/>
                  </a:moveTo>
                  <a:lnTo>
                    <a:pt x="32" y="28"/>
                  </a:lnTo>
                  <a:lnTo>
                    <a:pt x="31" y="27"/>
                  </a:lnTo>
                  <a:lnTo>
                    <a:pt x="33" y="22"/>
                  </a:lnTo>
                  <a:lnTo>
                    <a:pt x="37" y="18"/>
                  </a:lnTo>
                  <a:lnTo>
                    <a:pt x="45" y="17"/>
                  </a:lnTo>
                  <a:lnTo>
                    <a:pt x="42" y="8"/>
                  </a:lnTo>
                  <a:lnTo>
                    <a:pt x="37" y="8"/>
                  </a:lnTo>
                  <a:lnTo>
                    <a:pt x="32" y="10"/>
                  </a:lnTo>
                  <a:lnTo>
                    <a:pt x="25" y="13"/>
                  </a:lnTo>
                  <a:lnTo>
                    <a:pt x="18" y="18"/>
                  </a:lnTo>
                  <a:lnTo>
                    <a:pt x="12" y="24"/>
                  </a:lnTo>
                  <a:lnTo>
                    <a:pt x="8" y="30"/>
                  </a:lnTo>
                  <a:lnTo>
                    <a:pt x="5" y="39"/>
                  </a:lnTo>
                  <a:lnTo>
                    <a:pt x="2" y="48"/>
                  </a:lnTo>
                  <a:lnTo>
                    <a:pt x="0" y="55"/>
                  </a:lnTo>
                  <a:lnTo>
                    <a:pt x="0" y="63"/>
                  </a:lnTo>
                  <a:lnTo>
                    <a:pt x="1" y="59"/>
                  </a:lnTo>
                  <a:lnTo>
                    <a:pt x="4" y="54"/>
                  </a:lnTo>
                  <a:lnTo>
                    <a:pt x="8" y="48"/>
                  </a:lnTo>
                  <a:lnTo>
                    <a:pt x="15" y="39"/>
                  </a:lnTo>
                  <a:lnTo>
                    <a:pt x="17" y="36"/>
                  </a:lnTo>
                  <a:lnTo>
                    <a:pt x="19" y="34"/>
                  </a:lnTo>
                  <a:lnTo>
                    <a:pt x="21" y="32"/>
                  </a:lnTo>
                  <a:lnTo>
                    <a:pt x="27" y="35"/>
                  </a:lnTo>
                  <a:lnTo>
                    <a:pt x="32" y="40"/>
                  </a:lnTo>
                  <a:lnTo>
                    <a:pt x="41" y="49"/>
                  </a:lnTo>
                  <a:lnTo>
                    <a:pt x="44" y="52"/>
                  </a:lnTo>
                  <a:lnTo>
                    <a:pt x="47" y="56"/>
                  </a:lnTo>
                  <a:lnTo>
                    <a:pt x="51" y="62"/>
                  </a:lnTo>
                  <a:lnTo>
                    <a:pt x="58" y="69"/>
                  </a:lnTo>
                  <a:lnTo>
                    <a:pt x="16" y="111"/>
                  </a:lnTo>
                  <a:lnTo>
                    <a:pt x="22" y="118"/>
                  </a:lnTo>
                  <a:lnTo>
                    <a:pt x="64" y="72"/>
                  </a:lnTo>
                  <a:lnTo>
                    <a:pt x="106" y="118"/>
                  </a:lnTo>
                  <a:lnTo>
                    <a:pt x="116" y="111"/>
                  </a:lnTo>
                  <a:lnTo>
                    <a:pt x="71" y="66"/>
                  </a:lnTo>
                  <a:lnTo>
                    <a:pt x="109" y="27"/>
                  </a:lnTo>
                  <a:lnTo>
                    <a:pt x="114" y="32"/>
                  </a:lnTo>
                  <a:lnTo>
                    <a:pt x="118" y="37"/>
                  </a:lnTo>
                  <a:lnTo>
                    <a:pt x="122" y="42"/>
                  </a:lnTo>
                  <a:lnTo>
                    <a:pt x="126" y="48"/>
                  </a:lnTo>
                  <a:lnTo>
                    <a:pt x="129" y="53"/>
                  </a:lnTo>
                  <a:lnTo>
                    <a:pt x="132" y="59"/>
                  </a:lnTo>
                  <a:lnTo>
                    <a:pt x="131" y="53"/>
                  </a:lnTo>
                  <a:lnTo>
                    <a:pt x="130" y="46"/>
                  </a:lnTo>
                  <a:lnTo>
                    <a:pt x="128" y="41"/>
                  </a:lnTo>
                  <a:lnTo>
                    <a:pt x="125" y="36"/>
                  </a:lnTo>
                  <a:lnTo>
                    <a:pt x="122" y="30"/>
                  </a:lnTo>
                  <a:lnTo>
                    <a:pt x="117" y="25"/>
                  </a:lnTo>
                  <a:lnTo>
                    <a:pt x="113" y="19"/>
                  </a:lnTo>
                  <a:lnTo>
                    <a:pt x="105" y="14"/>
                  </a:lnTo>
                  <a:lnTo>
                    <a:pt x="100" y="9"/>
                  </a:lnTo>
                  <a:lnTo>
                    <a:pt x="96" y="5"/>
                  </a:lnTo>
                  <a:lnTo>
                    <a:pt x="89" y="3"/>
                  </a:lnTo>
                  <a:lnTo>
                    <a:pt x="83" y="1"/>
                  </a:lnTo>
                  <a:lnTo>
                    <a:pt x="75" y="0"/>
                  </a:lnTo>
                  <a:lnTo>
                    <a:pt x="82" y="4"/>
                  </a:lnTo>
                  <a:lnTo>
                    <a:pt x="87" y="8"/>
                  </a:lnTo>
                  <a:lnTo>
                    <a:pt x="91" y="11"/>
                  </a:lnTo>
                  <a:lnTo>
                    <a:pt x="97" y="14"/>
                  </a:lnTo>
                  <a:lnTo>
                    <a:pt x="101" y="18"/>
                  </a:lnTo>
                  <a:lnTo>
                    <a:pt x="104" y="22"/>
                  </a:lnTo>
                  <a:lnTo>
                    <a:pt x="64" y="63"/>
                  </a:lnTo>
                  <a:lnTo>
                    <a:pt x="32" y="3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40" name="Freeform 105"/>
            <p:cNvSpPr>
              <a:spLocks/>
            </p:cNvSpPr>
            <p:nvPr/>
          </p:nvSpPr>
          <p:spPr bwMode="auto">
            <a:xfrm>
              <a:off x="4251" y="686"/>
              <a:ext cx="44" cy="39"/>
            </a:xfrm>
            <a:custGeom>
              <a:avLst/>
              <a:gdLst>
                <a:gd name="T0" fmla="*/ 0 w 132"/>
                <a:gd name="T1" fmla="*/ 0 h 118"/>
                <a:gd name="T2" fmla="*/ 0 w 132"/>
                <a:gd name="T3" fmla="*/ 0 h 118"/>
                <a:gd name="T4" fmla="*/ 0 w 132"/>
                <a:gd name="T5" fmla="*/ 0 h 118"/>
                <a:gd name="T6" fmla="*/ 0 w 132"/>
                <a:gd name="T7" fmla="*/ 0 h 118"/>
                <a:gd name="T8" fmla="*/ 0 w 132"/>
                <a:gd name="T9" fmla="*/ 0 h 118"/>
                <a:gd name="T10" fmla="*/ 0 w 132"/>
                <a:gd name="T11" fmla="*/ 0 h 118"/>
                <a:gd name="T12" fmla="*/ 0 w 132"/>
                <a:gd name="T13" fmla="*/ 0 h 118"/>
                <a:gd name="T14" fmla="*/ 0 w 132"/>
                <a:gd name="T15" fmla="*/ 0 h 118"/>
                <a:gd name="T16" fmla="*/ 0 w 132"/>
                <a:gd name="T17" fmla="*/ 0 h 118"/>
                <a:gd name="T18" fmla="*/ 0 w 132"/>
                <a:gd name="T19" fmla="*/ 0 h 118"/>
                <a:gd name="T20" fmla="*/ 0 w 132"/>
                <a:gd name="T21" fmla="*/ 0 h 118"/>
                <a:gd name="T22" fmla="*/ 0 w 132"/>
                <a:gd name="T23" fmla="*/ 0 h 118"/>
                <a:gd name="T24" fmla="*/ 0 w 132"/>
                <a:gd name="T25" fmla="*/ 0 h 118"/>
                <a:gd name="T26" fmla="*/ 0 w 132"/>
                <a:gd name="T27" fmla="*/ 0 h 118"/>
                <a:gd name="T28" fmla="*/ 0 w 132"/>
                <a:gd name="T29" fmla="*/ 0 h 118"/>
                <a:gd name="T30" fmla="*/ 0 w 132"/>
                <a:gd name="T31" fmla="*/ 0 h 118"/>
                <a:gd name="T32" fmla="*/ 0 w 132"/>
                <a:gd name="T33" fmla="*/ 0 h 118"/>
                <a:gd name="T34" fmla="*/ 0 w 132"/>
                <a:gd name="T35" fmla="*/ 0 h 118"/>
                <a:gd name="T36" fmla="*/ 0 w 132"/>
                <a:gd name="T37" fmla="*/ 0 h 118"/>
                <a:gd name="T38" fmla="*/ 0 w 132"/>
                <a:gd name="T39" fmla="*/ 0 h 118"/>
                <a:gd name="T40" fmla="*/ 0 w 132"/>
                <a:gd name="T41" fmla="*/ 0 h 118"/>
                <a:gd name="T42" fmla="*/ 0 w 132"/>
                <a:gd name="T43" fmla="*/ 0 h 118"/>
                <a:gd name="T44" fmla="*/ 0 w 132"/>
                <a:gd name="T45" fmla="*/ 0 h 118"/>
                <a:gd name="T46" fmla="*/ 0 w 132"/>
                <a:gd name="T47" fmla="*/ 0 h 118"/>
                <a:gd name="T48" fmla="*/ 0 w 132"/>
                <a:gd name="T49" fmla="*/ 0 h 118"/>
                <a:gd name="T50" fmla="*/ 0 w 132"/>
                <a:gd name="T51" fmla="*/ 0 h 118"/>
                <a:gd name="T52" fmla="*/ 0 w 132"/>
                <a:gd name="T53" fmla="*/ 0 h 118"/>
                <a:gd name="T54" fmla="*/ 0 w 132"/>
                <a:gd name="T55" fmla="*/ 0 h 118"/>
                <a:gd name="T56" fmla="*/ 0 w 132"/>
                <a:gd name="T57" fmla="*/ 0 h 118"/>
                <a:gd name="T58" fmla="*/ 0 w 132"/>
                <a:gd name="T59" fmla="*/ 0 h 118"/>
                <a:gd name="T60" fmla="*/ 0 w 132"/>
                <a:gd name="T61" fmla="*/ 0 h 118"/>
                <a:gd name="T62" fmla="*/ 0 w 132"/>
                <a:gd name="T63" fmla="*/ 0 h 118"/>
                <a:gd name="T64" fmla="*/ 0 w 132"/>
                <a:gd name="T65" fmla="*/ 0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2" h="118">
                  <a:moveTo>
                    <a:pt x="32" y="30"/>
                  </a:moveTo>
                  <a:lnTo>
                    <a:pt x="32" y="28"/>
                  </a:lnTo>
                  <a:lnTo>
                    <a:pt x="31" y="27"/>
                  </a:lnTo>
                  <a:lnTo>
                    <a:pt x="33" y="22"/>
                  </a:lnTo>
                  <a:lnTo>
                    <a:pt x="37" y="18"/>
                  </a:lnTo>
                  <a:lnTo>
                    <a:pt x="45" y="17"/>
                  </a:lnTo>
                  <a:lnTo>
                    <a:pt x="42" y="8"/>
                  </a:lnTo>
                  <a:lnTo>
                    <a:pt x="37" y="8"/>
                  </a:lnTo>
                  <a:lnTo>
                    <a:pt x="32" y="10"/>
                  </a:lnTo>
                  <a:lnTo>
                    <a:pt x="25" y="13"/>
                  </a:lnTo>
                  <a:lnTo>
                    <a:pt x="18" y="18"/>
                  </a:lnTo>
                  <a:lnTo>
                    <a:pt x="12" y="24"/>
                  </a:lnTo>
                  <a:lnTo>
                    <a:pt x="8" y="30"/>
                  </a:lnTo>
                  <a:lnTo>
                    <a:pt x="5" y="39"/>
                  </a:lnTo>
                  <a:lnTo>
                    <a:pt x="2" y="48"/>
                  </a:lnTo>
                  <a:lnTo>
                    <a:pt x="0" y="55"/>
                  </a:lnTo>
                  <a:lnTo>
                    <a:pt x="0" y="63"/>
                  </a:lnTo>
                  <a:lnTo>
                    <a:pt x="1" y="59"/>
                  </a:lnTo>
                  <a:lnTo>
                    <a:pt x="4" y="54"/>
                  </a:lnTo>
                  <a:lnTo>
                    <a:pt x="8" y="48"/>
                  </a:lnTo>
                  <a:lnTo>
                    <a:pt x="15" y="39"/>
                  </a:lnTo>
                  <a:lnTo>
                    <a:pt x="17" y="36"/>
                  </a:lnTo>
                  <a:lnTo>
                    <a:pt x="19" y="34"/>
                  </a:lnTo>
                  <a:lnTo>
                    <a:pt x="21" y="32"/>
                  </a:lnTo>
                  <a:lnTo>
                    <a:pt x="27" y="35"/>
                  </a:lnTo>
                  <a:lnTo>
                    <a:pt x="32" y="40"/>
                  </a:lnTo>
                  <a:lnTo>
                    <a:pt x="41" y="49"/>
                  </a:lnTo>
                  <a:lnTo>
                    <a:pt x="44" y="52"/>
                  </a:lnTo>
                  <a:lnTo>
                    <a:pt x="47" y="56"/>
                  </a:lnTo>
                  <a:lnTo>
                    <a:pt x="51" y="62"/>
                  </a:lnTo>
                  <a:lnTo>
                    <a:pt x="58" y="69"/>
                  </a:lnTo>
                  <a:lnTo>
                    <a:pt x="16" y="111"/>
                  </a:lnTo>
                  <a:lnTo>
                    <a:pt x="22" y="118"/>
                  </a:lnTo>
                  <a:lnTo>
                    <a:pt x="64" y="72"/>
                  </a:lnTo>
                  <a:lnTo>
                    <a:pt x="106" y="118"/>
                  </a:lnTo>
                  <a:lnTo>
                    <a:pt x="116" y="111"/>
                  </a:lnTo>
                  <a:lnTo>
                    <a:pt x="71" y="66"/>
                  </a:lnTo>
                  <a:lnTo>
                    <a:pt x="109" y="27"/>
                  </a:lnTo>
                  <a:lnTo>
                    <a:pt x="114" y="32"/>
                  </a:lnTo>
                  <a:lnTo>
                    <a:pt x="118" y="37"/>
                  </a:lnTo>
                  <a:lnTo>
                    <a:pt x="122" y="42"/>
                  </a:lnTo>
                  <a:lnTo>
                    <a:pt x="126" y="48"/>
                  </a:lnTo>
                  <a:lnTo>
                    <a:pt x="129" y="53"/>
                  </a:lnTo>
                  <a:lnTo>
                    <a:pt x="132" y="59"/>
                  </a:lnTo>
                  <a:lnTo>
                    <a:pt x="131" y="53"/>
                  </a:lnTo>
                  <a:lnTo>
                    <a:pt x="130" y="46"/>
                  </a:lnTo>
                  <a:lnTo>
                    <a:pt x="128" y="41"/>
                  </a:lnTo>
                  <a:lnTo>
                    <a:pt x="125" y="36"/>
                  </a:lnTo>
                  <a:lnTo>
                    <a:pt x="122" y="30"/>
                  </a:lnTo>
                  <a:lnTo>
                    <a:pt x="117" y="25"/>
                  </a:lnTo>
                  <a:lnTo>
                    <a:pt x="113" y="19"/>
                  </a:lnTo>
                  <a:lnTo>
                    <a:pt x="105" y="14"/>
                  </a:lnTo>
                  <a:lnTo>
                    <a:pt x="100" y="9"/>
                  </a:lnTo>
                  <a:lnTo>
                    <a:pt x="96" y="5"/>
                  </a:lnTo>
                  <a:lnTo>
                    <a:pt x="89" y="3"/>
                  </a:lnTo>
                  <a:lnTo>
                    <a:pt x="83" y="1"/>
                  </a:lnTo>
                  <a:lnTo>
                    <a:pt x="75" y="0"/>
                  </a:lnTo>
                  <a:lnTo>
                    <a:pt x="82" y="4"/>
                  </a:lnTo>
                  <a:lnTo>
                    <a:pt x="87" y="8"/>
                  </a:lnTo>
                  <a:lnTo>
                    <a:pt x="91" y="11"/>
                  </a:lnTo>
                  <a:lnTo>
                    <a:pt x="97" y="14"/>
                  </a:lnTo>
                  <a:lnTo>
                    <a:pt x="101" y="18"/>
                  </a:lnTo>
                  <a:lnTo>
                    <a:pt x="104" y="22"/>
                  </a:lnTo>
                  <a:lnTo>
                    <a:pt x="64" y="63"/>
                  </a:lnTo>
                  <a:lnTo>
                    <a:pt x="32" y="30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41" name="Freeform 106"/>
            <p:cNvSpPr>
              <a:spLocks/>
            </p:cNvSpPr>
            <p:nvPr/>
          </p:nvSpPr>
          <p:spPr bwMode="auto">
            <a:xfrm>
              <a:off x="4536" y="587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1" y="26"/>
                  </a:lnTo>
                  <a:lnTo>
                    <a:pt x="33" y="22"/>
                  </a:lnTo>
                  <a:lnTo>
                    <a:pt x="38" y="18"/>
                  </a:lnTo>
                  <a:lnTo>
                    <a:pt x="45" y="17"/>
                  </a:lnTo>
                  <a:lnTo>
                    <a:pt x="42" y="7"/>
                  </a:lnTo>
                  <a:lnTo>
                    <a:pt x="38" y="8"/>
                  </a:lnTo>
                  <a:lnTo>
                    <a:pt x="32" y="10"/>
                  </a:lnTo>
                  <a:lnTo>
                    <a:pt x="26" y="13"/>
                  </a:lnTo>
                  <a:lnTo>
                    <a:pt x="18" y="18"/>
                  </a:lnTo>
                  <a:lnTo>
                    <a:pt x="14" y="24"/>
                  </a:lnTo>
                  <a:lnTo>
                    <a:pt x="10" y="30"/>
                  </a:lnTo>
                  <a:lnTo>
                    <a:pt x="5" y="39"/>
                  </a:lnTo>
                  <a:lnTo>
                    <a:pt x="2" y="48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4" y="54"/>
                  </a:lnTo>
                  <a:lnTo>
                    <a:pt x="8" y="48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20" y="34"/>
                  </a:lnTo>
                  <a:lnTo>
                    <a:pt x="22" y="32"/>
                  </a:lnTo>
                  <a:lnTo>
                    <a:pt x="27" y="35"/>
                  </a:lnTo>
                  <a:lnTo>
                    <a:pt x="33" y="40"/>
                  </a:lnTo>
                  <a:lnTo>
                    <a:pt x="41" y="49"/>
                  </a:lnTo>
                  <a:lnTo>
                    <a:pt x="44" y="52"/>
                  </a:lnTo>
                  <a:lnTo>
                    <a:pt x="47" y="56"/>
                  </a:lnTo>
                  <a:lnTo>
                    <a:pt x="53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7"/>
                  </a:lnTo>
                  <a:lnTo>
                    <a:pt x="65" y="72"/>
                  </a:lnTo>
                  <a:lnTo>
                    <a:pt x="107" y="117"/>
                  </a:lnTo>
                  <a:lnTo>
                    <a:pt x="116" y="110"/>
                  </a:lnTo>
                  <a:lnTo>
                    <a:pt x="71" y="66"/>
                  </a:lnTo>
                  <a:lnTo>
                    <a:pt x="109" y="27"/>
                  </a:lnTo>
                  <a:lnTo>
                    <a:pt x="114" y="31"/>
                  </a:lnTo>
                  <a:lnTo>
                    <a:pt x="119" y="37"/>
                  </a:lnTo>
                  <a:lnTo>
                    <a:pt x="123" y="42"/>
                  </a:lnTo>
                  <a:lnTo>
                    <a:pt x="126" y="48"/>
                  </a:lnTo>
                  <a:lnTo>
                    <a:pt x="129" y="53"/>
                  </a:lnTo>
                  <a:lnTo>
                    <a:pt x="133" y="58"/>
                  </a:lnTo>
                  <a:lnTo>
                    <a:pt x="132" y="53"/>
                  </a:lnTo>
                  <a:lnTo>
                    <a:pt x="130" y="46"/>
                  </a:lnTo>
                  <a:lnTo>
                    <a:pt x="128" y="41"/>
                  </a:lnTo>
                  <a:lnTo>
                    <a:pt x="125" y="36"/>
                  </a:lnTo>
                  <a:lnTo>
                    <a:pt x="122" y="30"/>
                  </a:lnTo>
                  <a:lnTo>
                    <a:pt x="117" y="25"/>
                  </a:lnTo>
                  <a:lnTo>
                    <a:pt x="113" y="19"/>
                  </a:lnTo>
                  <a:lnTo>
                    <a:pt x="107" y="13"/>
                  </a:lnTo>
                  <a:lnTo>
                    <a:pt x="100" y="9"/>
                  </a:lnTo>
                  <a:lnTo>
                    <a:pt x="96" y="5"/>
                  </a:lnTo>
                  <a:lnTo>
                    <a:pt x="89" y="2"/>
                  </a:lnTo>
                  <a:lnTo>
                    <a:pt x="83" y="1"/>
                  </a:lnTo>
                  <a:lnTo>
                    <a:pt x="75" y="0"/>
                  </a:lnTo>
                  <a:lnTo>
                    <a:pt x="82" y="4"/>
                  </a:lnTo>
                  <a:lnTo>
                    <a:pt x="87" y="8"/>
                  </a:lnTo>
                  <a:lnTo>
                    <a:pt x="92" y="11"/>
                  </a:lnTo>
                  <a:lnTo>
                    <a:pt x="97" y="14"/>
                  </a:lnTo>
                  <a:lnTo>
                    <a:pt x="101" y="18"/>
                  </a:lnTo>
                  <a:lnTo>
                    <a:pt x="105" y="22"/>
                  </a:lnTo>
                  <a:lnTo>
                    <a:pt x="65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42" name="Freeform 107"/>
            <p:cNvSpPr>
              <a:spLocks/>
            </p:cNvSpPr>
            <p:nvPr/>
          </p:nvSpPr>
          <p:spPr bwMode="auto">
            <a:xfrm>
              <a:off x="4536" y="587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1" y="26"/>
                  </a:lnTo>
                  <a:lnTo>
                    <a:pt x="33" y="22"/>
                  </a:lnTo>
                  <a:lnTo>
                    <a:pt x="38" y="18"/>
                  </a:lnTo>
                  <a:lnTo>
                    <a:pt x="45" y="17"/>
                  </a:lnTo>
                  <a:lnTo>
                    <a:pt x="42" y="7"/>
                  </a:lnTo>
                  <a:lnTo>
                    <a:pt x="38" y="8"/>
                  </a:lnTo>
                  <a:lnTo>
                    <a:pt x="32" y="10"/>
                  </a:lnTo>
                  <a:lnTo>
                    <a:pt x="26" y="13"/>
                  </a:lnTo>
                  <a:lnTo>
                    <a:pt x="18" y="18"/>
                  </a:lnTo>
                  <a:lnTo>
                    <a:pt x="14" y="24"/>
                  </a:lnTo>
                  <a:lnTo>
                    <a:pt x="10" y="30"/>
                  </a:lnTo>
                  <a:lnTo>
                    <a:pt x="5" y="39"/>
                  </a:lnTo>
                  <a:lnTo>
                    <a:pt x="2" y="48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4" y="54"/>
                  </a:lnTo>
                  <a:lnTo>
                    <a:pt x="8" y="48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20" y="34"/>
                  </a:lnTo>
                  <a:lnTo>
                    <a:pt x="22" y="32"/>
                  </a:lnTo>
                  <a:lnTo>
                    <a:pt x="27" y="35"/>
                  </a:lnTo>
                  <a:lnTo>
                    <a:pt x="33" y="40"/>
                  </a:lnTo>
                  <a:lnTo>
                    <a:pt x="41" y="49"/>
                  </a:lnTo>
                  <a:lnTo>
                    <a:pt x="44" y="52"/>
                  </a:lnTo>
                  <a:lnTo>
                    <a:pt x="47" y="56"/>
                  </a:lnTo>
                  <a:lnTo>
                    <a:pt x="53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7"/>
                  </a:lnTo>
                  <a:lnTo>
                    <a:pt x="65" y="72"/>
                  </a:lnTo>
                  <a:lnTo>
                    <a:pt x="107" y="117"/>
                  </a:lnTo>
                  <a:lnTo>
                    <a:pt x="116" y="110"/>
                  </a:lnTo>
                  <a:lnTo>
                    <a:pt x="71" y="66"/>
                  </a:lnTo>
                  <a:lnTo>
                    <a:pt x="109" y="27"/>
                  </a:lnTo>
                  <a:lnTo>
                    <a:pt x="114" y="31"/>
                  </a:lnTo>
                  <a:lnTo>
                    <a:pt x="119" y="37"/>
                  </a:lnTo>
                  <a:lnTo>
                    <a:pt x="123" y="42"/>
                  </a:lnTo>
                  <a:lnTo>
                    <a:pt x="126" y="48"/>
                  </a:lnTo>
                  <a:lnTo>
                    <a:pt x="129" y="53"/>
                  </a:lnTo>
                  <a:lnTo>
                    <a:pt x="133" y="58"/>
                  </a:lnTo>
                  <a:lnTo>
                    <a:pt x="132" y="53"/>
                  </a:lnTo>
                  <a:lnTo>
                    <a:pt x="130" y="46"/>
                  </a:lnTo>
                  <a:lnTo>
                    <a:pt x="128" y="41"/>
                  </a:lnTo>
                  <a:lnTo>
                    <a:pt x="125" y="36"/>
                  </a:lnTo>
                  <a:lnTo>
                    <a:pt x="122" y="30"/>
                  </a:lnTo>
                  <a:lnTo>
                    <a:pt x="117" y="25"/>
                  </a:lnTo>
                  <a:lnTo>
                    <a:pt x="113" y="19"/>
                  </a:lnTo>
                  <a:lnTo>
                    <a:pt x="107" y="13"/>
                  </a:lnTo>
                  <a:lnTo>
                    <a:pt x="100" y="9"/>
                  </a:lnTo>
                  <a:lnTo>
                    <a:pt x="96" y="5"/>
                  </a:lnTo>
                  <a:lnTo>
                    <a:pt x="89" y="2"/>
                  </a:lnTo>
                  <a:lnTo>
                    <a:pt x="83" y="1"/>
                  </a:lnTo>
                  <a:lnTo>
                    <a:pt x="75" y="0"/>
                  </a:lnTo>
                  <a:lnTo>
                    <a:pt x="82" y="4"/>
                  </a:lnTo>
                  <a:lnTo>
                    <a:pt x="87" y="8"/>
                  </a:lnTo>
                  <a:lnTo>
                    <a:pt x="92" y="11"/>
                  </a:lnTo>
                  <a:lnTo>
                    <a:pt x="97" y="14"/>
                  </a:lnTo>
                  <a:lnTo>
                    <a:pt x="101" y="18"/>
                  </a:lnTo>
                  <a:lnTo>
                    <a:pt x="105" y="22"/>
                  </a:lnTo>
                  <a:lnTo>
                    <a:pt x="65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43" name="Freeform 108"/>
            <p:cNvSpPr>
              <a:spLocks/>
            </p:cNvSpPr>
            <p:nvPr/>
          </p:nvSpPr>
          <p:spPr bwMode="auto">
            <a:xfrm>
              <a:off x="3572" y="712"/>
              <a:ext cx="45" cy="39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3" y="29"/>
                  </a:moveTo>
                  <a:lnTo>
                    <a:pt x="33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4" y="21"/>
                  </a:lnTo>
                  <a:lnTo>
                    <a:pt x="38" y="18"/>
                  </a:lnTo>
                  <a:lnTo>
                    <a:pt x="45" y="16"/>
                  </a:lnTo>
                  <a:lnTo>
                    <a:pt x="42" y="6"/>
                  </a:lnTo>
                  <a:lnTo>
                    <a:pt x="38" y="6"/>
                  </a:lnTo>
                  <a:lnTo>
                    <a:pt x="33" y="8"/>
                  </a:lnTo>
                  <a:lnTo>
                    <a:pt x="26" y="12"/>
                  </a:lnTo>
                  <a:lnTo>
                    <a:pt x="18" y="17"/>
                  </a:lnTo>
                  <a:lnTo>
                    <a:pt x="13" y="23"/>
                  </a:lnTo>
                  <a:lnTo>
                    <a:pt x="9" y="30"/>
                  </a:lnTo>
                  <a:lnTo>
                    <a:pt x="6" y="38"/>
                  </a:lnTo>
                  <a:lnTo>
                    <a:pt x="2" y="46"/>
                  </a:lnTo>
                  <a:lnTo>
                    <a:pt x="0" y="54"/>
                  </a:lnTo>
                  <a:lnTo>
                    <a:pt x="0" y="61"/>
                  </a:lnTo>
                  <a:lnTo>
                    <a:pt x="1" y="58"/>
                  </a:lnTo>
                  <a:lnTo>
                    <a:pt x="4" y="54"/>
                  </a:lnTo>
                  <a:lnTo>
                    <a:pt x="9" y="46"/>
                  </a:lnTo>
                  <a:lnTo>
                    <a:pt x="15" y="38"/>
                  </a:lnTo>
                  <a:lnTo>
                    <a:pt x="17" y="34"/>
                  </a:lnTo>
                  <a:lnTo>
                    <a:pt x="20" y="32"/>
                  </a:lnTo>
                  <a:lnTo>
                    <a:pt x="22" y="32"/>
                  </a:lnTo>
                  <a:lnTo>
                    <a:pt x="27" y="33"/>
                  </a:lnTo>
                  <a:lnTo>
                    <a:pt x="33" y="39"/>
                  </a:lnTo>
                  <a:lnTo>
                    <a:pt x="41" y="48"/>
                  </a:lnTo>
                  <a:lnTo>
                    <a:pt x="44" y="52"/>
                  </a:lnTo>
                  <a:lnTo>
                    <a:pt x="48" y="56"/>
                  </a:lnTo>
                  <a:lnTo>
                    <a:pt x="52" y="61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6"/>
                  </a:lnTo>
                  <a:lnTo>
                    <a:pt x="65" y="71"/>
                  </a:lnTo>
                  <a:lnTo>
                    <a:pt x="107" y="116"/>
                  </a:lnTo>
                  <a:lnTo>
                    <a:pt x="117" y="110"/>
                  </a:lnTo>
                  <a:lnTo>
                    <a:pt x="71" y="65"/>
                  </a:lnTo>
                  <a:lnTo>
                    <a:pt x="109" y="27"/>
                  </a:lnTo>
                  <a:lnTo>
                    <a:pt x="115" y="31"/>
                  </a:lnTo>
                  <a:lnTo>
                    <a:pt x="119" y="37"/>
                  </a:lnTo>
                  <a:lnTo>
                    <a:pt x="122" y="42"/>
                  </a:lnTo>
                  <a:lnTo>
                    <a:pt x="126" y="47"/>
                  </a:lnTo>
                  <a:lnTo>
                    <a:pt x="130" y="53"/>
                  </a:lnTo>
                  <a:lnTo>
                    <a:pt x="133" y="58"/>
                  </a:lnTo>
                  <a:lnTo>
                    <a:pt x="132" y="52"/>
                  </a:lnTo>
                  <a:lnTo>
                    <a:pt x="131" y="46"/>
                  </a:lnTo>
                  <a:lnTo>
                    <a:pt x="129" y="41"/>
                  </a:lnTo>
                  <a:lnTo>
                    <a:pt x="125" y="34"/>
                  </a:lnTo>
                  <a:lnTo>
                    <a:pt x="122" y="29"/>
                  </a:lnTo>
                  <a:lnTo>
                    <a:pt x="118" y="24"/>
                  </a:lnTo>
                  <a:lnTo>
                    <a:pt x="112" y="19"/>
                  </a:lnTo>
                  <a:lnTo>
                    <a:pt x="106" y="13"/>
                  </a:lnTo>
                  <a:lnTo>
                    <a:pt x="101" y="8"/>
                  </a:lnTo>
                  <a:lnTo>
                    <a:pt x="96" y="5"/>
                  </a:lnTo>
                  <a:lnTo>
                    <a:pt x="90" y="2"/>
                  </a:lnTo>
                  <a:lnTo>
                    <a:pt x="83" y="0"/>
                  </a:lnTo>
                  <a:lnTo>
                    <a:pt x="76" y="0"/>
                  </a:lnTo>
                  <a:lnTo>
                    <a:pt x="82" y="3"/>
                  </a:lnTo>
                  <a:lnTo>
                    <a:pt x="88" y="7"/>
                  </a:lnTo>
                  <a:lnTo>
                    <a:pt x="92" y="10"/>
                  </a:lnTo>
                  <a:lnTo>
                    <a:pt x="97" y="14"/>
                  </a:lnTo>
                  <a:lnTo>
                    <a:pt x="102" y="17"/>
                  </a:lnTo>
                  <a:lnTo>
                    <a:pt x="105" y="21"/>
                  </a:lnTo>
                  <a:lnTo>
                    <a:pt x="65" y="61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44" name="Freeform 109"/>
            <p:cNvSpPr>
              <a:spLocks/>
            </p:cNvSpPr>
            <p:nvPr/>
          </p:nvSpPr>
          <p:spPr bwMode="auto">
            <a:xfrm>
              <a:off x="3572" y="712"/>
              <a:ext cx="45" cy="39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3" y="29"/>
                  </a:moveTo>
                  <a:lnTo>
                    <a:pt x="33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4" y="21"/>
                  </a:lnTo>
                  <a:lnTo>
                    <a:pt x="38" y="18"/>
                  </a:lnTo>
                  <a:lnTo>
                    <a:pt x="45" y="16"/>
                  </a:lnTo>
                  <a:lnTo>
                    <a:pt x="42" y="6"/>
                  </a:lnTo>
                  <a:lnTo>
                    <a:pt x="38" y="6"/>
                  </a:lnTo>
                  <a:lnTo>
                    <a:pt x="33" y="8"/>
                  </a:lnTo>
                  <a:lnTo>
                    <a:pt x="26" y="12"/>
                  </a:lnTo>
                  <a:lnTo>
                    <a:pt x="18" y="17"/>
                  </a:lnTo>
                  <a:lnTo>
                    <a:pt x="13" y="23"/>
                  </a:lnTo>
                  <a:lnTo>
                    <a:pt x="9" y="30"/>
                  </a:lnTo>
                  <a:lnTo>
                    <a:pt x="6" y="38"/>
                  </a:lnTo>
                  <a:lnTo>
                    <a:pt x="2" y="46"/>
                  </a:lnTo>
                  <a:lnTo>
                    <a:pt x="0" y="54"/>
                  </a:lnTo>
                  <a:lnTo>
                    <a:pt x="0" y="61"/>
                  </a:lnTo>
                  <a:lnTo>
                    <a:pt x="1" y="58"/>
                  </a:lnTo>
                  <a:lnTo>
                    <a:pt x="4" y="54"/>
                  </a:lnTo>
                  <a:lnTo>
                    <a:pt x="9" y="46"/>
                  </a:lnTo>
                  <a:lnTo>
                    <a:pt x="15" y="38"/>
                  </a:lnTo>
                  <a:lnTo>
                    <a:pt x="17" y="34"/>
                  </a:lnTo>
                  <a:lnTo>
                    <a:pt x="20" y="32"/>
                  </a:lnTo>
                  <a:lnTo>
                    <a:pt x="22" y="32"/>
                  </a:lnTo>
                  <a:lnTo>
                    <a:pt x="27" y="33"/>
                  </a:lnTo>
                  <a:lnTo>
                    <a:pt x="33" y="39"/>
                  </a:lnTo>
                  <a:lnTo>
                    <a:pt x="41" y="48"/>
                  </a:lnTo>
                  <a:lnTo>
                    <a:pt x="44" y="52"/>
                  </a:lnTo>
                  <a:lnTo>
                    <a:pt x="48" y="56"/>
                  </a:lnTo>
                  <a:lnTo>
                    <a:pt x="52" y="61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6"/>
                  </a:lnTo>
                  <a:lnTo>
                    <a:pt x="65" y="71"/>
                  </a:lnTo>
                  <a:lnTo>
                    <a:pt x="107" y="116"/>
                  </a:lnTo>
                  <a:lnTo>
                    <a:pt x="117" y="110"/>
                  </a:lnTo>
                  <a:lnTo>
                    <a:pt x="71" y="65"/>
                  </a:lnTo>
                  <a:lnTo>
                    <a:pt x="109" y="27"/>
                  </a:lnTo>
                  <a:lnTo>
                    <a:pt x="115" y="31"/>
                  </a:lnTo>
                  <a:lnTo>
                    <a:pt x="119" y="37"/>
                  </a:lnTo>
                  <a:lnTo>
                    <a:pt x="122" y="42"/>
                  </a:lnTo>
                  <a:lnTo>
                    <a:pt x="126" y="47"/>
                  </a:lnTo>
                  <a:lnTo>
                    <a:pt x="130" y="53"/>
                  </a:lnTo>
                  <a:lnTo>
                    <a:pt x="133" y="58"/>
                  </a:lnTo>
                  <a:lnTo>
                    <a:pt x="132" y="52"/>
                  </a:lnTo>
                  <a:lnTo>
                    <a:pt x="131" y="46"/>
                  </a:lnTo>
                  <a:lnTo>
                    <a:pt x="129" y="41"/>
                  </a:lnTo>
                  <a:lnTo>
                    <a:pt x="125" y="34"/>
                  </a:lnTo>
                  <a:lnTo>
                    <a:pt x="122" y="29"/>
                  </a:lnTo>
                  <a:lnTo>
                    <a:pt x="118" y="24"/>
                  </a:lnTo>
                  <a:lnTo>
                    <a:pt x="112" y="19"/>
                  </a:lnTo>
                  <a:lnTo>
                    <a:pt x="106" y="13"/>
                  </a:lnTo>
                  <a:lnTo>
                    <a:pt x="101" y="8"/>
                  </a:lnTo>
                  <a:lnTo>
                    <a:pt x="96" y="5"/>
                  </a:lnTo>
                  <a:lnTo>
                    <a:pt x="90" y="2"/>
                  </a:lnTo>
                  <a:lnTo>
                    <a:pt x="83" y="0"/>
                  </a:lnTo>
                  <a:lnTo>
                    <a:pt x="76" y="0"/>
                  </a:lnTo>
                  <a:lnTo>
                    <a:pt x="82" y="3"/>
                  </a:lnTo>
                  <a:lnTo>
                    <a:pt x="88" y="7"/>
                  </a:lnTo>
                  <a:lnTo>
                    <a:pt x="92" y="10"/>
                  </a:lnTo>
                  <a:lnTo>
                    <a:pt x="97" y="14"/>
                  </a:lnTo>
                  <a:lnTo>
                    <a:pt x="102" y="17"/>
                  </a:lnTo>
                  <a:lnTo>
                    <a:pt x="105" y="21"/>
                  </a:lnTo>
                  <a:lnTo>
                    <a:pt x="65" y="61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45" name="Freeform 110"/>
            <p:cNvSpPr>
              <a:spLocks/>
            </p:cNvSpPr>
            <p:nvPr/>
          </p:nvSpPr>
          <p:spPr bwMode="auto">
            <a:xfrm>
              <a:off x="3518" y="681"/>
              <a:ext cx="45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3" y="29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4" y="20"/>
                  </a:lnTo>
                  <a:lnTo>
                    <a:pt x="38" y="17"/>
                  </a:lnTo>
                  <a:lnTo>
                    <a:pt x="46" y="16"/>
                  </a:lnTo>
                  <a:lnTo>
                    <a:pt x="42" y="6"/>
                  </a:lnTo>
                  <a:lnTo>
                    <a:pt x="38" y="6"/>
                  </a:lnTo>
                  <a:lnTo>
                    <a:pt x="33" y="9"/>
                  </a:lnTo>
                  <a:lnTo>
                    <a:pt x="26" y="12"/>
                  </a:lnTo>
                  <a:lnTo>
                    <a:pt x="19" y="17"/>
                  </a:lnTo>
                  <a:lnTo>
                    <a:pt x="13" y="23"/>
                  </a:lnTo>
                  <a:lnTo>
                    <a:pt x="9" y="29"/>
                  </a:lnTo>
                  <a:lnTo>
                    <a:pt x="6" y="38"/>
                  </a:lnTo>
                  <a:lnTo>
                    <a:pt x="2" y="46"/>
                  </a:lnTo>
                  <a:lnTo>
                    <a:pt x="0" y="54"/>
                  </a:lnTo>
                  <a:lnTo>
                    <a:pt x="0" y="61"/>
                  </a:lnTo>
                  <a:lnTo>
                    <a:pt x="1" y="58"/>
                  </a:lnTo>
                  <a:lnTo>
                    <a:pt x="4" y="54"/>
                  </a:lnTo>
                  <a:lnTo>
                    <a:pt x="9" y="46"/>
                  </a:lnTo>
                  <a:lnTo>
                    <a:pt x="15" y="38"/>
                  </a:lnTo>
                  <a:lnTo>
                    <a:pt x="17" y="34"/>
                  </a:lnTo>
                  <a:lnTo>
                    <a:pt x="20" y="32"/>
                  </a:lnTo>
                  <a:lnTo>
                    <a:pt x="22" y="32"/>
                  </a:lnTo>
                  <a:lnTo>
                    <a:pt x="26" y="33"/>
                  </a:lnTo>
                  <a:lnTo>
                    <a:pt x="33" y="39"/>
                  </a:lnTo>
                  <a:lnTo>
                    <a:pt x="41" y="47"/>
                  </a:lnTo>
                  <a:lnTo>
                    <a:pt x="43" y="51"/>
                  </a:lnTo>
                  <a:lnTo>
                    <a:pt x="48" y="55"/>
                  </a:lnTo>
                  <a:lnTo>
                    <a:pt x="52" y="60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7"/>
                  </a:lnTo>
                  <a:lnTo>
                    <a:pt x="65" y="71"/>
                  </a:lnTo>
                  <a:lnTo>
                    <a:pt x="107" y="117"/>
                  </a:lnTo>
                  <a:lnTo>
                    <a:pt x="117" y="110"/>
                  </a:lnTo>
                  <a:lnTo>
                    <a:pt x="71" y="65"/>
                  </a:lnTo>
                  <a:lnTo>
                    <a:pt x="109" y="26"/>
                  </a:lnTo>
                  <a:lnTo>
                    <a:pt x="115" y="31"/>
                  </a:lnTo>
                  <a:lnTo>
                    <a:pt x="119" y="37"/>
                  </a:lnTo>
                  <a:lnTo>
                    <a:pt x="122" y="41"/>
                  </a:lnTo>
                  <a:lnTo>
                    <a:pt x="127" y="46"/>
                  </a:lnTo>
                  <a:lnTo>
                    <a:pt x="130" y="52"/>
                  </a:lnTo>
                  <a:lnTo>
                    <a:pt x="133" y="58"/>
                  </a:lnTo>
                  <a:lnTo>
                    <a:pt x="132" y="52"/>
                  </a:lnTo>
                  <a:lnTo>
                    <a:pt x="130" y="46"/>
                  </a:lnTo>
                  <a:lnTo>
                    <a:pt x="128" y="40"/>
                  </a:lnTo>
                  <a:lnTo>
                    <a:pt x="125" y="34"/>
                  </a:lnTo>
                  <a:lnTo>
                    <a:pt x="122" y="29"/>
                  </a:lnTo>
                  <a:lnTo>
                    <a:pt x="118" y="24"/>
                  </a:lnTo>
                  <a:lnTo>
                    <a:pt x="112" y="19"/>
                  </a:lnTo>
                  <a:lnTo>
                    <a:pt x="106" y="13"/>
                  </a:lnTo>
                  <a:lnTo>
                    <a:pt x="101" y="7"/>
                  </a:lnTo>
                  <a:lnTo>
                    <a:pt x="96" y="5"/>
                  </a:lnTo>
                  <a:lnTo>
                    <a:pt x="90" y="2"/>
                  </a:lnTo>
                  <a:lnTo>
                    <a:pt x="83" y="0"/>
                  </a:lnTo>
                  <a:lnTo>
                    <a:pt x="76" y="0"/>
                  </a:lnTo>
                  <a:lnTo>
                    <a:pt x="82" y="3"/>
                  </a:lnTo>
                  <a:lnTo>
                    <a:pt x="88" y="6"/>
                  </a:lnTo>
                  <a:lnTo>
                    <a:pt x="92" y="10"/>
                  </a:lnTo>
                  <a:lnTo>
                    <a:pt x="96" y="13"/>
                  </a:lnTo>
                  <a:lnTo>
                    <a:pt x="102" y="17"/>
                  </a:lnTo>
                  <a:lnTo>
                    <a:pt x="105" y="20"/>
                  </a:lnTo>
                  <a:lnTo>
                    <a:pt x="65" y="61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46" name="Freeform 111"/>
            <p:cNvSpPr>
              <a:spLocks/>
            </p:cNvSpPr>
            <p:nvPr/>
          </p:nvSpPr>
          <p:spPr bwMode="auto">
            <a:xfrm>
              <a:off x="3518" y="681"/>
              <a:ext cx="45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3" y="29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4" y="20"/>
                  </a:lnTo>
                  <a:lnTo>
                    <a:pt x="38" y="17"/>
                  </a:lnTo>
                  <a:lnTo>
                    <a:pt x="46" y="16"/>
                  </a:lnTo>
                  <a:lnTo>
                    <a:pt x="42" y="6"/>
                  </a:lnTo>
                  <a:lnTo>
                    <a:pt x="38" y="6"/>
                  </a:lnTo>
                  <a:lnTo>
                    <a:pt x="33" y="9"/>
                  </a:lnTo>
                  <a:lnTo>
                    <a:pt x="26" y="12"/>
                  </a:lnTo>
                  <a:lnTo>
                    <a:pt x="19" y="17"/>
                  </a:lnTo>
                  <a:lnTo>
                    <a:pt x="13" y="23"/>
                  </a:lnTo>
                  <a:lnTo>
                    <a:pt x="9" y="29"/>
                  </a:lnTo>
                  <a:lnTo>
                    <a:pt x="6" y="38"/>
                  </a:lnTo>
                  <a:lnTo>
                    <a:pt x="2" y="46"/>
                  </a:lnTo>
                  <a:lnTo>
                    <a:pt x="0" y="54"/>
                  </a:lnTo>
                  <a:lnTo>
                    <a:pt x="0" y="61"/>
                  </a:lnTo>
                  <a:lnTo>
                    <a:pt x="1" y="58"/>
                  </a:lnTo>
                  <a:lnTo>
                    <a:pt x="4" y="54"/>
                  </a:lnTo>
                  <a:lnTo>
                    <a:pt x="9" y="46"/>
                  </a:lnTo>
                  <a:lnTo>
                    <a:pt x="15" y="38"/>
                  </a:lnTo>
                  <a:lnTo>
                    <a:pt x="17" y="34"/>
                  </a:lnTo>
                  <a:lnTo>
                    <a:pt x="20" y="32"/>
                  </a:lnTo>
                  <a:lnTo>
                    <a:pt x="22" y="32"/>
                  </a:lnTo>
                  <a:lnTo>
                    <a:pt x="26" y="33"/>
                  </a:lnTo>
                  <a:lnTo>
                    <a:pt x="33" y="39"/>
                  </a:lnTo>
                  <a:lnTo>
                    <a:pt x="41" y="47"/>
                  </a:lnTo>
                  <a:lnTo>
                    <a:pt x="43" y="51"/>
                  </a:lnTo>
                  <a:lnTo>
                    <a:pt x="48" y="55"/>
                  </a:lnTo>
                  <a:lnTo>
                    <a:pt x="52" y="60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7"/>
                  </a:lnTo>
                  <a:lnTo>
                    <a:pt x="65" y="71"/>
                  </a:lnTo>
                  <a:lnTo>
                    <a:pt x="107" y="117"/>
                  </a:lnTo>
                  <a:lnTo>
                    <a:pt x="117" y="110"/>
                  </a:lnTo>
                  <a:lnTo>
                    <a:pt x="71" y="65"/>
                  </a:lnTo>
                  <a:lnTo>
                    <a:pt x="109" y="26"/>
                  </a:lnTo>
                  <a:lnTo>
                    <a:pt x="115" y="31"/>
                  </a:lnTo>
                  <a:lnTo>
                    <a:pt x="119" y="37"/>
                  </a:lnTo>
                  <a:lnTo>
                    <a:pt x="122" y="41"/>
                  </a:lnTo>
                  <a:lnTo>
                    <a:pt x="127" y="46"/>
                  </a:lnTo>
                  <a:lnTo>
                    <a:pt x="130" y="52"/>
                  </a:lnTo>
                  <a:lnTo>
                    <a:pt x="133" y="58"/>
                  </a:lnTo>
                  <a:lnTo>
                    <a:pt x="132" y="52"/>
                  </a:lnTo>
                  <a:lnTo>
                    <a:pt x="130" y="46"/>
                  </a:lnTo>
                  <a:lnTo>
                    <a:pt x="128" y="40"/>
                  </a:lnTo>
                  <a:lnTo>
                    <a:pt x="125" y="34"/>
                  </a:lnTo>
                  <a:lnTo>
                    <a:pt x="122" y="29"/>
                  </a:lnTo>
                  <a:lnTo>
                    <a:pt x="118" y="24"/>
                  </a:lnTo>
                  <a:lnTo>
                    <a:pt x="112" y="19"/>
                  </a:lnTo>
                  <a:lnTo>
                    <a:pt x="106" y="13"/>
                  </a:lnTo>
                  <a:lnTo>
                    <a:pt x="101" y="7"/>
                  </a:lnTo>
                  <a:lnTo>
                    <a:pt x="96" y="5"/>
                  </a:lnTo>
                  <a:lnTo>
                    <a:pt x="90" y="2"/>
                  </a:lnTo>
                  <a:lnTo>
                    <a:pt x="83" y="0"/>
                  </a:lnTo>
                  <a:lnTo>
                    <a:pt x="76" y="0"/>
                  </a:lnTo>
                  <a:lnTo>
                    <a:pt x="82" y="3"/>
                  </a:lnTo>
                  <a:lnTo>
                    <a:pt x="88" y="6"/>
                  </a:lnTo>
                  <a:lnTo>
                    <a:pt x="92" y="10"/>
                  </a:lnTo>
                  <a:lnTo>
                    <a:pt x="96" y="13"/>
                  </a:lnTo>
                  <a:lnTo>
                    <a:pt x="102" y="17"/>
                  </a:lnTo>
                  <a:lnTo>
                    <a:pt x="105" y="20"/>
                  </a:lnTo>
                  <a:lnTo>
                    <a:pt x="65" y="61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47" name="Freeform 112"/>
            <p:cNvSpPr>
              <a:spLocks/>
            </p:cNvSpPr>
            <p:nvPr/>
          </p:nvSpPr>
          <p:spPr bwMode="auto">
            <a:xfrm>
              <a:off x="3496" y="599"/>
              <a:ext cx="44" cy="38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3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4" y="21"/>
                  </a:lnTo>
                  <a:lnTo>
                    <a:pt x="38" y="18"/>
                  </a:lnTo>
                  <a:lnTo>
                    <a:pt x="46" y="16"/>
                  </a:lnTo>
                  <a:lnTo>
                    <a:pt x="42" y="6"/>
                  </a:lnTo>
                  <a:lnTo>
                    <a:pt x="38" y="7"/>
                  </a:lnTo>
                  <a:lnTo>
                    <a:pt x="33" y="8"/>
                  </a:lnTo>
                  <a:lnTo>
                    <a:pt x="26" y="13"/>
                  </a:lnTo>
                  <a:lnTo>
                    <a:pt x="19" y="17"/>
                  </a:lnTo>
                  <a:lnTo>
                    <a:pt x="13" y="23"/>
                  </a:lnTo>
                  <a:lnTo>
                    <a:pt x="9" y="30"/>
                  </a:lnTo>
                  <a:lnTo>
                    <a:pt x="6" y="37"/>
                  </a:lnTo>
                  <a:lnTo>
                    <a:pt x="2" y="46"/>
                  </a:lnTo>
                  <a:lnTo>
                    <a:pt x="0" y="55"/>
                  </a:lnTo>
                  <a:lnTo>
                    <a:pt x="0" y="61"/>
                  </a:lnTo>
                  <a:lnTo>
                    <a:pt x="1" y="58"/>
                  </a:lnTo>
                  <a:lnTo>
                    <a:pt x="5" y="54"/>
                  </a:lnTo>
                  <a:lnTo>
                    <a:pt x="9" y="46"/>
                  </a:lnTo>
                  <a:lnTo>
                    <a:pt x="15" y="37"/>
                  </a:lnTo>
                  <a:lnTo>
                    <a:pt x="17" y="34"/>
                  </a:lnTo>
                  <a:lnTo>
                    <a:pt x="20" y="33"/>
                  </a:lnTo>
                  <a:lnTo>
                    <a:pt x="22" y="32"/>
                  </a:lnTo>
                  <a:lnTo>
                    <a:pt x="26" y="34"/>
                  </a:lnTo>
                  <a:lnTo>
                    <a:pt x="33" y="40"/>
                  </a:lnTo>
                  <a:lnTo>
                    <a:pt x="41" y="48"/>
                  </a:lnTo>
                  <a:lnTo>
                    <a:pt x="43" y="52"/>
                  </a:lnTo>
                  <a:lnTo>
                    <a:pt x="48" y="56"/>
                  </a:lnTo>
                  <a:lnTo>
                    <a:pt x="52" y="61"/>
                  </a:lnTo>
                  <a:lnTo>
                    <a:pt x="59" y="68"/>
                  </a:lnTo>
                  <a:lnTo>
                    <a:pt x="16" y="110"/>
                  </a:lnTo>
                  <a:lnTo>
                    <a:pt x="23" y="116"/>
                  </a:lnTo>
                  <a:lnTo>
                    <a:pt x="65" y="71"/>
                  </a:lnTo>
                  <a:lnTo>
                    <a:pt x="107" y="116"/>
                  </a:lnTo>
                  <a:lnTo>
                    <a:pt x="117" y="110"/>
                  </a:lnTo>
                  <a:lnTo>
                    <a:pt x="71" y="64"/>
                  </a:lnTo>
                  <a:lnTo>
                    <a:pt x="109" y="27"/>
                  </a:lnTo>
                  <a:lnTo>
                    <a:pt x="115" y="31"/>
                  </a:lnTo>
                  <a:lnTo>
                    <a:pt x="119" y="36"/>
                  </a:lnTo>
                  <a:lnTo>
                    <a:pt x="122" y="42"/>
                  </a:lnTo>
                  <a:lnTo>
                    <a:pt x="127" y="47"/>
                  </a:lnTo>
                  <a:lnTo>
                    <a:pt x="130" y="53"/>
                  </a:lnTo>
                  <a:lnTo>
                    <a:pt x="133" y="58"/>
                  </a:lnTo>
                  <a:lnTo>
                    <a:pt x="132" y="53"/>
                  </a:lnTo>
                  <a:lnTo>
                    <a:pt x="131" y="46"/>
                  </a:lnTo>
                  <a:lnTo>
                    <a:pt x="129" y="41"/>
                  </a:lnTo>
                  <a:lnTo>
                    <a:pt x="125" y="35"/>
                  </a:lnTo>
                  <a:lnTo>
                    <a:pt x="122" y="30"/>
                  </a:lnTo>
                  <a:lnTo>
                    <a:pt x="118" y="25"/>
                  </a:lnTo>
                  <a:lnTo>
                    <a:pt x="113" y="19"/>
                  </a:lnTo>
                  <a:lnTo>
                    <a:pt x="106" y="13"/>
                  </a:lnTo>
                  <a:lnTo>
                    <a:pt x="101" y="8"/>
                  </a:lnTo>
                  <a:lnTo>
                    <a:pt x="96" y="5"/>
                  </a:lnTo>
                  <a:lnTo>
                    <a:pt x="90" y="2"/>
                  </a:lnTo>
                  <a:lnTo>
                    <a:pt x="83" y="0"/>
                  </a:lnTo>
                  <a:lnTo>
                    <a:pt x="76" y="0"/>
                  </a:lnTo>
                  <a:lnTo>
                    <a:pt x="82" y="4"/>
                  </a:lnTo>
                  <a:lnTo>
                    <a:pt x="88" y="7"/>
                  </a:lnTo>
                  <a:lnTo>
                    <a:pt x="92" y="9"/>
                  </a:lnTo>
                  <a:lnTo>
                    <a:pt x="96" y="14"/>
                  </a:lnTo>
                  <a:lnTo>
                    <a:pt x="102" y="17"/>
                  </a:lnTo>
                  <a:lnTo>
                    <a:pt x="105" y="21"/>
                  </a:lnTo>
                  <a:lnTo>
                    <a:pt x="65" y="61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48" name="Freeform 113"/>
            <p:cNvSpPr>
              <a:spLocks/>
            </p:cNvSpPr>
            <p:nvPr/>
          </p:nvSpPr>
          <p:spPr bwMode="auto">
            <a:xfrm>
              <a:off x="3496" y="599"/>
              <a:ext cx="44" cy="38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3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4" y="21"/>
                  </a:lnTo>
                  <a:lnTo>
                    <a:pt x="38" y="18"/>
                  </a:lnTo>
                  <a:lnTo>
                    <a:pt x="46" y="16"/>
                  </a:lnTo>
                  <a:lnTo>
                    <a:pt x="42" y="6"/>
                  </a:lnTo>
                  <a:lnTo>
                    <a:pt x="38" y="7"/>
                  </a:lnTo>
                  <a:lnTo>
                    <a:pt x="33" y="8"/>
                  </a:lnTo>
                  <a:lnTo>
                    <a:pt x="26" y="13"/>
                  </a:lnTo>
                  <a:lnTo>
                    <a:pt x="19" y="17"/>
                  </a:lnTo>
                  <a:lnTo>
                    <a:pt x="13" y="23"/>
                  </a:lnTo>
                  <a:lnTo>
                    <a:pt x="9" y="30"/>
                  </a:lnTo>
                  <a:lnTo>
                    <a:pt x="6" y="37"/>
                  </a:lnTo>
                  <a:lnTo>
                    <a:pt x="2" y="46"/>
                  </a:lnTo>
                  <a:lnTo>
                    <a:pt x="0" y="55"/>
                  </a:lnTo>
                  <a:lnTo>
                    <a:pt x="0" y="61"/>
                  </a:lnTo>
                  <a:lnTo>
                    <a:pt x="1" y="58"/>
                  </a:lnTo>
                  <a:lnTo>
                    <a:pt x="5" y="54"/>
                  </a:lnTo>
                  <a:lnTo>
                    <a:pt x="9" y="46"/>
                  </a:lnTo>
                  <a:lnTo>
                    <a:pt x="15" y="37"/>
                  </a:lnTo>
                  <a:lnTo>
                    <a:pt x="17" y="34"/>
                  </a:lnTo>
                  <a:lnTo>
                    <a:pt x="20" y="33"/>
                  </a:lnTo>
                  <a:lnTo>
                    <a:pt x="22" y="32"/>
                  </a:lnTo>
                  <a:lnTo>
                    <a:pt x="26" y="34"/>
                  </a:lnTo>
                  <a:lnTo>
                    <a:pt x="33" y="40"/>
                  </a:lnTo>
                  <a:lnTo>
                    <a:pt x="41" y="48"/>
                  </a:lnTo>
                  <a:lnTo>
                    <a:pt x="43" y="52"/>
                  </a:lnTo>
                  <a:lnTo>
                    <a:pt x="48" y="56"/>
                  </a:lnTo>
                  <a:lnTo>
                    <a:pt x="52" y="61"/>
                  </a:lnTo>
                  <a:lnTo>
                    <a:pt x="59" y="68"/>
                  </a:lnTo>
                  <a:lnTo>
                    <a:pt x="16" y="110"/>
                  </a:lnTo>
                  <a:lnTo>
                    <a:pt x="23" y="116"/>
                  </a:lnTo>
                  <a:lnTo>
                    <a:pt x="65" y="71"/>
                  </a:lnTo>
                  <a:lnTo>
                    <a:pt x="107" y="116"/>
                  </a:lnTo>
                  <a:lnTo>
                    <a:pt x="117" y="110"/>
                  </a:lnTo>
                  <a:lnTo>
                    <a:pt x="71" y="64"/>
                  </a:lnTo>
                  <a:lnTo>
                    <a:pt x="109" y="27"/>
                  </a:lnTo>
                  <a:lnTo>
                    <a:pt x="115" y="31"/>
                  </a:lnTo>
                  <a:lnTo>
                    <a:pt x="119" y="36"/>
                  </a:lnTo>
                  <a:lnTo>
                    <a:pt x="122" y="42"/>
                  </a:lnTo>
                  <a:lnTo>
                    <a:pt x="127" y="47"/>
                  </a:lnTo>
                  <a:lnTo>
                    <a:pt x="130" y="53"/>
                  </a:lnTo>
                  <a:lnTo>
                    <a:pt x="133" y="58"/>
                  </a:lnTo>
                  <a:lnTo>
                    <a:pt x="132" y="53"/>
                  </a:lnTo>
                  <a:lnTo>
                    <a:pt x="131" y="46"/>
                  </a:lnTo>
                  <a:lnTo>
                    <a:pt x="129" y="41"/>
                  </a:lnTo>
                  <a:lnTo>
                    <a:pt x="125" y="35"/>
                  </a:lnTo>
                  <a:lnTo>
                    <a:pt x="122" y="30"/>
                  </a:lnTo>
                  <a:lnTo>
                    <a:pt x="118" y="25"/>
                  </a:lnTo>
                  <a:lnTo>
                    <a:pt x="113" y="19"/>
                  </a:lnTo>
                  <a:lnTo>
                    <a:pt x="106" y="13"/>
                  </a:lnTo>
                  <a:lnTo>
                    <a:pt x="101" y="8"/>
                  </a:lnTo>
                  <a:lnTo>
                    <a:pt x="96" y="5"/>
                  </a:lnTo>
                  <a:lnTo>
                    <a:pt x="90" y="2"/>
                  </a:lnTo>
                  <a:lnTo>
                    <a:pt x="83" y="0"/>
                  </a:lnTo>
                  <a:lnTo>
                    <a:pt x="76" y="0"/>
                  </a:lnTo>
                  <a:lnTo>
                    <a:pt x="82" y="4"/>
                  </a:lnTo>
                  <a:lnTo>
                    <a:pt x="88" y="7"/>
                  </a:lnTo>
                  <a:lnTo>
                    <a:pt x="92" y="9"/>
                  </a:lnTo>
                  <a:lnTo>
                    <a:pt x="96" y="14"/>
                  </a:lnTo>
                  <a:lnTo>
                    <a:pt x="102" y="17"/>
                  </a:lnTo>
                  <a:lnTo>
                    <a:pt x="105" y="21"/>
                  </a:lnTo>
                  <a:lnTo>
                    <a:pt x="65" y="61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49" name="Freeform 114"/>
            <p:cNvSpPr>
              <a:spLocks/>
            </p:cNvSpPr>
            <p:nvPr/>
          </p:nvSpPr>
          <p:spPr bwMode="auto">
            <a:xfrm>
              <a:off x="3536" y="563"/>
              <a:ext cx="44" cy="40"/>
            </a:xfrm>
            <a:custGeom>
              <a:avLst/>
              <a:gdLst>
                <a:gd name="T0" fmla="*/ 0 w 133"/>
                <a:gd name="T1" fmla="*/ 0 h 118"/>
                <a:gd name="T2" fmla="*/ 0 w 133"/>
                <a:gd name="T3" fmla="*/ 0 h 118"/>
                <a:gd name="T4" fmla="*/ 0 w 133"/>
                <a:gd name="T5" fmla="*/ 0 h 118"/>
                <a:gd name="T6" fmla="*/ 0 w 133"/>
                <a:gd name="T7" fmla="*/ 0 h 118"/>
                <a:gd name="T8" fmla="*/ 0 w 133"/>
                <a:gd name="T9" fmla="*/ 0 h 118"/>
                <a:gd name="T10" fmla="*/ 0 w 133"/>
                <a:gd name="T11" fmla="*/ 0 h 118"/>
                <a:gd name="T12" fmla="*/ 0 w 133"/>
                <a:gd name="T13" fmla="*/ 0 h 118"/>
                <a:gd name="T14" fmla="*/ 0 w 133"/>
                <a:gd name="T15" fmla="*/ 0 h 118"/>
                <a:gd name="T16" fmla="*/ 0 w 133"/>
                <a:gd name="T17" fmla="*/ 0 h 118"/>
                <a:gd name="T18" fmla="*/ 0 w 133"/>
                <a:gd name="T19" fmla="*/ 0 h 118"/>
                <a:gd name="T20" fmla="*/ 0 w 133"/>
                <a:gd name="T21" fmla="*/ 0 h 118"/>
                <a:gd name="T22" fmla="*/ 0 w 133"/>
                <a:gd name="T23" fmla="*/ 0 h 118"/>
                <a:gd name="T24" fmla="*/ 0 w 133"/>
                <a:gd name="T25" fmla="*/ 0 h 118"/>
                <a:gd name="T26" fmla="*/ 0 w 133"/>
                <a:gd name="T27" fmla="*/ 0 h 118"/>
                <a:gd name="T28" fmla="*/ 0 w 133"/>
                <a:gd name="T29" fmla="*/ 0 h 118"/>
                <a:gd name="T30" fmla="*/ 0 w 133"/>
                <a:gd name="T31" fmla="*/ 0 h 118"/>
                <a:gd name="T32" fmla="*/ 0 w 133"/>
                <a:gd name="T33" fmla="*/ 0 h 118"/>
                <a:gd name="T34" fmla="*/ 0 w 133"/>
                <a:gd name="T35" fmla="*/ 0 h 118"/>
                <a:gd name="T36" fmla="*/ 0 w 133"/>
                <a:gd name="T37" fmla="*/ 0 h 118"/>
                <a:gd name="T38" fmla="*/ 0 w 133"/>
                <a:gd name="T39" fmla="*/ 0 h 118"/>
                <a:gd name="T40" fmla="*/ 0 w 133"/>
                <a:gd name="T41" fmla="*/ 0 h 118"/>
                <a:gd name="T42" fmla="*/ 0 w 133"/>
                <a:gd name="T43" fmla="*/ 0 h 118"/>
                <a:gd name="T44" fmla="*/ 0 w 133"/>
                <a:gd name="T45" fmla="*/ 0 h 118"/>
                <a:gd name="T46" fmla="*/ 0 w 133"/>
                <a:gd name="T47" fmla="*/ 0 h 118"/>
                <a:gd name="T48" fmla="*/ 0 w 133"/>
                <a:gd name="T49" fmla="*/ 0 h 118"/>
                <a:gd name="T50" fmla="*/ 0 w 133"/>
                <a:gd name="T51" fmla="*/ 0 h 118"/>
                <a:gd name="T52" fmla="*/ 0 w 133"/>
                <a:gd name="T53" fmla="*/ 0 h 118"/>
                <a:gd name="T54" fmla="*/ 0 w 133"/>
                <a:gd name="T55" fmla="*/ 0 h 118"/>
                <a:gd name="T56" fmla="*/ 0 w 133"/>
                <a:gd name="T57" fmla="*/ 0 h 118"/>
                <a:gd name="T58" fmla="*/ 0 w 133"/>
                <a:gd name="T59" fmla="*/ 0 h 118"/>
                <a:gd name="T60" fmla="*/ 0 w 133"/>
                <a:gd name="T61" fmla="*/ 0 h 118"/>
                <a:gd name="T62" fmla="*/ 0 w 133"/>
                <a:gd name="T63" fmla="*/ 0 h 118"/>
                <a:gd name="T64" fmla="*/ 0 w 133"/>
                <a:gd name="T65" fmla="*/ 0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8">
                  <a:moveTo>
                    <a:pt x="32" y="30"/>
                  </a:moveTo>
                  <a:lnTo>
                    <a:pt x="32" y="29"/>
                  </a:lnTo>
                  <a:lnTo>
                    <a:pt x="32" y="28"/>
                  </a:lnTo>
                  <a:lnTo>
                    <a:pt x="32" y="27"/>
                  </a:lnTo>
                  <a:lnTo>
                    <a:pt x="33" y="21"/>
                  </a:lnTo>
                  <a:lnTo>
                    <a:pt x="38" y="18"/>
                  </a:lnTo>
                  <a:lnTo>
                    <a:pt x="45" y="17"/>
                  </a:lnTo>
                  <a:lnTo>
                    <a:pt x="42" y="7"/>
                  </a:lnTo>
                  <a:lnTo>
                    <a:pt x="38" y="7"/>
                  </a:lnTo>
                  <a:lnTo>
                    <a:pt x="32" y="10"/>
                  </a:lnTo>
                  <a:lnTo>
                    <a:pt x="26" y="13"/>
                  </a:lnTo>
                  <a:lnTo>
                    <a:pt x="18" y="18"/>
                  </a:lnTo>
                  <a:lnTo>
                    <a:pt x="14" y="24"/>
                  </a:lnTo>
                  <a:lnTo>
                    <a:pt x="10" y="30"/>
                  </a:lnTo>
                  <a:lnTo>
                    <a:pt x="5" y="39"/>
                  </a:lnTo>
                  <a:lnTo>
                    <a:pt x="2" y="47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2" y="59"/>
                  </a:lnTo>
                  <a:lnTo>
                    <a:pt x="4" y="54"/>
                  </a:lnTo>
                  <a:lnTo>
                    <a:pt x="10" y="47"/>
                  </a:lnTo>
                  <a:lnTo>
                    <a:pt x="15" y="39"/>
                  </a:lnTo>
                  <a:lnTo>
                    <a:pt x="18" y="35"/>
                  </a:lnTo>
                  <a:lnTo>
                    <a:pt x="21" y="33"/>
                  </a:lnTo>
                  <a:lnTo>
                    <a:pt x="23" y="32"/>
                  </a:lnTo>
                  <a:lnTo>
                    <a:pt x="27" y="34"/>
                  </a:lnTo>
                  <a:lnTo>
                    <a:pt x="33" y="40"/>
                  </a:lnTo>
                  <a:lnTo>
                    <a:pt x="41" y="48"/>
                  </a:lnTo>
                  <a:lnTo>
                    <a:pt x="44" y="52"/>
                  </a:lnTo>
                  <a:lnTo>
                    <a:pt x="48" y="56"/>
                  </a:lnTo>
                  <a:lnTo>
                    <a:pt x="53" y="61"/>
                  </a:lnTo>
                  <a:lnTo>
                    <a:pt x="58" y="69"/>
                  </a:lnTo>
                  <a:lnTo>
                    <a:pt x="16" y="111"/>
                  </a:lnTo>
                  <a:lnTo>
                    <a:pt x="23" y="118"/>
                  </a:lnTo>
                  <a:lnTo>
                    <a:pt x="65" y="72"/>
                  </a:lnTo>
                  <a:lnTo>
                    <a:pt x="107" y="118"/>
                  </a:lnTo>
                  <a:lnTo>
                    <a:pt x="117" y="111"/>
                  </a:lnTo>
                  <a:lnTo>
                    <a:pt x="71" y="66"/>
                  </a:lnTo>
                  <a:lnTo>
                    <a:pt x="110" y="27"/>
                  </a:lnTo>
                  <a:lnTo>
                    <a:pt x="114" y="32"/>
                  </a:lnTo>
                  <a:lnTo>
                    <a:pt x="119" y="38"/>
                  </a:lnTo>
                  <a:lnTo>
                    <a:pt x="123" y="42"/>
                  </a:lnTo>
                  <a:lnTo>
                    <a:pt x="126" y="47"/>
                  </a:lnTo>
                  <a:lnTo>
                    <a:pt x="130" y="53"/>
                  </a:lnTo>
                  <a:lnTo>
                    <a:pt x="133" y="59"/>
                  </a:lnTo>
                  <a:lnTo>
                    <a:pt x="132" y="53"/>
                  </a:lnTo>
                  <a:lnTo>
                    <a:pt x="131" y="47"/>
                  </a:lnTo>
                  <a:lnTo>
                    <a:pt x="128" y="41"/>
                  </a:lnTo>
                  <a:lnTo>
                    <a:pt x="125" y="35"/>
                  </a:lnTo>
                  <a:lnTo>
                    <a:pt x="122" y="30"/>
                  </a:lnTo>
                  <a:lnTo>
                    <a:pt x="118" y="25"/>
                  </a:lnTo>
                  <a:lnTo>
                    <a:pt x="113" y="19"/>
                  </a:lnTo>
                  <a:lnTo>
                    <a:pt x="107" y="14"/>
                  </a:lnTo>
                  <a:lnTo>
                    <a:pt x="102" y="9"/>
                  </a:lnTo>
                  <a:lnTo>
                    <a:pt x="96" y="5"/>
                  </a:lnTo>
                  <a:lnTo>
                    <a:pt x="91" y="3"/>
                  </a:lnTo>
                  <a:lnTo>
                    <a:pt x="83" y="1"/>
                  </a:lnTo>
                  <a:lnTo>
                    <a:pt x="76" y="0"/>
                  </a:lnTo>
                  <a:lnTo>
                    <a:pt x="82" y="4"/>
                  </a:lnTo>
                  <a:lnTo>
                    <a:pt x="87" y="7"/>
                  </a:lnTo>
                  <a:lnTo>
                    <a:pt x="92" y="11"/>
                  </a:lnTo>
                  <a:lnTo>
                    <a:pt x="97" y="14"/>
                  </a:lnTo>
                  <a:lnTo>
                    <a:pt x="102" y="18"/>
                  </a:lnTo>
                  <a:lnTo>
                    <a:pt x="105" y="21"/>
                  </a:lnTo>
                  <a:lnTo>
                    <a:pt x="65" y="62"/>
                  </a:lnTo>
                  <a:lnTo>
                    <a:pt x="32" y="3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50" name="Freeform 115"/>
            <p:cNvSpPr>
              <a:spLocks/>
            </p:cNvSpPr>
            <p:nvPr/>
          </p:nvSpPr>
          <p:spPr bwMode="auto">
            <a:xfrm>
              <a:off x="3536" y="563"/>
              <a:ext cx="44" cy="40"/>
            </a:xfrm>
            <a:custGeom>
              <a:avLst/>
              <a:gdLst>
                <a:gd name="T0" fmla="*/ 0 w 133"/>
                <a:gd name="T1" fmla="*/ 0 h 118"/>
                <a:gd name="T2" fmla="*/ 0 w 133"/>
                <a:gd name="T3" fmla="*/ 0 h 118"/>
                <a:gd name="T4" fmla="*/ 0 w 133"/>
                <a:gd name="T5" fmla="*/ 0 h 118"/>
                <a:gd name="T6" fmla="*/ 0 w 133"/>
                <a:gd name="T7" fmla="*/ 0 h 118"/>
                <a:gd name="T8" fmla="*/ 0 w 133"/>
                <a:gd name="T9" fmla="*/ 0 h 118"/>
                <a:gd name="T10" fmla="*/ 0 w 133"/>
                <a:gd name="T11" fmla="*/ 0 h 118"/>
                <a:gd name="T12" fmla="*/ 0 w 133"/>
                <a:gd name="T13" fmla="*/ 0 h 118"/>
                <a:gd name="T14" fmla="*/ 0 w 133"/>
                <a:gd name="T15" fmla="*/ 0 h 118"/>
                <a:gd name="T16" fmla="*/ 0 w 133"/>
                <a:gd name="T17" fmla="*/ 0 h 118"/>
                <a:gd name="T18" fmla="*/ 0 w 133"/>
                <a:gd name="T19" fmla="*/ 0 h 118"/>
                <a:gd name="T20" fmla="*/ 0 w 133"/>
                <a:gd name="T21" fmla="*/ 0 h 118"/>
                <a:gd name="T22" fmla="*/ 0 w 133"/>
                <a:gd name="T23" fmla="*/ 0 h 118"/>
                <a:gd name="T24" fmla="*/ 0 w 133"/>
                <a:gd name="T25" fmla="*/ 0 h 118"/>
                <a:gd name="T26" fmla="*/ 0 w 133"/>
                <a:gd name="T27" fmla="*/ 0 h 118"/>
                <a:gd name="T28" fmla="*/ 0 w 133"/>
                <a:gd name="T29" fmla="*/ 0 h 118"/>
                <a:gd name="T30" fmla="*/ 0 w 133"/>
                <a:gd name="T31" fmla="*/ 0 h 118"/>
                <a:gd name="T32" fmla="*/ 0 w 133"/>
                <a:gd name="T33" fmla="*/ 0 h 118"/>
                <a:gd name="T34" fmla="*/ 0 w 133"/>
                <a:gd name="T35" fmla="*/ 0 h 118"/>
                <a:gd name="T36" fmla="*/ 0 w 133"/>
                <a:gd name="T37" fmla="*/ 0 h 118"/>
                <a:gd name="T38" fmla="*/ 0 w 133"/>
                <a:gd name="T39" fmla="*/ 0 h 118"/>
                <a:gd name="T40" fmla="*/ 0 w 133"/>
                <a:gd name="T41" fmla="*/ 0 h 118"/>
                <a:gd name="T42" fmla="*/ 0 w 133"/>
                <a:gd name="T43" fmla="*/ 0 h 118"/>
                <a:gd name="T44" fmla="*/ 0 w 133"/>
                <a:gd name="T45" fmla="*/ 0 h 118"/>
                <a:gd name="T46" fmla="*/ 0 w 133"/>
                <a:gd name="T47" fmla="*/ 0 h 118"/>
                <a:gd name="T48" fmla="*/ 0 w 133"/>
                <a:gd name="T49" fmla="*/ 0 h 118"/>
                <a:gd name="T50" fmla="*/ 0 w 133"/>
                <a:gd name="T51" fmla="*/ 0 h 118"/>
                <a:gd name="T52" fmla="*/ 0 w 133"/>
                <a:gd name="T53" fmla="*/ 0 h 118"/>
                <a:gd name="T54" fmla="*/ 0 w 133"/>
                <a:gd name="T55" fmla="*/ 0 h 118"/>
                <a:gd name="T56" fmla="*/ 0 w 133"/>
                <a:gd name="T57" fmla="*/ 0 h 118"/>
                <a:gd name="T58" fmla="*/ 0 w 133"/>
                <a:gd name="T59" fmla="*/ 0 h 118"/>
                <a:gd name="T60" fmla="*/ 0 w 133"/>
                <a:gd name="T61" fmla="*/ 0 h 118"/>
                <a:gd name="T62" fmla="*/ 0 w 133"/>
                <a:gd name="T63" fmla="*/ 0 h 118"/>
                <a:gd name="T64" fmla="*/ 0 w 133"/>
                <a:gd name="T65" fmla="*/ 0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8">
                  <a:moveTo>
                    <a:pt x="32" y="30"/>
                  </a:moveTo>
                  <a:lnTo>
                    <a:pt x="32" y="29"/>
                  </a:lnTo>
                  <a:lnTo>
                    <a:pt x="32" y="28"/>
                  </a:lnTo>
                  <a:lnTo>
                    <a:pt x="32" y="27"/>
                  </a:lnTo>
                  <a:lnTo>
                    <a:pt x="33" y="21"/>
                  </a:lnTo>
                  <a:lnTo>
                    <a:pt x="38" y="18"/>
                  </a:lnTo>
                  <a:lnTo>
                    <a:pt x="45" y="17"/>
                  </a:lnTo>
                  <a:lnTo>
                    <a:pt x="42" y="7"/>
                  </a:lnTo>
                  <a:lnTo>
                    <a:pt x="38" y="7"/>
                  </a:lnTo>
                  <a:lnTo>
                    <a:pt x="32" y="10"/>
                  </a:lnTo>
                  <a:lnTo>
                    <a:pt x="26" y="13"/>
                  </a:lnTo>
                  <a:lnTo>
                    <a:pt x="18" y="18"/>
                  </a:lnTo>
                  <a:lnTo>
                    <a:pt x="14" y="24"/>
                  </a:lnTo>
                  <a:lnTo>
                    <a:pt x="10" y="30"/>
                  </a:lnTo>
                  <a:lnTo>
                    <a:pt x="5" y="39"/>
                  </a:lnTo>
                  <a:lnTo>
                    <a:pt x="2" y="47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2" y="59"/>
                  </a:lnTo>
                  <a:lnTo>
                    <a:pt x="4" y="54"/>
                  </a:lnTo>
                  <a:lnTo>
                    <a:pt x="10" y="47"/>
                  </a:lnTo>
                  <a:lnTo>
                    <a:pt x="15" y="39"/>
                  </a:lnTo>
                  <a:lnTo>
                    <a:pt x="18" y="35"/>
                  </a:lnTo>
                  <a:lnTo>
                    <a:pt x="21" y="33"/>
                  </a:lnTo>
                  <a:lnTo>
                    <a:pt x="23" y="32"/>
                  </a:lnTo>
                  <a:lnTo>
                    <a:pt x="27" y="34"/>
                  </a:lnTo>
                  <a:lnTo>
                    <a:pt x="33" y="40"/>
                  </a:lnTo>
                  <a:lnTo>
                    <a:pt x="41" y="48"/>
                  </a:lnTo>
                  <a:lnTo>
                    <a:pt x="44" y="52"/>
                  </a:lnTo>
                  <a:lnTo>
                    <a:pt x="48" y="56"/>
                  </a:lnTo>
                  <a:lnTo>
                    <a:pt x="53" y="61"/>
                  </a:lnTo>
                  <a:lnTo>
                    <a:pt x="58" y="69"/>
                  </a:lnTo>
                  <a:lnTo>
                    <a:pt x="16" y="111"/>
                  </a:lnTo>
                  <a:lnTo>
                    <a:pt x="23" y="118"/>
                  </a:lnTo>
                  <a:lnTo>
                    <a:pt x="65" y="72"/>
                  </a:lnTo>
                  <a:lnTo>
                    <a:pt x="107" y="118"/>
                  </a:lnTo>
                  <a:lnTo>
                    <a:pt x="117" y="111"/>
                  </a:lnTo>
                  <a:lnTo>
                    <a:pt x="71" y="66"/>
                  </a:lnTo>
                  <a:lnTo>
                    <a:pt x="110" y="27"/>
                  </a:lnTo>
                  <a:lnTo>
                    <a:pt x="114" y="32"/>
                  </a:lnTo>
                  <a:lnTo>
                    <a:pt x="119" y="38"/>
                  </a:lnTo>
                  <a:lnTo>
                    <a:pt x="123" y="42"/>
                  </a:lnTo>
                  <a:lnTo>
                    <a:pt x="126" y="47"/>
                  </a:lnTo>
                  <a:lnTo>
                    <a:pt x="130" y="53"/>
                  </a:lnTo>
                  <a:lnTo>
                    <a:pt x="133" y="59"/>
                  </a:lnTo>
                  <a:lnTo>
                    <a:pt x="132" y="53"/>
                  </a:lnTo>
                  <a:lnTo>
                    <a:pt x="131" y="47"/>
                  </a:lnTo>
                  <a:lnTo>
                    <a:pt x="128" y="41"/>
                  </a:lnTo>
                  <a:lnTo>
                    <a:pt x="125" y="35"/>
                  </a:lnTo>
                  <a:lnTo>
                    <a:pt x="122" y="30"/>
                  </a:lnTo>
                  <a:lnTo>
                    <a:pt x="118" y="25"/>
                  </a:lnTo>
                  <a:lnTo>
                    <a:pt x="113" y="19"/>
                  </a:lnTo>
                  <a:lnTo>
                    <a:pt x="107" y="14"/>
                  </a:lnTo>
                  <a:lnTo>
                    <a:pt x="102" y="9"/>
                  </a:lnTo>
                  <a:lnTo>
                    <a:pt x="96" y="5"/>
                  </a:lnTo>
                  <a:lnTo>
                    <a:pt x="91" y="3"/>
                  </a:lnTo>
                  <a:lnTo>
                    <a:pt x="83" y="1"/>
                  </a:lnTo>
                  <a:lnTo>
                    <a:pt x="76" y="0"/>
                  </a:lnTo>
                  <a:lnTo>
                    <a:pt x="82" y="4"/>
                  </a:lnTo>
                  <a:lnTo>
                    <a:pt x="87" y="7"/>
                  </a:lnTo>
                  <a:lnTo>
                    <a:pt x="92" y="11"/>
                  </a:lnTo>
                  <a:lnTo>
                    <a:pt x="97" y="14"/>
                  </a:lnTo>
                  <a:lnTo>
                    <a:pt x="102" y="18"/>
                  </a:lnTo>
                  <a:lnTo>
                    <a:pt x="105" y="21"/>
                  </a:lnTo>
                  <a:lnTo>
                    <a:pt x="65" y="62"/>
                  </a:lnTo>
                  <a:lnTo>
                    <a:pt x="32" y="30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51" name="Freeform 116"/>
            <p:cNvSpPr>
              <a:spLocks/>
            </p:cNvSpPr>
            <p:nvPr/>
          </p:nvSpPr>
          <p:spPr bwMode="auto">
            <a:xfrm>
              <a:off x="3530" y="497"/>
              <a:ext cx="44" cy="39"/>
            </a:xfrm>
            <a:custGeom>
              <a:avLst/>
              <a:gdLst>
                <a:gd name="T0" fmla="*/ 0 w 132"/>
                <a:gd name="T1" fmla="*/ 0 h 117"/>
                <a:gd name="T2" fmla="*/ 0 w 132"/>
                <a:gd name="T3" fmla="*/ 0 h 117"/>
                <a:gd name="T4" fmla="*/ 0 w 132"/>
                <a:gd name="T5" fmla="*/ 0 h 117"/>
                <a:gd name="T6" fmla="*/ 0 w 132"/>
                <a:gd name="T7" fmla="*/ 0 h 117"/>
                <a:gd name="T8" fmla="*/ 0 w 132"/>
                <a:gd name="T9" fmla="*/ 0 h 117"/>
                <a:gd name="T10" fmla="*/ 0 w 132"/>
                <a:gd name="T11" fmla="*/ 0 h 117"/>
                <a:gd name="T12" fmla="*/ 0 w 132"/>
                <a:gd name="T13" fmla="*/ 0 h 117"/>
                <a:gd name="T14" fmla="*/ 0 w 132"/>
                <a:gd name="T15" fmla="*/ 0 h 117"/>
                <a:gd name="T16" fmla="*/ 0 w 132"/>
                <a:gd name="T17" fmla="*/ 0 h 117"/>
                <a:gd name="T18" fmla="*/ 0 w 132"/>
                <a:gd name="T19" fmla="*/ 0 h 117"/>
                <a:gd name="T20" fmla="*/ 0 w 132"/>
                <a:gd name="T21" fmla="*/ 0 h 117"/>
                <a:gd name="T22" fmla="*/ 0 w 132"/>
                <a:gd name="T23" fmla="*/ 0 h 117"/>
                <a:gd name="T24" fmla="*/ 0 w 132"/>
                <a:gd name="T25" fmla="*/ 0 h 117"/>
                <a:gd name="T26" fmla="*/ 0 w 132"/>
                <a:gd name="T27" fmla="*/ 0 h 117"/>
                <a:gd name="T28" fmla="*/ 0 w 132"/>
                <a:gd name="T29" fmla="*/ 0 h 117"/>
                <a:gd name="T30" fmla="*/ 0 w 132"/>
                <a:gd name="T31" fmla="*/ 0 h 117"/>
                <a:gd name="T32" fmla="*/ 0 w 132"/>
                <a:gd name="T33" fmla="*/ 0 h 117"/>
                <a:gd name="T34" fmla="*/ 0 w 132"/>
                <a:gd name="T35" fmla="*/ 0 h 117"/>
                <a:gd name="T36" fmla="*/ 0 w 132"/>
                <a:gd name="T37" fmla="*/ 0 h 117"/>
                <a:gd name="T38" fmla="*/ 0 w 132"/>
                <a:gd name="T39" fmla="*/ 0 h 117"/>
                <a:gd name="T40" fmla="*/ 0 w 132"/>
                <a:gd name="T41" fmla="*/ 0 h 117"/>
                <a:gd name="T42" fmla="*/ 0 w 132"/>
                <a:gd name="T43" fmla="*/ 0 h 117"/>
                <a:gd name="T44" fmla="*/ 0 w 132"/>
                <a:gd name="T45" fmla="*/ 0 h 117"/>
                <a:gd name="T46" fmla="*/ 0 w 132"/>
                <a:gd name="T47" fmla="*/ 0 h 117"/>
                <a:gd name="T48" fmla="*/ 0 w 132"/>
                <a:gd name="T49" fmla="*/ 0 h 117"/>
                <a:gd name="T50" fmla="*/ 0 w 132"/>
                <a:gd name="T51" fmla="*/ 0 h 117"/>
                <a:gd name="T52" fmla="*/ 0 w 132"/>
                <a:gd name="T53" fmla="*/ 0 h 117"/>
                <a:gd name="T54" fmla="*/ 0 w 132"/>
                <a:gd name="T55" fmla="*/ 0 h 117"/>
                <a:gd name="T56" fmla="*/ 0 w 132"/>
                <a:gd name="T57" fmla="*/ 0 h 117"/>
                <a:gd name="T58" fmla="*/ 0 w 132"/>
                <a:gd name="T59" fmla="*/ 0 h 117"/>
                <a:gd name="T60" fmla="*/ 0 w 132"/>
                <a:gd name="T61" fmla="*/ 0 h 117"/>
                <a:gd name="T62" fmla="*/ 0 w 132"/>
                <a:gd name="T63" fmla="*/ 0 h 117"/>
                <a:gd name="T64" fmla="*/ 0 w 132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2" h="117">
                  <a:moveTo>
                    <a:pt x="32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3" y="22"/>
                  </a:lnTo>
                  <a:lnTo>
                    <a:pt x="37" y="19"/>
                  </a:lnTo>
                  <a:lnTo>
                    <a:pt x="45" y="16"/>
                  </a:lnTo>
                  <a:lnTo>
                    <a:pt x="42" y="7"/>
                  </a:lnTo>
                  <a:lnTo>
                    <a:pt x="37" y="8"/>
                  </a:lnTo>
                  <a:lnTo>
                    <a:pt x="32" y="9"/>
                  </a:lnTo>
                  <a:lnTo>
                    <a:pt x="26" y="13"/>
                  </a:lnTo>
                  <a:lnTo>
                    <a:pt x="18" y="17"/>
                  </a:lnTo>
                  <a:lnTo>
                    <a:pt x="14" y="24"/>
                  </a:lnTo>
                  <a:lnTo>
                    <a:pt x="9" y="30"/>
                  </a:lnTo>
                  <a:lnTo>
                    <a:pt x="5" y="38"/>
                  </a:lnTo>
                  <a:lnTo>
                    <a:pt x="2" y="47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2" y="60"/>
                  </a:lnTo>
                  <a:lnTo>
                    <a:pt x="4" y="54"/>
                  </a:lnTo>
                  <a:lnTo>
                    <a:pt x="9" y="48"/>
                  </a:lnTo>
                  <a:lnTo>
                    <a:pt x="15" y="38"/>
                  </a:lnTo>
                  <a:lnTo>
                    <a:pt x="18" y="35"/>
                  </a:lnTo>
                  <a:lnTo>
                    <a:pt x="20" y="34"/>
                  </a:lnTo>
                  <a:lnTo>
                    <a:pt x="22" y="33"/>
                  </a:lnTo>
                  <a:lnTo>
                    <a:pt x="27" y="35"/>
                  </a:lnTo>
                  <a:lnTo>
                    <a:pt x="33" y="40"/>
                  </a:lnTo>
                  <a:lnTo>
                    <a:pt x="41" y="49"/>
                  </a:lnTo>
                  <a:lnTo>
                    <a:pt x="44" y="52"/>
                  </a:lnTo>
                  <a:lnTo>
                    <a:pt x="47" y="56"/>
                  </a:lnTo>
                  <a:lnTo>
                    <a:pt x="53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7"/>
                  </a:lnTo>
                  <a:lnTo>
                    <a:pt x="64" y="71"/>
                  </a:lnTo>
                  <a:lnTo>
                    <a:pt x="107" y="117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10" y="27"/>
                  </a:lnTo>
                  <a:lnTo>
                    <a:pt x="114" y="32"/>
                  </a:lnTo>
                  <a:lnTo>
                    <a:pt x="118" y="37"/>
                  </a:lnTo>
                  <a:lnTo>
                    <a:pt x="123" y="42"/>
                  </a:lnTo>
                  <a:lnTo>
                    <a:pt x="126" y="48"/>
                  </a:lnTo>
                  <a:lnTo>
                    <a:pt x="129" y="53"/>
                  </a:lnTo>
                  <a:lnTo>
                    <a:pt x="132" y="59"/>
                  </a:lnTo>
                  <a:lnTo>
                    <a:pt x="131" y="53"/>
                  </a:lnTo>
                  <a:lnTo>
                    <a:pt x="130" y="47"/>
                  </a:lnTo>
                  <a:lnTo>
                    <a:pt x="128" y="41"/>
                  </a:lnTo>
                  <a:lnTo>
                    <a:pt x="125" y="36"/>
                  </a:lnTo>
                  <a:lnTo>
                    <a:pt x="122" y="30"/>
                  </a:lnTo>
                  <a:lnTo>
                    <a:pt x="117" y="25"/>
                  </a:lnTo>
                  <a:lnTo>
                    <a:pt x="113" y="20"/>
                  </a:lnTo>
                  <a:lnTo>
                    <a:pt x="107" y="13"/>
                  </a:lnTo>
                  <a:lnTo>
                    <a:pt x="101" y="9"/>
                  </a:lnTo>
                  <a:lnTo>
                    <a:pt x="96" y="6"/>
                  </a:lnTo>
                  <a:lnTo>
                    <a:pt x="90" y="2"/>
                  </a:lnTo>
                  <a:lnTo>
                    <a:pt x="83" y="1"/>
                  </a:lnTo>
                  <a:lnTo>
                    <a:pt x="75" y="0"/>
                  </a:lnTo>
                  <a:lnTo>
                    <a:pt x="82" y="5"/>
                  </a:lnTo>
                  <a:lnTo>
                    <a:pt x="87" y="8"/>
                  </a:lnTo>
                  <a:lnTo>
                    <a:pt x="91" y="10"/>
                  </a:lnTo>
                  <a:lnTo>
                    <a:pt x="97" y="14"/>
                  </a:lnTo>
                  <a:lnTo>
                    <a:pt x="101" y="17"/>
                  </a:lnTo>
                  <a:lnTo>
                    <a:pt x="104" y="22"/>
                  </a:lnTo>
                  <a:lnTo>
                    <a:pt x="64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52" name="Freeform 117"/>
            <p:cNvSpPr>
              <a:spLocks/>
            </p:cNvSpPr>
            <p:nvPr/>
          </p:nvSpPr>
          <p:spPr bwMode="auto">
            <a:xfrm>
              <a:off x="3530" y="497"/>
              <a:ext cx="44" cy="39"/>
            </a:xfrm>
            <a:custGeom>
              <a:avLst/>
              <a:gdLst>
                <a:gd name="T0" fmla="*/ 0 w 132"/>
                <a:gd name="T1" fmla="*/ 0 h 117"/>
                <a:gd name="T2" fmla="*/ 0 w 132"/>
                <a:gd name="T3" fmla="*/ 0 h 117"/>
                <a:gd name="T4" fmla="*/ 0 w 132"/>
                <a:gd name="T5" fmla="*/ 0 h 117"/>
                <a:gd name="T6" fmla="*/ 0 w 132"/>
                <a:gd name="T7" fmla="*/ 0 h 117"/>
                <a:gd name="T8" fmla="*/ 0 w 132"/>
                <a:gd name="T9" fmla="*/ 0 h 117"/>
                <a:gd name="T10" fmla="*/ 0 w 132"/>
                <a:gd name="T11" fmla="*/ 0 h 117"/>
                <a:gd name="T12" fmla="*/ 0 w 132"/>
                <a:gd name="T13" fmla="*/ 0 h 117"/>
                <a:gd name="T14" fmla="*/ 0 w 132"/>
                <a:gd name="T15" fmla="*/ 0 h 117"/>
                <a:gd name="T16" fmla="*/ 0 w 132"/>
                <a:gd name="T17" fmla="*/ 0 h 117"/>
                <a:gd name="T18" fmla="*/ 0 w 132"/>
                <a:gd name="T19" fmla="*/ 0 h 117"/>
                <a:gd name="T20" fmla="*/ 0 w 132"/>
                <a:gd name="T21" fmla="*/ 0 h 117"/>
                <a:gd name="T22" fmla="*/ 0 w 132"/>
                <a:gd name="T23" fmla="*/ 0 h 117"/>
                <a:gd name="T24" fmla="*/ 0 w 132"/>
                <a:gd name="T25" fmla="*/ 0 h 117"/>
                <a:gd name="T26" fmla="*/ 0 w 132"/>
                <a:gd name="T27" fmla="*/ 0 h 117"/>
                <a:gd name="T28" fmla="*/ 0 w 132"/>
                <a:gd name="T29" fmla="*/ 0 h 117"/>
                <a:gd name="T30" fmla="*/ 0 w 132"/>
                <a:gd name="T31" fmla="*/ 0 h 117"/>
                <a:gd name="T32" fmla="*/ 0 w 132"/>
                <a:gd name="T33" fmla="*/ 0 h 117"/>
                <a:gd name="T34" fmla="*/ 0 w 132"/>
                <a:gd name="T35" fmla="*/ 0 h 117"/>
                <a:gd name="T36" fmla="*/ 0 w 132"/>
                <a:gd name="T37" fmla="*/ 0 h 117"/>
                <a:gd name="T38" fmla="*/ 0 w 132"/>
                <a:gd name="T39" fmla="*/ 0 h 117"/>
                <a:gd name="T40" fmla="*/ 0 w 132"/>
                <a:gd name="T41" fmla="*/ 0 h 117"/>
                <a:gd name="T42" fmla="*/ 0 w 132"/>
                <a:gd name="T43" fmla="*/ 0 h 117"/>
                <a:gd name="T44" fmla="*/ 0 w 132"/>
                <a:gd name="T45" fmla="*/ 0 h 117"/>
                <a:gd name="T46" fmla="*/ 0 w 132"/>
                <a:gd name="T47" fmla="*/ 0 h 117"/>
                <a:gd name="T48" fmla="*/ 0 w 132"/>
                <a:gd name="T49" fmla="*/ 0 h 117"/>
                <a:gd name="T50" fmla="*/ 0 w 132"/>
                <a:gd name="T51" fmla="*/ 0 h 117"/>
                <a:gd name="T52" fmla="*/ 0 w 132"/>
                <a:gd name="T53" fmla="*/ 0 h 117"/>
                <a:gd name="T54" fmla="*/ 0 w 132"/>
                <a:gd name="T55" fmla="*/ 0 h 117"/>
                <a:gd name="T56" fmla="*/ 0 w 132"/>
                <a:gd name="T57" fmla="*/ 0 h 117"/>
                <a:gd name="T58" fmla="*/ 0 w 132"/>
                <a:gd name="T59" fmla="*/ 0 h 117"/>
                <a:gd name="T60" fmla="*/ 0 w 132"/>
                <a:gd name="T61" fmla="*/ 0 h 117"/>
                <a:gd name="T62" fmla="*/ 0 w 132"/>
                <a:gd name="T63" fmla="*/ 0 h 117"/>
                <a:gd name="T64" fmla="*/ 0 w 132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2" h="117">
                  <a:moveTo>
                    <a:pt x="32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3" y="22"/>
                  </a:lnTo>
                  <a:lnTo>
                    <a:pt x="37" y="19"/>
                  </a:lnTo>
                  <a:lnTo>
                    <a:pt x="45" y="16"/>
                  </a:lnTo>
                  <a:lnTo>
                    <a:pt x="42" y="7"/>
                  </a:lnTo>
                  <a:lnTo>
                    <a:pt x="37" y="8"/>
                  </a:lnTo>
                  <a:lnTo>
                    <a:pt x="32" y="9"/>
                  </a:lnTo>
                  <a:lnTo>
                    <a:pt x="26" y="13"/>
                  </a:lnTo>
                  <a:lnTo>
                    <a:pt x="18" y="17"/>
                  </a:lnTo>
                  <a:lnTo>
                    <a:pt x="14" y="24"/>
                  </a:lnTo>
                  <a:lnTo>
                    <a:pt x="9" y="30"/>
                  </a:lnTo>
                  <a:lnTo>
                    <a:pt x="5" y="38"/>
                  </a:lnTo>
                  <a:lnTo>
                    <a:pt x="2" y="47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2" y="60"/>
                  </a:lnTo>
                  <a:lnTo>
                    <a:pt x="4" y="54"/>
                  </a:lnTo>
                  <a:lnTo>
                    <a:pt x="9" y="48"/>
                  </a:lnTo>
                  <a:lnTo>
                    <a:pt x="15" y="38"/>
                  </a:lnTo>
                  <a:lnTo>
                    <a:pt x="18" y="35"/>
                  </a:lnTo>
                  <a:lnTo>
                    <a:pt x="20" y="34"/>
                  </a:lnTo>
                  <a:lnTo>
                    <a:pt x="22" y="33"/>
                  </a:lnTo>
                  <a:lnTo>
                    <a:pt x="27" y="35"/>
                  </a:lnTo>
                  <a:lnTo>
                    <a:pt x="33" y="40"/>
                  </a:lnTo>
                  <a:lnTo>
                    <a:pt x="41" y="49"/>
                  </a:lnTo>
                  <a:lnTo>
                    <a:pt x="44" y="52"/>
                  </a:lnTo>
                  <a:lnTo>
                    <a:pt x="47" y="56"/>
                  </a:lnTo>
                  <a:lnTo>
                    <a:pt x="53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7"/>
                  </a:lnTo>
                  <a:lnTo>
                    <a:pt x="64" y="71"/>
                  </a:lnTo>
                  <a:lnTo>
                    <a:pt x="107" y="117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10" y="27"/>
                  </a:lnTo>
                  <a:lnTo>
                    <a:pt x="114" y="32"/>
                  </a:lnTo>
                  <a:lnTo>
                    <a:pt x="118" y="37"/>
                  </a:lnTo>
                  <a:lnTo>
                    <a:pt x="123" y="42"/>
                  </a:lnTo>
                  <a:lnTo>
                    <a:pt x="126" y="48"/>
                  </a:lnTo>
                  <a:lnTo>
                    <a:pt x="129" y="53"/>
                  </a:lnTo>
                  <a:lnTo>
                    <a:pt x="132" y="59"/>
                  </a:lnTo>
                  <a:lnTo>
                    <a:pt x="131" y="53"/>
                  </a:lnTo>
                  <a:lnTo>
                    <a:pt x="130" y="47"/>
                  </a:lnTo>
                  <a:lnTo>
                    <a:pt x="128" y="41"/>
                  </a:lnTo>
                  <a:lnTo>
                    <a:pt x="125" y="36"/>
                  </a:lnTo>
                  <a:lnTo>
                    <a:pt x="122" y="30"/>
                  </a:lnTo>
                  <a:lnTo>
                    <a:pt x="117" y="25"/>
                  </a:lnTo>
                  <a:lnTo>
                    <a:pt x="113" y="20"/>
                  </a:lnTo>
                  <a:lnTo>
                    <a:pt x="107" y="13"/>
                  </a:lnTo>
                  <a:lnTo>
                    <a:pt x="101" y="9"/>
                  </a:lnTo>
                  <a:lnTo>
                    <a:pt x="96" y="6"/>
                  </a:lnTo>
                  <a:lnTo>
                    <a:pt x="90" y="2"/>
                  </a:lnTo>
                  <a:lnTo>
                    <a:pt x="83" y="1"/>
                  </a:lnTo>
                  <a:lnTo>
                    <a:pt x="75" y="0"/>
                  </a:lnTo>
                  <a:lnTo>
                    <a:pt x="82" y="5"/>
                  </a:lnTo>
                  <a:lnTo>
                    <a:pt x="87" y="8"/>
                  </a:lnTo>
                  <a:lnTo>
                    <a:pt x="91" y="10"/>
                  </a:lnTo>
                  <a:lnTo>
                    <a:pt x="97" y="14"/>
                  </a:lnTo>
                  <a:lnTo>
                    <a:pt x="101" y="17"/>
                  </a:lnTo>
                  <a:lnTo>
                    <a:pt x="104" y="22"/>
                  </a:lnTo>
                  <a:lnTo>
                    <a:pt x="64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53" name="Freeform 118"/>
            <p:cNvSpPr>
              <a:spLocks/>
            </p:cNvSpPr>
            <p:nvPr/>
          </p:nvSpPr>
          <p:spPr bwMode="auto">
            <a:xfrm>
              <a:off x="3608" y="540"/>
              <a:ext cx="44" cy="39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2" y="29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2" y="21"/>
                  </a:lnTo>
                  <a:lnTo>
                    <a:pt x="38" y="18"/>
                  </a:lnTo>
                  <a:lnTo>
                    <a:pt x="45" y="16"/>
                  </a:lnTo>
                  <a:lnTo>
                    <a:pt x="42" y="6"/>
                  </a:lnTo>
                  <a:lnTo>
                    <a:pt x="38" y="6"/>
                  </a:lnTo>
                  <a:lnTo>
                    <a:pt x="32" y="8"/>
                  </a:lnTo>
                  <a:lnTo>
                    <a:pt x="26" y="12"/>
                  </a:lnTo>
                  <a:lnTo>
                    <a:pt x="18" y="17"/>
                  </a:lnTo>
                  <a:lnTo>
                    <a:pt x="13" y="22"/>
                  </a:lnTo>
                  <a:lnTo>
                    <a:pt x="9" y="30"/>
                  </a:lnTo>
                  <a:lnTo>
                    <a:pt x="4" y="37"/>
                  </a:lnTo>
                  <a:lnTo>
                    <a:pt x="1" y="46"/>
                  </a:lnTo>
                  <a:lnTo>
                    <a:pt x="0" y="54"/>
                  </a:lnTo>
                  <a:lnTo>
                    <a:pt x="0" y="61"/>
                  </a:lnTo>
                  <a:lnTo>
                    <a:pt x="1" y="58"/>
                  </a:lnTo>
                  <a:lnTo>
                    <a:pt x="4" y="54"/>
                  </a:lnTo>
                  <a:lnTo>
                    <a:pt x="9" y="46"/>
                  </a:lnTo>
                  <a:lnTo>
                    <a:pt x="15" y="37"/>
                  </a:lnTo>
                  <a:lnTo>
                    <a:pt x="17" y="34"/>
                  </a:lnTo>
                  <a:lnTo>
                    <a:pt x="19" y="32"/>
                  </a:lnTo>
                  <a:lnTo>
                    <a:pt x="22" y="32"/>
                  </a:lnTo>
                  <a:lnTo>
                    <a:pt x="26" y="33"/>
                  </a:lnTo>
                  <a:lnTo>
                    <a:pt x="32" y="39"/>
                  </a:lnTo>
                  <a:lnTo>
                    <a:pt x="41" y="47"/>
                  </a:lnTo>
                  <a:lnTo>
                    <a:pt x="43" y="50"/>
                  </a:lnTo>
                  <a:lnTo>
                    <a:pt x="47" y="55"/>
                  </a:lnTo>
                  <a:lnTo>
                    <a:pt x="52" y="61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6"/>
                  </a:lnTo>
                  <a:lnTo>
                    <a:pt x="65" y="71"/>
                  </a:lnTo>
                  <a:lnTo>
                    <a:pt x="107" y="116"/>
                  </a:lnTo>
                  <a:lnTo>
                    <a:pt x="117" y="110"/>
                  </a:lnTo>
                  <a:lnTo>
                    <a:pt x="71" y="64"/>
                  </a:lnTo>
                  <a:lnTo>
                    <a:pt x="109" y="26"/>
                  </a:lnTo>
                  <a:lnTo>
                    <a:pt x="113" y="31"/>
                  </a:lnTo>
                  <a:lnTo>
                    <a:pt x="119" y="36"/>
                  </a:lnTo>
                  <a:lnTo>
                    <a:pt x="122" y="42"/>
                  </a:lnTo>
                  <a:lnTo>
                    <a:pt x="126" y="46"/>
                  </a:lnTo>
                  <a:lnTo>
                    <a:pt x="130" y="53"/>
                  </a:lnTo>
                  <a:lnTo>
                    <a:pt x="133" y="58"/>
                  </a:lnTo>
                  <a:lnTo>
                    <a:pt x="132" y="52"/>
                  </a:lnTo>
                  <a:lnTo>
                    <a:pt x="130" y="46"/>
                  </a:lnTo>
                  <a:lnTo>
                    <a:pt x="127" y="40"/>
                  </a:lnTo>
                  <a:lnTo>
                    <a:pt x="125" y="34"/>
                  </a:lnTo>
                  <a:lnTo>
                    <a:pt x="122" y="29"/>
                  </a:lnTo>
                  <a:lnTo>
                    <a:pt x="118" y="23"/>
                  </a:lnTo>
                  <a:lnTo>
                    <a:pt x="112" y="19"/>
                  </a:lnTo>
                  <a:lnTo>
                    <a:pt x="106" y="13"/>
                  </a:lnTo>
                  <a:lnTo>
                    <a:pt x="100" y="8"/>
                  </a:lnTo>
                  <a:lnTo>
                    <a:pt x="96" y="5"/>
                  </a:lnTo>
                  <a:lnTo>
                    <a:pt x="90" y="2"/>
                  </a:lnTo>
                  <a:lnTo>
                    <a:pt x="83" y="0"/>
                  </a:lnTo>
                  <a:lnTo>
                    <a:pt x="76" y="0"/>
                  </a:lnTo>
                  <a:lnTo>
                    <a:pt x="82" y="3"/>
                  </a:lnTo>
                  <a:lnTo>
                    <a:pt x="87" y="6"/>
                  </a:lnTo>
                  <a:lnTo>
                    <a:pt x="91" y="9"/>
                  </a:lnTo>
                  <a:lnTo>
                    <a:pt x="96" y="14"/>
                  </a:lnTo>
                  <a:lnTo>
                    <a:pt x="100" y="17"/>
                  </a:lnTo>
                  <a:lnTo>
                    <a:pt x="105" y="20"/>
                  </a:lnTo>
                  <a:lnTo>
                    <a:pt x="65" y="61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54" name="Freeform 119"/>
            <p:cNvSpPr>
              <a:spLocks/>
            </p:cNvSpPr>
            <p:nvPr/>
          </p:nvSpPr>
          <p:spPr bwMode="auto">
            <a:xfrm>
              <a:off x="3608" y="540"/>
              <a:ext cx="44" cy="39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2" y="29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2" y="21"/>
                  </a:lnTo>
                  <a:lnTo>
                    <a:pt x="38" y="18"/>
                  </a:lnTo>
                  <a:lnTo>
                    <a:pt x="45" y="16"/>
                  </a:lnTo>
                  <a:lnTo>
                    <a:pt x="42" y="6"/>
                  </a:lnTo>
                  <a:lnTo>
                    <a:pt x="38" y="6"/>
                  </a:lnTo>
                  <a:lnTo>
                    <a:pt x="32" y="8"/>
                  </a:lnTo>
                  <a:lnTo>
                    <a:pt x="26" y="12"/>
                  </a:lnTo>
                  <a:lnTo>
                    <a:pt x="18" y="17"/>
                  </a:lnTo>
                  <a:lnTo>
                    <a:pt x="13" y="22"/>
                  </a:lnTo>
                  <a:lnTo>
                    <a:pt x="9" y="30"/>
                  </a:lnTo>
                  <a:lnTo>
                    <a:pt x="4" y="37"/>
                  </a:lnTo>
                  <a:lnTo>
                    <a:pt x="1" y="46"/>
                  </a:lnTo>
                  <a:lnTo>
                    <a:pt x="0" y="54"/>
                  </a:lnTo>
                  <a:lnTo>
                    <a:pt x="0" y="61"/>
                  </a:lnTo>
                  <a:lnTo>
                    <a:pt x="1" y="58"/>
                  </a:lnTo>
                  <a:lnTo>
                    <a:pt x="4" y="54"/>
                  </a:lnTo>
                  <a:lnTo>
                    <a:pt x="9" y="46"/>
                  </a:lnTo>
                  <a:lnTo>
                    <a:pt x="15" y="37"/>
                  </a:lnTo>
                  <a:lnTo>
                    <a:pt x="17" y="34"/>
                  </a:lnTo>
                  <a:lnTo>
                    <a:pt x="19" y="32"/>
                  </a:lnTo>
                  <a:lnTo>
                    <a:pt x="22" y="32"/>
                  </a:lnTo>
                  <a:lnTo>
                    <a:pt x="26" y="33"/>
                  </a:lnTo>
                  <a:lnTo>
                    <a:pt x="32" y="39"/>
                  </a:lnTo>
                  <a:lnTo>
                    <a:pt x="41" y="47"/>
                  </a:lnTo>
                  <a:lnTo>
                    <a:pt x="43" y="50"/>
                  </a:lnTo>
                  <a:lnTo>
                    <a:pt x="47" y="55"/>
                  </a:lnTo>
                  <a:lnTo>
                    <a:pt x="52" y="61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6"/>
                  </a:lnTo>
                  <a:lnTo>
                    <a:pt x="65" y="71"/>
                  </a:lnTo>
                  <a:lnTo>
                    <a:pt x="107" y="116"/>
                  </a:lnTo>
                  <a:lnTo>
                    <a:pt x="117" y="110"/>
                  </a:lnTo>
                  <a:lnTo>
                    <a:pt x="71" y="64"/>
                  </a:lnTo>
                  <a:lnTo>
                    <a:pt x="109" y="26"/>
                  </a:lnTo>
                  <a:lnTo>
                    <a:pt x="113" y="31"/>
                  </a:lnTo>
                  <a:lnTo>
                    <a:pt x="119" y="36"/>
                  </a:lnTo>
                  <a:lnTo>
                    <a:pt x="122" y="42"/>
                  </a:lnTo>
                  <a:lnTo>
                    <a:pt x="126" y="46"/>
                  </a:lnTo>
                  <a:lnTo>
                    <a:pt x="130" y="53"/>
                  </a:lnTo>
                  <a:lnTo>
                    <a:pt x="133" y="58"/>
                  </a:lnTo>
                  <a:lnTo>
                    <a:pt x="132" y="52"/>
                  </a:lnTo>
                  <a:lnTo>
                    <a:pt x="130" y="46"/>
                  </a:lnTo>
                  <a:lnTo>
                    <a:pt x="127" y="40"/>
                  </a:lnTo>
                  <a:lnTo>
                    <a:pt x="125" y="34"/>
                  </a:lnTo>
                  <a:lnTo>
                    <a:pt x="122" y="29"/>
                  </a:lnTo>
                  <a:lnTo>
                    <a:pt x="118" y="23"/>
                  </a:lnTo>
                  <a:lnTo>
                    <a:pt x="112" y="19"/>
                  </a:lnTo>
                  <a:lnTo>
                    <a:pt x="106" y="13"/>
                  </a:lnTo>
                  <a:lnTo>
                    <a:pt x="100" y="8"/>
                  </a:lnTo>
                  <a:lnTo>
                    <a:pt x="96" y="5"/>
                  </a:lnTo>
                  <a:lnTo>
                    <a:pt x="90" y="2"/>
                  </a:lnTo>
                  <a:lnTo>
                    <a:pt x="83" y="0"/>
                  </a:lnTo>
                  <a:lnTo>
                    <a:pt x="76" y="0"/>
                  </a:lnTo>
                  <a:lnTo>
                    <a:pt x="82" y="3"/>
                  </a:lnTo>
                  <a:lnTo>
                    <a:pt x="87" y="6"/>
                  </a:lnTo>
                  <a:lnTo>
                    <a:pt x="91" y="9"/>
                  </a:lnTo>
                  <a:lnTo>
                    <a:pt x="96" y="14"/>
                  </a:lnTo>
                  <a:lnTo>
                    <a:pt x="100" y="17"/>
                  </a:lnTo>
                  <a:lnTo>
                    <a:pt x="105" y="20"/>
                  </a:lnTo>
                  <a:lnTo>
                    <a:pt x="65" y="61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55" name="Freeform 120"/>
            <p:cNvSpPr>
              <a:spLocks/>
            </p:cNvSpPr>
            <p:nvPr/>
          </p:nvSpPr>
          <p:spPr bwMode="auto">
            <a:xfrm>
              <a:off x="3639" y="578"/>
              <a:ext cx="45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29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3" y="22"/>
                  </a:lnTo>
                  <a:lnTo>
                    <a:pt x="38" y="18"/>
                  </a:lnTo>
                  <a:lnTo>
                    <a:pt x="45" y="16"/>
                  </a:lnTo>
                  <a:lnTo>
                    <a:pt x="42" y="7"/>
                  </a:lnTo>
                  <a:lnTo>
                    <a:pt x="38" y="7"/>
                  </a:lnTo>
                  <a:lnTo>
                    <a:pt x="32" y="9"/>
                  </a:lnTo>
                  <a:lnTo>
                    <a:pt x="26" y="12"/>
                  </a:lnTo>
                  <a:lnTo>
                    <a:pt x="18" y="17"/>
                  </a:lnTo>
                  <a:lnTo>
                    <a:pt x="13" y="23"/>
                  </a:lnTo>
                  <a:lnTo>
                    <a:pt x="9" y="30"/>
                  </a:lnTo>
                  <a:lnTo>
                    <a:pt x="5" y="38"/>
                  </a:lnTo>
                  <a:lnTo>
                    <a:pt x="1" y="47"/>
                  </a:lnTo>
                  <a:lnTo>
                    <a:pt x="0" y="54"/>
                  </a:lnTo>
                  <a:lnTo>
                    <a:pt x="0" y="62"/>
                  </a:lnTo>
                  <a:lnTo>
                    <a:pt x="1" y="58"/>
                  </a:lnTo>
                  <a:lnTo>
                    <a:pt x="4" y="54"/>
                  </a:lnTo>
                  <a:lnTo>
                    <a:pt x="9" y="47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19" y="33"/>
                  </a:lnTo>
                  <a:lnTo>
                    <a:pt x="22" y="33"/>
                  </a:lnTo>
                  <a:lnTo>
                    <a:pt x="26" y="34"/>
                  </a:lnTo>
                  <a:lnTo>
                    <a:pt x="32" y="39"/>
                  </a:lnTo>
                  <a:lnTo>
                    <a:pt x="41" y="48"/>
                  </a:lnTo>
                  <a:lnTo>
                    <a:pt x="43" y="51"/>
                  </a:lnTo>
                  <a:lnTo>
                    <a:pt x="47" y="55"/>
                  </a:lnTo>
                  <a:lnTo>
                    <a:pt x="52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7"/>
                  </a:lnTo>
                  <a:lnTo>
                    <a:pt x="65" y="71"/>
                  </a:lnTo>
                  <a:lnTo>
                    <a:pt x="107" y="117"/>
                  </a:lnTo>
                  <a:lnTo>
                    <a:pt x="117" y="110"/>
                  </a:lnTo>
                  <a:lnTo>
                    <a:pt x="71" y="65"/>
                  </a:lnTo>
                  <a:lnTo>
                    <a:pt x="109" y="26"/>
                  </a:lnTo>
                  <a:lnTo>
                    <a:pt x="113" y="31"/>
                  </a:lnTo>
                  <a:lnTo>
                    <a:pt x="119" y="37"/>
                  </a:lnTo>
                  <a:lnTo>
                    <a:pt x="122" y="42"/>
                  </a:lnTo>
                  <a:lnTo>
                    <a:pt x="126" y="47"/>
                  </a:lnTo>
                  <a:lnTo>
                    <a:pt x="130" y="53"/>
                  </a:lnTo>
                  <a:lnTo>
                    <a:pt x="133" y="58"/>
                  </a:lnTo>
                  <a:lnTo>
                    <a:pt x="132" y="52"/>
                  </a:lnTo>
                  <a:lnTo>
                    <a:pt x="130" y="47"/>
                  </a:lnTo>
                  <a:lnTo>
                    <a:pt x="127" y="40"/>
                  </a:lnTo>
                  <a:lnTo>
                    <a:pt x="125" y="35"/>
                  </a:lnTo>
                  <a:lnTo>
                    <a:pt x="122" y="29"/>
                  </a:lnTo>
                  <a:lnTo>
                    <a:pt x="118" y="24"/>
                  </a:lnTo>
                  <a:lnTo>
                    <a:pt x="112" y="20"/>
                  </a:lnTo>
                  <a:lnTo>
                    <a:pt x="106" y="13"/>
                  </a:lnTo>
                  <a:lnTo>
                    <a:pt x="100" y="9"/>
                  </a:lnTo>
                  <a:lnTo>
                    <a:pt x="96" y="6"/>
                  </a:lnTo>
                  <a:lnTo>
                    <a:pt x="90" y="2"/>
                  </a:lnTo>
                  <a:lnTo>
                    <a:pt x="83" y="0"/>
                  </a:lnTo>
                  <a:lnTo>
                    <a:pt x="76" y="0"/>
                  </a:lnTo>
                  <a:lnTo>
                    <a:pt x="82" y="3"/>
                  </a:lnTo>
                  <a:lnTo>
                    <a:pt x="87" y="7"/>
                  </a:lnTo>
                  <a:lnTo>
                    <a:pt x="92" y="10"/>
                  </a:lnTo>
                  <a:lnTo>
                    <a:pt x="96" y="14"/>
                  </a:lnTo>
                  <a:lnTo>
                    <a:pt x="100" y="17"/>
                  </a:lnTo>
                  <a:lnTo>
                    <a:pt x="105" y="21"/>
                  </a:lnTo>
                  <a:lnTo>
                    <a:pt x="65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56" name="Freeform 121"/>
            <p:cNvSpPr>
              <a:spLocks/>
            </p:cNvSpPr>
            <p:nvPr/>
          </p:nvSpPr>
          <p:spPr bwMode="auto">
            <a:xfrm>
              <a:off x="3639" y="578"/>
              <a:ext cx="45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29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3" y="22"/>
                  </a:lnTo>
                  <a:lnTo>
                    <a:pt x="38" y="18"/>
                  </a:lnTo>
                  <a:lnTo>
                    <a:pt x="45" y="16"/>
                  </a:lnTo>
                  <a:lnTo>
                    <a:pt x="42" y="7"/>
                  </a:lnTo>
                  <a:lnTo>
                    <a:pt x="38" y="7"/>
                  </a:lnTo>
                  <a:lnTo>
                    <a:pt x="32" y="9"/>
                  </a:lnTo>
                  <a:lnTo>
                    <a:pt x="26" y="12"/>
                  </a:lnTo>
                  <a:lnTo>
                    <a:pt x="18" y="17"/>
                  </a:lnTo>
                  <a:lnTo>
                    <a:pt x="13" y="23"/>
                  </a:lnTo>
                  <a:lnTo>
                    <a:pt x="9" y="30"/>
                  </a:lnTo>
                  <a:lnTo>
                    <a:pt x="5" y="38"/>
                  </a:lnTo>
                  <a:lnTo>
                    <a:pt x="1" y="47"/>
                  </a:lnTo>
                  <a:lnTo>
                    <a:pt x="0" y="54"/>
                  </a:lnTo>
                  <a:lnTo>
                    <a:pt x="0" y="62"/>
                  </a:lnTo>
                  <a:lnTo>
                    <a:pt x="1" y="58"/>
                  </a:lnTo>
                  <a:lnTo>
                    <a:pt x="4" y="54"/>
                  </a:lnTo>
                  <a:lnTo>
                    <a:pt x="9" y="47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19" y="33"/>
                  </a:lnTo>
                  <a:lnTo>
                    <a:pt x="22" y="33"/>
                  </a:lnTo>
                  <a:lnTo>
                    <a:pt x="26" y="34"/>
                  </a:lnTo>
                  <a:lnTo>
                    <a:pt x="32" y="39"/>
                  </a:lnTo>
                  <a:lnTo>
                    <a:pt x="41" y="48"/>
                  </a:lnTo>
                  <a:lnTo>
                    <a:pt x="43" y="51"/>
                  </a:lnTo>
                  <a:lnTo>
                    <a:pt x="47" y="55"/>
                  </a:lnTo>
                  <a:lnTo>
                    <a:pt x="52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7"/>
                  </a:lnTo>
                  <a:lnTo>
                    <a:pt x="65" y="71"/>
                  </a:lnTo>
                  <a:lnTo>
                    <a:pt x="107" y="117"/>
                  </a:lnTo>
                  <a:lnTo>
                    <a:pt x="117" y="110"/>
                  </a:lnTo>
                  <a:lnTo>
                    <a:pt x="71" y="65"/>
                  </a:lnTo>
                  <a:lnTo>
                    <a:pt x="109" y="26"/>
                  </a:lnTo>
                  <a:lnTo>
                    <a:pt x="113" y="31"/>
                  </a:lnTo>
                  <a:lnTo>
                    <a:pt x="119" y="37"/>
                  </a:lnTo>
                  <a:lnTo>
                    <a:pt x="122" y="42"/>
                  </a:lnTo>
                  <a:lnTo>
                    <a:pt x="126" y="47"/>
                  </a:lnTo>
                  <a:lnTo>
                    <a:pt x="130" y="53"/>
                  </a:lnTo>
                  <a:lnTo>
                    <a:pt x="133" y="58"/>
                  </a:lnTo>
                  <a:lnTo>
                    <a:pt x="132" y="52"/>
                  </a:lnTo>
                  <a:lnTo>
                    <a:pt x="130" y="47"/>
                  </a:lnTo>
                  <a:lnTo>
                    <a:pt x="127" y="40"/>
                  </a:lnTo>
                  <a:lnTo>
                    <a:pt x="125" y="35"/>
                  </a:lnTo>
                  <a:lnTo>
                    <a:pt x="122" y="29"/>
                  </a:lnTo>
                  <a:lnTo>
                    <a:pt x="118" y="24"/>
                  </a:lnTo>
                  <a:lnTo>
                    <a:pt x="112" y="20"/>
                  </a:lnTo>
                  <a:lnTo>
                    <a:pt x="106" y="13"/>
                  </a:lnTo>
                  <a:lnTo>
                    <a:pt x="100" y="9"/>
                  </a:lnTo>
                  <a:lnTo>
                    <a:pt x="96" y="6"/>
                  </a:lnTo>
                  <a:lnTo>
                    <a:pt x="90" y="2"/>
                  </a:lnTo>
                  <a:lnTo>
                    <a:pt x="83" y="0"/>
                  </a:lnTo>
                  <a:lnTo>
                    <a:pt x="76" y="0"/>
                  </a:lnTo>
                  <a:lnTo>
                    <a:pt x="82" y="3"/>
                  </a:lnTo>
                  <a:lnTo>
                    <a:pt x="87" y="7"/>
                  </a:lnTo>
                  <a:lnTo>
                    <a:pt x="92" y="10"/>
                  </a:lnTo>
                  <a:lnTo>
                    <a:pt x="96" y="14"/>
                  </a:lnTo>
                  <a:lnTo>
                    <a:pt x="100" y="17"/>
                  </a:lnTo>
                  <a:lnTo>
                    <a:pt x="105" y="21"/>
                  </a:lnTo>
                  <a:lnTo>
                    <a:pt x="65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57" name="Freeform 122"/>
            <p:cNvSpPr>
              <a:spLocks/>
            </p:cNvSpPr>
            <p:nvPr/>
          </p:nvSpPr>
          <p:spPr bwMode="auto">
            <a:xfrm>
              <a:off x="3771" y="655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3" y="29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3" y="22"/>
                  </a:lnTo>
                  <a:lnTo>
                    <a:pt x="38" y="19"/>
                  </a:lnTo>
                  <a:lnTo>
                    <a:pt x="45" y="18"/>
                  </a:lnTo>
                  <a:lnTo>
                    <a:pt x="42" y="7"/>
                  </a:lnTo>
                  <a:lnTo>
                    <a:pt x="38" y="8"/>
                  </a:lnTo>
                  <a:lnTo>
                    <a:pt x="33" y="10"/>
                  </a:lnTo>
                  <a:lnTo>
                    <a:pt x="26" y="13"/>
                  </a:lnTo>
                  <a:lnTo>
                    <a:pt x="18" y="19"/>
                  </a:lnTo>
                  <a:lnTo>
                    <a:pt x="13" y="24"/>
                  </a:lnTo>
                  <a:lnTo>
                    <a:pt x="9" y="31"/>
                  </a:lnTo>
                  <a:lnTo>
                    <a:pt x="4" y="39"/>
                  </a:lnTo>
                  <a:lnTo>
                    <a:pt x="1" y="48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1" y="60"/>
                  </a:lnTo>
                  <a:lnTo>
                    <a:pt x="4" y="54"/>
                  </a:lnTo>
                  <a:lnTo>
                    <a:pt x="9" y="48"/>
                  </a:lnTo>
                  <a:lnTo>
                    <a:pt x="15" y="38"/>
                  </a:lnTo>
                  <a:lnTo>
                    <a:pt x="17" y="36"/>
                  </a:lnTo>
                  <a:lnTo>
                    <a:pt x="20" y="34"/>
                  </a:lnTo>
                  <a:lnTo>
                    <a:pt x="22" y="33"/>
                  </a:lnTo>
                  <a:lnTo>
                    <a:pt x="26" y="35"/>
                  </a:lnTo>
                  <a:lnTo>
                    <a:pt x="33" y="40"/>
                  </a:lnTo>
                  <a:lnTo>
                    <a:pt x="41" y="49"/>
                  </a:lnTo>
                  <a:lnTo>
                    <a:pt x="43" y="52"/>
                  </a:lnTo>
                  <a:lnTo>
                    <a:pt x="48" y="56"/>
                  </a:lnTo>
                  <a:lnTo>
                    <a:pt x="52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7"/>
                  </a:lnTo>
                  <a:lnTo>
                    <a:pt x="65" y="73"/>
                  </a:lnTo>
                  <a:lnTo>
                    <a:pt x="107" y="117"/>
                  </a:lnTo>
                  <a:lnTo>
                    <a:pt x="117" y="110"/>
                  </a:lnTo>
                  <a:lnTo>
                    <a:pt x="71" y="66"/>
                  </a:lnTo>
                  <a:lnTo>
                    <a:pt x="109" y="27"/>
                  </a:lnTo>
                  <a:lnTo>
                    <a:pt x="113" y="33"/>
                  </a:lnTo>
                  <a:lnTo>
                    <a:pt x="118" y="37"/>
                  </a:lnTo>
                  <a:lnTo>
                    <a:pt x="122" y="42"/>
                  </a:lnTo>
                  <a:lnTo>
                    <a:pt x="126" y="48"/>
                  </a:lnTo>
                  <a:lnTo>
                    <a:pt x="130" y="53"/>
                  </a:lnTo>
                  <a:lnTo>
                    <a:pt x="133" y="59"/>
                  </a:lnTo>
                  <a:lnTo>
                    <a:pt x="132" y="53"/>
                  </a:lnTo>
                  <a:lnTo>
                    <a:pt x="130" y="47"/>
                  </a:lnTo>
                  <a:lnTo>
                    <a:pt x="128" y="41"/>
                  </a:lnTo>
                  <a:lnTo>
                    <a:pt x="125" y="36"/>
                  </a:lnTo>
                  <a:lnTo>
                    <a:pt x="121" y="31"/>
                  </a:lnTo>
                  <a:lnTo>
                    <a:pt x="118" y="25"/>
                  </a:lnTo>
                  <a:lnTo>
                    <a:pt x="112" y="20"/>
                  </a:lnTo>
                  <a:lnTo>
                    <a:pt x="106" y="13"/>
                  </a:lnTo>
                  <a:lnTo>
                    <a:pt x="101" y="9"/>
                  </a:lnTo>
                  <a:lnTo>
                    <a:pt x="96" y="6"/>
                  </a:lnTo>
                  <a:lnTo>
                    <a:pt x="90" y="2"/>
                  </a:lnTo>
                  <a:lnTo>
                    <a:pt x="83" y="1"/>
                  </a:lnTo>
                  <a:lnTo>
                    <a:pt x="76" y="0"/>
                  </a:lnTo>
                  <a:lnTo>
                    <a:pt x="82" y="5"/>
                  </a:lnTo>
                  <a:lnTo>
                    <a:pt x="87" y="8"/>
                  </a:lnTo>
                  <a:lnTo>
                    <a:pt x="91" y="11"/>
                  </a:lnTo>
                  <a:lnTo>
                    <a:pt x="96" y="14"/>
                  </a:lnTo>
                  <a:lnTo>
                    <a:pt x="101" y="19"/>
                  </a:lnTo>
                  <a:lnTo>
                    <a:pt x="105" y="22"/>
                  </a:lnTo>
                  <a:lnTo>
                    <a:pt x="65" y="62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58" name="Freeform 123"/>
            <p:cNvSpPr>
              <a:spLocks/>
            </p:cNvSpPr>
            <p:nvPr/>
          </p:nvSpPr>
          <p:spPr bwMode="auto">
            <a:xfrm>
              <a:off x="3771" y="655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3" y="29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3" y="22"/>
                  </a:lnTo>
                  <a:lnTo>
                    <a:pt x="38" y="19"/>
                  </a:lnTo>
                  <a:lnTo>
                    <a:pt x="45" y="18"/>
                  </a:lnTo>
                  <a:lnTo>
                    <a:pt x="42" y="7"/>
                  </a:lnTo>
                  <a:lnTo>
                    <a:pt x="38" y="8"/>
                  </a:lnTo>
                  <a:lnTo>
                    <a:pt x="33" y="10"/>
                  </a:lnTo>
                  <a:lnTo>
                    <a:pt x="26" y="13"/>
                  </a:lnTo>
                  <a:lnTo>
                    <a:pt x="18" y="19"/>
                  </a:lnTo>
                  <a:lnTo>
                    <a:pt x="13" y="24"/>
                  </a:lnTo>
                  <a:lnTo>
                    <a:pt x="9" y="31"/>
                  </a:lnTo>
                  <a:lnTo>
                    <a:pt x="4" y="39"/>
                  </a:lnTo>
                  <a:lnTo>
                    <a:pt x="1" y="48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1" y="60"/>
                  </a:lnTo>
                  <a:lnTo>
                    <a:pt x="4" y="54"/>
                  </a:lnTo>
                  <a:lnTo>
                    <a:pt x="9" y="48"/>
                  </a:lnTo>
                  <a:lnTo>
                    <a:pt x="15" y="38"/>
                  </a:lnTo>
                  <a:lnTo>
                    <a:pt x="17" y="36"/>
                  </a:lnTo>
                  <a:lnTo>
                    <a:pt x="20" y="34"/>
                  </a:lnTo>
                  <a:lnTo>
                    <a:pt x="22" y="33"/>
                  </a:lnTo>
                  <a:lnTo>
                    <a:pt x="26" y="35"/>
                  </a:lnTo>
                  <a:lnTo>
                    <a:pt x="33" y="40"/>
                  </a:lnTo>
                  <a:lnTo>
                    <a:pt x="41" y="49"/>
                  </a:lnTo>
                  <a:lnTo>
                    <a:pt x="43" y="52"/>
                  </a:lnTo>
                  <a:lnTo>
                    <a:pt x="48" y="56"/>
                  </a:lnTo>
                  <a:lnTo>
                    <a:pt x="52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7"/>
                  </a:lnTo>
                  <a:lnTo>
                    <a:pt x="65" y="73"/>
                  </a:lnTo>
                  <a:lnTo>
                    <a:pt x="107" y="117"/>
                  </a:lnTo>
                  <a:lnTo>
                    <a:pt x="117" y="110"/>
                  </a:lnTo>
                  <a:lnTo>
                    <a:pt x="71" y="66"/>
                  </a:lnTo>
                  <a:lnTo>
                    <a:pt x="109" y="27"/>
                  </a:lnTo>
                  <a:lnTo>
                    <a:pt x="113" y="33"/>
                  </a:lnTo>
                  <a:lnTo>
                    <a:pt x="118" y="37"/>
                  </a:lnTo>
                  <a:lnTo>
                    <a:pt x="122" y="42"/>
                  </a:lnTo>
                  <a:lnTo>
                    <a:pt x="126" y="48"/>
                  </a:lnTo>
                  <a:lnTo>
                    <a:pt x="130" y="53"/>
                  </a:lnTo>
                  <a:lnTo>
                    <a:pt x="133" y="59"/>
                  </a:lnTo>
                  <a:lnTo>
                    <a:pt x="132" y="53"/>
                  </a:lnTo>
                  <a:lnTo>
                    <a:pt x="130" y="47"/>
                  </a:lnTo>
                  <a:lnTo>
                    <a:pt x="128" y="41"/>
                  </a:lnTo>
                  <a:lnTo>
                    <a:pt x="125" y="36"/>
                  </a:lnTo>
                  <a:lnTo>
                    <a:pt x="121" y="31"/>
                  </a:lnTo>
                  <a:lnTo>
                    <a:pt x="118" y="25"/>
                  </a:lnTo>
                  <a:lnTo>
                    <a:pt x="112" y="20"/>
                  </a:lnTo>
                  <a:lnTo>
                    <a:pt x="106" y="13"/>
                  </a:lnTo>
                  <a:lnTo>
                    <a:pt x="101" y="9"/>
                  </a:lnTo>
                  <a:lnTo>
                    <a:pt x="96" y="6"/>
                  </a:lnTo>
                  <a:lnTo>
                    <a:pt x="90" y="2"/>
                  </a:lnTo>
                  <a:lnTo>
                    <a:pt x="83" y="1"/>
                  </a:lnTo>
                  <a:lnTo>
                    <a:pt x="76" y="0"/>
                  </a:lnTo>
                  <a:lnTo>
                    <a:pt x="82" y="5"/>
                  </a:lnTo>
                  <a:lnTo>
                    <a:pt x="87" y="8"/>
                  </a:lnTo>
                  <a:lnTo>
                    <a:pt x="91" y="11"/>
                  </a:lnTo>
                  <a:lnTo>
                    <a:pt x="96" y="14"/>
                  </a:lnTo>
                  <a:lnTo>
                    <a:pt x="101" y="19"/>
                  </a:lnTo>
                  <a:lnTo>
                    <a:pt x="105" y="22"/>
                  </a:lnTo>
                  <a:lnTo>
                    <a:pt x="65" y="62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59" name="Freeform 124"/>
            <p:cNvSpPr>
              <a:spLocks/>
            </p:cNvSpPr>
            <p:nvPr/>
          </p:nvSpPr>
          <p:spPr bwMode="auto">
            <a:xfrm>
              <a:off x="3701" y="740"/>
              <a:ext cx="44" cy="39"/>
            </a:xfrm>
            <a:custGeom>
              <a:avLst/>
              <a:gdLst>
                <a:gd name="T0" fmla="*/ 0 w 132"/>
                <a:gd name="T1" fmla="*/ 0 h 117"/>
                <a:gd name="T2" fmla="*/ 0 w 132"/>
                <a:gd name="T3" fmla="*/ 0 h 117"/>
                <a:gd name="T4" fmla="*/ 0 w 132"/>
                <a:gd name="T5" fmla="*/ 0 h 117"/>
                <a:gd name="T6" fmla="*/ 0 w 132"/>
                <a:gd name="T7" fmla="*/ 0 h 117"/>
                <a:gd name="T8" fmla="*/ 0 w 132"/>
                <a:gd name="T9" fmla="*/ 0 h 117"/>
                <a:gd name="T10" fmla="*/ 0 w 132"/>
                <a:gd name="T11" fmla="*/ 0 h 117"/>
                <a:gd name="T12" fmla="*/ 0 w 132"/>
                <a:gd name="T13" fmla="*/ 0 h 117"/>
                <a:gd name="T14" fmla="*/ 0 w 132"/>
                <a:gd name="T15" fmla="*/ 0 h 117"/>
                <a:gd name="T16" fmla="*/ 0 w 132"/>
                <a:gd name="T17" fmla="*/ 0 h 117"/>
                <a:gd name="T18" fmla="*/ 0 w 132"/>
                <a:gd name="T19" fmla="*/ 0 h 117"/>
                <a:gd name="T20" fmla="*/ 0 w 132"/>
                <a:gd name="T21" fmla="*/ 0 h 117"/>
                <a:gd name="T22" fmla="*/ 0 w 132"/>
                <a:gd name="T23" fmla="*/ 0 h 117"/>
                <a:gd name="T24" fmla="*/ 0 w 132"/>
                <a:gd name="T25" fmla="*/ 0 h 117"/>
                <a:gd name="T26" fmla="*/ 0 w 132"/>
                <a:gd name="T27" fmla="*/ 0 h 117"/>
                <a:gd name="T28" fmla="*/ 0 w 132"/>
                <a:gd name="T29" fmla="*/ 0 h 117"/>
                <a:gd name="T30" fmla="*/ 0 w 132"/>
                <a:gd name="T31" fmla="*/ 0 h 117"/>
                <a:gd name="T32" fmla="*/ 0 w 132"/>
                <a:gd name="T33" fmla="*/ 0 h 117"/>
                <a:gd name="T34" fmla="*/ 0 w 132"/>
                <a:gd name="T35" fmla="*/ 0 h 117"/>
                <a:gd name="T36" fmla="*/ 0 w 132"/>
                <a:gd name="T37" fmla="*/ 0 h 117"/>
                <a:gd name="T38" fmla="*/ 0 w 132"/>
                <a:gd name="T39" fmla="*/ 0 h 117"/>
                <a:gd name="T40" fmla="*/ 0 w 132"/>
                <a:gd name="T41" fmla="*/ 0 h 117"/>
                <a:gd name="T42" fmla="*/ 0 w 132"/>
                <a:gd name="T43" fmla="*/ 0 h 117"/>
                <a:gd name="T44" fmla="*/ 0 w 132"/>
                <a:gd name="T45" fmla="*/ 0 h 117"/>
                <a:gd name="T46" fmla="*/ 0 w 132"/>
                <a:gd name="T47" fmla="*/ 0 h 117"/>
                <a:gd name="T48" fmla="*/ 0 w 132"/>
                <a:gd name="T49" fmla="*/ 0 h 117"/>
                <a:gd name="T50" fmla="*/ 0 w 132"/>
                <a:gd name="T51" fmla="*/ 0 h 117"/>
                <a:gd name="T52" fmla="*/ 0 w 132"/>
                <a:gd name="T53" fmla="*/ 0 h 117"/>
                <a:gd name="T54" fmla="*/ 0 w 132"/>
                <a:gd name="T55" fmla="*/ 0 h 117"/>
                <a:gd name="T56" fmla="*/ 0 w 132"/>
                <a:gd name="T57" fmla="*/ 0 h 117"/>
                <a:gd name="T58" fmla="*/ 0 w 132"/>
                <a:gd name="T59" fmla="*/ 0 h 117"/>
                <a:gd name="T60" fmla="*/ 0 w 132"/>
                <a:gd name="T61" fmla="*/ 0 h 117"/>
                <a:gd name="T62" fmla="*/ 0 w 132"/>
                <a:gd name="T63" fmla="*/ 0 h 117"/>
                <a:gd name="T64" fmla="*/ 0 w 132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2" h="117">
                  <a:moveTo>
                    <a:pt x="32" y="29"/>
                  </a:moveTo>
                  <a:lnTo>
                    <a:pt x="32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3" y="22"/>
                  </a:lnTo>
                  <a:lnTo>
                    <a:pt x="37" y="18"/>
                  </a:lnTo>
                  <a:lnTo>
                    <a:pt x="45" y="16"/>
                  </a:lnTo>
                  <a:lnTo>
                    <a:pt x="42" y="7"/>
                  </a:lnTo>
                  <a:lnTo>
                    <a:pt x="37" y="7"/>
                  </a:lnTo>
                  <a:lnTo>
                    <a:pt x="32" y="9"/>
                  </a:lnTo>
                  <a:lnTo>
                    <a:pt x="26" y="13"/>
                  </a:lnTo>
                  <a:lnTo>
                    <a:pt x="18" y="17"/>
                  </a:lnTo>
                  <a:lnTo>
                    <a:pt x="13" y="23"/>
                  </a:lnTo>
                  <a:lnTo>
                    <a:pt x="8" y="30"/>
                  </a:lnTo>
                  <a:lnTo>
                    <a:pt x="5" y="38"/>
                  </a:lnTo>
                  <a:lnTo>
                    <a:pt x="2" y="47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1" y="58"/>
                  </a:lnTo>
                  <a:lnTo>
                    <a:pt x="4" y="54"/>
                  </a:lnTo>
                  <a:lnTo>
                    <a:pt x="8" y="47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19" y="32"/>
                  </a:lnTo>
                  <a:lnTo>
                    <a:pt x="21" y="32"/>
                  </a:lnTo>
                  <a:lnTo>
                    <a:pt x="27" y="35"/>
                  </a:lnTo>
                  <a:lnTo>
                    <a:pt x="32" y="39"/>
                  </a:lnTo>
                  <a:lnTo>
                    <a:pt x="41" y="49"/>
                  </a:lnTo>
                  <a:lnTo>
                    <a:pt x="44" y="52"/>
                  </a:lnTo>
                  <a:lnTo>
                    <a:pt x="47" y="56"/>
                  </a:lnTo>
                  <a:lnTo>
                    <a:pt x="51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7"/>
                  </a:lnTo>
                  <a:lnTo>
                    <a:pt x="64" y="71"/>
                  </a:lnTo>
                  <a:lnTo>
                    <a:pt x="107" y="117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09" y="27"/>
                  </a:lnTo>
                  <a:lnTo>
                    <a:pt x="114" y="31"/>
                  </a:lnTo>
                  <a:lnTo>
                    <a:pt x="118" y="37"/>
                  </a:lnTo>
                  <a:lnTo>
                    <a:pt x="122" y="42"/>
                  </a:lnTo>
                  <a:lnTo>
                    <a:pt x="126" y="48"/>
                  </a:lnTo>
                  <a:lnTo>
                    <a:pt x="129" y="53"/>
                  </a:lnTo>
                  <a:lnTo>
                    <a:pt x="132" y="58"/>
                  </a:lnTo>
                  <a:lnTo>
                    <a:pt x="131" y="52"/>
                  </a:lnTo>
                  <a:lnTo>
                    <a:pt x="130" y="47"/>
                  </a:lnTo>
                  <a:lnTo>
                    <a:pt x="128" y="41"/>
                  </a:lnTo>
                  <a:lnTo>
                    <a:pt x="125" y="35"/>
                  </a:lnTo>
                  <a:lnTo>
                    <a:pt x="122" y="29"/>
                  </a:lnTo>
                  <a:lnTo>
                    <a:pt x="117" y="25"/>
                  </a:lnTo>
                  <a:lnTo>
                    <a:pt x="112" y="20"/>
                  </a:lnTo>
                  <a:lnTo>
                    <a:pt x="105" y="13"/>
                  </a:lnTo>
                  <a:lnTo>
                    <a:pt x="100" y="9"/>
                  </a:lnTo>
                  <a:lnTo>
                    <a:pt x="96" y="5"/>
                  </a:lnTo>
                  <a:lnTo>
                    <a:pt x="89" y="2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82" y="3"/>
                  </a:lnTo>
                  <a:lnTo>
                    <a:pt x="87" y="8"/>
                  </a:lnTo>
                  <a:lnTo>
                    <a:pt x="91" y="10"/>
                  </a:lnTo>
                  <a:lnTo>
                    <a:pt x="96" y="14"/>
                  </a:lnTo>
                  <a:lnTo>
                    <a:pt x="101" y="17"/>
                  </a:lnTo>
                  <a:lnTo>
                    <a:pt x="104" y="22"/>
                  </a:lnTo>
                  <a:lnTo>
                    <a:pt x="64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60" name="Freeform 125"/>
            <p:cNvSpPr>
              <a:spLocks/>
            </p:cNvSpPr>
            <p:nvPr/>
          </p:nvSpPr>
          <p:spPr bwMode="auto">
            <a:xfrm>
              <a:off x="3701" y="740"/>
              <a:ext cx="44" cy="39"/>
            </a:xfrm>
            <a:custGeom>
              <a:avLst/>
              <a:gdLst>
                <a:gd name="T0" fmla="*/ 0 w 132"/>
                <a:gd name="T1" fmla="*/ 0 h 117"/>
                <a:gd name="T2" fmla="*/ 0 w 132"/>
                <a:gd name="T3" fmla="*/ 0 h 117"/>
                <a:gd name="T4" fmla="*/ 0 w 132"/>
                <a:gd name="T5" fmla="*/ 0 h 117"/>
                <a:gd name="T6" fmla="*/ 0 w 132"/>
                <a:gd name="T7" fmla="*/ 0 h 117"/>
                <a:gd name="T8" fmla="*/ 0 w 132"/>
                <a:gd name="T9" fmla="*/ 0 h 117"/>
                <a:gd name="T10" fmla="*/ 0 w 132"/>
                <a:gd name="T11" fmla="*/ 0 h 117"/>
                <a:gd name="T12" fmla="*/ 0 w 132"/>
                <a:gd name="T13" fmla="*/ 0 h 117"/>
                <a:gd name="T14" fmla="*/ 0 w 132"/>
                <a:gd name="T15" fmla="*/ 0 h 117"/>
                <a:gd name="T16" fmla="*/ 0 w 132"/>
                <a:gd name="T17" fmla="*/ 0 h 117"/>
                <a:gd name="T18" fmla="*/ 0 w 132"/>
                <a:gd name="T19" fmla="*/ 0 h 117"/>
                <a:gd name="T20" fmla="*/ 0 w 132"/>
                <a:gd name="T21" fmla="*/ 0 h 117"/>
                <a:gd name="T22" fmla="*/ 0 w 132"/>
                <a:gd name="T23" fmla="*/ 0 h 117"/>
                <a:gd name="T24" fmla="*/ 0 w 132"/>
                <a:gd name="T25" fmla="*/ 0 h 117"/>
                <a:gd name="T26" fmla="*/ 0 w 132"/>
                <a:gd name="T27" fmla="*/ 0 h 117"/>
                <a:gd name="T28" fmla="*/ 0 w 132"/>
                <a:gd name="T29" fmla="*/ 0 h 117"/>
                <a:gd name="T30" fmla="*/ 0 w 132"/>
                <a:gd name="T31" fmla="*/ 0 h 117"/>
                <a:gd name="T32" fmla="*/ 0 w 132"/>
                <a:gd name="T33" fmla="*/ 0 h 117"/>
                <a:gd name="T34" fmla="*/ 0 w 132"/>
                <a:gd name="T35" fmla="*/ 0 h 117"/>
                <a:gd name="T36" fmla="*/ 0 w 132"/>
                <a:gd name="T37" fmla="*/ 0 h 117"/>
                <a:gd name="T38" fmla="*/ 0 w 132"/>
                <a:gd name="T39" fmla="*/ 0 h 117"/>
                <a:gd name="T40" fmla="*/ 0 w 132"/>
                <a:gd name="T41" fmla="*/ 0 h 117"/>
                <a:gd name="T42" fmla="*/ 0 w 132"/>
                <a:gd name="T43" fmla="*/ 0 h 117"/>
                <a:gd name="T44" fmla="*/ 0 w 132"/>
                <a:gd name="T45" fmla="*/ 0 h 117"/>
                <a:gd name="T46" fmla="*/ 0 w 132"/>
                <a:gd name="T47" fmla="*/ 0 h 117"/>
                <a:gd name="T48" fmla="*/ 0 w 132"/>
                <a:gd name="T49" fmla="*/ 0 h 117"/>
                <a:gd name="T50" fmla="*/ 0 w 132"/>
                <a:gd name="T51" fmla="*/ 0 h 117"/>
                <a:gd name="T52" fmla="*/ 0 w 132"/>
                <a:gd name="T53" fmla="*/ 0 h 117"/>
                <a:gd name="T54" fmla="*/ 0 w 132"/>
                <a:gd name="T55" fmla="*/ 0 h 117"/>
                <a:gd name="T56" fmla="*/ 0 w 132"/>
                <a:gd name="T57" fmla="*/ 0 h 117"/>
                <a:gd name="T58" fmla="*/ 0 w 132"/>
                <a:gd name="T59" fmla="*/ 0 h 117"/>
                <a:gd name="T60" fmla="*/ 0 w 132"/>
                <a:gd name="T61" fmla="*/ 0 h 117"/>
                <a:gd name="T62" fmla="*/ 0 w 132"/>
                <a:gd name="T63" fmla="*/ 0 h 117"/>
                <a:gd name="T64" fmla="*/ 0 w 132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2" h="117">
                  <a:moveTo>
                    <a:pt x="32" y="29"/>
                  </a:moveTo>
                  <a:lnTo>
                    <a:pt x="32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3" y="22"/>
                  </a:lnTo>
                  <a:lnTo>
                    <a:pt x="37" y="18"/>
                  </a:lnTo>
                  <a:lnTo>
                    <a:pt x="45" y="16"/>
                  </a:lnTo>
                  <a:lnTo>
                    <a:pt x="42" y="7"/>
                  </a:lnTo>
                  <a:lnTo>
                    <a:pt x="37" y="7"/>
                  </a:lnTo>
                  <a:lnTo>
                    <a:pt x="32" y="9"/>
                  </a:lnTo>
                  <a:lnTo>
                    <a:pt x="26" y="13"/>
                  </a:lnTo>
                  <a:lnTo>
                    <a:pt x="18" y="17"/>
                  </a:lnTo>
                  <a:lnTo>
                    <a:pt x="13" y="23"/>
                  </a:lnTo>
                  <a:lnTo>
                    <a:pt x="8" y="30"/>
                  </a:lnTo>
                  <a:lnTo>
                    <a:pt x="5" y="38"/>
                  </a:lnTo>
                  <a:lnTo>
                    <a:pt x="2" y="47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1" y="58"/>
                  </a:lnTo>
                  <a:lnTo>
                    <a:pt x="4" y="54"/>
                  </a:lnTo>
                  <a:lnTo>
                    <a:pt x="8" y="47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19" y="32"/>
                  </a:lnTo>
                  <a:lnTo>
                    <a:pt x="21" y="32"/>
                  </a:lnTo>
                  <a:lnTo>
                    <a:pt x="27" y="35"/>
                  </a:lnTo>
                  <a:lnTo>
                    <a:pt x="32" y="39"/>
                  </a:lnTo>
                  <a:lnTo>
                    <a:pt x="41" y="49"/>
                  </a:lnTo>
                  <a:lnTo>
                    <a:pt x="44" y="52"/>
                  </a:lnTo>
                  <a:lnTo>
                    <a:pt x="47" y="56"/>
                  </a:lnTo>
                  <a:lnTo>
                    <a:pt x="51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7"/>
                  </a:lnTo>
                  <a:lnTo>
                    <a:pt x="64" y="71"/>
                  </a:lnTo>
                  <a:lnTo>
                    <a:pt x="107" y="117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09" y="27"/>
                  </a:lnTo>
                  <a:lnTo>
                    <a:pt x="114" y="31"/>
                  </a:lnTo>
                  <a:lnTo>
                    <a:pt x="118" y="37"/>
                  </a:lnTo>
                  <a:lnTo>
                    <a:pt x="122" y="42"/>
                  </a:lnTo>
                  <a:lnTo>
                    <a:pt x="126" y="48"/>
                  </a:lnTo>
                  <a:lnTo>
                    <a:pt x="129" y="53"/>
                  </a:lnTo>
                  <a:lnTo>
                    <a:pt x="132" y="58"/>
                  </a:lnTo>
                  <a:lnTo>
                    <a:pt x="131" y="52"/>
                  </a:lnTo>
                  <a:lnTo>
                    <a:pt x="130" y="47"/>
                  </a:lnTo>
                  <a:lnTo>
                    <a:pt x="128" y="41"/>
                  </a:lnTo>
                  <a:lnTo>
                    <a:pt x="125" y="35"/>
                  </a:lnTo>
                  <a:lnTo>
                    <a:pt x="122" y="29"/>
                  </a:lnTo>
                  <a:lnTo>
                    <a:pt x="117" y="25"/>
                  </a:lnTo>
                  <a:lnTo>
                    <a:pt x="112" y="20"/>
                  </a:lnTo>
                  <a:lnTo>
                    <a:pt x="105" y="13"/>
                  </a:lnTo>
                  <a:lnTo>
                    <a:pt x="100" y="9"/>
                  </a:lnTo>
                  <a:lnTo>
                    <a:pt x="96" y="5"/>
                  </a:lnTo>
                  <a:lnTo>
                    <a:pt x="89" y="2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82" y="3"/>
                  </a:lnTo>
                  <a:lnTo>
                    <a:pt x="87" y="8"/>
                  </a:lnTo>
                  <a:lnTo>
                    <a:pt x="91" y="10"/>
                  </a:lnTo>
                  <a:lnTo>
                    <a:pt x="96" y="14"/>
                  </a:lnTo>
                  <a:lnTo>
                    <a:pt x="101" y="17"/>
                  </a:lnTo>
                  <a:lnTo>
                    <a:pt x="104" y="22"/>
                  </a:lnTo>
                  <a:lnTo>
                    <a:pt x="64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61" name="Freeform 126"/>
            <p:cNvSpPr>
              <a:spLocks/>
            </p:cNvSpPr>
            <p:nvPr/>
          </p:nvSpPr>
          <p:spPr bwMode="auto">
            <a:xfrm>
              <a:off x="3695" y="800"/>
              <a:ext cx="45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3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3" y="21"/>
                  </a:lnTo>
                  <a:lnTo>
                    <a:pt x="38" y="19"/>
                  </a:lnTo>
                  <a:lnTo>
                    <a:pt x="46" y="16"/>
                  </a:lnTo>
                  <a:lnTo>
                    <a:pt x="43" y="7"/>
                  </a:lnTo>
                  <a:lnTo>
                    <a:pt x="38" y="7"/>
                  </a:lnTo>
                  <a:lnTo>
                    <a:pt x="33" y="9"/>
                  </a:lnTo>
                  <a:lnTo>
                    <a:pt x="26" y="12"/>
                  </a:lnTo>
                  <a:lnTo>
                    <a:pt x="19" y="17"/>
                  </a:lnTo>
                  <a:lnTo>
                    <a:pt x="13" y="23"/>
                  </a:lnTo>
                  <a:lnTo>
                    <a:pt x="9" y="30"/>
                  </a:lnTo>
                  <a:lnTo>
                    <a:pt x="5" y="38"/>
                  </a:lnTo>
                  <a:lnTo>
                    <a:pt x="2" y="47"/>
                  </a:lnTo>
                  <a:lnTo>
                    <a:pt x="0" y="54"/>
                  </a:lnTo>
                  <a:lnTo>
                    <a:pt x="0" y="62"/>
                  </a:lnTo>
                  <a:lnTo>
                    <a:pt x="2" y="59"/>
                  </a:lnTo>
                  <a:lnTo>
                    <a:pt x="5" y="54"/>
                  </a:lnTo>
                  <a:lnTo>
                    <a:pt x="9" y="47"/>
                  </a:lnTo>
                  <a:lnTo>
                    <a:pt x="16" y="38"/>
                  </a:lnTo>
                  <a:lnTo>
                    <a:pt x="18" y="35"/>
                  </a:lnTo>
                  <a:lnTo>
                    <a:pt x="20" y="33"/>
                  </a:lnTo>
                  <a:lnTo>
                    <a:pt x="22" y="33"/>
                  </a:lnTo>
                  <a:lnTo>
                    <a:pt x="26" y="34"/>
                  </a:lnTo>
                  <a:lnTo>
                    <a:pt x="33" y="39"/>
                  </a:lnTo>
                  <a:lnTo>
                    <a:pt x="41" y="48"/>
                  </a:lnTo>
                  <a:lnTo>
                    <a:pt x="44" y="51"/>
                  </a:lnTo>
                  <a:lnTo>
                    <a:pt x="48" y="55"/>
                  </a:lnTo>
                  <a:lnTo>
                    <a:pt x="52" y="62"/>
                  </a:lnTo>
                  <a:lnTo>
                    <a:pt x="59" y="68"/>
                  </a:lnTo>
                  <a:lnTo>
                    <a:pt x="17" y="110"/>
                  </a:lnTo>
                  <a:lnTo>
                    <a:pt x="23" y="117"/>
                  </a:lnTo>
                  <a:lnTo>
                    <a:pt x="65" y="71"/>
                  </a:lnTo>
                  <a:lnTo>
                    <a:pt x="107" y="117"/>
                  </a:lnTo>
                  <a:lnTo>
                    <a:pt x="117" y="110"/>
                  </a:lnTo>
                  <a:lnTo>
                    <a:pt x="72" y="65"/>
                  </a:lnTo>
                  <a:lnTo>
                    <a:pt x="109" y="26"/>
                  </a:lnTo>
                  <a:lnTo>
                    <a:pt x="114" y="32"/>
                  </a:lnTo>
                  <a:lnTo>
                    <a:pt x="118" y="37"/>
                  </a:lnTo>
                  <a:lnTo>
                    <a:pt x="122" y="41"/>
                  </a:lnTo>
                  <a:lnTo>
                    <a:pt x="127" y="47"/>
                  </a:lnTo>
                  <a:lnTo>
                    <a:pt x="130" y="53"/>
                  </a:lnTo>
                  <a:lnTo>
                    <a:pt x="133" y="59"/>
                  </a:lnTo>
                  <a:lnTo>
                    <a:pt x="132" y="52"/>
                  </a:lnTo>
                  <a:lnTo>
                    <a:pt x="130" y="47"/>
                  </a:lnTo>
                  <a:lnTo>
                    <a:pt x="128" y="40"/>
                  </a:lnTo>
                  <a:lnTo>
                    <a:pt x="126" y="35"/>
                  </a:lnTo>
                  <a:lnTo>
                    <a:pt x="121" y="29"/>
                  </a:lnTo>
                  <a:lnTo>
                    <a:pt x="118" y="24"/>
                  </a:lnTo>
                  <a:lnTo>
                    <a:pt x="113" y="20"/>
                  </a:lnTo>
                  <a:lnTo>
                    <a:pt x="106" y="13"/>
                  </a:lnTo>
                  <a:lnTo>
                    <a:pt x="101" y="8"/>
                  </a:lnTo>
                  <a:lnTo>
                    <a:pt x="97" y="6"/>
                  </a:lnTo>
                  <a:lnTo>
                    <a:pt x="90" y="2"/>
                  </a:lnTo>
                  <a:lnTo>
                    <a:pt x="84" y="0"/>
                  </a:lnTo>
                  <a:lnTo>
                    <a:pt x="76" y="0"/>
                  </a:lnTo>
                  <a:lnTo>
                    <a:pt x="83" y="3"/>
                  </a:lnTo>
                  <a:lnTo>
                    <a:pt x="87" y="7"/>
                  </a:lnTo>
                  <a:lnTo>
                    <a:pt x="91" y="10"/>
                  </a:lnTo>
                  <a:lnTo>
                    <a:pt x="97" y="14"/>
                  </a:lnTo>
                  <a:lnTo>
                    <a:pt x="101" y="17"/>
                  </a:lnTo>
                  <a:lnTo>
                    <a:pt x="105" y="21"/>
                  </a:lnTo>
                  <a:lnTo>
                    <a:pt x="65" y="62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62" name="Freeform 127"/>
            <p:cNvSpPr>
              <a:spLocks/>
            </p:cNvSpPr>
            <p:nvPr/>
          </p:nvSpPr>
          <p:spPr bwMode="auto">
            <a:xfrm>
              <a:off x="3695" y="800"/>
              <a:ext cx="45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3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3" y="21"/>
                  </a:lnTo>
                  <a:lnTo>
                    <a:pt x="38" y="19"/>
                  </a:lnTo>
                  <a:lnTo>
                    <a:pt x="46" y="16"/>
                  </a:lnTo>
                  <a:lnTo>
                    <a:pt x="43" y="7"/>
                  </a:lnTo>
                  <a:lnTo>
                    <a:pt x="38" y="7"/>
                  </a:lnTo>
                  <a:lnTo>
                    <a:pt x="33" y="9"/>
                  </a:lnTo>
                  <a:lnTo>
                    <a:pt x="26" y="12"/>
                  </a:lnTo>
                  <a:lnTo>
                    <a:pt x="19" y="17"/>
                  </a:lnTo>
                  <a:lnTo>
                    <a:pt x="13" y="23"/>
                  </a:lnTo>
                  <a:lnTo>
                    <a:pt x="9" y="30"/>
                  </a:lnTo>
                  <a:lnTo>
                    <a:pt x="5" y="38"/>
                  </a:lnTo>
                  <a:lnTo>
                    <a:pt x="2" y="47"/>
                  </a:lnTo>
                  <a:lnTo>
                    <a:pt x="0" y="54"/>
                  </a:lnTo>
                  <a:lnTo>
                    <a:pt x="0" y="62"/>
                  </a:lnTo>
                  <a:lnTo>
                    <a:pt x="2" y="59"/>
                  </a:lnTo>
                  <a:lnTo>
                    <a:pt x="5" y="54"/>
                  </a:lnTo>
                  <a:lnTo>
                    <a:pt x="9" y="47"/>
                  </a:lnTo>
                  <a:lnTo>
                    <a:pt x="16" y="38"/>
                  </a:lnTo>
                  <a:lnTo>
                    <a:pt x="18" y="35"/>
                  </a:lnTo>
                  <a:lnTo>
                    <a:pt x="20" y="33"/>
                  </a:lnTo>
                  <a:lnTo>
                    <a:pt x="22" y="33"/>
                  </a:lnTo>
                  <a:lnTo>
                    <a:pt x="26" y="34"/>
                  </a:lnTo>
                  <a:lnTo>
                    <a:pt x="33" y="39"/>
                  </a:lnTo>
                  <a:lnTo>
                    <a:pt x="41" y="48"/>
                  </a:lnTo>
                  <a:lnTo>
                    <a:pt x="44" y="51"/>
                  </a:lnTo>
                  <a:lnTo>
                    <a:pt x="48" y="55"/>
                  </a:lnTo>
                  <a:lnTo>
                    <a:pt x="52" y="62"/>
                  </a:lnTo>
                  <a:lnTo>
                    <a:pt x="59" y="68"/>
                  </a:lnTo>
                  <a:lnTo>
                    <a:pt x="17" y="110"/>
                  </a:lnTo>
                  <a:lnTo>
                    <a:pt x="23" y="117"/>
                  </a:lnTo>
                  <a:lnTo>
                    <a:pt x="65" y="71"/>
                  </a:lnTo>
                  <a:lnTo>
                    <a:pt x="107" y="117"/>
                  </a:lnTo>
                  <a:lnTo>
                    <a:pt x="117" y="110"/>
                  </a:lnTo>
                  <a:lnTo>
                    <a:pt x="72" y="65"/>
                  </a:lnTo>
                  <a:lnTo>
                    <a:pt x="109" y="26"/>
                  </a:lnTo>
                  <a:lnTo>
                    <a:pt x="114" y="32"/>
                  </a:lnTo>
                  <a:lnTo>
                    <a:pt x="118" y="37"/>
                  </a:lnTo>
                  <a:lnTo>
                    <a:pt x="122" y="41"/>
                  </a:lnTo>
                  <a:lnTo>
                    <a:pt x="127" y="47"/>
                  </a:lnTo>
                  <a:lnTo>
                    <a:pt x="130" y="53"/>
                  </a:lnTo>
                  <a:lnTo>
                    <a:pt x="133" y="59"/>
                  </a:lnTo>
                  <a:lnTo>
                    <a:pt x="132" y="52"/>
                  </a:lnTo>
                  <a:lnTo>
                    <a:pt x="130" y="47"/>
                  </a:lnTo>
                  <a:lnTo>
                    <a:pt x="128" y="40"/>
                  </a:lnTo>
                  <a:lnTo>
                    <a:pt x="126" y="35"/>
                  </a:lnTo>
                  <a:lnTo>
                    <a:pt x="121" y="29"/>
                  </a:lnTo>
                  <a:lnTo>
                    <a:pt x="118" y="24"/>
                  </a:lnTo>
                  <a:lnTo>
                    <a:pt x="113" y="20"/>
                  </a:lnTo>
                  <a:lnTo>
                    <a:pt x="106" y="13"/>
                  </a:lnTo>
                  <a:lnTo>
                    <a:pt x="101" y="8"/>
                  </a:lnTo>
                  <a:lnTo>
                    <a:pt x="97" y="6"/>
                  </a:lnTo>
                  <a:lnTo>
                    <a:pt x="90" y="2"/>
                  </a:lnTo>
                  <a:lnTo>
                    <a:pt x="84" y="0"/>
                  </a:lnTo>
                  <a:lnTo>
                    <a:pt x="76" y="0"/>
                  </a:lnTo>
                  <a:lnTo>
                    <a:pt x="83" y="3"/>
                  </a:lnTo>
                  <a:lnTo>
                    <a:pt x="87" y="7"/>
                  </a:lnTo>
                  <a:lnTo>
                    <a:pt x="91" y="10"/>
                  </a:lnTo>
                  <a:lnTo>
                    <a:pt x="97" y="14"/>
                  </a:lnTo>
                  <a:lnTo>
                    <a:pt x="101" y="17"/>
                  </a:lnTo>
                  <a:lnTo>
                    <a:pt x="105" y="21"/>
                  </a:lnTo>
                  <a:lnTo>
                    <a:pt x="65" y="62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63" name="Freeform 128"/>
            <p:cNvSpPr>
              <a:spLocks/>
            </p:cNvSpPr>
            <p:nvPr/>
          </p:nvSpPr>
          <p:spPr bwMode="auto">
            <a:xfrm>
              <a:off x="3689" y="848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3" y="22"/>
                  </a:lnTo>
                  <a:lnTo>
                    <a:pt x="38" y="18"/>
                  </a:lnTo>
                  <a:lnTo>
                    <a:pt x="45" y="17"/>
                  </a:lnTo>
                  <a:lnTo>
                    <a:pt x="42" y="6"/>
                  </a:lnTo>
                  <a:lnTo>
                    <a:pt x="38" y="8"/>
                  </a:lnTo>
                  <a:lnTo>
                    <a:pt x="32" y="10"/>
                  </a:lnTo>
                  <a:lnTo>
                    <a:pt x="26" y="13"/>
                  </a:lnTo>
                  <a:lnTo>
                    <a:pt x="18" y="18"/>
                  </a:lnTo>
                  <a:lnTo>
                    <a:pt x="14" y="24"/>
                  </a:lnTo>
                  <a:lnTo>
                    <a:pt x="10" y="30"/>
                  </a:lnTo>
                  <a:lnTo>
                    <a:pt x="5" y="39"/>
                  </a:lnTo>
                  <a:lnTo>
                    <a:pt x="2" y="47"/>
                  </a:lnTo>
                  <a:lnTo>
                    <a:pt x="1" y="55"/>
                  </a:lnTo>
                  <a:lnTo>
                    <a:pt x="0" y="62"/>
                  </a:lnTo>
                  <a:lnTo>
                    <a:pt x="2" y="59"/>
                  </a:lnTo>
                  <a:lnTo>
                    <a:pt x="4" y="54"/>
                  </a:lnTo>
                  <a:lnTo>
                    <a:pt x="10" y="47"/>
                  </a:lnTo>
                  <a:lnTo>
                    <a:pt x="15" y="38"/>
                  </a:lnTo>
                  <a:lnTo>
                    <a:pt x="18" y="36"/>
                  </a:lnTo>
                  <a:lnTo>
                    <a:pt x="20" y="33"/>
                  </a:lnTo>
                  <a:lnTo>
                    <a:pt x="23" y="32"/>
                  </a:lnTo>
                  <a:lnTo>
                    <a:pt x="27" y="35"/>
                  </a:lnTo>
                  <a:lnTo>
                    <a:pt x="33" y="40"/>
                  </a:lnTo>
                  <a:lnTo>
                    <a:pt x="42" y="49"/>
                  </a:lnTo>
                  <a:lnTo>
                    <a:pt x="44" y="52"/>
                  </a:lnTo>
                  <a:lnTo>
                    <a:pt x="49" y="56"/>
                  </a:lnTo>
                  <a:lnTo>
                    <a:pt x="53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7"/>
                  </a:lnTo>
                  <a:lnTo>
                    <a:pt x="65" y="72"/>
                  </a:lnTo>
                  <a:lnTo>
                    <a:pt x="107" y="117"/>
                  </a:lnTo>
                  <a:lnTo>
                    <a:pt x="117" y="110"/>
                  </a:lnTo>
                  <a:lnTo>
                    <a:pt x="71" y="66"/>
                  </a:lnTo>
                  <a:lnTo>
                    <a:pt x="110" y="27"/>
                  </a:lnTo>
                  <a:lnTo>
                    <a:pt x="114" y="32"/>
                  </a:lnTo>
                  <a:lnTo>
                    <a:pt x="119" y="37"/>
                  </a:lnTo>
                  <a:lnTo>
                    <a:pt x="123" y="42"/>
                  </a:lnTo>
                  <a:lnTo>
                    <a:pt x="126" y="47"/>
                  </a:lnTo>
                  <a:lnTo>
                    <a:pt x="131" y="53"/>
                  </a:lnTo>
                  <a:lnTo>
                    <a:pt x="133" y="58"/>
                  </a:lnTo>
                  <a:lnTo>
                    <a:pt x="133" y="53"/>
                  </a:lnTo>
                  <a:lnTo>
                    <a:pt x="131" y="46"/>
                  </a:lnTo>
                  <a:lnTo>
                    <a:pt x="128" y="41"/>
                  </a:lnTo>
                  <a:lnTo>
                    <a:pt x="125" y="36"/>
                  </a:lnTo>
                  <a:lnTo>
                    <a:pt x="122" y="30"/>
                  </a:lnTo>
                  <a:lnTo>
                    <a:pt x="118" y="25"/>
                  </a:lnTo>
                  <a:lnTo>
                    <a:pt x="113" y="19"/>
                  </a:lnTo>
                  <a:lnTo>
                    <a:pt x="107" y="13"/>
                  </a:lnTo>
                  <a:lnTo>
                    <a:pt x="101" y="9"/>
                  </a:lnTo>
                  <a:lnTo>
                    <a:pt x="97" y="5"/>
                  </a:lnTo>
                  <a:lnTo>
                    <a:pt x="91" y="2"/>
                  </a:lnTo>
                  <a:lnTo>
                    <a:pt x="83" y="1"/>
                  </a:lnTo>
                  <a:lnTo>
                    <a:pt x="77" y="0"/>
                  </a:lnTo>
                  <a:lnTo>
                    <a:pt x="82" y="4"/>
                  </a:lnTo>
                  <a:lnTo>
                    <a:pt x="87" y="8"/>
                  </a:lnTo>
                  <a:lnTo>
                    <a:pt x="92" y="11"/>
                  </a:lnTo>
                  <a:lnTo>
                    <a:pt x="97" y="14"/>
                  </a:lnTo>
                  <a:lnTo>
                    <a:pt x="101" y="18"/>
                  </a:lnTo>
                  <a:lnTo>
                    <a:pt x="106" y="22"/>
                  </a:lnTo>
                  <a:lnTo>
                    <a:pt x="65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64" name="Freeform 129"/>
            <p:cNvSpPr>
              <a:spLocks/>
            </p:cNvSpPr>
            <p:nvPr/>
          </p:nvSpPr>
          <p:spPr bwMode="auto">
            <a:xfrm>
              <a:off x="3689" y="848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3" y="22"/>
                  </a:lnTo>
                  <a:lnTo>
                    <a:pt x="38" y="18"/>
                  </a:lnTo>
                  <a:lnTo>
                    <a:pt x="45" y="17"/>
                  </a:lnTo>
                  <a:lnTo>
                    <a:pt x="42" y="6"/>
                  </a:lnTo>
                  <a:lnTo>
                    <a:pt x="38" y="8"/>
                  </a:lnTo>
                  <a:lnTo>
                    <a:pt x="32" y="10"/>
                  </a:lnTo>
                  <a:lnTo>
                    <a:pt x="26" y="13"/>
                  </a:lnTo>
                  <a:lnTo>
                    <a:pt x="18" y="18"/>
                  </a:lnTo>
                  <a:lnTo>
                    <a:pt x="14" y="24"/>
                  </a:lnTo>
                  <a:lnTo>
                    <a:pt x="10" y="30"/>
                  </a:lnTo>
                  <a:lnTo>
                    <a:pt x="5" y="39"/>
                  </a:lnTo>
                  <a:lnTo>
                    <a:pt x="2" y="47"/>
                  </a:lnTo>
                  <a:lnTo>
                    <a:pt x="1" y="55"/>
                  </a:lnTo>
                  <a:lnTo>
                    <a:pt x="0" y="62"/>
                  </a:lnTo>
                  <a:lnTo>
                    <a:pt x="2" y="59"/>
                  </a:lnTo>
                  <a:lnTo>
                    <a:pt x="4" y="54"/>
                  </a:lnTo>
                  <a:lnTo>
                    <a:pt x="10" y="47"/>
                  </a:lnTo>
                  <a:lnTo>
                    <a:pt x="15" y="38"/>
                  </a:lnTo>
                  <a:lnTo>
                    <a:pt x="18" y="36"/>
                  </a:lnTo>
                  <a:lnTo>
                    <a:pt x="20" y="33"/>
                  </a:lnTo>
                  <a:lnTo>
                    <a:pt x="23" y="32"/>
                  </a:lnTo>
                  <a:lnTo>
                    <a:pt x="27" y="35"/>
                  </a:lnTo>
                  <a:lnTo>
                    <a:pt x="33" y="40"/>
                  </a:lnTo>
                  <a:lnTo>
                    <a:pt x="42" y="49"/>
                  </a:lnTo>
                  <a:lnTo>
                    <a:pt x="44" y="52"/>
                  </a:lnTo>
                  <a:lnTo>
                    <a:pt x="49" y="56"/>
                  </a:lnTo>
                  <a:lnTo>
                    <a:pt x="53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7"/>
                  </a:lnTo>
                  <a:lnTo>
                    <a:pt x="65" y="72"/>
                  </a:lnTo>
                  <a:lnTo>
                    <a:pt x="107" y="117"/>
                  </a:lnTo>
                  <a:lnTo>
                    <a:pt x="117" y="110"/>
                  </a:lnTo>
                  <a:lnTo>
                    <a:pt x="71" y="66"/>
                  </a:lnTo>
                  <a:lnTo>
                    <a:pt x="110" y="27"/>
                  </a:lnTo>
                  <a:lnTo>
                    <a:pt x="114" y="32"/>
                  </a:lnTo>
                  <a:lnTo>
                    <a:pt x="119" y="37"/>
                  </a:lnTo>
                  <a:lnTo>
                    <a:pt x="123" y="42"/>
                  </a:lnTo>
                  <a:lnTo>
                    <a:pt x="126" y="47"/>
                  </a:lnTo>
                  <a:lnTo>
                    <a:pt x="131" y="53"/>
                  </a:lnTo>
                  <a:lnTo>
                    <a:pt x="133" y="58"/>
                  </a:lnTo>
                  <a:lnTo>
                    <a:pt x="133" y="53"/>
                  </a:lnTo>
                  <a:lnTo>
                    <a:pt x="131" y="46"/>
                  </a:lnTo>
                  <a:lnTo>
                    <a:pt x="128" y="41"/>
                  </a:lnTo>
                  <a:lnTo>
                    <a:pt x="125" y="36"/>
                  </a:lnTo>
                  <a:lnTo>
                    <a:pt x="122" y="30"/>
                  </a:lnTo>
                  <a:lnTo>
                    <a:pt x="118" y="25"/>
                  </a:lnTo>
                  <a:lnTo>
                    <a:pt x="113" y="19"/>
                  </a:lnTo>
                  <a:lnTo>
                    <a:pt x="107" y="13"/>
                  </a:lnTo>
                  <a:lnTo>
                    <a:pt x="101" y="9"/>
                  </a:lnTo>
                  <a:lnTo>
                    <a:pt x="97" y="5"/>
                  </a:lnTo>
                  <a:lnTo>
                    <a:pt x="91" y="2"/>
                  </a:lnTo>
                  <a:lnTo>
                    <a:pt x="83" y="1"/>
                  </a:lnTo>
                  <a:lnTo>
                    <a:pt x="77" y="0"/>
                  </a:lnTo>
                  <a:lnTo>
                    <a:pt x="82" y="4"/>
                  </a:lnTo>
                  <a:lnTo>
                    <a:pt x="87" y="8"/>
                  </a:lnTo>
                  <a:lnTo>
                    <a:pt x="92" y="11"/>
                  </a:lnTo>
                  <a:lnTo>
                    <a:pt x="97" y="14"/>
                  </a:lnTo>
                  <a:lnTo>
                    <a:pt x="101" y="18"/>
                  </a:lnTo>
                  <a:lnTo>
                    <a:pt x="106" y="22"/>
                  </a:lnTo>
                  <a:lnTo>
                    <a:pt x="65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65" name="Freeform 130"/>
            <p:cNvSpPr>
              <a:spLocks/>
            </p:cNvSpPr>
            <p:nvPr/>
          </p:nvSpPr>
          <p:spPr bwMode="auto">
            <a:xfrm>
              <a:off x="3676" y="880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3" y="29"/>
                  </a:moveTo>
                  <a:lnTo>
                    <a:pt x="33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4" y="22"/>
                  </a:lnTo>
                  <a:lnTo>
                    <a:pt x="38" y="18"/>
                  </a:lnTo>
                  <a:lnTo>
                    <a:pt x="45" y="16"/>
                  </a:lnTo>
                  <a:lnTo>
                    <a:pt x="42" y="7"/>
                  </a:lnTo>
                  <a:lnTo>
                    <a:pt x="38" y="7"/>
                  </a:lnTo>
                  <a:lnTo>
                    <a:pt x="33" y="9"/>
                  </a:lnTo>
                  <a:lnTo>
                    <a:pt x="26" y="12"/>
                  </a:lnTo>
                  <a:lnTo>
                    <a:pt x="18" y="17"/>
                  </a:lnTo>
                  <a:lnTo>
                    <a:pt x="13" y="23"/>
                  </a:lnTo>
                  <a:lnTo>
                    <a:pt x="9" y="30"/>
                  </a:lnTo>
                  <a:lnTo>
                    <a:pt x="6" y="38"/>
                  </a:lnTo>
                  <a:lnTo>
                    <a:pt x="2" y="47"/>
                  </a:lnTo>
                  <a:lnTo>
                    <a:pt x="0" y="54"/>
                  </a:lnTo>
                  <a:lnTo>
                    <a:pt x="0" y="62"/>
                  </a:lnTo>
                  <a:lnTo>
                    <a:pt x="1" y="58"/>
                  </a:lnTo>
                  <a:lnTo>
                    <a:pt x="4" y="54"/>
                  </a:lnTo>
                  <a:lnTo>
                    <a:pt x="9" y="47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20" y="32"/>
                  </a:lnTo>
                  <a:lnTo>
                    <a:pt x="23" y="32"/>
                  </a:lnTo>
                  <a:lnTo>
                    <a:pt x="27" y="34"/>
                  </a:lnTo>
                  <a:lnTo>
                    <a:pt x="34" y="39"/>
                  </a:lnTo>
                  <a:lnTo>
                    <a:pt x="41" y="49"/>
                  </a:lnTo>
                  <a:lnTo>
                    <a:pt x="44" y="51"/>
                  </a:lnTo>
                  <a:lnTo>
                    <a:pt x="48" y="56"/>
                  </a:lnTo>
                  <a:lnTo>
                    <a:pt x="53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7"/>
                  </a:lnTo>
                  <a:lnTo>
                    <a:pt x="65" y="71"/>
                  </a:lnTo>
                  <a:lnTo>
                    <a:pt x="107" y="117"/>
                  </a:lnTo>
                  <a:lnTo>
                    <a:pt x="117" y="110"/>
                  </a:lnTo>
                  <a:lnTo>
                    <a:pt x="71" y="65"/>
                  </a:lnTo>
                  <a:lnTo>
                    <a:pt x="109" y="27"/>
                  </a:lnTo>
                  <a:lnTo>
                    <a:pt x="115" y="31"/>
                  </a:lnTo>
                  <a:lnTo>
                    <a:pt x="119" y="37"/>
                  </a:lnTo>
                  <a:lnTo>
                    <a:pt x="123" y="42"/>
                  </a:lnTo>
                  <a:lnTo>
                    <a:pt x="126" y="48"/>
                  </a:lnTo>
                  <a:lnTo>
                    <a:pt x="130" y="53"/>
                  </a:lnTo>
                  <a:lnTo>
                    <a:pt x="133" y="58"/>
                  </a:lnTo>
                  <a:lnTo>
                    <a:pt x="132" y="52"/>
                  </a:lnTo>
                  <a:lnTo>
                    <a:pt x="131" y="47"/>
                  </a:lnTo>
                  <a:lnTo>
                    <a:pt x="129" y="40"/>
                  </a:lnTo>
                  <a:lnTo>
                    <a:pt x="125" y="35"/>
                  </a:lnTo>
                  <a:lnTo>
                    <a:pt x="122" y="29"/>
                  </a:lnTo>
                  <a:lnTo>
                    <a:pt x="118" y="24"/>
                  </a:lnTo>
                  <a:lnTo>
                    <a:pt x="114" y="20"/>
                  </a:lnTo>
                  <a:lnTo>
                    <a:pt x="106" y="13"/>
                  </a:lnTo>
                  <a:lnTo>
                    <a:pt x="101" y="9"/>
                  </a:lnTo>
                  <a:lnTo>
                    <a:pt x="96" y="5"/>
                  </a:lnTo>
                  <a:lnTo>
                    <a:pt x="90" y="2"/>
                  </a:lnTo>
                  <a:lnTo>
                    <a:pt x="83" y="0"/>
                  </a:lnTo>
                  <a:lnTo>
                    <a:pt x="76" y="0"/>
                  </a:lnTo>
                  <a:lnTo>
                    <a:pt x="82" y="3"/>
                  </a:lnTo>
                  <a:lnTo>
                    <a:pt x="88" y="7"/>
                  </a:lnTo>
                  <a:lnTo>
                    <a:pt x="92" y="10"/>
                  </a:lnTo>
                  <a:lnTo>
                    <a:pt x="97" y="14"/>
                  </a:lnTo>
                  <a:lnTo>
                    <a:pt x="102" y="17"/>
                  </a:lnTo>
                  <a:lnTo>
                    <a:pt x="105" y="22"/>
                  </a:lnTo>
                  <a:lnTo>
                    <a:pt x="65" y="62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66" name="Freeform 131"/>
            <p:cNvSpPr>
              <a:spLocks/>
            </p:cNvSpPr>
            <p:nvPr/>
          </p:nvSpPr>
          <p:spPr bwMode="auto">
            <a:xfrm>
              <a:off x="3676" y="880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3" y="29"/>
                  </a:moveTo>
                  <a:lnTo>
                    <a:pt x="33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4" y="22"/>
                  </a:lnTo>
                  <a:lnTo>
                    <a:pt x="38" y="18"/>
                  </a:lnTo>
                  <a:lnTo>
                    <a:pt x="45" y="16"/>
                  </a:lnTo>
                  <a:lnTo>
                    <a:pt x="42" y="7"/>
                  </a:lnTo>
                  <a:lnTo>
                    <a:pt x="38" y="7"/>
                  </a:lnTo>
                  <a:lnTo>
                    <a:pt x="33" y="9"/>
                  </a:lnTo>
                  <a:lnTo>
                    <a:pt x="26" y="12"/>
                  </a:lnTo>
                  <a:lnTo>
                    <a:pt x="18" y="17"/>
                  </a:lnTo>
                  <a:lnTo>
                    <a:pt x="13" y="23"/>
                  </a:lnTo>
                  <a:lnTo>
                    <a:pt x="9" y="30"/>
                  </a:lnTo>
                  <a:lnTo>
                    <a:pt x="6" y="38"/>
                  </a:lnTo>
                  <a:lnTo>
                    <a:pt x="2" y="47"/>
                  </a:lnTo>
                  <a:lnTo>
                    <a:pt x="0" y="54"/>
                  </a:lnTo>
                  <a:lnTo>
                    <a:pt x="0" y="62"/>
                  </a:lnTo>
                  <a:lnTo>
                    <a:pt x="1" y="58"/>
                  </a:lnTo>
                  <a:lnTo>
                    <a:pt x="4" y="54"/>
                  </a:lnTo>
                  <a:lnTo>
                    <a:pt x="9" y="47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20" y="32"/>
                  </a:lnTo>
                  <a:lnTo>
                    <a:pt x="23" y="32"/>
                  </a:lnTo>
                  <a:lnTo>
                    <a:pt x="27" y="34"/>
                  </a:lnTo>
                  <a:lnTo>
                    <a:pt x="34" y="39"/>
                  </a:lnTo>
                  <a:lnTo>
                    <a:pt x="41" y="49"/>
                  </a:lnTo>
                  <a:lnTo>
                    <a:pt x="44" y="51"/>
                  </a:lnTo>
                  <a:lnTo>
                    <a:pt x="48" y="56"/>
                  </a:lnTo>
                  <a:lnTo>
                    <a:pt x="53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7"/>
                  </a:lnTo>
                  <a:lnTo>
                    <a:pt x="65" y="71"/>
                  </a:lnTo>
                  <a:lnTo>
                    <a:pt x="107" y="117"/>
                  </a:lnTo>
                  <a:lnTo>
                    <a:pt x="117" y="110"/>
                  </a:lnTo>
                  <a:lnTo>
                    <a:pt x="71" y="65"/>
                  </a:lnTo>
                  <a:lnTo>
                    <a:pt x="109" y="27"/>
                  </a:lnTo>
                  <a:lnTo>
                    <a:pt x="115" y="31"/>
                  </a:lnTo>
                  <a:lnTo>
                    <a:pt x="119" y="37"/>
                  </a:lnTo>
                  <a:lnTo>
                    <a:pt x="123" y="42"/>
                  </a:lnTo>
                  <a:lnTo>
                    <a:pt x="126" y="48"/>
                  </a:lnTo>
                  <a:lnTo>
                    <a:pt x="130" y="53"/>
                  </a:lnTo>
                  <a:lnTo>
                    <a:pt x="133" y="58"/>
                  </a:lnTo>
                  <a:lnTo>
                    <a:pt x="132" y="52"/>
                  </a:lnTo>
                  <a:lnTo>
                    <a:pt x="131" y="47"/>
                  </a:lnTo>
                  <a:lnTo>
                    <a:pt x="129" y="40"/>
                  </a:lnTo>
                  <a:lnTo>
                    <a:pt x="125" y="35"/>
                  </a:lnTo>
                  <a:lnTo>
                    <a:pt x="122" y="29"/>
                  </a:lnTo>
                  <a:lnTo>
                    <a:pt x="118" y="24"/>
                  </a:lnTo>
                  <a:lnTo>
                    <a:pt x="114" y="20"/>
                  </a:lnTo>
                  <a:lnTo>
                    <a:pt x="106" y="13"/>
                  </a:lnTo>
                  <a:lnTo>
                    <a:pt x="101" y="9"/>
                  </a:lnTo>
                  <a:lnTo>
                    <a:pt x="96" y="5"/>
                  </a:lnTo>
                  <a:lnTo>
                    <a:pt x="90" y="2"/>
                  </a:lnTo>
                  <a:lnTo>
                    <a:pt x="83" y="0"/>
                  </a:lnTo>
                  <a:lnTo>
                    <a:pt x="76" y="0"/>
                  </a:lnTo>
                  <a:lnTo>
                    <a:pt x="82" y="3"/>
                  </a:lnTo>
                  <a:lnTo>
                    <a:pt x="88" y="7"/>
                  </a:lnTo>
                  <a:lnTo>
                    <a:pt x="92" y="10"/>
                  </a:lnTo>
                  <a:lnTo>
                    <a:pt x="97" y="14"/>
                  </a:lnTo>
                  <a:lnTo>
                    <a:pt x="102" y="17"/>
                  </a:lnTo>
                  <a:lnTo>
                    <a:pt x="105" y="22"/>
                  </a:lnTo>
                  <a:lnTo>
                    <a:pt x="65" y="62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67" name="Freeform 132"/>
            <p:cNvSpPr>
              <a:spLocks/>
            </p:cNvSpPr>
            <p:nvPr/>
          </p:nvSpPr>
          <p:spPr bwMode="auto">
            <a:xfrm>
              <a:off x="3726" y="909"/>
              <a:ext cx="44" cy="39"/>
            </a:xfrm>
            <a:custGeom>
              <a:avLst/>
              <a:gdLst>
                <a:gd name="T0" fmla="*/ 0 w 133"/>
                <a:gd name="T1" fmla="*/ 0 h 118"/>
                <a:gd name="T2" fmla="*/ 0 w 133"/>
                <a:gd name="T3" fmla="*/ 0 h 118"/>
                <a:gd name="T4" fmla="*/ 0 w 133"/>
                <a:gd name="T5" fmla="*/ 0 h 118"/>
                <a:gd name="T6" fmla="*/ 0 w 133"/>
                <a:gd name="T7" fmla="*/ 0 h 118"/>
                <a:gd name="T8" fmla="*/ 0 w 133"/>
                <a:gd name="T9" fmla="*/ 0 h 118"/>
                <a:gd name="T10" fmla="*/ 0 w 133"/>
                <a:gd name="T11" fmla="*/ 0 h 118"/>
                <a:gd name="T12" fmla="*/ 0 w 133"/>
                <a:gd name="T13" fmla="*/ 0 h 118"/>
                <a:gd name="T14" fmla="*/ 0 w 133"/>
                <a:gd name="T15" fmla="*/ 0 h 118"/>
                <a:gd name="T16" fmla="*/ 0 w 133"/>
                <a:gd name="T17" fmla="*/ 0 h 118"/>
                <a:gd name="T18" fmla="*/ 0 w 133"/>
                <a:gd name="T19" fmla="*/ 0 h 118"/>
                <a:gd name="T20" fmla="*/ 0 w 133"/>
                <a:gd name="T21" fmla="*/ 0 h 118"/>
                <a:gd name="T22" fmla="*/ 0 w 133"/>
                <a:gd name="T23" fmla="*/ 0 h 118"/>
                <a:gd name="T24" fmla="*/ 0 w 133"/>
                <a:gd name="T25" fmla="*/ 0 h 118"/>
                <a:gd name="T26" fmla="*/ 0 w 133"/>
                <a:gd name="T27" fmla="*/ 0 h 118"/>
                <a:gd name="T28" fmla="*/ 0 w 133"/>
                <a:gd name="T29" fmla="*/ 0 h 118"/>
                <a:gd name="T30" fmla="*/ 0 w 133"/>
                <a:gd name="T31" fmla="*/ 0 h 118"/>
                <a:gd name="T32" fmla="*/ 0 w 133"/>
                <a:gd name="T33" fmla="*/ 0 h 118"/>
                <a:gd name="T34" fmla="*/ 0 w 133"/>
                <a:gd name="T35" fmla="*/ 0 h 118"/>
                <a:gd name="T36" fmla="*/ 0 w 133"/>
                <a:gd name="T37" fmla="*/ 0 h 118"/>
                <a:gd name="T38" fmla="*/ 0 w 133"/>
                <a:gd name="T39" fmla="*/ 0 h 118"/>
                <a:gd name="T40" fmla="*/ 0 w 133"/>
                <a:gd name="T41" fmla="*/ 0 h 118"/>
                <a:gd name="T42" fmla="*/ 0 w 133"/>
                <a:gd name="T43" fmla="*/ 0 h 118"/>
                <a:gd name="T44" fmla="*/ 0 w 133"/>
                <a:gd name="T45" fmla="*/ 0 h 118"/>
                <a:gd name="T46" fmla="*/ 0 w 133"/>
                <a:gd name="T47" fmla="*/ 0 h 118"/>
                <a:gd name="T48" fmla="*/ 0 w 133"/>
                <a:gd name="T49" fmla="*/ 0 h 118"/>
                <a:gd name="T50" fmla="*/ 0 w 133"/>
                <a:gd name="T51" fmla="*/ 0 h 118"/>
                <a:gd name="T52" fmla="*/ 0 w 133"/>
                <a:gd name="T53" fmla="*/ 0 h 118"/>
                <a:gd name="T54" fmla="*/ 0 w 133"/>
                <a:gd name="T55" fmla="*/ 0 h 118"/>
                <a:gd name="T56" fmla="*/ 0 w 133"/>
                <a:gd name="T57" fmla="*/ 0 h 118"/>
                <a:gd name="T58" fmla="*/ 0 w 133"/>
                <a:gd name="T59" fmla="*/ 0 h 118"/>
                <a:gd name="T60" fmla="*/ 0 w 133"/>
                <a:gd name="T61" fmla="*/ 0 h 118"/>
                <a:gd name="T62" fmla="*/ 0 w 133"/>
                <a:gd name="T63" fmla="*/ 0 h 118"/>
                <a:gd name="T64" fmla="*/ 0 w 133"/>
                <a:gd name="T65" fmla="*/ 0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8">
                  <a:moveTo>
                    <a:pt x="33" y="31"/>
                  </a:moveTo>
                  <a:lnTo>
                    <a:pt x="32" y="30"/>
                  </a:lnTo>
                  <a:lnTo>
                    <a:pt x="32" y="29"/>
                  </a:lnTo>
                  <a:lnTo>
                    <a:pt x="32" y="27"/>
                  </a:lnTo>
                  <a:lnTo>
                    <a:pt x="34" y="22"/>
                  </a:lnTo>
                  <a:lnTo>
                    <a:pt x="38" y="19"/>
                  </a:lnTo>
                  <a:lnTo>
                    <a:pt x="46" y="18"/>
                  </a:lnTo>
                  <a:lnTo>
                    <a:pt x="42" y="8"/>
                  </a:lnTo>
                  <a:lnTo>
                    <a:pt x="38" y="8"/>
                  </a:lnTo>
                  <a:lnTo>
                    <a:pt x="33" y="10"/>
                  </a:lnTo>
                  <a:lnTo>
                    <a:pt x="26" y="13"/>
                  </a:lnTo>
                  <a:lnTo>
                    <a:pt x="19" y="19"/>
                  </a:lnTo>
                  <a:lnTo>
                    <a:pt x="13" y="24"/>
                  </a:lnTo>
                  <a:lnTo>
                    <a:pt x="9" y="31"/>
                  </a:lnTo>
                  <a:lnTo>
                    <a:pt x="6" y="39"/>
                  </a:lnTo>
                  <a:lnTo>
                    <a:pt x="2" y="48"/>
                  </a:lnTo>
                  <a:lnTo>
                    <a:pt x="0" y="56"/>
                  </a:lnTo>
                  <a:lnTo>
                    <a:pt x="0" y="63"/>
                  </a:lnTo>
                  <a:lnTo>
                    <a:pt x="1" y="60"/>
                  </a:lnTo>
                  <a:lnTo>
                    <a:pt x="5" y="54"/>
                  </a:lnTo>
                  <a:lnTo>
                    <a:pt x="9" y="48"/>
                  </a:lnTo>
                  <a:lnTo>
                    <a:pt x="15" y="39"/>
                  </a:lnTo>
                  <a:lnTo>
                    <a:pt x="17" y="36"/>
                  </a:lnTo>
                  <a:lnTo>
                    <a:pt x="20" y="34"/>
                  </a:lnTo>
                  <a:lnTo>
                    <a:pt x="22" y="33"/>
                  </a:lnTo>
                  <a:lnTo>
                    <a:pt x="26" y="35"/>
                  </a:lnTo>
                  <a:lnTo>
                    <a:pt x="33" y="40"/>
                  </a:lnTo>
                  <a:lnTo>
                    <a:pt x="41" y="49"/>
                  </a:lnTo>
                  <a:lnTo>
                    <a:pt x="43" y="52"/>
                  </a:lnTo>
                  <a:lnTo>
                    <a:pt x="48" y="57"/>
                  </a:lnTo>
                  <a:lnTo>
                    <a:pt x="52" y="62"/>
                  </a:lnTo>
                  <a:lnTo>
                    <a:pt x="59" y="70"/>
                  </a:lnTo>
                  <a:lnTo>
                    <a:pt x="16" y="112"/>
                  </a:lnTo>
                  <a:lnTo>
                    <a:pt x="23" y="118"/>
                  </a:lnTo>
                  <a:lnTo>
                    <a:pt x="65" y="73"/>
                  </a:lnTo>
                  <a:lnTo>
                    <a:pt x="107" y="118"/>
                  </a:lnTo>
                  <a:lnTo>
                    <a:pt x="117" y="112"/>
                  </a:lnTo>
                  <a:lnTo>
                    <a:pt x="71" y="66"/>
                  </a:lnTo>
                  <a:lnTo>
                    <a:pt x="109" y="27"/>
                  </a:lnTo>
                  <a:lnTo>
                    <a:pt x="115" y="33"/>
                  </a:lnTo>
                  <a:lnTo>
                    <a:pt x="119" y="37"/>
                  </a:lnTo>
                  <a:lnTo>
                    <a:pt x="122" y="43"/>
                  </a:lnTo>
                  <a:lnTo>
                    <a:pt x="127" y="48"/>
                  </a:lnTo>
                  <a:lnTo>
                    <a:pt x="130" y="53"/>
                  </a:lnTo>
                  <a:lnTo>
                    <a:pt x="133" y="60"/>
                  </a:lnTo>
                  <a:lnTo>
                    <a:pt x="132" y="53"/>
                  </a:lnTo>
                  <a:lnTo>
                    <a:pt x="131" y="47"/>
                  </a:lnTo>
                  <a:lnTo>
                    <a:pt x="129" y="41"/>
                  </a:lnTo>
                  <a:lnTo>
                    <a:pt x="125" y="36"/>
                  </a:lnTo>
                  <a:lnTo>
                    <a:pt x="122" y="31"/>
                  </a:lnTo>
                  <a:lnTo>
                    <a:pt x="118" y="25"/>
                  </a:lnTo>
                  <a:lnTo>
                    <a:pt x="113" y="20"/>
                  </a:lnTo>
                  <a:lnTo>
                    <a:pt x="106" y="14"/>
                  </a:lnTo>
                  <a:lnTo>
                    <a:pt x="101" y="9"/>
                  </a:lnTo>
                  <a:lnTo>
                    <a:pt x="96" y="6"/>
                  </a:lnTo>
                  <a:lnTo>
                    <a:pt x="90" y="4"/>
                  </a:lnTo>
                  <a:lnTo>
                    <a:pt x="83" y="2"/>
                  </a:lnTo>
                  <a:lnTo>
                    <a:pt x="76" y="0"/>
                  </a:lnTo>
                  <a:lnTo>
                    <a:pt x="82" y="5"/>
                  </a:lnTo>
                  <a:lnTo>
                    <a:pt x="88" y="8"/>
                  </a:lnTo>
                  <a:lnTo>
                    <a:pt x="92" y="11"/>
                  </a:lnTo>
                  <a:lnTo>
                    <a:pt x="96" y="14"/>
                  </a:lnTo>
                  <a:lnTo>
                    <a:pt x="102" y="19"/>
                  </a:lnTo>
                  <a:lnTo>
                    <a:pt x="105" y="22"/>
                  </a:lnTo>
                  <a:lnTo>
                    <a:pt x="65" y="63"/>
                  </a:lnTo>
                  <a:lnTo>
                    <a:pt x="33" y="31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68" name="Freeform 133"/>
            <p:cNvSpPr>
              <a:spLocks/>
            </p:cNvSpPr>
            <p:nvPr/>
          </p:nvSpPr>
          <p:spPr bwMode="auto">
            <a:xfrm>
              <a:off x="3726" y="909"/>
              <a:ext cx="44" cy="39"/>
            </a:xfrm>
            <a:custGeom>
              <a:avLst/>
              <a:gdLst>
                <a:gd name="T0" fmla="*/ 0 w 133"/>
                <a:gd name="T1" fmla="*/ 0 h 118"/>
                <a:gd name="T2" fmla="*/ 0 w 133"/>
                <a:gd name="T3" fmla="*/ 0 h 118"/>
                <a:gd name="T4" fmla="*/ 0 w 133"/>
                <a:gd name="T5" fmla="*/ 0 h 118"/>
                <a:gd name="T6" fmla="*/ 0 w 133"/>
                <a:gd name="T7" fmla="*/ 0 h 118"/>
                <a:gd name="T8" fmla="*/ 0 w 133"/>
                <a:gd name="T9" fmla="*/ 0 h 118"/>
                <a:gd name="T10" fmla="*/ 0 w 133"/>
                <a:gd name="T11" fmla="*/ 0 h 118"/>
                <a:gd name="T12" fmla="*/ 0 w 133"/>
                <a:gd name="T13" fmla="*/ 0 h 118"/>
                <a:gd name="T14" fmla="*/ 0 w 133"/>
                <a:gd name="T15" fmla="*/ 0 h 118"/>
                <a:gd name="T16" fmla="*/ 0 w 133"/>
                <a:gd name="T17" fmla="*/ 0 h 118"/>
                <a:gd name="T18" fmla="*/ 0 w 133"/>
                <a:gd name="T19" fmla="*/ 0 h 118"/>
                <a:gd name="T20" fmla="*/ 0 w 133"/>
                <a:gd name="T21" fmla="*/ 0 h 118"/>
                <a:gd name="T22" fmla="*/ 0 w 133"/>
                <a:gd name="T23" fmla="*/ 0 h 118"/>
                <a:gd name="T24" fmla="*/ 0 w 133"/>
                <a:gd name="T25" fmla="*/ 0 h 118"/>
                <a:gd name="T26" fmla="*/ 0 w 133"/>
                <a:gd name="T27" fmla="*/ 0 h 118"/>
                <a:gd name="T28" fmla="*/ 0 w 133"/>
                <a:gd name="T29" fmla="*/ 0 h 118"/>
                <a:gd name="T30" fmla="*/ 0 w 133"/>
                <a:gd name="T31" fmla="*/ 0 h 118"/>
                <a:gd name="T32" fmla="*/ 0 w 133"/>
                <a:gd name="T33" fmla="*/ 0 h 118"/>
                <a:gd name="T34" fmla="*/ 0 w 133"/>
                <a:gd name="T35" fmla="*/ 0 h 118"/>
                <a:gd name="T36" fmla="*/ 0 w 133"/>
                <a:gd name="T37" fmla="*/ 0 h 118"/>
                <a:gd name="T38" fmla="*/ 0 w 133"/>
                <a:gd name="T39" fmla="*/ 0 h 118"/>
                <a:gd name="T40" fmla="*/ 0 w 133"/>
                <a:gd name="T41" fmla="*/ 0 h 118"/>
                <a:gd name="T42" fmla="*/ 0 w 133"/>
                <a:gd name="T43" fmla="*/ 0 h 118"/>
                <a:gd name="T44" fmla="*/ 0 w 133"/>
                <a:gd name="T45" fmla="*/ 0 h 118"/>
                <a:gd name="T46" fmla="*/ 0 w 133"/>
                <a:gd name="T47" fmla="*/ 0 h 118"/>
                <a:gd name="T48" fmla="*/ 0 w 133"/>
                <a:gd name="T49" fmla="*/ 0 h 118"/>
                <a:gd name="T50" fmla="*/ 0 w 133"/>
                <a:gd name="T51" fmla="*/ 0 h 118"/>
                <a:gd name="T52" fmla="*/ 0 w 133"/>
                <a:gd name="T53" fmla="*/ 0 h 118"/>
                <a:gd name="T54" fmla="*/ 0 w 133"/>
                <a:gd name="T55" fmla="*/ 0 h 118"/>
                <a:gd name="T56" fmla="*/ 0 w 133"/>
                <a:gd name="T57" fmla="*/ 0 h 118"/>
                <a:gd name="T58" fmla="*/ 0 w 133"/>
                <a:gd name="T59" fmla="*/ 0 h 118"/>
                <a:gd name="T60" fmla="*/ 0 w 133"/>
                <a:gd name="T61" fmla="*/ 0 h 118"/>
                <a:gd name="T62" fmla="*/ 0 w 133"/>
                <a:gd name="T63" fmla="*/ 0 h 118"/>
                <a:gd name="T64" fmla="*/ 0 w 133"/>
                <a:gd name="T65" fmla="*/ 0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8">
                  <a:moveTo>
                    <a:pt x="33" y="31"/>
                  </a:moveTo>
                  <a:lnTo>
                    <a:pt x="32" y="30"/>
                  </a:lnTo>
                  <a:lnTo>
                    <a:pt x="32" y="29"/>
                  </a:lnTo>
                  <a:lnTo>
                    <a:pt x="32" y="27"/>
                  </a:lnTo>
                  <a:lnTo>
                    <a:pt x="34" y="22"/>
                  </a:lnTo>
                  <a:lnTo>
                    <a:pt x="38" y="19"/>
                  </a:lnTo>
                  <a:lnTo>
                    <a:pt x="46" y="18"/>
                  </a:lnTo>
                  <a:lnTo>
                    <a:pt x="42" y="8"/>
                  </a:lnTo>
                  <a:lnTo>
                    <a:pt x="38" y="8"/>
                  </a:lnTo>
                  <a:lnTo>
                    <a:pt x="33" y="10"/>
                  </a:lnTo>
                  <a:lnTo>
                    <a:pt x="26" y="13"/>
                  </a:lnTo>
                  <a:lnTo>
                    <a:pt x="19" y="19"/>
                  </a:lnTo>
                  <a:lnTo>
                    <a:pt x="13" y="24"/>
                  </a:lnTo>
                  <a:lnTo>
                    <a:pt x="9" y="31"/>
                  </a:lnTo>
                  <a:lnTo>
                    <a:pt x="6" y="39"/>
                  </a:lnTo>
                  <a:lnTo>
                    <a:pt x="2" y="48"/>
                  </a:lnTo>
                  <a:lnTo>
                    <a:pt x="0" y="56"/>
                  </a:lnTo>
                  <a:lnTo>
                    <a:pt x="0" y="63"/>
                  </a:lnTo>
                  <a:lnTo>
                    <a:pt x="1" y="60"/>
                  </a:lnTo>
                  <a:lnTo>
                    <a:pt x="5" y="54"/>
                  </a:lnTo>
                  <a:lnTo>
                    <a:pt x="9" y="48"/>
                  </a:lnTo>
                  <a:lnTo>
                    <a:pt x="15" y="39"/>
                  </a:lnTo>
                  <a:lnTo>
                    <a:pt x="17" y="36"/>
                  </a:lnTo>
                  <a:lnTo>
                    <a:pt x="20" y="34"/>
                  </a:lnTo>
                  <a:lnTo>
                    <a:pt x="22" y="33"/>
                  </a:lnTo>
                  <a:lnTo>
                    <a:pt x="26" y="35"/>
                  </a:lnTo>
                  <a:lnTo>
                    <a:pt x="33" y="40"/>
                  </a:lnTo>
                  <a:lnTo>
                    <a:pt x="41" y="49"/>
                  </a:lnTo>
                  <a:lnTo>
                    <a:pt x="43" y="52"/>
                  </a:lnTo>
                  <a:lnTo>
                    <a:pt x="48" y="57"/>
                  </a:lnTo>
                  <a:lnTo>
                    <a:pt x="52" y="62"/>
                  </a:lnTo>
                  <a:lnTo>
                    <a:pt x="59" y="70"/>
                  </a:lnTo>
                  <a:lnTo>
                    <a:pt x="16" y="112"/>
                  </a:lnTo>
                  <a:lnTo>
                    <a:pt x="23" y="118"/>
                  </a:lnTo>
                  <a:lnTo>
                    <a:pt x="65" y="73"/>
                  </a:lnTo>
                  <a:lnTo>
                    <a:pt x="107" y="118"/>
                  </a:lnTo>
                  <a:lnTo>
                    <a:pt x="117" y="112"/>
                  </a:lnTo>
                  <a:lnTo>
                    <a:pt x="71" y="66"/>
                  </a:lnTo>
                  <a:lnTo>
                    <a:pt x="109" y="27"/>
                  </a:lnTo>
                  <a:lnTo>
                    <a:pt x="115" y="33"/>
                  </a:lnTo>
                  <a:lnTo>
                    <a:pt x="119" y="37"/>
                  </a:lnTo>
                  <a:lnTo>
                    <a:pt x="122" y="43"/>
                  </a:lnTo>
                  <a:lnTo>
                    <a:pt x="127" y="48"/>
                  </a:lnTo>
                  <a:lnTo>
                    <a:pt x="130" y="53"/>
                  </a:lnTo>
                  <a:lnTo>
                    <a:pt x="133" y="60"/>
                  </a:lnTo>
                  <a:lnTo>
                    <a:pt x="132" y="53"/>
                  </a:lnTo>
                  <a:lnTo>
                    <a:pt x="131" y="47"/>
                  </a:lnTo>
                  <a:lnTo>
                    <a:pt x="129" y="41"/>
                  </a:lnTo>
                  <a:lnTo>
                    <a:pt x="125" y="36"/>
                  </a:lnTo>
                  <a:lnTo>
                    <a:pt x="122" y="31"/>
                  </a:lnTo>
                  <a:lnTo>
                    <a:pt x="118" y="25"/>
                  </a:lnTo>
                  <a:lnTo>
                    <a:pt x="113" y="20"/>
                  </a:lnTo>
                  <a:lnTo>
                    <a:pt x="106" y="14"/>
                  </a:lnTo>
                  <a:lnTo>
                    <a:pt x="101" y="9"/>
                  </a:lnTo>
                  <a:lnTo>
                    <a:pt x="96" y="6"/>
                  </a:lnTo>
                  <a:lnTo>
                    <a:pt x="90" y="4"/>
                  </a:lnTo>
                  <a:lnTo>
                    <a:pt x="83" y="2"/>
                  </a:lnTo>
                  <a:lnTo>
                    <a:pt x="76" y="0"/>
                  </a:lnTo>
                  <a:lnTo>
                    <a:pt x="82" y="5"/>
                  </a:lnTo>
                  <a:lnTo>
                    <a:pt x="88" y="8"/>
                  </a:lnTo>
                  <a:lnTo>
                    <a:pt x="92" y="11"/>
                  </a:lnTo>
                  <a:lnTo>
                    <a:pt x="96" y="14"/>
                  </a:lnTo>
                  <a:lnTo>
                    <a:pt x="102" y="19"/>
                  </a:lnTo>
                  <a:lnTo>
                    <a:pt x="105" y="22"/>
                  </a:lnTo>
                  <a:lnTo>
                    <a:pt x="65" y="63"/>
                  </a:lnTo>
                  <a:lnTo>
                    <a:pt x="33" y="31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69" name="Freeform 134"/>
            <p:cNvSpPr>
              <a:spLocks/>
            </p:cNvSpPr>
            <p:nvPr/>
          </p:nvSpPr>
          <p:spPr bwMode="auto">
            <a:xfrm>
              <a:off x="3738" y="957"/>
              <a:ext cx="45" cy="39"/>
            </a:xfrm>
            <a:custGeom>
              <a:avLst/>
              <a:gdLst>
                <a:gd name="T0" fmla="*/ 0 w 133"/>
                <a:gd name="T1" fmla="*/ 0 h 118"/>
                <a:gd name="T2" fmla="*/ 0 w 133"/>
                <a:gd name="T3" fmla="*/ 0 h 118"/>
                <a:gd name="T4" fmla="*/ 0 w 133"/>
                <a:gd name="T5" fmla="*/ 0 h 118"/>
                <a:gd name="T6" fmla="*/ 0 w 133"/>
                <a:gd name="T7" fmla="*/ 0 h 118"/>
                <a:gd name="T8" fmla="*/ 0 w 133"/>
                <a:gd name="T9" fmla="*/ 0 h 118"/>
                <a:gd name="T10" fmla="*/ 0 w 133"/>
                <a:gd name="T11" fmla="*/ 0 h 118"/>
                <a:gd name="T12" fmla="*/ 0 w 133"/>
                <a:gd name="T13" fmla="*/ 0 h 118"/>
                <a:gd name="T14" fmla="*/ 0 w 133"/>
                <a:gd name="T15" fmla="*/ 0 h 118"/>
                <a:gd name="T16" fmla="*/ 0 w 133"/>
                <a:gd name="T17" fmla="*/ 0 h 118"/>
                <a:gd name="T18" fmla="*/ 0 w 133"/>
                <a:gd name="T19" fmla="*/ 0 h 118"/>
                <a:gd name="T20" fmla="*/ 0 w 133"/>
                <a:gd name="T21" fmla="*/ 0 h 118"/>
                <a:gd name="T22" fmla="*/ 0 w 133"/>
                <a:gd name="T23" fmla="*/ 0 h 118"/>
                <a:gd name="T24" fmla="*/ 0 w 133"/>
                <a:gd name="T25" fmla="*/ 0 h 118"/>
                <a:gd name="T26" fmla="*/ 0 w 133"/>
                <a:gd name="T27" fmla="*/ 0 h 118"/>
                <a:gd name="T28" fmla="*/ 0 w 133"/>
                <a:gd name="T29" fmla="*/ 0 h 118"/>
                <a:gd name="T30" fmla="*/ 0 w 133"/>
                <a:gd name="T31" fmla="*/ 0 h 118"/>
                <a:gd name="T32" fmla="*/ 0 w 133"/>
                <a:gd name="T33" fmla="*/ 0 h 118"/>
                <a:gd name="T34" fmla="*/ 0 w 133"/>
                <a:gd name="T35" fmla="*/ 0 h 118"/>
                <a:gd name="T36" fmla="*/ 0 w 133"/>
                <a:gd name="T37" fmla="*/ 0 h 118"/>
                <a:gd name="T38" fmla="*/ 0 w 133"/>
                <a:gd name="T39" fmla="*/ 0 h 118"/>
                <a:gd name="T40" fmla="*/ 0 w 133"/>
                <a:gd name="T41" fmla="*/ 0 h 118"/>
                <a:gd name="T42" fmla="*/ 0 w 133"/>
                <a:gd name="T43" fmla="*/ 0 h 118"/>
                <a:gd name="T44" fmla="*/ 0 w 133"/>
                <a:gd name="T45" fmla="*/ 0 h 118"/>
                <a:gd name="T46" fmla="*/ 0 w 133"/>
                <a:gd name="T47" fmla="*/ 0 h 118"/>
                <a:gd name="T48" fmla="*/ 0 w 133"/>
                <a:gd name="T49" fmla="*/ 0 h 118"/>
                <a:gd name="T50" fmla="*/ 0 w 133"/>
                <a:gd name="T51" fmla="*/ 0 h 118"/>
                <a:gd name="T52" fmla="*/ 0 w 133"/>
                <a:gd name="T53" fmla="*/ 0 h 118"/>
                <a:gd name="T54" fmla="*/ 0 w 133"/>
                <a:gd name="T55" fmla="*/ 0 h 118"/>
                <a:gd name="T56" fmla="*/ 0 w 133"/>
                <a:gd name="T57" fmla="*/ 0 h 118"/>
                <a:gd name="T58" fmla="*/ 0 w 133"/>
                <a:gd name="T59" fmla="*/ 0 h 118"/>
                <a:gd name="T60" fmla="*/ 0 w 133"/>
                <a:gd name="T61" fmla="*/ 0 h 118"/>
                <a:gd name="T62" fmla="*/ 0 w 133"/>
                <a:gd name="T63" fmla="*/ 0 h 118"/>
                <a:gd name="T64" fmla="*/ 0 w 133"/>
                <a:gd name="T65" fmla="*/ 0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8">
                  <a:moveTo>
                    <a:pt x="32" y="30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3" y="22"/>
                  </a:lnTo>
                  <a:lnTo>
                    <a:pt x="38" y="18"/>
                  </a:lnTo>
                  <a:lnTo>
                    <a:pt x="45" y="17"/>
                  </a:lnTo>
                  <a:lnTo>
                    <a:pt x="42" y="8"/>
                  </a:lnTo>
                  <a:lnTo>
                    <a:pt x="38" y="8"/>
                  </a:lnTo>
                  <a:lnTo>
                    <a:pt x="32" y="10"/>
                  </a:lnTo>
                  <a:lnTo>
                    <a:pt x="26" y="13"/>
                  </a:lnTo>
                  <a:lnTo>
                    <a:pt x="18" y="18"/>
                  </a:lnTo>
                  <a:lnTo>
                    <a:pt x="13" y="24"/>
                  </a:lnTo>
                  <a:lnTo>
                    <a:pt x="9" y="30"/>
                  </a:lnTo>
                  <a:lnTo>
                    <a:pt x="5" y="39"/>
                  </a:lnTo>
                  <a:lnTo>
                    <a:pt x="2" y="48"/>
                  </a:lnTo>
                  <a:lnTo>
                    <a:pt x="0" y="55"/>
                  </a:lnTo>
                  <a:lnTo>
                    <a:pt x="0" y="63"/>
                  </a:lnTo>
                  <a:lnTo>
                    <a:pt x="1" y="59"/>
                  </a:lnTo>
                  <a:lnTo>
                    <a:pt x="4" y="54"/>
                  </a:lnTo>
                  <a:lnTo>
                    <a:pt x="9" y="48"/>
                  </a:lnTo>
                  <a:lnTo>
                    <a:pt x="15" y="39"/>
                  </a:lnTo>
                  <a:lnTo>
                    <a:pt x="17" y="36"/>
                  </a:lnTo>
                  <a:lnTo>
                    <a:pt x="19" y="34"/>
                  </a:lnTo>
                  <a:lnTo>
                    <a:pt x="22" y="32"/>
                  </a:lnTo>
                  <a:lnTo>
                    <a:pt x="26" y="35"/>
                  </a:lnTo>
                  <a:lnTo>
                    <a:pt x="32" y="40"/>
                  </a:lnTo>
                  <a:lnTo>
                    <a:pt x="41" y="49"/>
                  </a:lnTo>
                  <a:lnTo>
                    <a:pt x="43" y="52"/>
                  </a:lnTo>
                  <a:lnTo>
                    <a:pt x="47" y="56"/>
                  </a:lnTo>
                  <a:lnTo>
                    <a:pt x="52" y="62"/>
                  </a:lnTo>
                  <a:lnTo>
                    <a:pt x="58" y="69"/>
                  </a:lnTo>
                  <a:lnTo>
                    <a:pt x="16" y="111"/>
                  </a:lnTo>
                  <a:lnTo>
                    <a:pt x="23" y="118"/>
                  </a:lnTo>
                  <a:lnTo>
                    <a:pt x="65" y="72"/>
                  </a:lnTo>
                  <a:lnTo>
                    <a:pt x="107" y="118"/>
                  </a:lnTo>
                  <a:lnTo>
                    <a:pt x="117" y="111"/>
                  </a:lnTo>
                  <a:lnTo>
                    <a:pt x="71" y="66"/>
                  </a:lnTo>
                  <a:lnTo>
                    <a:pt x="109" y="27"/>
                  </a:lnTo>
                  <a:lnTo>
                    <a:pt x="114" y="32"/>
                  </a:lnTo>
                  <a:lnTo>
                    <a:pt x="119" y="37"/>
                  </a:lnTo>
                  <a:lnTo>
                    <a:pt x="122" y="42"/>
                  </a:lnTo>
                  <a:lnTo>
                    <a:pt x="126" y="48"/>
                  </a:lnTo>
                  <a:lnTo>
                    <a:pt x="130" y="53"/>
                  </a:lnTo>
                  <a:lnTo>
                    <a:pt x="133" y="59"/>
                  </a:lnTo>
                  <a:lnTo>
                    <a:pt x="132" y="53"/>
                  </a:lnTo>
                  <a:lnTo>
                    <a:pt x="131" y="46"/>
                  </a:lnTo>
                  <a:lnTo>
                    <a:pt x="127" y="41"/>
                  </a:lnTo>
                  <a:lnTo>
                    <a:pt x="125" y="36"/>
                  </a:lnTo>
                  <a:lnTo>
                    <a:pt x="122" y="30"/>
                  </a:lnTo>
                  <a:lnTo>
                    <a:pt x="118" y="25"/>
                  </a:lnTo>
                  <a:lnTo>
                    <a:pt x="112" y="19"/>
                  </a:lnTo>
                  <a:lnTo>
                    <a:pt x="106" y="14"/>
                  </a:lnTo>
                  <a:lnTo>
                    <a:pt x="100" y="9"/>
                  </a:lnTo>
                  <a:lnTo>
                    <a:pt x="96" y="5"/>
                  </a:lnTo>
                  <a:lnTo>
                    <a:pt x="90" y="3"/>
                  </a:lnTo>
                  <a:lnTo>
                    <a:pt x="83" y="1"/>
                  </a:lnTo>
                  <a:lnTo>
                    <a:pt x="76" y="0"/>
                  </a:lnTo>
                  <a:lnTo>
                    <a:pt x="82" y="4"/>
                  </a:lnTo>
                  <a:lnTo>
                    <a:pt x="87" y="8"/>
                  </a:lnTo>
                  <a:lnTo>
                    <a:pt x="92" y="11"/>
                  </a:lnTo>
                  <a:lnTo>
                    <a:pt x="96" y="14"/>
                  </a:lnTo>
                  <a:lnTo>
                    <a:pt x="101" y="18"/>
                  </a:lnTo>
                  <a:lnTo>
                    <a:pt x="105" y="22"/>
                  </a:lnTo>
                  <a:lnTo>
                    <a:pt x="65" y="63"/>
                  </a:lnTo>
                  <a:lnTo>
                    <a:pt x="32" y="3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70" name="Freeform 135"/>
            <p:cNvSpPr>
              <a:spLocks/>
            </p:cNvSpPr>
            <p:nvPr/>
          </p:nvSpPr>
          <p:spPr bwMode="auto">
            <a:xfrm>
              <a:off x="3738" y="957"/>
              <a:ext cx="45" cy="39"/>
            </a:xfrm>
            <a:custGeom>
              <a:avLst/>
              <a:gdLst>
                <a:gd name="T0" fmla="*/ 0 w 133"/>
                <a:gd name="T1" fmla="*/ 0 h 118"/>
                <a:gd name="T2" fmla="*/ 0 w 133"/>
                <a:gd name="T3" fmla="*/ 0 h 118"/>
                <a:gd name="T4" fmla="*/ 0 w 133"/>
                <a:gd name="T5" fmla="*/ 0 h 118"/>
                <a:gd name="T6" fmla="*/ 0 w 133"/>
                <a:gd name="T7" fmla="*/ 0 h 118"/>
                <a:gd name="T8" fmla="*/ 0 w 133"/>
                <a:gd name="T9" fmla="*/ 0 h 118"/>
                <a:gd name="T10" fmla="*/ 0 w 133"/>
                <a:gd name="T11" fmla="*/ 0 h 118"/>
                <a:gd name="T12" fmla="*/ 0 w 133"/>
                <a:gd name="T13" fmla="*/ 0 h 118"/>
                <a:gd name="T14" fmla="*/ 0 w 133"/>
                <a:gd name="T15" fmla="*/ 0 h 118"/>
                <a:gd name="T16" fmla="*/ 0 w 133"/>
                <a:gd name="T17" fmla="*/ 0 h 118"/>
                <a:gd name="T18" fmla="*/ 0 w 133"/>
                <a:gd name="T19" fmla="*/ 0 h 118"/>
                <a:gd name="T20" fmla="*/ 0 w 133"/>
                <a:gd name="T21" fmla="*/ 0 h 118"/>
                <a:gd name="T22" fmla="*/ 0 w 133"/>
                <a:gd name="T23" fmla="*/ 0 h 118"/>
                <a:gd name="T24" fmla="*/ 0 w 133"/>
                <a:gd name="T25" fmla="*/ 0 h 118"/>
                <a:gd name="T26" fmla="*/ 0 w 133"/>
                <a:gd name="T27" fmla="*/ 0 h 118"/>
                <a:gd name="T28" fmla="*/ 0 w 133"/>
                <a:gd name="T29" fmla="*/ 0 h 118"/>
                <a:gd name="T30" fmla="*/ 0 w 133"/>
                <a:gd name="T31" fmla="*/ 0 h 118"/>
                <a:gd name="T32" fmla="*/ 0 w 133"/>
                <a:gd name="T33" fmla="*/ 0 h 118"/>
                <a:gd name="T34" fmla="*/ 0 w 133"/>
                <a:gd name="T35" fmla="*/ 0 h 118"/>
                <a:gd name="T36" fmla="*/ 0 w 133"/>
                <a:gd name="T37" fmla="*/ 0 h 118"/>
                <a:gd name="T38" fmla="*/ 0 w 133"/>
                <a:gd name="T39" fmla="*/ 0 h 118"/>
                <a:gd name="T40" fmla="*/ 0 w 133"/>
                <a:gd name="T41" fmla="*/ 0 h 118"/>
                <a:gd name="T42" fmla="*/ 0 w 133"/>
                <a:gd name="T43" fmla="*/ 0 h 118"/>
                <a:gd name="T44" fmla="*/ 0 w 133"/>
                <a:gd name="T45" fmla="*/ 0 h 118"/>
                <a:gd name="T46" fmla="*/ 0 w 133"/>
                <a:gd name="T47" fmla="*/ 0 h 118"/>
                <a:gd name="T48" fmla="*/ 0 w 133"/>
                <a:gd name="T49" fmla="*/ 0 h 118"/>
                <a:gd name="T50" fmla="*/ 0 w 133"/>
                <a:gd name="T51" fmla="*/ 0 h 118"/>
                <a:gd name="T52" fmla="*/ 0 w 133"/>
                <a:gd name="T53" fmla="*/ 0 h 118"/>
                <a:gd name="T54" fmla="*/ 0 w 133"/>
                <a:gd name="T55" fmla="*/ 0 h 118"/>
                <a:gd name="T56" fmla="*/ 0 w 133"/>
                <a:gd name="T57" fmla="*/ 0 h 118"/>
                <a:gd name="T58" fmla="*/ 0 w 133"/>
                <a:gd name="T59" fmla="*/ 0 h 118"/>
                <a:gd name="T60" fmla="*/ 0 w 133"/>
                <a:gd name="T61" fmla="*/ 0 h 118"/>
                <a:gd name="T62" fmla="*/ 0 w 133"/>
                <a:gd name="T63" fmla="*/ 0 h 118"/>
                <a:gd name="T64" fmla="*/ 0 w 133"/>
                <a:gd name="T65" fmla="*/ 0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8">
                  <a:moveTo>
                    <a:pt x="32" y="30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3" y="22"/>
                  </a:lnTo>
                  <a:lnTo>
                    <a:pt x="38" y="18"/>
                  </a:lnTo>
                  <a:lnTo>
                    <a:pt x="45" y="17"/>
                  </a:lnTo>
                  <a:lnTo>
                    <a:pt x="42" y="8"/>
                  </a:lnTo>
                  <a:lnTo>
                    <a:pt x="38" y="8"/>
                  </a:lnTo>
                  <a:lnTo>
                    <a:pt x="32" y="10"/>
                  </a:lnTo>
                  <a:lnTo>
                    <a:pt x="26" y="13"/>
                  </a:lnTo>
                  <a:lnTo>
                    <a:pt x="18" y="18"/>
                  </a:lnTo>
                  <a:lnTo>
                    <a:pt x="13" y="24"/>
                  </a:lnTo>
                  <a:lnTo>
                    <a:pt x="9" y="30"/>
                  </a:lnTo>
                  <a:lnTo>
                    <a:pt x="5" y="39"/>
                  </a:lnTo>
                  <a:lnTo>
                    <a:pt x="2" y="48"/>
                  </a:lnTo>
                  <a:lnTo>
                    <a:pt x="0" y="55"/>
                  </a:lnTo>
                  <a:lnTo>
                    <a:pt x="0" y="63"/>
                  </a:lnTo>
                  <a:lnTo>
                    <a:pt x="1" y="59"/>
                  </a:lnTo>
                  <a:lnTo>
                    <a:pt x="4" y="54"/>
                  </a:lnTo>
                  <a:lnTo>
                    <a:pt x="9" y="48"/>
                  </a:lnTo>
                  <a:lnTo>
                    <a:pt x="15" y="39"/>
                  </a:lnTo>
                  <a:lnTo>
                    <a:pt x="17" y="36"/>
                  </a:lnTo>
                  <a:lnTo>
                    <a:pt x="19" y="34"/>
                  </a:lnTo>
                  <a:lnTo>
                    <a:pt x="22" y="32"/>
                  </a:lnTo>
                  <a:lnTo>
                    <a:pt x="26" y="35"/>
                  </a:lnTo>
                  <a:lnTo>
                    <a:pt x="32" y="40"/>
                  </a:lnTo>
                  <a:lnTo>
                    <a:pt x="41" y="49"/>
                  </a:lnTo>
                  <a:lnTo>
                    <a:pt x="43" y="52"/>
                  </a:lnTo>
                  <a:lnTo>
                    <a:pt x="47" y="56"/>
                  </a:lnTo>
                  <a:lnTo>
                    <a:pt x="52" y="62"/>
                  </a:lnTo>
                  <a:lnTo>
                    <a:pt x="58" y="69"/>
                  </a:lnTo>
                  <a:lnTo>
                    <a:pt x="16" y="111"/>
                  </a:lnTo>
                  <a:lnTo>
                    <a:pt x="23" y="118"/>
                  </a:lnTo>
                  <a:lnTo>
                    <a:pt x="65" y="72"/>
                  </a:lnTo>
                  <a:lnTo>
                    <a:pt x="107" y="118"/>
                  </a:lnTo>
                  <a:lnTo>
                    <a:pt x="117" y="111"/>
                  </a:lnTo>
                  <a:lnTo>
                    <a:pt x="71" y="66"/>
                  </a:lnTo>
                  <a:lnTo>
                    <a:pt x="109" y="27"/>
                  </a:lnTo>
                  <a:lnTo>
                    <a:pt x="114" y="32"/>
                  </a:lnTo>
                  <a:lnTo>
                    <a:pt x="119" y="37"/>
                  </a:lnTo>
                  <a:lnTo>
                    <a:pt x="122" y="42"/>
                  </a:lnTo>
                  <a:lnTo>
                    <a:pt x="126" y="48"/>
                  </a:lnTo>
                  <a:lnTo>
                    <a:pt x="130" y="53"/>
                  </a:lnTo>
                  <a:lnTo>
                    <a:pt x="133" y="59"/>
                  </a:lnTo>
                  <a:lnTo>
                    <a:pt x="132" y="53"/>
                  </a:lnTo>
                  <a:lnTo>
                    <a:pt x="131" y="46"/>
                  </a:lnTo>
                  <a:lnTo>
                    <a:pt x="127" y="41"/>
                  </a:lnTo>
                  <a:lnTo>
                    <a:pt x="125" y="36"/>
                  </a:lnTo>
                  <a:lnTo>
                    <a:pt x="122" y="30"/>
                  </a:lnTo>
                  <a:lnTo>
                    <a:pt x="118" y="25"/>
                  </a:lnTo>
                  <a:lnTo>
                    <a:pt x="112" y="19"/>
                  </a:lnTo>
                  <a:lnTo>
                    <a:pt x="106" y="14"/>
                  </a:lnTo>
                  <a:lnTo>
                    <a:pt x="100" y="9"/>
                  </a:lnTo>
                  <a:lnTo>
                    <a:pt x="96" y="5"/>
                  </a:lnTo>
                  <a:lnTo>
                    <a:pt x="90" y="3"/>
                  </a:lnTo>
                  <a:lnTo>
                    <a:pt x="83" y="1"/>
                  </a:lnTo>
                  <a:lnTo>
                    <a:pt x="76" y="0"/>
                  </a:lnTo>
                  <a:lnTo>
                    <a:pt x="82" y="4"/>
                  </a:lnTo>
                  <a:lnTo>
                    <a:pt x="87" y="8"/>
                  </a:lnTo>
                  <a:lnTo>
                    <a:pt x="92" y="11"/>
                  </a:lnTo>
                  <a:lnTo>
                    <a:pt x="96" y="14"/>
                  </a:lnTo>
                  <a:lnTo>
                    <a:pt x="101" y="18"/>
                  </a:lnTo>
                  <a:lnTo>
                    <a:pt x="105" y="22"/>
                  </a:lnTo>
                  <a:lnTo>
                    <a:pt x="65" y="63"/>
                  </a:lnTo>
                  <a:lnTo>
                    <a:pt x="32" y="30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71" name="Freeform 136"/>
            <p:cNvSpPr>
              <a:spLocks/>
            </p:cNvSpPr>
            <p:nvPr/>
          </p:nvSpPr>
          <p:spPr bwMode="auto">
            <a:xfrm>
              <a:off x="3695" y="945"/>
              <a:ext cx="45" cy="40"/>
            </a:xfrm>
            <a:custGeom>
              <a:avLst/>
              <a:gdLst>
                <a:gd name="T0" fmla="*/ 0 w 133"/>
                <a:gd name="T1" fmla="*/ 0 h 118"/>
                <a:gd name="T2" fmla="*/ 0 w 133"/>
                <a:gd name="T3" fmla="*/ 0 h 118"/>
                <a:gd name="T4" fmla="*/ 0 w 133"/>
                <a:gd name="T5" fmla="*/ 0 h 118"/>
                <a:gd name="T6" fmla="*/ 0 w 133"/>
                <a:gd name="T7" fmla="*/ 0 h 118"/>
                <a:gd name="T8" fmla="*/ 0 w 133"/>
                <a:gd name="T9" fmla="*/ 0 h 118"/>
                <a:gd name="T10" fmla="*/ 0 w 133"/>
                <a:gd name="T11" fmla="*/ 0 h 118"/>
                <a:gd name="T12" fmla="*/ 0 w 133"/>
                <a:gd name="T13" fmla="*/ 0 h 118"/>
                <a:gd name="T14" fmla="*/ 0 w 133"/>
                <a:gd name="T15" fmla="*/ 0 h 118"/>
                <a:gd name="T16" fmla="*/ 0 w 133"/>
                <a:gd name="T17" fmla="*/ 0 h 118"/>
                <a:gd name="T18" fmla="*/ 0 w 133"/>
                <a:gd name="T19" fmla="*/ 0 h 118"/>
                <a:gd name="T20" fmla="*/ 0 w 133"/>
                <a:gd name="T21" fmla="*/ 0 h 118"/>
                <a:gd name="T22" fmla="*/ 0 w 133"/>
                <a:gd name="T23" fmla="*/ 0 h 118"/>
                <a:gd name="T24" fmla="*/ 0 w 133"/>
                <a:gd name="T25" fmla="*/ 0 h 118"/>
                <a:gd name="T26" fmla="*/ 0 w 133"/>
                <a:gd name="T27" fmla="*/ 0 h 118"/>
                <a:gd name="T28" fmla="*/ 0 w 133"/>
                <a:gd name="T29" fmla="*/ 0 h 118"/>
                <a:gd name="T30" fmla="*/ 0 w 133"/>
                <a:gd name="T31" fmla="*/ 0 h 118"/>
                <a:gd name="T32" fmla="*/ 0 w 133"/>
                <a:gd name="T33" fmla="*/ 0 h 118"/>
                <a:gd name="T34" fmla="*/ 0 w 133"/>
                <a:gd name="T35" fmla="*/ 0 h 118"/>
                <a:gd name="T36" fmla="*/ 0 w 133"/>
                <a:gd name="T37" fmla="*/ 0 h 118"/>
                <a:gd name="T38" fmla="*/ 0 w 133"/>
                <a:gd name="T39" fmla="*/ 0 h 118"/>
                <a:gd name="T40" fmla="*/ 0 w 133"/>
                <a:gd name="T41" fmla="*/ 0 h 118"/>
                <a:gd name="T42" fmla="*/ 0 w 133"/>
                <a:gd name="T43" fmla="*/ 0 h 118"/>
                <a:gd name="T44" fmla="*/ 0 w 133"/>
                <a:gd name="T45" fmla="*/ 0 h 118"/>
                <a:gd name="T46" fmla="*/ 0 w 133"/>
                <a:gd name="T47" fmla="*/ 0 h 118"/>
                <a:gd name="T48" fmla="*/ 0 w 133"/>
                <a:gd name="T49" fmla="*/ 0 h 118"/>
                <a:gd name="T50" fmla="*/ 0 w 133"/>
                <a:gd name="T51" fmla="*/ 0 h 118"/>
                <a:gd name="T52" fmla="*/ 0 w 133"/>
                <a:gd name="T53" fmla="*/ 0 h 118"/>
                <a:gd name="T54" fmla="*/ 0 w 133"/>
                <a:gd name="T55" fmla="*/ 0 h 118"/>
                <a:gd name="T56" fmla="*/ 0 w 133"/>
                <a:gd name="T57" fmla="*/ 0 h 118"/>
                <a:gd name="T58" fmla="*/ 0 w 133"/>
                <a:gd name="T59" fmla="*/ 0 h 118"/>
                <a:gd name="T60" fmla="*/ 0 w 133"/>
                <a:gd name="T61" fmla="*/ 0 h 118"/>
                <a:gd name="T62" fmla="*/ 0 w 133"/>
                <a:gd name="T63" fmla="*/ 0 h 118"/>
                <a:gd name="T64" fmla="*/ 0 w 133"/>
                <a:gd name="T65" fmla="*/ 0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8">
                  <a:moveTo>
                    <a:pt x="33" y="31"/>
                  </a:moveTo>
                  <a:lnTo>
                    <a:pt x="33" y="30"/>
                  </a:lnTo>
                  <a:lnTo>
                    <a:pt x="33" y="29"/>
                  </a:lnTo>
                  <a:lnTo>
                    <a:pt x="33" y="27"/>
                  </a:lnTo>
                  <a:lnTo>
                    <a:pt x="34" y="22"/>
                  </a:lnTo>
                  <a:lnTo>
                    <a:pt x="38" y="19"/>
                  </a:lnTo>
                  <a:lnTo>
                    <a:pt x="46" y="18"/>
                  </a:lnTo>
                  <a:lnTo>
                    <a:pt x="43" y="8"/>
                  </a:lnTo>
                  <a:lnTo>
                    <a:pt x="38" y="8"/>
                  </a:lnTo>
                  <a:lnTo>
                    <a:pt x="34" y="10"/>
                  </a:lnTo>
                  <a:lnTo>
                    <a:pt x="26" y="13"/>
                  </a:lnTo>
                  <a:lnTo>
                    <a:pt x="19" y="19"/>
                  </a:lnTo>
                  <a:lnTo>
                    <a:pt x="14" y="24"/>
                  </a:lnTo>
                  <a:lnTo>
                    <a:pt x="10" y="31"/>
                  </a:lnTo>
                  <a:lnTo>
                    <a:pt x="6" y="39"/>
                  </a:lnTo>
                  <a:lnTo>
                    <a:pt x="3" y="48"/>
                  </a:lnTo>
                  <a:lnTo>
                    <a:pt x="2" y="56"/>
                  </a:lnTo>
                  <a:lnTo>
                    <a:pt x="0" y="63"/>
                  </a:lnTo>
                  <a:lnTo>
                    <a:pt x="3" y="60"/>
                  </a:lnTo>
                  <a:lnTo>
                    <a:pt x="6" y="54"/>
                  </a:lnTo>
                  <a:lnTo>
                    <a:pt x="10" y="48"/>
                  </a:lnTo>
                  <a:lnTo>
                    <a:pt x="16" y="39"/>
                  </a:lnTo>
                  <a:lnTo>
                    <a:pt x="19" y="36"/>
                  </a:lnTo>
                  <a:lnTo>
                    <a:pt x="21" y="34"/>
                  </a:lnTo>
                  <a:lnTo>
                    <a:pt x="23" y="33"/>
                  </a:lnTo>
                  <a:lnTo>
                    <a:pt x="27" y="35"/>
                  </a:lnTo>
                  <a:lnTo>
                    <a:pt x="34" y="40"/>
                  </a:lnTo>
                  <a:lnTo>
                    <a:pt x="43" y="49"/>
                  </a:lnTo>
                  <a:lnTo>
                    <a:pt x="45" y="52"/>
                  </a:lnTo>
                  <a:lnTo>
                    <a:pt x="49" y="57"/>
                  </a:lnTo>
                  <a:lnTo>
                    <a:pt x="53" y="62"/>
                  </a:lnTo>
                  <a:lnTo>
                    <a:pt x="59" y="70"/>
                  </a:lnTo>
                  <a:lnTo>
                    <a:pt x="17" y="112"/>
                  </a:lnTo>
                  <a:lnTo>
                    <a:pt x="23" y="118"/>
                  </a:lnTo>
                  <a:lnTo>
                    <a:pt x="65" y="73"/>
                  </a:lnTo>
                  <a:lnTo>
                    <a:pt x="107" y="118"/>
                  </a:lnTo>
                  <a:lnTo>
                    <a:pt x="117" y="112"/>
                  </a:lnTo>
                  <a:lnTo>
                    <a:pt x="72" y="66"/>
                  </a:lnTo>
                  <a:lnTo>
                    <a:pt x="111" y="27"/>
                  </a:lnTo>
                  <a:lnTo>
                    <a:pt x="115" y="33"/>
                  </a:lnTo>
                  <a:lnTo>
                    <a:pt x="119" y="37"/>
                  </a:lnTo>
                  <a:lnTo>
                    <a:pt x="124" y="43"/>
                  </a:lnTo>
                  <a:lnTo>
                    <a:pt x="127" y="48"/>
                  </a:lnTo>
                  <a:lnTo>
                    <a:pt x="131" y="53"/>
                  </a:lnTo>
                  <a:lnTo>
                    <a:pt x="133" y="60"/>
                  </a:lnTo>
                  <a:lnTo>
                    <a:pt x="133" y="53"/>
                  </a:lnTo>
                  <a:lnTo>
                    <a:pt x="131" y="47"/>
                  </a:lnTo>
                  <a:lnTo>
                    <a:pt x="129" y="42"/>
                  </a:lnTo>
                  <a:lnTo>
                    <a:pt x="127" y="36"/>
                  </a:lnTo>
                  <a:lnTo>
                    <a:pt x="122" y="31"/>
                  </a:lnTo>
                  <a:lnTo>
                    <a:pt x="118" y="25"/>
                  </a:lnTo>
                  <a:lnTo>
                    <a:pt x="114" y="20"/>
                  </a:lnTo>
                  <a:lnTo>
                    <a:pt x="107" y="15"/>
                  </a:lnTo>
                  <a:lnTo>
                    <a:pt x="102" y="9"/>
                  </a:lnTo>
                  <a:lnTo>
                    <a:pt x="98" y="6"/>
                  </a:lnTo>
                  <a:lnTo>
                    <a:pt x="91" y="4"/>
                  </a:lnTo>
                  <a:lnTo>
                    <a:pt x="84" y="2"/>
                  </a:lnTo>
                  <a:lnTo>
                    <a:pt x="77" y="0"/>
                  </a:lnTo>
                  <a:lnTo>
                    <a:pt x="83" y="5"/>
                  </a:lnTo>
                  <a:lnTo>
                    <a:pt x="88" y="8"/>
                  </a:lnTo>
                  <a:lnTo>
                    <a:pt x="92" y="11"/>
                  </a:lnTo>
                  <a:lnTo>
                    <a:pt x="98" y="15"/>
                  </a:lnTo>
                  <a:lnTo>
                    <a:pt x="102" y="19"/>
                  </a:lnTo>
                  <a:lnTo>
                    <a:pt x="106" y="22"/>
                  </a:lnTo>
                  <a:lnTo>
                    <a:pt x="65" y="63"/>
                  </a:lnTo>
                  <a:lnTo>
                    <a:pt x="33" y="31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72" name="Freeform 137"/>
            <p:cNvSpPr>
              <a:spLocks/>
            </p:cNvSpPr>
            <p:nvPr/>
          </p:nvSpPr>
          <p:spPr bwMode="auto">
            <a:xfrm>
              <a:off x="3695" y="945"/>
              <a:ext cx="45" cy="40"/>
            </a:xfrm>
            <a:custGeom>
              <a:avLst/>
              <a:gdLst>
                <a:gd name="T0" fmla="*/ 0 w 133"/>
                <a:gd name="T1" fmla="*/ 0 h 118"/>
                <a:gd name="T2" fmla="*/ 0 w 133"/>
                <a:gd name="T3" fmla="*/ 0 h 118"/>
                <a:gd name="T4" fmla="*/ 0 w 133"/>
                <a:gd name="T5" fmla="*/ 0 h 118"/>
                <a:gd name="T6" fmla="*/ 0 w 133"/>
                <a:gd name="T7" fmla="*/ 0 h 118"/>
                <a:gd name="T8" fmla="*/ 0 w 133"/>
                <a:gd name="T9" fmla="*/ 0 h 118"/>
                <a:gd name="T10" fmla="*/ 0 w 133"/>
                <a:gd name="T11" fmla="*/ 0 h 118"/>
                <a:gd name="T12" fmla="*/ 0 w 133"/>
                <a:gd name="T13" fmla="*/ 0 h 118"/>
                <a:gd name="T14" fmla="*/ 0 w 133"/>
                <a:gd name="T15" fmla="*/ 0 h 118"/>
                <a:gd name="T16" fmla="*/ 0 w 133"/>
                <a:gd name="T17" fmla="*/ 0 h 118"/>
                <a:gd name="T18" fmla="*/ 0 w 133"/>
                <a:gd name="T19" fmla="*/ 0 h 118"/>
                <a:gd name="T20" fmla="*/ 0 w 133"/>
                <a:gd name="T21" fmla="*/ 0 h 118"/>
                <a:gd name="T22" fmla="*/ 0 w 133"/>
                <a:gd name="T23" fmla="*/ 0 h 118"/>
                <a:gd name="T24" fmla="*/ 0 w 133"/>
                <a:gd name="T25" fmla="*/ 0 h 118"/>
                <a:gd name="T26" fmla="*/ 0 w 133"/>
                <a:gd name="T27" fmla="*/ 0 h 118"/>
                <a:gd name="T28" fmla="*/ 0 w 133"/>
                <a:gd name="T29" fmla="*/ 0 h 118"/>
                <a:gd name="T30" fmla="*/ 0 w 133"/>
                <a:gd name="T31" fmla="*/ 0 h 118"/>
                <a:gd name="T32" fmla="*/ 0 w 133"/>
                <a:gd name="T33" fmla="*/ 0 h 118"/>
                <a:gd name="T34" fmla="*/ 0 w 133"/>
                <a:gd name="T35" fmla="*/ 0 h 118"/>
                <a:gd name="T36" fmla="*/ 0 w 133"/>
                <a:gd name="T37" fmla="*/ 0 h 118"/>
                <a:gd name="T38" fmla="*/ 0 w 133"/>
                <a:gd name="T39" fmla="*/ 0 h 118"/>
                <a:gd name="T40" fmla="*/ 0 w 133"/>
                <a:gd name="T41" fmla="*/ 0 h 118"/>
                <a:gd name="T42" fmla="*/ 0 w 133"/>
                <a:gd name="T43" fmla="*/ 0 h 118"/>
                <a:gd name="T44" fmla="*/ 0 w 133"/>
                <a:gd name="T45" fmla="*/ 0 h 118"/>
                <a:gd name="T46" fmla="*/ 0 w 133"/>
                <a:gd name="T47" fmla="*/ 0 h 118"/>
                <a:gd name="T48" fmla="*/ 0 w 133"/>
                <a:gd name="T49" fmla="*/ 0 h 118"/>
                <a:gd name="T50" fmla="*/ 0 w 133"/>
                <a:gd name="T51" fmla="*/ 0 h 118"/>
                <a:gd name="T52" fmla="*/ 0 w 133"/>
                <a:gd name="T53" fmla="*/ 0 h 118"/>
                <a:gd name="T54" fmla="*/ 0 w 133"/>
                <a:gd name="T55" fmla="*/ 0 h 118"/>
                <a:gd name="T56" fmla="*/ 0 w 133"/>
                <a:gd name="T57" fmla="*/ 0 h 118"/>
                <a:gd name="T58" fmla="*/ 0 w 133"/>
                <a:gd name="T59" fmla="*/ 0 h 118"/>
                <a:gd name="T60" fmla="*/ 0 w 133"/>
                <a:gd name="T61" fmla="*/ 0 h 118"/>
                <a:gd name="T62" fmla="*/ 0 w 133"/>
                <a:gd name="T63" fmla="*/ 0 h 118"/>
                <a:gd name="T64" fmla="*/ 0 w 133"/>
                <a:gd name="T65" fmla="*/ 0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8">
                  <a:moveTo>
                    <a:pt x="33" y="31"/>
                  </a:moveTo>
                  <a:lnTo>
                    <a:pt x="33" y="30"/>
                  </a:lnTo>
                  <a:lnTo>
                    <a:pt x="33" y="29"/>
                  </a:lnTo>
                  <a:lnTo>
                    <a:pt x="33" y="27"/>
                  </a:lnTo>
                  <a:lnTo>
                    <a:pt x="34" y="22"/>
                  </a:lnTo>
                  <a:lnTo>
                    <a:pt x="38" y="19"/>
                  </a:lnTo>
                  <a:lnTo>
                    <a:pt x="46" y="18"/>
                  </a:lnTo>
                  <a:lnTo>
                    <a:pt x="43" y="8"/>
                  </a:lnTo>
                  <a:lnTo>
                    <a:pt x="38" y="8"/>
                  </a:lnTo>
                  <a:lnTo>
                    <a:pt x="34" y="10"/>
                  </a:lnTo>
                  <a:lnTo>
                    <a:pt x="26" y="13"/>
                  </a:lnTo>
                  <a:lnTo>
                    <a:pt x="19" y="19"/>
                  </a:lnTo>
                  <a:lnTo>
                    <a:pt x="14" y="24"/>
                  </a:lnTo>
                  <a:lnTo>
                    <a:pt x="10" y="31"/>
                  </a:lnTo>
                  <a:lnTo>
                    <a:pt x="6" y="39"/>
                  </a:lnTo>
                  <a:lnTo>
                    <a:pt x="3" y="48"/>
                  </a:lnTo>
                  <a:lnTo>
                    <a:pt x="2" y="56"/>
                  </a:lnTo>
                  <a:lnTo>
                    <a:pt x="0" y="63"/>
                  </a:lnTo>
                  <a:lnTo>
                    <a:pt x="3" y="60"/>
                  </a:lnTo>
                  <a:lnTo>
                    <a:pt x="6" y="54"/>
                  </a:lnTo>
                  <a:lnTo>
                    <a:pt x="10" y="48"/>
                  </a:lnTo>
                  <a:lnTo>
                    <a:pt x="16" y="39"/>
                  </a:lnTo>
                  <a:lnTo>
                    <a:pt x="19" y="36"/>
                  </a:lnTo>
                  <a:lnTo>
                    <a:pt x="21" y="34"/>
                  </a:lnTo>
                  <a:lnTo>
                    <a:pt x="23" y="33"/>
                  </a:lnTo>
                  <a:lnTo>
                    <a:pt x="27" y="35"/>
                  </a:lnTo>
                  <a:lnTo>
                    <a:pt x="34" y="40"/>
                  </a:lnTo>
                  <a:lnTo>
                    <a:pt x="43" y="49"/>
                  </a:lnTo>
                  <a:lnTo>
                    <a:pt x="45" y="52"/>
                  </a:lnTo>
                  <a:lnTo>
                    <a:pt x="49" y="57"/>
                  </a:lnTo>
                  <a:lnTo>
                    <a:pt x="53" y="62"/>
                  </a:lnTo>
                  <a:lnTo>
                    <a:pt x="59" y="70"/>
                  </a:lnTo>
                  <a:lnTo>
                    <a:pt x="17" y="112"/>
                  </a:lnTo>
                  <a:lnTo>
                    <a:pt x="23" y="118"/>
                  </a:lnTo>
                  <a:lnTo>
                    <a:pt x="65" y="73"/>
                  </a:lnTo>
                  <a:lnTo>
                    <a:pt x="107" y="118"/>
                  </a:lnTo>
                  <a:lnTo>
                    <a:pt x="117" y="112"/>
                  </a:lnTo>
                  <a:lnTo>
                    <a:pt x="72" y="66"/>
                  </a:lnTo>
                  <a:lnTo>
                    <a:pt x="111" y="27"/>
                  </a:lnTo>
                  <a:lnTo>
                    <a:pt x="115" y="33"/>
                  </a:lnTo>
                  <a:lnTo>
                    <a:pt x="119" y="37"/>
                  </a:lnTo>
                  <a:lnTo>
                    <a:pt x="124" y="43"/>
                  </a:lnTo>
                  <a:lnTo>
                    <a:pt x="127" y="48"/>
                  </a:lnTo>
                  <a:lnTo>
                    <a:pt x="131" y="53"/>
                  </a:lnTo>
                  <a:lnTo>
                    <a:pt x="133" y="60"/>
                  </a:lnTo>
                  <a:lnTo>
                    <a:pt x="133" y="53"/>
                  </a:lnTo>
                  <a:lnTo>
                    <a:pt x="131" y="47"/>
                  </a:lnTo>
                  <a:lnTo>
                    <a:pt x="129" y="42"/>
                  </a:lnTo>
                  <a:lnTo>
                    <a:pt x="127" y="36"/>
                  </a:lnTo>
                  <a:lnTo>
                    <a:pt x="122" y="31"/>
                  </a:lnTo>
                  <a:lnTo>
                    <a:pt x="118" y="25"/>
                  </a:lnTo>
                  <a:lnTo>
                    <a:pt x="114" y="20"/>
                  </a:lnTo>
                  <a:lnTo>
                    <a:pt x="107" y="15"/>
                  </a:lnTo>
                  <a:lnTo>
                    <a:pt x="102" y="9"/>
                  </a:lnTo>
                  <a:lnTo>
                    <a:pt x="98" y="6"/>
                  </a:lnTo>
                  <a:lnTo>
                    <a:pt x="91" y="4"/>
                  </a:lnTo>
                  <a:lnTo>
                    <a:pt x="84" y="2"/>
                  </a:lnTo>
                  <a:lnTo>
                    <a:pt x="77" y="0"/>
                  </a:lnTo>
                  <a:lnTo>
                    <a:pt x="83" y="5"/>
                  </a:lnTo>
                  <a:lnTo>
                    <a:pt x="88" y="8"/>
                  </a:lnTo>
                  <a:lnTo>
                    <a:pt x="92" y="11"/>
                  </a:lnTo>
                  <a:lnTo>
                    <a:pt x="98" y="15"/>
                  </a:lnTo>
                  <a:lnTo>
                    <a:pt x="102" y="19"/>
                  </a:lnTo>
                  <a:lnTo>
                    <a:pt x="106" y="22"/>
                  </a:lnTo>
                  <a:lnTo>
                    <a:pt x="65" y="63"/>
                  </a:lnTo>
                  <a:lnTo>
                    <a:pt x="33" y="31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73" name="Freeform 138"/>
            <p:cNvSpPr>
              <a:spLocks/>
            </p:cNvSpPr>
            <p:nvPr/>
          </p:nvSpPr>
          <p:spPr bwMode="auto">
            <a:xfrm>
              <a:off x="3617" y="969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30"/>
                  </a:moveTo>
                  <a:lnTo>
                    <a:pt x="32" y="29"/>
                  </a:lnTo>
                  <a:lnTo>
                    <a:pt x="32" y="28"/>
                  </a:lnTo>
                  <a:lnTo>
                    <a:pt x="32" y="27"/>
                  </a:lnTo>
                  <a:lnTo>
                    <a:pt x="33" y="21"/>
                  </a:lnTo>
                  <a:lnTo>
                    <a:pt x="38" y="18"/>
                  </a:lnTo>
                  <a:lnTo>
                    <a:pt x="45" y="17"/>
                  </a:lnTo>
                  <a:lnTo>
                    <a:pt x="42" y="7"/>
                  </a:lnTo>
                  <a:lnTo>
                    <a:pt x="38" y="7"/>
                  </a:lnTo>
                  <a:lnTo>
                    <a:pt x="33" y="9"/>
                  </a:lnTo>
                  <a:lnTo>
                    <a:pt x="26" y="13"/>
                  </a:lnTo>
                  <a:lnTo>
                    <a:pt x="18" y="18"/>
                  </a:lnTo>
                  <a:lnTo>
                    <a:pt x="14" y="23"/>
                  </a:lnTo>
                  <a:lnTo>
                    <a:pt x="10" y="30"/>
                  </a:lnTo>
                  <a:lnTo>
                    <a:pt x="5" y="38"/>
                  </a:lnTo>
                  <a:lnTo>
                    <a:pt x="2" y="47"/>
                  </a:lnTo>
                  <a:lnTo>
                    <a:pt x="1" y="55"/>
                  </a:lnTo>
                  <a:lnTo>
                    <a:pt x="0" y="62"/>
                  </a:lnTo>
                  <a:lnTo>
                    <a:pt x="2" y="59"/>
                  </a:lnTo>
                  <a:lnTo>
                    <a:pt x="5" y="54"/>
                  </a:lnTo>
                  <a:lnTo>
                    <a:pt x="10" y="47"/>
                  </a:lnTo>
                  <a:lnTo>
                    <a:pt x="15" y="38"/>
                  </a:lnTo>
                  <a:lnTo>
                    <a:pt x="18" y="35"/>
                  </a:lnTo>
                  <a:lnTo>
                    <a:pt x="20" y="33"/>
                  </a:lnTo>
                  <a:lnTo>
                    <a:pt x="23" y="32"/>
                  </a:lnTo>
                  <a:lnTo>
                    <a:pt x="27" y="34"/>
                  </a:lnTo>
                  <a:lnTo>
                    <a:pt x="33" y="40"/>
                  </a:lnTo>
                  <a:lnTo>
                    <a:pt x="42" y="48"/>
                  </a:lnTo>
                  <a:lnTo>
                    <a:pt x="44" y="51"/>
                  </a:lnTo>
                  <a:lnTo>
                    <a:pt x="49" y="56"/>
                  </a:lnTo>
                  <a:lnTo>
                    <a:pt x="53" y="61"/>
                  </a:lnTo>
                  <a:lnTo>
                    <a:pt x="58" y="69"/>
                  </a:lnTo>
                  <a:lnTo>
                    <a:pt x="16" y="111"/>
                  </a:lnTo>
                  <a:lnTo>
                    <a:pt x="23" y="117"/>
                  </a:lnTo>
                  <a:lnTo>
                    <a:pt x="65" y="72"/>
                  </a:lnTo>
                  <a:lnTo>
                    <a:pt x="107" y="117"/>
                  </a:lnTo>
                  <a:lnTo>
                    <a:pt x="117" y="111"/>
                  </a:lnTo>
                  <a:lnTo>
                    <a:pt x="71" y="65"/>
                  </a:lnTo>
                  <a:lnTo>
                    <a:pt x="110" y="27"/>
                  </a:lnTo>
                  <a:lnTo>
                    <a:pt x="114" y="32"/>
                  </a:lnTo>
                  <a:lnTo>
                    <a:pt x="119" y="36"/>
                  </a:lnTo>
                  <a:lnTo>
                    <a:pt x="123" y="42"/>
                  </a:lnTo>
                  <a:lnTo>
                    <a:pt x="126" y="47"/>
                  </a:lnTo>
                  <a:lnTo>
                    <a:pt x="131" y="53"/>
                  </a:lnTo>
                  <a:lnTo>
                    <a:pt x="133" y="59"/>
                  </a:lnTo>
                  <a:lnTo>
                    <a:pt x="133" y="53"/>
                  </a:lnTo>
                  <a:lnTo>
                    <a:pt x="131" y="46"/>
                  </a:lnTo>
                  <a:lnTo>
                    <a:pt x="128" y="41"/>
                  </a:lnTo>
                  <a:lnTo>
                    <a:pt x="126" y="35"/>
                  </a:lnTo>
                  <a:lnTo>
                    <a:pt x="122" y="30"/>
                  </a:lnTo>
                  <a:lnTo>
                    <a:pt x="118" y="24"/>
                  </a:lnTo>
                  <a:lnTo>
                    <a:pt x="113" y="19"/>
                  </a:lnTo>
                  <a:lnTo>
                    <a:pt x="107" y="14"/>
                  </a:lnTo>
                  <a:lnTo>
                    <a:pt x="101" y="8"/>
                  </a:lnTo>
                  <a:lnTo>
                    <a:pt x="97" y="5"/>
                  </a:lnTo>
                  <a:lnTo>
                    <a:pt x="91" y="3"/>
                  </a:lnTo>
                  <a:lnTo>
                    <a:pt x="83" y="1"/>
                  </a:lnTo>
                  <a:lnTo>
                    <a:pt x="77" y="0"/>
                  </a:lnTo>
                  <a:lnTo>
                    <a:pt x="82" y="4"/>
                  </a:lnTo>
                  <a:lnTo>
                    <a:pt x="87" y="7"/>
                  </a:lnTo>
                  <a:lnTo>
                    <a:pt x="92" y="10"/>
                  </a:lnTo>
                  <a:lnTo>
                    <a:pt x="97" y="14"/>
                  </a:lnTo>
                  <a:lnTo>
                    <a:pt x="101" y="18"/>
                  </a:lnTo>
                  <a:lnTo>
                    <a:pt x="106" y="21"/>
                  </a:lnTo>
                  <a:lnTo>
                    <a:pt x="65" y="62"/>
                  </a:lnTo>
                  <a:lnTo>
                    <a:pt x="32" y="3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74" name="Freeform 139"/>
            <p:cNvSpPr>
              <a:spLocks/>
            </p:cNvSpPr>
            <p:nvPr/>
          </p:nvSpPr>
          <p:spPr bwMode="auto">
            <a:xfrm>
              <a:off x="3617" y="969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30"/>
                  </a:moveTo>
                  <a:lnTo>
                    <a:pt x="32" y="29"/>
                  </a:lnTo>
                  <a:lnTo>
                    <a:pt x="32" y="28"/>
                  </a:lnTo>
                  <a:lnTo>
                    <a:pt x="32" y="27"/>
                  </a:lnTo>
                  <a:lnTo>
                    <a:pt x="33" y="21"/>
                  </a:lnTo>
                  <a:lnTo>
                    <a:pt x="38" y="18"/>
                  </a:lnTo>
                  <a:lnTo>
                    <a:pt x="45" y="17"/>
                  </a:lnTo>
                  <a:lnTo>
                    <a:pt x="42" y="7"/>
                  </a:lnTo>
                  <a:lnTo>
                    <a:pt x="38" y="7"/>
                  </a:lnTo>
                  <a:lnTo>
                    <a:pt x="33" y="9"/>
                  </a:lnTo>
                  <a:lnTo>
                    <a:pt x="26" y="13"/>
                  </a:lnTo>
                  <a:lnTo>
                    <a:pt x="18" y="18"/>
                  </a:lnTo>
                  <a:lnTo>
                    <a:pt x="14" y="23"/>
                  </a:lnTo>
                  <a:lnTo>
                    <a:pt x="10" y="30"/>
                  </a:lnTo>
                  <a:lnTo>
                    <a:pt x="5" y="38"/>
                  </a:lnTo>
                  <a:lnTo>
                    <a:pt x="2" y="47"/>
                  </a:lnTo>
                  <a:lnTo>
                    <a:pt x="1" y="55"/>
                  </a:lnTo>
                  <a:lnTo>
                    <a:pt x="0" y="62"/>
                  </a:lnTo>
                  <a:lnTo>
                    <a:pt x="2" y="59"/>
                  </a:lnTo>
                  <a:lnTo>
                    <a:pt x="5" y="54"/>
                  </a:lnTo>
                  <a:lnTo>
                    <a:pt x="10" y="47"/>
                  </a:lnTo>
                  <a:lnTo>
                    <a:pt x="15" y="38"/>
                  </a:lnTo>
                  <a:lnTo>
                    <a:pt x="18" y="35"/>
                  </a:lnTo>
                  <a:lnTo>
                    <a:pt x="20" y="33"/>
                  </a:lnTo>
                  <a:lnTo>
                    <a:pt x="23" y="32"/>
                  </a:lnTo>
                  <a:lnTo>
                    <a:pt x="27" y="34"/>
                  </a:lnTo>
                  <a:lnTo>
                    <a:pt x="33" y="40"/>
                  </a:lnTo>
                  <a:lnTo>
                    <a:pt x="42" y="48"/>
                  </a:lnTo>
                  <a:lnTo>
                    <a:pt x="44" y="51"/>
                  </a:lnTo>
                  <a:lnTo>
                    <a:pt x="49" y="56"/>
                  </a:lnTo>
                  <a:lnTo>
                    <a:pt x="53" y="61"/>
                  </a:lnTo>
                  <a:lnTo>
                    <a:pt x="58" y="69"/>
                  </a:lnTo>
                  <a:lnTo>
                    <a:pt x="16" y="111"/>
                  </a:lnTo>
                  <a:lnTo>
                    <a:pt x="23" y="117"/>
                  </a:lnTo>
                  <a:lnTo>
                    <a:pt x="65" y="72"/>
                  </a:lnTo>
                  <a:lnTo>
                    <a:pt x="107" y="117"/>
                  </a:lnTo>
                  <a:lnTo>
                    <a:pt x="117" y="111"/>
                  </a:lnTo>
                  <a:lnTo>
                    <a:pt x="71" y="65"/>
                  </a:lnTo>
                  <a:lnTo>
                    <a:pt x="110" y="27"/>
                  </a:lnTo>
                  <a:lnTo>
                    <a:pt x="114" y="32"/>
                  </a:lnTo>
                  <a:lnTo>
                    <a:pt x="119" y="36"/>
                  </a:lnTo>
                  <a:lnTo>
                    <a:pt x="123" y="42"/>
                  </a:lnTo>
                  <a:lnTo>
                    <a:pt x="126" y="47"/>
                  </a:lnTo>
                  <a:lnTo>
                    <a:pt x="131" y="53"/>
                  </a:lnTo>
                  <a:lnTo>
                    <a:pt x="133" y="59"/>
                  </a:lnTo>
                  <a:lnTo>
                    <a:pt x="133" y="53"/>
                  </a:lnTo>
                  <a:lnTo>
                    <a:pt x="131" y="46"/>
                  </a:lnTo>
                  <a:lnTo>
                    <a:pt x="128" y="41"/>
                  </a:lnTo>
                  <a:lnTo>
                    <a:pt x="126" y="35"/>
                  </a:lnTo>
                  <a:lnTo>
                    <a:pt x="122" y="30"/>
                  </a:lnTo>
                  <a:lnTo>
                    <a:pt x="118" y="24"/>
                  </a:lnTo>
                  <a:lnTo>
                    <a:pt x="113" y="19"/>
                  </a:lnTo>
                  <a:lnTo>
                    <a:pt x="107" y="14"/>
                  </a:lnTo>
                  <a:lnTo>
                    <a:pt x="101" y="8"/>
                  </a:lnTo>
                  <a:lnTo>
                    <a:pt x="97" y="5"/>
                  </a:lnTo>
                  <a:lnTo>
                    <a:pt x="91" y="3"/>
                  </a:lnTo>
                  <a:lnTo>
                    <a:pt x="83" y="1"/>
                  </a:lnTo>
                  <a:lnTo>
                    <a:pt x="77" y="0"/>
                  </a:lnTo>
                  <a:lnTo>
                    <a:pt x="82" y="4"/>
                  </a:lnTo>
                  <a:lnTo>
                    <a:pt x="87" y="7"/>
                  </a:lnTo>
                  <a:lnTo>
                    <a:pt x="92" y="10"/>
                  </a:lnTo>
                  <a:lnTo>
                    <a:pt x="97" y="14"/>
                  </a:lnTo>
                  <a:lnTo>
                    <a:pt x="101" y="18"/>
                  </a:lnTo>
                  <a:lnTo>
                    <a:pt x="106" y="21"/>
                  </a:lnTo>
                  <a:lnTo>
                    <a:pt x="65" y="62"/>
                  </a:lnTo>
                  <a:lnTo>
                    <a:pt x="32" y="30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75" name="Freeform 140"/>
            <p:cNvSpPr>
              <a:spLocks/>
            </p:cNvSpPr>
            <p:nvPr/>
          </p:nvSpPr>
          <p:spPr bwMode="auto">
            <a:xfrm>
              <a:off x="3618" y="1007"/>
              <a:ext cx="45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3" y="29"/>
                  </a:moveTo>
                  <a:lnTo>
                    <a:pt x="33" y="28"/>
                  </a:lnTo>
                  <a:lnTo>
                    <a:pt x="33" y="27"/>
                  </a:lnTo>
                  <a:lnTo>
                    <a:pt x="33" y="26"/>
                  </a:lnTo>
                  <a:lnTo>
                    <a:pt x="34" y="22"/>
                  </a:lnTo>
                  <a:lnTo>
                    <a:pt x="38" y="18"/>
                  </a:lnTo>
                  <a:lnTo>
                    <a:pt x="46" y="16"/>
                  </a:lnTo>
                  <a:lnTo>
                    <a:pt x="42" y="7"/>
                  </a:lnTo>
                  <a:lnTo>
                    <a:pt x="39" y="8"/>
                  </a:lnTo>
                  <a:lnTo>
                    <a:pt x="34" y="10"/>
                  </a:lnTo>
                  <a:lnTo>
                    <a:pt x="27" y="13"/>
                  </a:lnTo>
                  <a:lnTo>
                    <a:pt x="19" y="18"/>
                  </a:lnTo>
                  <a:lnTo>
                    <a:pt x="14" y="24"/>
                  </a:lnTo>
                  <a:lnTo>
                    <a:pt x="10" y="30"/>
                  </a:lnTo>
                  <a:lnTo>
                    <a:pt x="6" y="39"/>
                  </a:lnTo>
                  <a:lnTo>
                    <a:pt x="3" y="48"/>
                  </a:lnTo>
                  <a:lnTo>
                    <a:pt x="1" y="55"/>
                  </a:lnTo>
                  <a:lnTo>
                    <a:pt x="0" y="62"/>
                  </a:lnTo>
                  <a:lnTo>
                    <a:pt x="3" y="60"/>
                  </a:lnTo>
                  <a:lnTo>
                    <a:pt x="6" y="54"/>
                  </a:lnTo>
                  <a:lnTo>
                    <a:pt x="10" y="48"/>
                  </a:lnTo>
                  <a:lnTo>
                    <a:pt x="15" y="38"/>
                  </a:lnTo>
                  <a:lnTo>
                    <a:pt x="19" y="35"/>
                  </a:lnTo>
                  <a:lnTo>
                    <a:pt x="21" y="34"/>
                  </a:lnTo>
                  <a:lnTo>
                    <a:pt x="23" y="33"/>
                  </a:lnTo>
                  <a:lnTo>
                    <a:pt x="27" y="35"/>
                  </a:lnTo>
                  <a:lnTo>
                    <a:pt x="34" y="40"/>
                  </a:lnTo>
                  <a:lnTo>
                    <a:pt x="42" y="49"/>
                  </a:lnTo>
                  <a:lnTo>
                    <a:pt x="45" y="52"/>
                  </a:lnTo>
                  <a:lnTo>
                    <a:pt x="49" y="56"/>
                  </a:lnTo>
                  <a:lnTo>
                    <a:pt x="53" y="62"/>
                  </a:lnTo>
                  <a:lnTo>
                    <a:pt x="59" y="68"/>
                  </a:lnTo>
                  <a:lnTo>
                    <a:pt x="17" y="110"/>
                  </a:lnTo>
                  <a:lnTo>
                    <a:pt x="23" y="117"/>
                  </a:lnTo>
                  <a:lnTo>
                    <a:pt x="65" y="71"/>
                  </a:lnTo>
                  <a:lnTo>
                    <a:pt x="107" y="117"/>
                  </a:lnTo>
                  <a:lnTo>
                    <a:pt x="117" y="110"/>
                  </a:lnTo>
                  <a:lnTo>
                    <a:pt x="72" y="66"/>
                  </a:lnTo>
                  <a:lnTo>
                    <a:pt x="110" y="27"/>
                  </a:lnTo>
                  <a:lnTo>
                    <a:pt x="115" y="31"/>
                  </a:lnTo>
                  <a:lnTo>
                    <a:pt x="119" y="37"/>
                  </a:lnTo>
                  <a:lnTo>
                    <a:pt x="123" y="42"/>
                  </a:lnTo>
                  <a:lnTo>
                    <a:pt x="127" y="48"/>
                  </a:lnTo>
                  <a:lnTo>
                    <a:pt x="131" y="53"/>
                  </a:lnTo>
                  <a:lnTo>
                    <a:pt x="133" y="58"/>
                  </a:lnTo>
                  <a:lnTo>
                    <a:pt x="133" y="53"/>
                  </a:lnTo>
                  <a:lnTo>
                    <a:pt x="131" y="47"/>
                  </a:lnTo>
                  <a:lnTo>
                    <a:pt x="129" y="41"/>
                  </a:lnTo>
                  <a:lnTo>
                    <a:pt x="127" y="36"/>
                  </a:lnTo>
                  <a:lnTo>
                    <a:pt x="122" y="30"/>
                  </a:lnTo>
                  <a:lnTo>
                    <a:pt x="118" y="25"/>
                  </a:lnTo>
                  <a:lnTo>
                    <a:pt x="114" y="20"/>
                  </a:lnTo>
                  <a:lnTo>
                    <a:pt x="107" y="13"/>
                  </a:lnTo>
                  <a:lnTo>
                    <a:pt x="102" y="9"/>
                  </a:lnTo>
                  <a:lnTo>
                    <a:pt x="98" y="6"/>
                  </a:lnTo>
                  <a:lnTo>
                    <a:pt x="91" y="2"/>
                  </a:lnTo>
                  <a:lnTo>
                    <a:pt x="84" y="1"/>
                  </a:lnTo>
                  <a:lnTo>
                    <a:pt x="77" y="0"/>
                  </a:lnTo>
                  <a:lnTo>
                    <a:pt x="82" y="4"/>
                  </a:lnTo>
                  <a:lnTo>
                    <a:pt x="88" y="8"/>
                  </a:lnTo>
                  <a:lnTo>
                    <a:pt x="92" y="11"/>
                  </a:lnTo>
                  <a:lnTo>
                    <a:pt x="98" y="14"/>
                  </a:lnTo>
                  <a:lnTo>
                    <a:pt x="102" y="18"/>
                  </a:lnTo>
                  <a:lnTo>
                    <a:pt x="106" y="22"/>
                  </a:lnTo>
                  <a:lnTo>
                    <a:pt x="65" y="62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76" name="Freeform 141"/>
            <p:cNvSpPr>
              <a:spLocks/>
            </p:cNvSpPr>
            <p:nvPr/>
          </p:nvSpPr>
          <p:spPr bwMode="auto">
            <a:xfrm>
              <a:off x="3618" y="1007"/>
              <a:ext cx="45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3" y="29"/>
                  </a:moveTo>
                  <a:lnTo>
                    <a:pt x="33" y="28"/>
                  </a:lnTo>
                  <a:lnTo>
                    <a:pt x="33" y="27"/>
                  </a:lnTo>
                  <a:lnTo>
                    <a:pt x="33" y="26"/>
                  </a:lnTo>
                  <a:lnTo>
                    <a:pt x="34" y="22"/>
                  </a:lnTo>
                  <a:lnTo>
                    <a:pt x="38" y="18"/>
                  </a:lnTo>
                  <a:lnTo>
                    <a:pt x="46" y="16"/>
                  </a:lnTo>
                  <a:lnTo>
                    <a:pt x="42" y="7"/>
                  </a:lnTo>
                  <a:lnTo>
                    <a:pt x="39" y="8"/>
                  </a:lnTo>
                  <a:lnTo>
                    <a:pt x="34" y="10"/>
                  </a:lnTo>
                  <a:lnTo>
                    <a:pt x="27" y="13"/>
                  </a:lnTo>
                  <a:lnTo>
                    <a:pt x="19" y="18"/>
                  </a:lnTo>
                  <a:lnTo>
                    <a:pt x="14" y="24"/>
                  </a:lnTo>
                  <a:lnTo>
                    <a:pt x="10" y="30"/>
                  </a:lnTo>
                  <a:lnTo>
                    <a:pt x="6" y="39"/>
                  </a:lnTo>
                  <a:lnTo>
                    <a:pt x="3" y="48"/>
                  </a:lnTo>
                  <a:lnTo>
                    <a:pt x="1" y="55"/>
                  </a:lnTo>
                  <a:lnTo>
                    <a:pt x="0" y="62"/>
                  </a:lnTo>
                  <a:lnTo>
                    <a:pt x="3" y="60"/>
                  </a:lnTo>
                  <a:lnTo>
                    <a:pt x="6" y="54"/>
                  </a:lnTo>
                  <a:lnTo>
                    <a:pt x="10" y="48"/>
                  </a:lnTo>
                  <a:lnTo>
                    <a:pt x="15" y="38"/>
                  </a:lnTo>
                  <a:lnTo>
                    <a:pt x="19" y="35"/>
                  </a:lnTo>
                  <a:lnTo>
                    <a:pt x="21" y="34"/>
                  </a:lnTo>
                  <a:lnTo>
                    <a:pt x="23" y="33"/>
                  </a:lnTo>
                  <a:lnTo>
                    <a:pt x="27" y="35"/>
                  </a:lnTo>
                  <a:lnTo>
                    <a:pt x="34" y="40"/>
                  </a:lnTo>
                  <a:lnTo>
                    <a:pt x="42" y="49"/>
                  </a:lnTo>
                  <a:lnTo>
                    <a:pt x="45" y="52"/>
                  </a:lnTo>
                  <a:lnTo>
                    <a:pt x="49" y="56"/>
                  </a:lnTo>
                  <a:lnTo>
                    <a:pt x="53" y="62"/>
                  </a:lnTo>
                  <a:lnTo>
                    <a:pt x="59" y="68"/>
                  </a:lnTo>
                  <a:lnTo>
                    <a:pt x="17" y="110"/>
                  </a:lnTo>
                  <a:lnTo>
                    <a:pt x="23" y="117"/>
                  </a:lnTo>
                  <a:lnTo>
                    <a:pt x="65" y="71"/>
                  </a:lnTo>
                  <a:lnTo>
                    <a:pt x="107" y="117"/>
                  </a:lnTo>
                  <a:lnTo>
                    <a:pt x="117" y="110"/>
                  </a:lnTo>
                  <a:lnTo>
                    <a:pt x="72" y="66"/>
                  </a:lnTo>
                  <a:lnTo>
                    <a:pt x="110" y="27"/>
                  </a:lnTo>
                  <a:lnTo>
                    <a:pt x="115" y="31"/>
                  </a:lnTo>
                  <a:lnTo>
                    <a:pt x="119" y="37"/>
                  </a:lnTo>
                  <a:lnTo>
                    <a:pt x="123" y="42"/>
                  </a:lnTo>
                  <a:lnTo>
                    <a:pt x="127" y="48"/>
                  </a:lnTo>
                  <a:lnTo>
                    <a:pt x="131" y="53"/>
                  </a:lnTo>
                  <a:lnTo>
                    <a:pt x="133" y="58"/>
                  </a:lnTo>
                  <a:lnTo>
                    <a:pt x="133" y="53"/>
                  </a:lnTo>
                  <a:lnTo>
                    <a:pt x="131" y="47"/>
                  </a:lnTo>
                  <a:lnTo>
                    <a:pt x="129" y="41"/>
                  </a:lnTo>
                  <a:lnTo>
                    <a:pt x="127" y="36"/>
                  </a:lnTo>
                  <a:lnTo>
                    <a:pt x="122" y="30"/>
                  </a:lnTo>
                  <a:lnTo>
                    <a:pt x="118" y="25"/>
                  </a:lnTo>
                  <a:lnTo>
                    <a:pt x="114" y="20"/>
                  </a:lnTo>
                  <a:lnTo>
                    <a:pt x="107" y="13"/>
                  </a:lnTo>
                  <a:lnTo>
                    <a:pt x="102" y="9"/>
                  </a:lnTo>
                  <a:lnTo>
                    <a:pt x="98" y="6"/>
                  </a:lnTo>
                  <a:lnTo>
                    <a:pt x="91" y="2"/>
                  </a:lnTo>
                  <a:lnTo>
                    <a:pt x="84" y="1"/>
                  </a:lnTo>
                  <a:lnTo>
                    <a:pt x="77" y="0"/>
                  </a:lnTo>
                  <a:lnTo>
                    <a:pt x="82" y="4"/>
                  </a:lnTo>
                  <a:lnTo>
                    <a:pt x="88" y="8"/>
                  </a:lnTo>
                  <a:lnTo>
                    <a:pt x="92" y="11"/>
                  </a:lnTo>
                  <a:lnTo>
                    <a:pt x="98" y="14"/>
                  </a:lnTo>
                  <a:lnTo>
                    <a:pt x="102" y="18"/>
                  </a:lnTo>
                  <a:lnTo>
                    <a:pt x="106" y="22"/>
                  </a:lnTo>
                  <a:lnTo>
                    <a:pt x="65" y="62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77" name="Freeform 142"/>
            <p:cNvSpPr>
              <a:spLocks/>
            </p:cNvSpPr>
            <p:nvPr/>
          </p:nvSpPr>
          <p:spPr bwMode="auto">
            <a:xfrm>
              <a:off x="3600" y="1045"/>
              <a:ext cx="45" cy="39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3" y="29"/>
                  </a:moveTo>
                  <a:lnTo>
                    <a:pt x="33" y="28"/>
                  </a:lnTo>
                  <a:lnTo>
                    <a:pt x="33" y="27"/>
                  </a:lnTo>
                  <a:lnTo>
                    <a:pt x="33" y="25"/>
                  </a:lnTo>
                  <a:lnTo>
                    <a:pt x="34" y="21"/>
                  </a:lnTo>
                  <a:lnTo>
                    <a:pt x="38" y="18"/>
                  </a:lnTo>
                  <a:lnTo>
                    <a:pt x="46" y="17"/>
                  </a:lnTo>
                  <a:lnTo>
                    <a:pt x="42" y="6"/>
                  </a:lnTo>
                  <a:lnTo>
                    <a:pt x="38" y="7"/>
                  </a:lnTo>
                  <a:lnTo>
                    <a:pt x="33" y="9"/>
                  </a:lnTo>
                  <a:lnTo>
                    <a:pt x="26" y="13"/>
                  </a:lnTo>
                  <a:lnTo>
                    <a:pt x="19" y="18"/>
                  </a:lnTo>
                  <a:lnTo>
                    <a:pt x="14" y="23"/>
                  </a:lnTo>
                  <a:lnTo>
                    <a:pt x="10" y="30"/>
                  </a:lnTo>
                  <a:lnTo>
                    <a:pt x="6" y="38"/>
                  </a:lnTo>
                  <a:lnTo>
                    <a:pt x="3" y="47"/>
                  </a:lnTo>
                  <a:lnTo>
                    <a:pt x="0" y="55"/>
                  </a:lnTo>
                  <a:lnTo>
                    <a:pt x="0" y="61"/>
                  </a:lnTo>
                  <a:lnTo>
                    <a:pt x="1" y="59"/>
                  </a:lnTo>
                  <a:lnTo>
                    <a:pt x="5" y="54"/>
                  </a:lnTo>
                  <a:lnTo>
                    <a:pt x="9" y="47"/>
                  </a:lnTo>
                  <a:lnTo>
                    <a:pt x="15" y="37"/>
                  </a:lnTo>
                  <a:lnTo>
                    <a:pt x="18" y="35"/>
                  </a:lnTo>
                  <a:lnTo>
                    <a:pt x="21" y="33"/>
                  </a:lnTo>
                  <a:lnTo>
                    <a:pt x="23" y="32"/>
                  </a:lnTo>
                  <a:lnTo>
                    <a:pt x="27" y="34"/>
                  </a:lnTo>
                  <a:lnTo>
                    <a:pt x="34" y="40"/>
                  </a:lnTo>
                  <a:lnTo>
                    <a:pt x="41" y="48"/>
                  </a:lnTo>
                  <a:lnTo>
                    <a:pt x="45" y="51"/>
                  </a:lnTo>
                  <a:lnTo>
                    <a:pt x="48" y="56"/>
                  </a:lnTo>
                  <a:lnTo>
                    <a:pt x="53" y="61"/>
                  </a:lnTo>
                  <a:lnTo>
                    <a:pt x="59" y="68"/>
                  </a:lnTo>
                  <a:lnTo>
                    <a:pt x="17" y="110"/>
                  </a:lnTo>
                  <a:lnTo>
                    <a:pt x="23" y="116"/>
                  </a:lnTo>
                  <a:lnTo>
                    <a:pt x="65" y="72"/>
                  </a:lnTo>
                  <a:lnTo>
                    <a:pt x="107" y="116"/>
                  </a:lnTo>
                  <a:lnTo>
                    <a:pt x="117" y="110"/>
                  </a:lnTo>
                  <a:lnTo>
                    <a:pt x="72" y="65"/>
                  </a:lnTo>
                  <a:lnTo>
                    <a:pt x="111" y="27"/>
                  </a:lnTo>
                  <a:lnTo>
                    <a:pt x="115" y="32"/>
                  </a:lnTo>
                  <a:lnTo>
                    <a:pt x="119" y="36"/>
                  </a:lnTo>
                  <a:lnTo>
                    <a:pt x="123" y="42"/>
                  </a:lnTo>
                  <a:lnTo>
                    <a:pt x="127" y="47"/>
                  </a:lnTo>
                  <a:lnTo>
                    <a:pt x="130" y="52"/>
                  </a:lnTo>
                  <a:lnTo>
                    <a:pt x="133" y="58"/>
                  </a:lnTo>
                  <a:lnTo>
                    <a:pt x="132" y="52"/>
                  </a:lnTo>
                  <a:lnTo>
                    <a:pt x="131" y="46"/>
                  </a:lnTo>
                  <a:lnTo>
                    <a:pt x="129" y="41"/>
                  </a:lnTo>
                  <a:lnTo>
                    <a:pt x="126" y="35"/>
                  </a:lnTo>
                  <a:lnTo>
                    <a:pt x="122" y="30"/>
                  </a:lnTo>
                  <a:lnTo>
                    <a:pt x="118" y="24"/>
                  </a:lnTo>
                  <a:lnTo>
                    <a:pt x="114" y="19"/>
                  </a:lnTo>
                  <a:lnTo>
                    <a:pt x="107" y="13"/>
                  </a:lnTo>
                  <a:lnTo>
                    <a:pt x="101" y="8"/>
                  </a:lnTo>
                  <a:lnTo>
                    <a:pt x="96" y="5"/>
                  </a:lnTo>
                  <a:lnTo>
                    <a:pt x="91" y="2"/>
                  </a:lnTo>
                  <a:lnTo>
                    <a:pt x="84" y="1"/>
                  </a:lnTo>
                  <a:lnTo>
                    <a:pt x="76" y="0"/>
                  </a:lnTo>
                  <a:lnTo>
                    <a:pt x="82" y="4"/>
                  </a:lnTo>
                  <a:lnTo>
                    <a:pt x="88" y="7"/>
                  </a:lnTo>
                  <a:lnTo>
                    <a:pt x="92" y="10"/>
                  </a:lnTo>
                  <a:lnTo>
                    <a:pt x="98" y="14"/>
                  </a:lnTo>
                  <a:lnTo>
                    <a:pt x="102" y="18"/>
                  </a:lnTo>
                  <a:lnTo>
                    <a:pt x="105" y="21"/>
                  </a:lnTo>
                  <a:lnTo>
                    <a:pt x="65" y="61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78" name="Freeform 143"/>
            <p:cNvSpPr>
              <a:spLocks/>
            </p:cNvSpPr>
            <p:nvPr/>
          </p:nvSpPr>
          <p:spPr bwMode="auto">
            <a:xfrm>
              <a:off x="3600" y="1045"/>
              <a:ext cx="45" cy="39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3" y="29"/>
                  </a:moveTo>
                  <a:lnTo>
                    <a:pt x="33" y="28"/>
                  </a:lnTo>
                  <a:lnTo>
                    <a:pt x="33" y="27"/>
                  </a:lnTo>
                  <a:lnTo>
                    <a:pt x="33" y="25"/>
                  </a:lnTo>
                  <a:lnTo>
                    <a:pt x="34" y="21"/>
                  </a:lnTo>
                  <a:lnTo>
                    <a:pt x="38" y="18"/>
                  </a:lnTo>
                  <a:lnTo>
                    <a:pt x="46" y="17"/>
                  </a:lnTo>
                  <a:lnTo>
                    <a:pt x="42" y="6"/>
                  </a:lnTo>
                  <a:lnTo>
                    <a:pt x="38" y="7"/>
                  </a:lnTo>
                  <a:lnTo>
                    <a:pt x="33" y="9"/>
                  </a:lnTo>
                  <a:lnTo>
                    <a:pt x="26" y="13"/>
                  </a:lnTo>
                  <a:lnTo>
                    <a:pt x="19" y="18"/>
                  </a:lnTo>
                  <a:lnTo>
                    <a:pt x="14" y="23"/>
                  </a:lnTo>
                  <a:lnTo>
                    <a:pt x="10" y="30"/>
                  </a:lnTo>
                  <a:lnTo>
                    <a:pt x="6" y="38"/>
                  </a:lnTo>
                  <a:lnTo>
                    <a:pt x="3" y="47"/>
                  </a:lnTo>
                  <a:lnTo>
                    <a:pt x="0" y="55"/>
                  </a:lnTo>
                  <a:lnTo>
                    <a:pt x="0" y="61"/>
                  </a:lnTo>
                  <a:lnTo>
                    <a:pt x="1" y="59"/>
                  </a:lnTo>
                  <a:lnTo>
                    <a:pt x="5" y="54"/>
                  </a:lnTo>
                  <a:lnTo>
                    <a:pt x="9" y="47"/>
                  </a:lnTo>
                  <a:lnTo>
                    <a:pt x="15" y="37"/>
                  </a:lnTo>
                  <a:lnTo>
                    <a:pt x="18" y="35"/>
                  </a:lnTo>
                  <a:lnTo>
                    <a:pt x="21" y="33"/>
                  </a:lnTo>
                  <a:lnTo>
                    <a:pt x="23" y="32"/>
                  </a:lnTo>
                  <a:lnTo>
                    <a:pt x="27" y="34"/>
                  </a:lnTo>
                  <a:lnTo>
                    <a:pt x="34" y="40"/>
                  </a:lnTo>
                  <a:lnTo>
                    <a:pt x="41" y="48"/>
                  </a:lnTo>
                  <a:lnTo>
                    <a:pt x="45" y="51"/>
                  </a:lnTo>
                  <a:lnTo>
                    <a:pt x="48" y="56"/>
                  </a:lnTo>
                  <a:lnTo>
                    <a:pt x="53" y="61"/>
                  </a:lnTo>
                  <a:lnTo>
                    <a:pt x="59" y="68"/>
                  </a:lnTo>
                  <a:lnTo>
                    <a:pt x="17" y="110"/>
                  </a:lnTo>
                  <a:lnTo>
                    <a:pt x="23" y="116"/>
                  </a:lnTo>
                  <a:lnTo>
                    <a:pt x="65" y="72"/>
                  </a:lnTo>
                  <a:lnTo>
                    <a:pt x="107" y="116"/>
                  </a:lnTo>
                  <a:lnTo>
                    <a:pt x="117" y="110"/>
                  </a:lnTo>
                  <a:lnTo>
                    <a:pt x="72" y="65"/>
                  </a:lnTo>
                  <a:lnTo>
                    <a:pt x="111" y="27"/>
                  </a:lnTo>
                  <a:lnTo>
                    <a:pt x="115" y="32"/>
                  </a:lnTo>
                  <a:lnTo>
                    <a:pt x="119" y="36"/>
                  </a:lnTo>
                  <a:lnTo>
                    <a:pt x="123" y="42"/>
                  </a:lnTo>
                  <a:lnTo>
                    <a:pt x="127" y="47"/>
                  </a:lnTo>
                  <a:lnTo>
                    <a:pt x="130" y="52"/>
                  </a:lnTo>
                  <a:lnTo>
                    <a:pt x="133" y="58"/>
                  </a:lnTo>
                  <a:lnTo>
                    <a:pt x="132" y="52"/>
                  </a:lnTo>
                  <a:lnTo>
                    <a:pt x="131" y="46"/>
                  </a:lnTo>
                  <a:lnTo>
                    <a:pt x="129" y="41"/>
                  </a:lnTo>
                  <a:lnTo>
                    <a:pt x="126" y="35"/>
                  </a:lnTo>
                  <a:lnTo>
                    <a:pt x="122" y="30"/>
                  </a:lnTo>
                  <a:lnTo>
                    <a:pt x="118" y="24"/>
                  </a:lnTo>
                  <a:lnTo>
                    <a:pt x="114" y="19"/>
                  </a:lnTo>
                  <a:lnTo>
                    <a:pt x="107" y="13"/>
                  </a:lnTo>
                  <a:lnTo>
                    <a:pt x="101" y="8"/>
                  </a:lnTo>
                  <a:lnTo>
                    <a:pt x="96" y="5"/>
                  </a:lnTo>
                  <a:lnTo>
                    <a:pt x="91" y="2"/>
                  </a:lnTo>
                  <a:lnTo>
                    <a:pt x="84" y="1"/>
                  </a:lnTo>
                  <a:lnTo>
                    <a:pt x="76" y="0"/>
                  </a:lnTo>
                  <a:lnTo>
                    <a:pt x="82" y="4"/>
                  </a:lnTo>
                  <a:lnTo>
                    <a:pt x="88" y="7"/>
                  </a:lnTo>
                  <a:lnTo>
                    <a:pt x="92" y="10"/>
                  </a:lnTo>
                  <a:lnTo>
                    <a:pt x="98" y="14"/>
                  </a:lnTo>
                  <a:lnTo>
                    <a:pt x="102" y="18"/>
                  </a:lnTo>
                  <a:lnTo>
                    <a:pt x="105" y="21"/>
                  </a:lnTo>
                  <a:lnTo>
                    <a:pt x="65" y="61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79" name="Freeform 144"/>
            <p:cNvSpPr>
              <a:spLocks/>
            </p:cNvSpPr>
            <p:nvPr/>
          </p:nvSpPr>
          <p:spPr bwMode="auto">
            <a:xfrm>
              <a:off x="3556" y="1016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3" y="29"/>
                  </a:moveTo>
                  <a:lnTo>
                    <a:pt x="33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4" y="22"/>
                  </a:lnTo>
                  <a:lnTo>
                    <a:pt x="38" y="19"/>
                  </a:lnTo>
                  <a:lnTo>
                    <a:pt x="46" y="16"/>
                  </a:lnTo>
                  <a:lnTo>
                    <a:pt x="43" y="7"/>
                  </a:lnTo>
                  <a:lnTo>
                    <a:pt x="38" y="7"/>
                  </a:lnTo>
                  <a:lnTo>
                    <a:pt x="33" y="9"/>
                  </a:lnTo>
                  <a:lnTo>
                    <a:pt x="26" y="12"/>
                  </a:lnTo>
                  <a:lnTo>
                    <a:pt x="19" y="17"/>
                  </a:lnTo>
                  <a:lnTo>
                    <a:pt x="13" y="23"/>
                  </a:lnTo>
                  <a:lnTo>
                    <a:pt x="9" y="30"/>
                  </a:lnTo>
                  <a:lnTo>
                    <a:pt x="6" y="38"/>
                  </a:lnTo>
                  <a:lnTo>
                    <a:pt x="3" y="47"/>
                  </a:lnTo>
                  <a:lnTo>
                    <a:pt x="0" y="54"/>
                  </a:lnTo>
                  <a:lnTo>
                    <a:pt x="0" y="62"/>
                  </a:lnTo>
                  <a:lnTo>
                    <a:pt x="2" y="58"/>
                  </a:lnTo>
                  <a:lnTo>
                    <a:pt x="5" y="54"/>
                  </a:lnTo>
                  <a:lnTo>
                    <a:pt x="9" y="47"/>
                  </a:lnTo>
                  <a:lnTo>
                    <a:pt x="16" y="38"/>
                  </a:lnTo>
                  <a:lnTo>
                    <a:pt x="18" y="35"/>
                  </a:lnTo>
                  <a:lnTo>
                    <a:pt x="20" y="33"/>
                  </a:lnTo>
                  <a:lnTo>
                    <a:pt x="23" y="33"/>
                  </a:lnTo>
                  <a:lnTo>
                    <a:pt x="27" y="34"/>
                  </a:lnTo>
                  <a:lnTo>
                    <a:pt x="34" y="39"/>
                  </a:lnTo>
                  <a:lnTo>
                    <a:pt x="42" y="49"/>
                  </a:lnTo>
                  <a:lnTo>
                    <a:pt x="45" y="52"/>
                  </a:lnTo>
                  <a:lnTo>
                    <a:pt x="48" y="56"/>
                  </a:lnTo>
                  <a:lnTo>
                    <a:pt x="53" y="62"/>
                  </a:lnTo>
                  <a:lnTo>
                    <a:pt x="59" y="68"/>
                  </a:lnTo>
                  <a:lnTo>
                    <a:pt x="17" y="110"/>
                  </a:lnTo>
                  <a:lnTo>
                    <a:pt x="23" y="117"/>
                  </a:lnTo>
                  <a:lnTo>
                    <a:pt x="65" y="71"/>
                  </a:lnTo>
                  <a:lnTo>
                    <a:pt x="107" y="117"/>
                  </a:lnTo>
                  <a:lnTo>
                    <a:pt x="117" y="110"/>
                  </a:lnTo>
                  <a:lnTo>
                    <a:pt x="72" y="65"/>
                  </a:lnTo>
                  <a:lnTo>
                    <a:pt x="110" y="27"/>
                  </a:lnTo>
                  <a:lnTo>
                    <a:pt x="115" y="32"/>
                  </a:lnTo>
                  <a:lnTo>
                    <a:pt x="119" y="37"/>
                  </a:lnTo>
                  <a:lnTo>
                    <a:pt x="124" y="42"/>
                  </a:lnTo>
                  <a:lnTo>
                    <a:pt x="127" y="48"/>
                  </a:lnTo>
                  <a:lnTo>
                    <a:pt x="130" y="53"/>
                  </a:lnTo>
                  <a:lnTo>
                    <a:pt x="133" y="58"/>
                  </a:lnTo>
                  <a:lnTo>
                    <a:pt x="132" y="52"/>
                  </a:lnTo>
                  <a:lnTo>
                    <a:pt x="131" y="47"/>
                  </a:lnTo>
                  <a:lnTo>
                    <a:pt x="129" y="41"/>
                  </a:lnTo>
                  <a:lnTo>
                    <a:pt x="126" y="35"/>
                  </a:lnTo>
                  <a:lnTo>
                    <a:pt x="122" y="29"/>
                  </a:lnTo>
                  <a:lnTo>
                    <a:pt x="118" y="24"/>
                  </a:lnTo>
                  <a:lnTo>
                    <a:pt x="114" y="20"/>
                  </a:lnTo>
                  <a:lnTo>
                    <a:pt x="106" y="13"/>
                  </a:lnTo>
                  <a:lnTo>
                    <a:pt x="101" y="9"/>
                  </a:lnTo>
                  <a:lnTo>
                    <a:pt x="97" y="6"/>
                  </a:lnTo>
                  <a:lnTo>
                    <a:pt x="90" y="2"/>
                  </a:lnTo>
                  <a:lnTo>
                    <a:pt x="84" y="0"/>
                  </a:lnTo>
                  <a:lnTo>
                    <a:pt x="76" y="0"/>
                  </a:lnTo>
                  <a:lnTo>
                    <a:pt x="83" y="3"/>
                  </a:lnTo>
                  <a:lnTo>
                    <a:pt x="88" y="8"/>
                  </a:lnTo>
                  <a:lnTo>
                    <a:pt x="92" y="10"/>
                  </a:lnTo>
                  <a:lnTo>
                    <a:pt x="98" y="14"/>
                  </a:lnTo>
                  <a:lnTo>
                    <a:pt x="102" y="17"/>
                  </a:lnTo>
                  <a:lnTo>
                    <a:pt x="105" y="22"/>
                  </a:lnTo>
                  <a:lnTo>
                    <a:pt x="65" y="62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80" name="Freeform 145"/>
            <p:cNvSpPr>
              <a:spLocks/>
            </p:cNvSpPr>
            <p:nvPr/>
          </p:nvSpPr>
          <p:spPr bwMode="auto">
            <a:xfrm>
              <a:off x="3556" y="1016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3" y="29"/>
                  </a:moveTo>
                  <a:lnTo>
                    <a:pt x="33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4" y="22"/>
                  </a:lnTo>
                  <a:lnTo>
                    <a:pt x="38" y="19"/>
                  </a:lnTo>
                  <a:lnTo>
                    <a:pt x="46" y="16"/>
                  </a:lnTo>
                  <a:lnTo>
                    <a:pt x="43" y="7"/>
                  </a:lnTo>
                  <a:lnTo>
                    <a:pt x="38" y="7"/>
                  </a:lnTo>
                  <a:lnTo>
                    <a:pt x="33" y="9"/>
                  </a:lnTo>
                  <a:lnTo>
                    <a:pt x="26" y="12"/>
                  </a:lnTo>
                  <a:lnTo>
                    <a:pt x="19" y="17"/>
                  </a:lnTo>
                  <a:lnTo>
                    <a:pt x="13" y="23"/>
                  </a:lnTo>
                  <a:lnTo>
                    <a:pt x="9" y="30"/>
                  </a:lnTo>
                  <a:lnTo>
                    <a:pt x="6" y="38"/>
                  </a:lnTo>
                  <a:lnTo>
                    <a:pt x="3" y="47"/>
                  </a:lnTo>
                  <a:lnTo>
                    <a:pt x="0" y="54"/>
                  </a:lnTo>
                  <a:lnTo>
                    <a:pt x="0" y="62"/>
                  </a:lnTo>
                  <a:lnTo>
                    <a:pt x="2" y="58"/>
                  </a:lnTo>
                  <a:lnTo>
                    <a:pt x="5" y="54"/>
                  </a:lnTo>
                  <a:lnTo>
                    <a:pt x="9" y="47"/>
                  </a:lnTo>
                  <a:lnTo>
                    <a:pt x="16" y="38"/>
                  </a:lnTo>
                  <a:lnTo>
                    <a:pt x="18" y="35"/>
                  </a:lnTo>
                  <a:lnTo>
                    <a:pt x="20" y="33"/>
                  </a:lnTo>
                  <a:lnTo>
                    <a:pt x="23" y="33"/>
                  </a:lnTo>
                  <a:lnTo>
                    <a:pt x="27" y="34"/>
                  </a:lnTo>
                  <a:lnTo>
                    <a:pt x="34" y="39"/>
                  </a:lnTo>
                  <a:lnTo>
                    <a:pt x="42" y="49"/>
                  </a:lnTo>
                  <a:lnTo>
                    <a:pt x="45" y="52"/>
                  </a:lnTo>
                  <a:lnTo>
                    <a:pt x="48" y="56"/>
                  </a:lnTo>
                  <a:lnTo>
                    <a:pt x="53" y="62"/>
                  </a:lnTo>
                  <a:lnTo>
                    <a:pt x="59" y="68"/>
                  </a:lnTo>
                  <a:lnTo>
                    <a:pt x="17" y="110"/>
                  </a:lnTo>
                  <a:lnTo>
                    <a:pt x="23" y="117"/>
                  </a:lnTo>
                  <a:lnTo>
                    <a:pt x="65" y="71"/>
                  </a:lnTo>
                  <a:lnTo>
                    <a:pt x="107" y="117"/>
                  </a:lnTo>
                  <a:lnTo>
                    <a:pt x="117" y="110"/>
                  </a:lnTo>
                  <a:lnTo>
                    <a:pt x="72" y="65"/>
                  </a:lnTo>
                  <a:lnTo>
                    <a:pt x="110" y="27"/>
                  </a:lnTo>
                  <a:lnTo>
                    <a:pt x="115" y="32"/>
                  </a:lnTo>
                  <a:lnTo>
                    <a:pt x="119" y="37"/>
                  </a:lnTo>
                  <a:lnTo>
                    <a:pt x="124" y="42"/>
                  </a:lnTo>
                  <a:lnTo>
                    <a:pt x="127" y="48"/>
                  </a:lnTo>
                  <a:lnTo>
                    <a:pt x="130" y="53"/>
                  </a:lnTo>
                  <a:lnTo>
                    <a:pt x="133" y="58"/>
                  </a:lnTo>
                  <a:lnTo>
                    <a:pt x="132" y="52"/>
                  </a:lnTo>
                  <a:lnTo>
                    <a:pt x="131" y="47"/>
                  </a:lnTo>
                  <a:lnTo>
                    <a:pt x="129" y="41"/>
                  </a:lnTo>
                  <a:lnTo>
                    <a:pt x="126" y="35"/>
                  </a:lnTo>
                  <a:lnTo>
                    <a:pt x="122" y="29"/>
                  </a:lnTo>
                  <a:lnTo>
                    <a:pt x="118" y="24"/>
                  </a:lnTo>
                  <a:lnTo>
                    <a:pt x="114" y="20"/>
                  </a:lnTo>
                  <a:lnTo>
                    <a:pt x="106" y="13"/>
                  </a:lnTo>
                  <a:lnTo>
                    <a:pt x="101" y="9"/>
                  </a:lnTo>
                  <a:lnTo>
                    <a:pt x="97" y="6"/>
                  </a:lnTo>
                  <a:lnTo>
                    <a:pt x="90" y="2"/>
                  </a:lnTo>
                  <a:lnTo>
                    <a:pt x="84" y="0"/>
                  </a:lnTo>
                  <a:lnTo>
                    <a:pt x="76" y="0"/>
                  </a:lnTo>
                  <a:lnTo>
                    <a:pt x="83" y="3"/>
                  </a:lnTo>
                  <a:lnTo>
                    <a:pt x="88" y="8"/>
                  </a:lnTo>
                  <a:lnTo>
                    <a:pt x="92" y="10"/>
                  </a:lnTo>
                  <a:lnTo>
                    <a:pt x="98" y="14"/>
                  </a:lnTo>
                  <a:lnTo>
                    <a:pt x="102" y="17"/>
                  </a:lnTo>
                  <a:lnTo>
                    <a:pt x="105" y="22"/>
                  </a:lnTo>
                  <a:lnTo>
                    <a:pt x="65" y="62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81" name="Freeform 146"/>
            <p:cNvSpPr>
              <a:spLocks/>
            </p:cNvSpPr>
            <p:nvPr/>
          </p:nvSpPr>
          <p:spPr bwMode="auto">
            <a:xfrm>
              <a:off x="3607" y="813"/>
              <a:ext cx="45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29"/>
                  </a:moveTo>
                  <a:lnTo>
                    <a:pt x="32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3" y="22"/>
                  </a:lnTo>
                  <a:lnTo>
                    <a:pt x="38" y="18"/>
                  </a:lnTo>
                  <a:lnTo>
                    <a:pt x="45" y="16"/>
                  </a:lnTo>
                  <a:lnTo>
                    <a:pt x="42" y="7"/>
                  </a:lnTo>
                  <a:lnTo>
                    <a:pt x="38" y="7"/>
                  </a:lnTo>
                  <a:lnTo>
                    <a:pt x="32" y="9"/>
                  </a:lnTo>
                  <a:lnTo>
                    <a:pt x="26" y="13"/>
                  </a:lnTo>
                  <a:lnTo>
                    <a:pt x="18" y="17"/>
                  </a:lnTo>
                  <a:lnTo>
                    <a:pt x="13" y="23"/>
                  </a:lnTo>
                  <a:lnTo>
                    <a:pt x="9" y="30"/>
                  </a:lnTo>
                  <a:lnTo>
                    <a:pt x="5" y="38"/>
                  </a:lnTo>
                  <a:lnTo>
                    <a:pt x="2" y="47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1" y="58"/>
                  </a:lnTo>
                  <a:lnTo>
                    <a:pt x="4" y="54"/>
                  </a:lnTo>
                  <a:lnTo>
                    <a:pt x="9" y="47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19" y="32"/>
                  </a:lnTo>
                  <a:lnTo>
                    <a:pt x="21" y="32"/>
                  </a:lnTo>
                  <a:lnTo>
                    <a:pt x="27" y="34"/>
                  </a:lnTo>
                  <a:lnTo>
                    <a:pt x="32" y="39"/>
                  </a:lnTo>
                  <a:lnTo>
                    <a:pt x="41" y="49"/>
                  </a:lnTo>
                  <a:lnTo>
                    <a:pt x="44" y="52"/>
                  </a:lnTo>
                  <a:lnTo>
                    <a:pt x="47" y="56"/>
                  </a:lnTo>
                  <a:lnTo>
                    <a:pt x="52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7"/>
                  </a:lnTo>
                  <a:lnTo>
                    <a:pt x="65" y="71"/>
                  </a:lnTo>
                  <a:lnTo>
                    <a:pt x="107" y="117"/>
                  </a:lnTo>
                  <a:lnTo>
                    <a:pt x="117" y="110"/>
                  </a:lnTo>
                  <a:lnTo>
                    <a:pt x="71" y="65"/>
                  </a:lnTo>
                  <a:lnTo>
                    <a:pt x="109" y="27"/>
                  </a:lnTo>
                  <a:lnTo>
                    <a:pt x="114" y="31"/>
                  </a:lnTo>
                  <a:lnTo>
                    <a:pt x="119" y="37"/>
                  </a:lnTo>
                  <a:lnTo>
                    <a:pt x="122" y="42"/>
                  </a:lnTo>
                  <a:lnTo>
                    <a:pt x="126" y="48"/>
                  </a:lnTo>
                  <a:lnTo>
                    <a:pt x="129" y="53"/>
                  </a:lnTo>
                  <a:lnTo>
                    <a:pt x="133" y="58"/>
                  </a:lnTo>
                  <a:lnTo>
                    <a:pt x="132" y="52"/>
                  </a:lnTo>
                  <a:lnTo>
                    <a:pt x="131" y="47"/>
                  </a:lnTo>
                  <a:lnTo>
                    <a:pt x="128" y="41"/>
                  </a:lnTo>
                  <a:lnTo>
                    <a:pt x="125" y="35"/>
                  </a:lnTo>
                  <a:lnTo>
                    <a:pt x="122" y="29"/>
                  </a:lnTo>
                  <a:lnTo>
                    <a:pt x="118" y="25"/>
                  </a:lnTo>
                  <a:lnTo>
                    <a:pt x="113" y="20"/>
                  </a:lnTo>
                  <a:lnTo>
                    <a:pt x="106" y="13"/>
                  </a:lnTo>
                  <a:lnTo>
                    <a:pt x="100" y="9"/>
                  </a:lnTo>
                  <a:lnTo>
                    <a:pt x="96" y="5"/>
                  </a:lnTo>
                  <a:lnTo>
                    <a:pt x="90" y="2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82" y="3"/>
                  </a:lnTo>
                  <a:lnTo>
                    <a:pt x="87" y="8"/>
                  </a:lnTo>
                  <a:lnTo>
                    <a:pt x="92" y="10"/>
                  </a:lnTo>
                  <a:lnTo>
                    <a:pt x="97" y="14"/>
                  </a:lnTo>
                  <a:lnTo>
                    <a:pt x="101" y="17"/>
                  </a:lnTo>
                  <a:lnTo>
                    <a:pt x="105" y="22"/>
                  </a:lnTo>
                  <a:lnTo>
                    <a:pt x="65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82" name="Freeform 147"/>
            <p:cNvSpPr>
              <a:spLocks/>
            </p:cNvSpPr>
            <p:nvPr/>
          </p:nvSpPr>
          <p:spPr bwMode="auto">
            <a:xfrm>
              <a:off x="3607" y="813"/>
              <a:ext cx="45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29"/>
                  </a:moveTo>
                  <a:lnTo>
                    <a:pt x="32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3" y="22"/>
                  </a:lnTo>
                  <a:lnTo>
                    <a:pt x="38" y="18"/>
                  </a:lnTo>
                  <a:lnTo>
                    <a:pt x="45" y="16"/>
                  </a:lnTo>
                  <a:lnTo>
                    <a:pt x="42" y="7"/>
                  </a:lnTo>
                  <a:lnTo>
                    <a:pt x="38" y="7"/>
                  </a:lnTo>
                  <a:lnTo>
                    <a:pt x="32" y="9"/>
                  </a:lnTo>
                  <a:lnTo>
                    <a:pt x="26" y="13"/>
                  </a:lnTo>
                  <a:lnTo>
                    <a:pt x="18" y="17"/>
                  </a:lnTo>
                  <a:lnTo>
                    <a:pt x="13" y="23"/>
                  </a:lnTo>
                  <a:lnTo>
                    <a:pt x="9" y="30"/>
                  </a:lnTo>
                  <a:lnTo>
                    <a:pt x="5" y="38"/>
                  </a:lnTo>
                  <a:lnTo>
                    <a:pt x="2" y="47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1" y="58"/>
                  </a:lnTo>
                  <a:lnTo>
                    <a:pt x="4" y="54"/>
                  </a:lnTo>
                  <a:lnTo>
                    <a:pt x="9" y="47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19" y="32"/>
                  </a:lnTo>
                  <a:lnTo>
                    <a:pt x="21" y="32"/>
                  </a:lnTo>
                  <a:lnTo>
                    <a:pt x="27" y="34"/>
                  </a:lnTo>
                  <a:lnTo>
                    <a:pt x="32" y="39"/>
                  </a:lnTo>
                  <a:lnTo>
                    <a:pt x="41" y="49"/>
                  </a:lnTo>
                  <a:lnTo>
                    <a:pt x="44" y="52"/>
                  </a:lnTo>
                  <a:lnTo>
                    <a:pt x="47" y="56"/>
                  </a:lnTo>
                  <a:lnTo>
                    <a:pt x="52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7"/>
                  </a:lnTo>
                  <a:lnTo>
                    <a:pt x="65" y="71"/>
                  </a:lnTo>
                  <a:lnTo>
                    <a:pt x="107" y="117"/>
                  </a:lnTo>
                  <a:lnTo>
                    <a:pt x="117" y="110"/>
                  </a:lnTo>
                  <a:lnTo>
                    <a:pt x="71" y="65"/>
                  </a:lnTo>
                  <a:lnTo>
                    <a:pt x="109" y="27"/>
                  </a:lnTo>
                  <a:lnTo>
                    <a:pt x="114" y="31"/>
                  </a:lnTo>
                  <a:lnTo>
                    <a:pt x="119" y="37"/>
                  </a:lnTo>
                  <a:lnTo>
                    <a:pt x="122" y="42"/>
                  </a:lnTo>
                  <a:lnTo>
                    <a:pt x="126" y="48"/>
                  </a:lnTo>
                  <a:lnTo>
                    <a:pt x="129" y="53"/>
                  </a:lnTo>
                  <a:lnTo>
                    <a:pt x="133" y="58"/>
                  </a:lnTo>
                  <a:lnTo>
                    <a:pt x="132" y="52"/>
                  </a:lnTo>
                  <a:lnTo>
                    <a:pt x="131" y="47"/>
                  </a:lnTo>
                  <a:lnTo>
                    <a:pt x="128" y="41"/>
                  </a:lnTo>
                  <a:lnTo>
                    <a:pt x="125" y="35"/>
                  </a:lnTo>
                  <a:lnTo>
                    <a:pt x="122" y="29"/>
                  </a:lnTo>
                  <a:lnTo>
                    <a:pt x="118" y="25"/>
                  </a:lnTo>
                  <a:lnTo>
                    <a:pt x="113" y="20"/>
                  </a:lnTo>
                  <a:lnTo>
                    <a:pt x="106" y="13"/>
                  </a:lnTo>
                  <a:lnTo>
                    <a:pt x="100" y="9"/>
                  </a:lnTo>
                  <a:lnTo>
                    <a:pt x="96" y="5"/>
                  </a:lnTo>
                  <a:lnTo>
                    <a:pt x="90" y="2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82" y="3"/>
                  </a:lnTo>
                  <a:lnTo>
                    <a:pt x="87" y="8"/>
                  </a:lnTo>
                  <a:lnTo>
                    <a:pt x="92" y="10"/>
                  </a:lnTo>
                  <a:lnTo>
                    <a:pt x="97" y="14"/>
                  </a:lnTo>
                  <a:lnTo>
                    <a:pt x="101" y="17"/>
                  </a:lnTo>
                  <a:lnTo>
                    <a:pt x="105" y="22"/>
                  </a:lnTo>
                  <a:lnTo>
                    <a:pt x="65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83" name="Freeform 148"/>
            <p:cNvSpPr>
              <a:spLocks/>
            </p:cNvSpPr>
            <p:nvPr/>
          </p:nvSpPr>
          <p:spPr bwMode="auto">
            <a:xfrm>
              <a:off x="3570" y="841"/>
              <a:ext cx="44" cy="39"/>
            </a:xfrm>
            <a:custGeom>
              <a:avLst/>
              <a:gdLst>
                <a:gd name="T0" fmla="*/ 0 w 132"/>
                <a:gd name="T1" fmla="*/ 0 h 117"/>
                <a:gd name="T2" fmla="*/ 0 w 132"/>
                <a:gd name="T3" fmla="*/ 0 h 117"/>
                <a:gd name="T4" fmla="*/ 0 w 132"/>
                <a:gd name="T5" fmla="*/ 0 h 117"/>
                <a:gd name="T6" fmla="*/ 0 w 132"/>
                <a:gd name="T7" fmla="*/ 0 h 117"/>
                <a:gd name="T8" fmla="*/ 0 w 132"/>
                <a:gd name="T9" fmla="*/ 0 h 117"/>
                <a:gd name="T10" fmla="*/ 0 w 132"/>
                <a:gd name="T11" fmla="*/ 0 h 117"/>
                <a:gd name="T12" fmla="*/ 0 w 132"/>
                <a:gd name="T13" fmla="*/ 0 h 117"/>
                <a:gd name="T14" fmla="*/ 0 w 132"/>
                <a:gd name="T15" fmla="*/ 0 h 117"/>
                <a:gd name="T16" fmla="*/ 0 w 132"/>
                <a:gd name="T17" fmla="*/ 0 h 117"/>
                <a:gd name="T18" fmla="*/ 0 w 132"/>
                <a:gd name="T19" fmla="*/ 0 h 117"/>
                <a:gd name="T20" fmla="*/ 0 w 132"/>
                <a:gd name="T21" fmla="*/ 0 h 117"/>
                <a:gd name="T22" fmla="*/ 0 w 132"/>
                <a:gd name="T23" fmla="*/ 0 h 117"/>
                <a:gd name="T24" fmla="*/ 0 w 132"/>
                <a:gd name="T25" fmla="*/ 0 h 117"/>
                <a:gd name="T26" fmla="*/ 0 w 132"/>
                <a:gd name="T27" fmla="*/ 0 h 117"/>
                <a:gd name="T28" fmla="*/ 0 w 132"/>
                <a:gd name="T29" fmla="*/ 0 h 117"/>
                <a:gd name="T30" fmla="*/ 0 w 132"/>
                <a:gd name="T31" fmla="*/ 0 h 117"/>
                <a:gd name="T32" fmla="*/ 0 w 132"/>
                <a:gd name="T33" fmla="*/ 0 h 117"/>
                <a:gd name="T34" fmla="*/ 0 w 132"/>
                <a:gd name="T35" fmla="*/ 0 h 117"/>
                <a:gd name="T36" fmla="*/ 0 w 132"/>
                <a:gd name="T37" fmla="*/ 0 h 117"/>
                <a:gd name="T38" fmla="*/ 0 w 132"/>
                <a:gd name="T39" fmla="*/ 0 h 117"/>
                <a:gd name="T40" fmla="*/ 0 w 132"/>
                <a:gd name="T41" fmla="*/ 0 h 117"/>
                <a:gd name="T42" fmla="*/ 0 w 132"/>
                <a:gd name="T43" fmla="*/ 0 h 117"/>
                <a:gd name="T44" fmla="*/ 0 w 132"/>
                <a:gd name="T45" fmla="*/ 0 h 117"/>
                <a:gd name="T46" fmla="*/ 0 w 132"/>
                <a:gd name="T47" fmla="*/ 0 h 117"/>
                <a:gd name="T48" fmla="*/ 0 w 132"/>
                <a:gd name="T49" fmla="*/ 0 h 117"/>
                <a:gd name="T50" fmla="*/ 0 w 132"/>
                <a:gd name="T51" fmla="*/ 0 h 117"/>
                <a:gd name="T52" fmla="*/ 0 w 132"/>
                <a:gd name="T53" fmla="*/ 0 h 117"/>
                <a:gd name="T54" fmla="*/ 0 w 132"/>
                <a:gd name="T55" fmla="*/ 0 h 117"/>
                <a:gd name="T56" fmla="*/ 0 w 132"/>
                <a:gd name="T57" fmla="*/ 0 h 117"/>
                <a:gd name="T58" fmla="*/ 0 w 132"/>
                <a:gd name="T59" fmla="*/ 0 h 117"/>
                <a:gd name="T60" fmla="*/ 0 w 132"/>
                <a:gd name="T61" fmla="*/ 0 h 117"/>
                <a:gd name="T62" fmla="*/ 0 w 132"/>
                <a:gd name="T63" fmla="*/ 0 h 117"/>
                <a:gd name="T64" fmla="*/ 0 w 132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2" h="117">
                  <a:moveTo>
                    <a:pt x="32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3" y="22"/>
                  </a:lnTo>
                  <a:lnTo>
                    <a:pt x="37" y="19"/>
                  </a:lnTo>
                  <a:lnTo>
                    <a:pt x="45" y="17"/>
                  </a:lnTo>
                  <a:lnTo>
                    <a:pt x="42" y="7"/>
                  </a:lnTo>
                  <a:lnTo>
                    <a:pt x="37" y="8"/>
                  </a:lnTo>
                  <a:lnTo>
                    <a:pt x="32" y="9"/>
                  </a:lnTo>
                  <a:lnTo>
                    <a:pt x="25" y="13"/>
                  </a:lnTo>
                  <a:lnTo>
                    <a:pt x="18" y="18"/>
                  </a:lnTo>
                  <a:lnTo>
                    <a:pt x="14" y="24"/>
                  </a:lnTo>
                  <a:lnTo>
                    <a:pt x="9" y="31"/>
                  </a:lnTo>
                  <a:lnTo>
                    <a:pt x="5" y="38"/>
                  </a:lnTo>
                  <a:lnTo>
                    <a:pt x="2" y="47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2" y="60"/>
                  </a:lnTo>
                  <a:lnTo>
                    <a:pt x="4" y="54"/>
                  </a:lnTo>
                  <a:lnTo>
                    <a:pt x="9" y="48"/>
                  </a:lnTo>
                  <a:lnTo>
                    <a:pt x="15" y="38"/>
                  </a:lnTo>
                  <a:lnTo>
                    <a:pt x="18" y="35"/>
                  </a:lnTo>
                  <a:lnTo>
                    <a:pt x="20" y="34"/>
                  </a:lnTo>
                  <a:lnTo>
                    <a:pt x="22" y="33"/>
                  </a:lnTo>
                  <a:lnTo>
                    <a:pt x="27" y="35"/>
                  </a:lnTo>
                  <a:lnTo>
                    <a:pt x="33" y="40"/>
                  </a:lnTo>
                  <a:lnTo>
                    <a:pt x="41" y="49"/>
                  </a:lnTo>
                  <a:lnTo>
                    <a:pt x="44" y="52"/>
                  </a:lnTo>
                  <a:lnTo>
                    <a:pt x="47" y="56"/>
                  </a:lnTo>
                  <a:lnTo>
                    <a:pt x="52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7"/>
                  </a:lnTo>
                  <a:lnTo>
                    <a:pt x="64" y="72"/>
                  </a:lnTo>
                  <a:lnTo>
                    <a:pt x="106" y="117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10" y="27"/>
                  </a:lnTo>
                  <a:lnTo>
                    <a:pt x="114" y="32"/>
                  </a:lnTo>
                  <a:lnTo>
                    <a:pt x="118" y="37"/>
                  </a:lnTo>
                  <a:lnTo>
                    <a:pt x="123" y="42"/>
                  </a:lnTo>
                  <a:lnTo>
                    <a:pt x="126" y="48"/>
                  </a:lnTo>
                  <a:lnTo>
                    <a:pt x="129" y="53"/>
                  </a:lnTo>
                  <a:lnTo>
                    <a:pt x="132" y="59"/>
                  </a:lnTo>
                  <a:lnTo>
                    <a:pt x="131" y="53"/>
                  </a:lnTo>
                  <a:lnTo>
                    <a:pt x="130" y="47"/>
                  </a:lnTo>
                  <a:lnTo>
                    <a:pt x="128" y="41"/>
                  </a:lnTo>
                  <a:lnTo>
                    <a:pt x="125" y="36"/>
                  </a:lnTo>
                  <a:lnTo>
                    <a:pt x="122" y="31"/>
                  </a:lnTo>
                  <a:lnTo>
                    <a:pt x="117" y="25"/>
                  </a:lnTo>
                  <a:lnTo>
                    <a:pt x="113" y="20"/>
                  </a:lnTo>
                  <a:lnTo>
                    <a:pt x="106" y="13"/>
                  </a:lnTo>
                  <a:lnTo>
                    <a:pt x="101" y="9"/>
                  </a:lnTo>
                  <a:lnTo>
                    <a:pt x="96" y="6"/>
                  </a:lnTo>
                  <a:lnTo>
                    <a:pt x="90" y="2"/>
                  </a:lnTo>
                  <a:lnTo>
                    <a:pt x="83" y="1"/>
                  </a:lnTo>
                  <a:lnTo>
                    <a:pt x="75" y="0"/>
                  </a:lnTo>
                  <a:lnTo>
                    <a:pt x="82" y="5"/>
                  </a:lnTo>
                  <a:lnTo>
                    <a:pt x="87" y="8"/>
                  </a:lnTo>
                  <a:lnTo>
                    <a:pt x="91" y="10"/>
                  </a:lnTo>
                  <a:lnTo>
                    <a:pt x="97" y="14"/>
                  </a:lnTo>
                  <a:lnTo>
                    <a:pt x="101" y="18"/>
                  </a:lnTo>
                  <a:lnTo>
                    <a:pt x="104" y="22"/>
                  </a:lnTo>
                  <a:lnTo>
                    <a:pt x="64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84" name="Freeform 149"/>
            <p:cNvSpPr>
              <a:spLocks/>
            </p:cNvSpPr>
            <p:nvPr/>
          </p:nvSpPr>
          <p:spPr bwMode="auto">
            <a:xfrm>
              <a:off x="3570" y="841"/>
              <a:ext cx="44" cy="39"/>
            </a:xfrm>
            <a:custGeom>
              <a:avLst/>
              <a:gdLst>
                <a:gd name="T0" fmla="*/ 0 w 132"/>
                <a:gd name="T1" fmla="*/ 0 h 117"/>
                <a:gd name="T2" fmla="*/ 0 w 132"/>
                <a:gd name="T3" fmla="*/ 0 h 117"/>
                <a:gd name="T4" fmla="*/ 0 w 132"/>
                <a:gd name="T5" fmla="*/ 0 h 117"/>
                <a:gd name="T6" fmla="*/ 0 w 132"/>
                <a:gd name="T7" fmla="*/ 0 h 117"/>
                <a:gd name="T8" fmla="*/ 0 w 132"/>
                <a:gd name="T9" fmla="*/ 0 h 117"/>
                <a:gd name="T10" fmla="*/ 0 w 132"/>
                <a:gd name="T11" fmla="*/ 0 h 117"/>
                <a:gd name="T12" fmla="*/ 0 w 132"/>
                <a:gd name="T13" fmla="*/ 0 h 117"/>
                <a:gd name="T14" fmla="*/ 0 w 132"/>
                <a:gd name="T15" fmla="*/ 0 h 117"/>
                <a:gd name="T16" fmla="*/ 0 w 132"/>
                <a:gd name="T17" fmla="*/ 0 h 117"/>
                <a:gd name="T18" fmla="*/ 0 w 132"/>
                <a:gd name="T19" fmla="*/ 0 h 117"/>
                <a:gd name="T20" fmla="*/ 0 w 132"/>
                <a:gd name="T21" fmla="*/ 0 h 117"/>
                <a:gd name="T22" fmla="*/ 0 w 132"/>
                <a:gd name="T23" fmla="*/ 0 h 117"/>
                <a:gd name="T24" fmla="*/ 0 w 132"/>
                <a:gd name="T25" fmla="*/ 0 h 117"/>
                <a:gd name="T26" fmla="*/ 0 w 132"/>
                <a:gd name="T27" fmla="*/ 0 h 117"/>
                <a:gd name="T28" fmla="*/ 0 w 132"/>
                <a:gd name="T29" fmla="*/ 0 h 117"/>
                <a:gd name="T30" fmla="*/ 0 w 132"/>
                <a:gd name="T31" fmla="*/ 0 h 117"/>
                <a:gd name="T32" fmla="*/ 0 w 132"/>
                <a:gd name="T33" fmla="*/ 0 h 117"/>
                <a:gd name="T34" fmla="*/ 0 w 132"/>
                <a:gd name="T35" fmla="*/ 0 h 117"/>
                <a:gd name="T36" fmla="*/ 0 w 132"/>
                <a:gd name="T37" fmla="*/ 0 h 117"/>
                <a:gd name="T38" fmla="*/ 0 w 132"/>
                <a:gd name="T39" fmla="*/ 0 h 117"/>
                <a:gd name="T40" fmla="*/ 0 w 132"/>
                <a:gd name="T41" fmla="*/ 0 h 117"/>
                <a:gd name="T42" fmla="*/ 0 w 132"/>
                <a:gd name="T43" fmla="*/ 0 h 117"/>
                <a:gd name="T44" fmla="*/ 0 w 132"/>
                <a:gd name="T45" fmla="*/ 0 h 117"/>
                <a:gd name="T46" fmla="*/ 0 w 132"/>
                <a:gd name="T47" fmla="*/ 0 h 117"/>
                <a:gd name="T48" fmla="*/ 0 w 132"/>
                <a:gd name="T49" fmla="*/ 0 h 117"/>
                <a:gd name="T50" fmla="*/ 0 w 132"/>
                <a:gd name="T51" fmla="*/ 0 h 117"/>
                <a:gd name="T52" fmla="*/ 0 w 132"/>
                <a:gd name="T53" fmla="*/ 0 h 117"/>
                <a:gd name="T54" fmla="*/ 0 w 132"/>
                <a:gd name="T55" fmla="*/ 0 h 117"/>
                <a:gd name="T56" fmla="*/ 0 w 132"/>
                <a:gd name="T57" fmla="*/ 0 h 117"/>
                <a:gd name="T58" fmla="*/ 0 w 132"/>
                <a:gd name="T59" fmla="*/ 0 h 117"/>
                <a:gd name="T60" fmla="*/ 0 w 132"/>
                <a:gd name="T61" fmla="*/ 0 h 117"/>
                <a:gd name="T62" fmla="*/ 0 w 132"/>
                <a:gd name="T63" fmla="*/ 0 h 117"/>
                <a:gd name="T64" fmla="*/ 0 w 132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2" h="117">
                  <a:moveTo>
                    <a:pt x="32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3" y="22"/>
                  </a:lnTo>
                  <a:lnTo>
                    <a:pt x="37" y="19"/>
                  </a:lnTo>
                  <a:lnTo>
                    <a:pt x="45" y="17"/>
                  </a:lnTo>
                  <a:lnTo>
                    <a:pt x="42" y="7"/>
                  </a:lnTo>
                  <a:lnTo>
                    <a:pt x="37" y="8"/>
                  </a:lnTo>
                  <a:lnTo>
                    <a:pt x="32" y="9"/>
                  </a:lnTo>
                  <a:lnTo>
                    <a:pt x="25" y="13"/>
                  </a:lnTo>
                  <a:lnTo>
                    <a:pt x="18" y="18"/>
                  </a:lnTo>
                  <a:lnTo>
                    <a:pt x="14" y="24"/>
                  </a:lnTo>
                  <a:lnTo>
                    <a:pt x="9" y="31"/>
                  </a:lnTo>
                  <a:lnTo>
                    <a:pt x="5" y="38"/>
                  </a:lnTo>
                  <a:lnTo>
                    <a:pt x="2" y="47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2" y="60"/>
                  </a:lnTo>
                  <a:lnTo>
                    <a:pt x="4" y="54"/>
                  </a:lnTo>
                  <a:lnTo>
                    <a:pt x="9" y="48"/>
                  </a:lnTo>
                  <a:lnTo>
                    <a:pt x="15" y="38"/>
                  </a:lnTo>
                  <a:lnTo>
                    <a:pt x="18" y="35"/>
                  </a:lnTo>
                  <a:lnTo>
                    <a:pt x="20" y="34"/>
                  </a:lnTo>
                  <a:lnTo>
                    <a:pt x="22" y="33"/>
                  </a:lnTo>
                  <a:lnTo>
                    <a:pt x="27" y="35"/>
                  </a:lnTo>
                  <a:lnTo>
                    <a:pt x="33" y="40"/>
                  </a:lnTo>
                  <a:lnTo>
                    <a:pt x="41" y="49"/>
                  </a:lnTo>
                  <a:lnTo>
                    <a:pt x="44" y="52"/>
                  </a:lnTo>
                  <a:lnTo>
                    <a:pt x="47" y="56"/>
                  </a:lnTo>
                  <a:lnTo>
                    <a:pt x="52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7"/>
                  </a:lnTo>
                  <a:lnTo>
                    <a:pt x="64" y="72"/>
                  </a:lnTo>
                  <a:lnTo>
                    <a:pt x="106" y="117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10" y="27"/>
                  </a:lnTo>
                  <a:lnTo>
                    <a:pt x="114" y="32"/>
                  </a:lnTo>
                  <a:lnTo>
                    <a:pt x="118" y="37"/>
                  </a:lnTo>
                  <a:lnTo>
                    <a:pt x="123" y="42"/>
                  </a:lnTo>
                  <a:lnTo>
                    <a:pt x="126" y="48"/>
                  </a:lnTo>
                  <a:lnTo>
                    <a:pt x="129" y="53"/>
                  </a:lnTo>
                  <a:lnTo>
                    <a:pt x="132" y="59"/>
                  </a:lnTo>
                  <a:lnTo>
                    <a:pt x="131" y="53"/>
                  </a:lnTo>
                  <a:lnTo>
                    <a:pt x="130" y="47"/>
                  </a:lnTo>
                  <a:lnTo>
                    <a:pt x="128" y="41"/>
                  </a:lnTo>
                  <a:lnTo>
                    <a:pt x="125" y="36"/>
                  </a:lnTo>
                  <a:lnTo>
                    <a:pt x="122" y="31"/>
                  </a:lnTo>
                  <a:lnTo>
                    <a:pt x="117" y="25"/>
                  </a:lnTo>
                  <a:lnTo>
                    <a:pt x="113" y="20"/>
                  </a:lnTo>
                  <a:lnTo>
                    <a:pt x="106" y="13"/>
                  </a:lnTo>
                  <a:lnTo>
                    <a:pt x="101" y="9"/>
                  </a:lnTo>
                  <a:lnTo>
                    <a:pt x="96" y="6"/>
                  </a:lnTo>
                  <a:lnTo>
                    <a:pt x="90" y="2"/>
                  </a:lnTo>
                  <a:lnTo>
                    <a:pt x="83" y="1"/>
                  </a:lnTo>
                  <a:lnTo>
                    <a:pt x="75" y="0"/>
                  </a:lnTo>
                  <a:lnTo>
                    <a:pt x="82" y="5"/>
                  </a:lnTo>
                  <a:lnTo>
                    <a:pt x="87" y="8"/>
                  </a:lnTo>
                  <a:lnTo>
                    <a:pt x="91" y="10"/>
                  </a:lnTo>
                  <a:lnTo>
                    <a:pt x="97" y="14"/>
                  </a:lnTo>
                  <a:lnTo>
                    <a:pt x="101" y="18"/>
                  </a:lnTo>
                  <a:lnTo>
                    <a:pt x="104" y="22"/>
                  </a:lnTo>
                  <a:lnTo>
                    <a:pt x="64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85" name="Freeform 150"/>
            <p:cNvSpPr>
              <a:spLocks/>
            </p:cNvSpPr>
            <p:nvPr/>
          </p:nvSpPr>
          <p:spPr bwMode="auto">
            <a:xfrm>
              <a:off x="3499" y="856"/>
              <a:ext cx="44" cy="39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2" y="29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3" y="21"/>
                  </a:lnTo>
                  <a:lnTo>
                    <a:pt x="38" y="18"/>
                  </a:lnTo>
                  <a:lnTo>
                    <a:pt x="45" y="17"/>
                  </a:lnTo>
                  <a:lnTo>
                    <a:pt x="42" y="6"/>
                  </a:lnTo>
                  <a:lnTo>
                    <a:pt x="38" y="7"/>
                  </a:lnTo>
                  <a:lnTo>
                    <a:pt x="32" y="9"/>
                  </a:lnTo>
                  <a:lnTo>
                    <a:pt x="26" y="13"/>
                  </a:lnTo>
                  <a:lnTo>
                    <a:pt x="18" y="18"/>
                  </a:lnTo>
                  <a:lnTo>
                    <a:pt x="13" y="23"/>
                  </a:lnTo>
                  <a:lnTo>
                    <a:pt x="8" y="30"/>
                  </a:lnTo>
                  <a:lnTo>
                    <a:pt x="5" y="39"/>
                  </a:lnTo>
                  <a:lnTo>
                    <a:pt x="2" y="47"/>
                  </a:lnTo>
                  <a:lnTo>
                    <a:pt x="0" y="55"/>
                  </a:lnTo>
                  <a:lnTo>
                    <a:pt x="0" y="61"/>
                  </a:lnTo>
                  <a:lnTo>
                    <a:pt x="1" y="59"/>
                  </a:lnTo>
                  <a:lnTo>
                    <a:pt x="4" y="54"/>
                  </a:lnTo>
                  <a:lnTo>
                    <a:pt x="8" y="47"/>
                  </a:lnTo>
                  <a:lnTo>
                    <a:pt x="15" y="38"/>
                  </a:lnTo>
                  <a:lnTo>
                    <a:pt x="17" y="34"/>
                  </a:lnTo>
                  <a:lnTo>
                    <a:pt x="19" y="33"/>
                  </a:lnTo>
                  <a:lnTo>
                    <a:pt x="21" y="32"/>
                  </a:lnTo>
                  <a:lnTo>
                    <a:pt x="26" y="34"/>
                  </a:lnTo>
                  <a:lnTo>
                    <a:pt x="32" y="40"/>
                  </a:lnTo>
                  <a:lnTo>
                    <a:pt x="41" y="48"/>
                  </a:lnTo>
                  <a:lnTo>
                    <a:pt x="43" y="52"/>
                  </a:lnTo>
                  <a:lnTo>
                    <a:pt x="47" y="56"/>
                  </a:lnTo>
                  <a:lnTo>
                    <a:pt x="52" y="61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6"/>
                  </a:lnTo>
                  <a:lnTo>
                    <a:pt x="65" y="72"/>
                  </a:lnTo>
                  <a:lnTo>
                    <a:pt x="107" y="116"/>
                  </a:lnTo>
                  <a:lnTo>
                    <a:pt x="116" y="110"/>
                  </a:lnTo>
                  <a:lnTo>
                    <a:pt x="71" y="66"/>
                  </a:lnTo>
                  <a:lnTo>
                    <a:pt x="109" y="27"/>
                  </a:lnTo>
                  <a:lnTo>
                    <a:pt x="114" y="32"/>
                  </a:lnTo>
                  <a:lnTo>
                    <a:pt x="119" y="36"/>
                  </a:lnTo>
                  <a:lnTo>
                    <a:pt x="122" y="42"/>
                  </a:lnTo>
                  <a:lnTo>
                    <a:pt x="126" y="47"/>
                  </a:lnTo>
                  <a:lnTo>
                    <a:pt x="129" y="53"/>
                  </a:lnTo>
                  <a:lnTo>
                    <a:pt x="133" y="58"/>
                  </a:lnTo>
                  <a:lnTo>
                    <a:pt x="132" y="53"/>
                  </a:lnTo>
                  <a:lnTo>
                    <a:pt x="131" y="46"/>
                  </a:lnTo>
                  <a:lnTo>
                    <a:pt x="127" y="41"/>
                  </a:lnTo>
                  <a:lnTo>
                    <a:pt x="125" y="35"/>
                  </a:lnTo>
                  <a:lnTo>
                    <a:pt x="122" y="30"/>
                  </a:lnTo>
                  <a:lnTo>
                    <a:pt x="118" y="25"/>
                  </a:lnTo>
                  <a:lnTo>
                    <a:pt x="112" y="19"/>
                  </a:lnTo>
                  <a:lnTo>
                    <a:pt x="106" y="13"/>
                  </a:lnTo>
                  <a:lnTo>
                    <a:pt x="100" y="8"/>
                  </a:lnTo>
                  <a:lnTo>
                    <a:pt x="96" y="5"/>
                  </a:lnTo>
                  <a:lnTo>
                    <a:pt x="89" y="2"/>
                  </a:lnTo>
                  <a:lnTo>
                    <a:pt x="83" y="1"/>
                  </a:lnTo>
                  <a:lnTo>
                    <a:pt x="75" y="0"/>
                  </a:lnTo>
                  <a:lnTo>
                    <a:pt x="82" y="4"/>
                  </a:lnTo>
                  <a:lnTo>
                    <a:pt x="87" y="7"/>
                  </a:lnTo>
                  <a:lnTo>
                    <a:pt x="92" y="11"/>
                  </a:lnTo>
                  <a:lnTo>
                    <a:pt x="96" y="14"/>
                  </a:lnTo>
                  <a:lnTo>
                    <a:pt x="101" y="18"/>
                  </a:lnTo>
                  <a:lnTo>
                    <a:pt x="105" y="21"/>
                  </a:lnTo>
                  <a:lnTo>
                    <a:pt x="65" y="61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86" name="Freeform 151"/>
            <p:cNvSpPr>
              <a:spLocks/>
            </p:cNvSpPr>
            <p:nvPr/>
          </p:nvSpPr>
          <p:spPr bwMode="auto">
            <a:xfrm>
              <a:off x="3499" y="856"/>
              <a:ext cx="44" cy="39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2" y="29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3" y="21"/>
                  </a:lnTo>
                  <a:lnTo>
                    <a:pt x="38" y="18"/>
                  </a:lnTo>
                  <a:lnTo>
                    <a:pt x="45" y="17"/>
                  </a:lnTo>
                  <a:lnTo>
                    <a:pt x="42" y="6"/>
                  </a:lnTo>
                  <a:lnTo>
                    <a:pt x="38" y="7"/>
                  </a:lnTo>
                  <a:lnTo>
                    <a:pt x="32" y="9"/>
                  </a:lnTo>
                  <a:lnTo>
                    <a:pt x="26" y="13"/>
                  </a:lnTo>
                  <a:lnTo>
                    <a:pt x="18" y="18"/>
                  </a:lnTo>
                  <a:lnTo>
                    <a:pt x="13" y="23"/>
                  </a:lnTo>
                  <a:lnTo>
                    <a:pt x="8" y="30"/>
                  </a:lnTo>
                  <a:lnTo>
                    <a:pt x="5" y="39"/>
                  </a:lnTo>
                  <a:lnTo>
                    <a:pt x="2" y="47"/>
                  </a:lnTo>
                  <a:lnTo>
                    <a:pt x="0" y="55"/>
                  </a:lnTo>
                  <a:lnTo>
                    <a:pt x="0" y="61"/>
                  </a:lnTo>
                  <a:lnTo>
                    <a:pt x="1" y="59"/>
                  </a:lnTo>
                  <a:lnTo>
                    <a:pt x="4" y="54"/>
                  </a:lnTo>
                  <a:lnTo>
                    <a:pt x="8" y="47"/>
                  </a:lnTo>
                  <a:lnTo>
                    <a:pt x="15" y="38"/>
                  </a:lnTo>
                  <a:lnTo>
                    <a:pt x="17" y="34"/>
                  </a:lnTo>
                  <a:lnTo>
                    <a:pt x="19" y="33"/>
                  </a:lnTo>
                  <a:lnTo>
                    <a:pt x="21" y="32"/>
                  </a:lnTo>
                  <a:lnTo>
                    <a:pt x="26" y="34"/>
                  </a:lnTo>
                  <a:lnTo>
                    <a:pt x="32" y="40"/>
                  </a:lnTo>
                  <a:lnTo>
                    <a:pt x="41" y="48"/>
                  </a:lnTo>
                  <a:lnTo>
                    <a:pt x="43" y="52"/>
                  </a:lnTo>
                  <a:lnTo>
                    <a:pt x="47" y="56"/>
                  </a:lnTo>
                  <a:lnTo>
                    <a:pt x="52" y="61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6"/>
                  </a:lnTo>
                  <a:lnTo>
                    <a:pt x="65" y="72"/>
                  </a:lnTo>
                  <a:lnTo>
                    <a:pt x="107" y="116"/>
                  </a:lnTo>
                  <a:lnTo>
                    <a:pt x="116" y="110"/>
                  </a:lnTo>
                  <a:lnTo>
                    <a:pt x="71" y="66"/>
                  </a:lnTo>
                  <a:lnTo>
                    <a:pt x="109" y="27"/>
                  </a:lnTo>
                  <a:lnTo>
                    <a:pt x="114" y="32"/>
                  </a:lnTo>
                  <a:lnTo>
                    <a:pt x="119" y="36"/>
                  </a:lnTo>
                  <a:lnTo>
                    <a:pt x="122" y="42"/>
                  </a:lnTo>
                  <a:lnTo>
                    <a:pt x="126" y="47"/>
                  </a:lnTo>
                  <a:lnTo>
                    <a:pt x="129" y="53"/>
                  </a:lnTo>
                  <a:lnTo>
                    <a:pt x="133" y="58"/>
                  </a:lnTo>
                  <a:lnTo>
                    <a:pt x="132" y="53"/>
                  </a:lnTo>
                  <a:lnTo>
                    <a:pt x="131" y="46"/>
                  </a:lnTo>
                  <a:lnTo>
                    <a:pt x="127" y="41"/>
                  </a:lnTo>
                  <a:lnTo>
                    <a:pt x="125" y="35"/>
                  </a:lnTo>
                  <a:lnTo>
                    <a:pt x="122" y="30"/>
                  </a:lnTo>
                  <a:lnTo>
                    <a:pt x="118" y="25"/>
                  </a:lnTo>
                  <a:lnTo>
                    <a:pt x="112" y="19"/>
                  </a:lnTo>
                  <a:lnTo>
                    <a:pt x="106" y="13"/>
                  </a:lnTo>
                  <a:lnTo>
                    <a:pt x="100" y="8"/>
                  </a:lnTo>
                  <a:lnTo>
                    <a:pt x="96" y="5"/>
                  </a:lnTo>
                  <a:lnTo>
                    <a:pt x="89" y="2"/>
                  </a:lnTo>
                  <a:lnTo>
                    <a:pt x="83" y="1"/>
                  </a:lnTo>
                  <a:lnTo>
                    <a:pt x="75" y="0"/>
                  </a:lnTo>
                  <a:lnTo>
                    <a:pt x="82" y="4"/>
                  </a:lnTo>
                  <a:lnTo>
                    <a:pt x="87" y="7"/>
                  </a:lnTo>
                  <a:lnTo>
                    <a:pt x="92" y="11"/>
                  </a:lnTo>
                  <a:lnTo>
                    <a:pt x="96" y="14"/>
                  </a:lnTo>
                  <a:lnTo>
                    <a:pt x="101" y="18"/>
                  </a:lnTo>
                  <a:lnTo>
                    <a:pt x="105" y="21"/>
                  </a:lnTo>
                  <a:lnTo>
                    <a:pt x="65" y="61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87" name="Freeform 152"/>
            <p:cNvSpPr>
              <a:spLocks/>
            </p:cNvSpPr>
            <p:nvPr/>
          </p:nvSpPr>
          <p:spPr bwMode="auto">
            <a:xfrm>
              <a:off x="3521" y="950"/>
              <a:ext cx="44" cy="39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2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5"/>
                  </a:lnTo>
                  <a:lnTo>
                    <a:pt x="33" y="21"/>
                  </a:lnTo>
                  <a:lnTo>
                    <a:pt x="38" y="18"/>
                  </a:lnTo>
                  <a:lnTo>
                    <a:pt x="45" y="16"/>
                  </a:lnTo>
                  <a:lnTo>
                    <a:pt x="42" y="6"/>
                  </a:lnTo>
                  <a:lnTo>
                    <a:pt x="38" y="7"/>
                  </a:lnTo>
                  <a:lnTo>
                    <a:pt x="32" y="9"/>
                  </a:lnTo>
                  <a:lnTo>
                    <a:pt x="26" y="12"/>
                  </a:lnTo>
                  <a:lnTo>
                    <a:pt x="18" y="17"/>
                  </a:lnTo>
                  <a:lnTo>
                    <a:pt x="14" y="23"/>
                  </a:lnTo>
                  <a:lnTo>
                    <a:pt x="9" y="30"/>
                  </a:lnTo>
                  <a:lnTo>
                    <a:pt x="5" y="37"/>
                  </a:lnTo>
                  <a:lnTo>
                    <a:pt x="2" y="46"/>
                  </a:lnTo>
                  <a:lnTo>
                    <a:pt x="0" y="55"/>
                  </a:lnTo>
                  <a:lnTo>
                    <a:pt x="0" y="61"/>
                  </a:lnTo>
                  <a:lnTo>
                    <a:pt x="2" y="59"/>
                  </a:lnTo>
                  <a:lnTo>
                    <a:pt x="4" y="54"/>
                  </a:lnTo>
                  <a:lnTo>
                    <a:pt x="9" y="47"/>
                  </a:lnTo>
                  <a:lnTo>
                    <a:pt x="15" y="37"/>
                  </a:lnTo>
                  <a:lnTo>
                    <a:pt x="18" y="34"/>
                  </a:lnTo>
                  <a:lnTo>
                    <a:pt x="20" y="33"/>
                  </a:lnTo>
                  <a:lnTo>
                    <a:pt x="22" y="32"/>
                  </a:lnTo>
                  <a:lnTo>
                    <a:pt x="27" y="34"/>
                  </a:lnTo>
                  <a:lnTo>
                    <a:pt x="33" y="39"/>
                  </a:lnTo>
                  <a:lnTo>
                    <a:pt x="41" y="48"/>
                  </a:lnTo>
                  <a:lnTo>
                    <a:pt x="44" y="51"/>
                  </a:lnTo>
                  <a:lnTo>
                    <a:pt x="47" y="56"/>
                  </a:lnTo>
                  <a:lnTo>
                    <a:pt x="53" y="61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6"/>
                  </a:lnTo>
                  <a:lnTo>
                    <a:pt x="65" y="71"/>
                  </a:lnTo>
                  <a:lnTo>
                    <a:pt x="107" y="116"/>
                  </a:lnTo>
                  <a:lnTo>
                    <a:pt x="116" y="110"/>
                  </a:lnTo>
                  <a:lnTo>
                    <a:pt x="71" y="64"/>
                  </a:lnTo>
                  <a:lnTo>
                    <a:pt x="110" y="27"/>
                  </a:lnTo>
                  <a:lnTo>
                    <a:pt x="114" y="31"/>
                  </a:lnTo>
                  <a:lnTo>
                    <a:pt x="119" y="36"/>
                  </a:lnTo>
                  <a:lnTo>
                    <a:pt x="123" y="42"/>
                  </a:lnTo>
                  <a:lnTo>
                    <a:pt x="126" y="47"/>
                  </a:lnTo>
                  <a:lnTo>
                    <a:pt x="129" y="52"/>
                  </a:lnTo>
                  <a:lnTo>
                    <a:pt x="133" y="58"/>
                  </a:lnTo>
                  <a:lnTo>
                    <a:pt x="131" y="52"/>
                  </a:lnTo>
                  <a:lnTo>
                    <a:pt x="130" y="46"/>
                  </a:lnTo>
                  <a:lnTo>
                    <a:pt x="128" y="41"/>
                  </a:lnTo>
                  <a:lnTo>
                    <a:pt x="125" y="35"/>
                  </a:lnTo>
                  <a:lnTo>
                    <a:pt x="122" y="30"/>
                  </a:lnTo>
                  <a:lnTo>
                    <a:pt x="117" y="24"/>
                  </a:lnTo>
                  <a:lnTo>
                    <a:pt x="113" y="19"/>
                  </a:lnTo>
                  <a:lnTo>
                    <a:pt x="107" y="12"/>
                  </a:lnTo>
                  <a:lnTo>
                    <a:pt x="101" y="8"/>
                  </a:lnTo>
                  <a:lnTo>
                    <a:pt x="96" y="5"/>
                  </a:lnTo>
                  <a:lnTo>
                    <a:pt x="90" y="2"/>
                  </a:lnTo>
                  <a:lnTo>
                    <a:pt x="83" y="1"/>
                  </a:lnTo>
                  <a:lnTo>
                    <a:pt x="75" y="0"/>
                  </a:lnTo>
                  <a:lnTo>
                    <a:pt x="82" y="4"/>
                  </a:lnTo>
                  <a:lnTo>
                    <a:pt x="87" y="7"/>
                  </a:lnTo>
                  <a:lnTo>
                    <a:pt x="92" y="9"/>
                  </a:lnTo>
                  <a:lnTo>
                    <a:pt x="97" y="14"/>
                  </a:lnTo>
                  <a:lnTo>
                    <a:pt x="101" y="17"/>
                  </a:lnTo>
                  <a:lnTo>
                    <a:pt x="104" y="21"/>
                  </a:lnTo>
                  <a:lnTo>
                    <a:pt x="65" y="61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88" name="Freeform 153"/>
            <p:cNvSpPr>
              <a:spLocks/>
            </p:cNvSpPr>
            <p:nvPr/>
          </p:nvSpPr>
          <p:spPr bwMode="auto">
            <a:xfrm>
              <a:off x="3521" y="950"/>
              <a:ext cx="44" cy="39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2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5"/>
                  </a:lnTo>
                  <a:lnTo>
                    <a:pt x="33" y="21"/>
                  </a:lnTo>
                  <a:lnTo>
                    <a:pt x="38" y="18"/>
                  </a:lnTo>
                  <a:lnTo>
                    <a:pt x="45" y="16"/>
                  </a:lnTo>
                  <a:lnTo>
                    <a:pt x="42" y="6"/>
                  </a:lnTo>
                  <a:lnTo>
                    <a:pt x="38" y="7"/>
                  </a:lnTo>
                  <a:lnTo>
                    <a:pt x="32" y="9"/>
                  </a:lnTo>
                  <a:lnTo>
                    <a:pt x="26" y="12"/>
                  </a:lnTo>
                  <a:lnTo>
                    <a:pt x="18" y="17"/>
                  </a:lnTo>
                  <a:lnTo>
                    <a:pt x="14" y="23"/>
                  </a:lnTo>
                  <a:lnTo>
                    <a:pt x="9" y="30"/>
                  </a:lnTo>
                  <a:lnTo>
                    <a:pt x="5" y="37"/>
                  </a:lnTo>
                  <a:lnTo>
                    <a:pt x="2" y="46"/>
                  </a:lnTo>
                  <a:lnTo>
                    <a:pt x="0" y="55"/>
                  </a:lnTo>
                  <a:lnTo>
                    <a:pt x="0" y="61"/>
                  </a:lnTo>
                  <a:lnTo>
                    <a:pt x="2" y="59"/>
                  </a:lnTo>
                  <a:lnTo>
                    <a:pt x="4" y="54"/>
                  </a:lnTo>
                  <a:lnTo>
                    <a:pt x="9" y="47"/>
                  </a:lnTo>
                  <a:lnTo>
                    <a:pt x="15" y="37"/>
                  </a:lnTo>
                  <a:lnTo>
                    <a:pt x="18" y="34"/>
                  </a:lnTo>
                  <a:lnTo>
                    <a:pt x="20" y="33"/>
                  </a:lnTo>
                  <a:lnTo>
                    <a:pt x="22" y="32"/>
                  </a:lnTo>
                  <a:lnTo>
                    <a:pt x="27" y="34"/>
                  </a:lnTo>
                  <a:lnTo>
                    <a:pt x="33" y="39"/>
                  </a:lnTo>
                  <a:lnTo>
                    <a:pt x="41" y="48"/>
                  </a:lnTo>
                  <a:lnTo>
                    <a:pt x="44" y="51"/>
                  </a:lnTo>
                  <a:lnTo>
                    <a:pt x="47" y="56"/>
                  </a:lnTo>
                  <a:lnTo>
                    <a:pt x="53" y="61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6"/>
                  </a:lnTo>
                  <a:lnTo>
                    <a:pt x="65" y="71"/>
                  </a:lnTo>
                  <a:lnTo>
                    <a:pt x="107" y="116"/>
                  </a:lnTo>
                  <a:lnTo>
                    <a:pt x="116" y="110"/>
                  </a:lnTo>
                  <a:lnTo>
                    <a:pt x="71" y="64"/>
                  </a:lnTo>
                  <a:lnTo>
                    <a:pt x="110" y="27"/>
                  </a:lnTo>
                  <a:lnTo>
                    <a:pt x="114" y="31"/>
                  </a:lnTo>
                  <a:lnTo>
                    <a:pt x="119" y="36"/>
                  </a:lnTo>
                  <a:lnTo>
                    <a:pt x="123" y="42"/>
                  </a:lnTo>
                  <a:lnTo>
                    <a:pt x="126" y="47"/>
                  </a:lnTo>
                  <a:lnTo>
                    <a:pt x="129" y="52"/>
                  </a:lnTo>
                  <a:lnTo>
                    <a:pt x="133" y="58"/>
                  </a:lnTo>
                  <a:lnTo>
                    <a:pt x="131" y="52"/>
                  </a:lnTo>
                  <a:lnTo>
                    <a:pt x="130" y="46"/>
                  </a:lnTo>
                  <a:lnTo>
                    <a:pt x="128" y="41"/>
                  </a:lnTo>
                  <a:lnTo>
                    <a:pt x="125" y="35"/>
                  </a:lnTo>
                  <a:lnTo>
                    <a:pt x="122" y="30"/>
                  </a:lnTo>
                  <a:lnTo>
                    <a:pt x="117" y="24"/>
                  </a:lnTo>
                  <a:lnTo>
                    <a:pt x="113" y="19"/>
                  </a:lnTo>
                  <a:lnTo>
                    <a:pt x="107" y="12"/>
                  </a:lnTo>
                  <a:lnTo>
                    <a:pt x="101" y="8"/>
                  </a:lnTo>
                  <a:lnTo>
                    <a:pt x="96" y="5"/>
                  </a:lnTo>
                  <a:lnTo>
                    <a:pt x="90" y="2"/>
                  </a:lnTo>
                  <a:lnTo>
                    <a:pt x="83" y="1"/>
                  </a:lnTo>
                  <a:lnTo>
                    <a:pt x="75" y="0"/>
                  </a:lnTo>
                  <a:lnTo>
                    <a:pt x="82" y="4"/>
                  </a:lnTo>
                  <a:lnTo>
                    <a:pt x="87" y="7"/>
                  </a:lnTo>
                  <a:lnTo>
                    <a:pt x="92" y="9"/>
                  </a:lnTo>
                  <a:lnTo>
                    <a:pt x="97" y="14"/>
                  </a:lnTo>
                  <a:lnTo>
                    <a:pt x="101" y="17"/>
                  </a:lnTo>
                  <a:lnTo>
                    <a:pt x="104" y="21"/>
                  </a:lnTo>
                  <a:lnTo>
                    <a:pt x="65" y="61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89" name="Freeform 154"/>
            <p:cNvSpPr>
              <a:spLocks/>
            </p:cNvSpPr>
            <p:nvPr/>
          </p:nvSpPr>
          <p:spPr bwMode="auto">
            <a:xfrm>
              <a:off x="3471" y="1000"/>
              <a:ext cx="44" cy="39"/>
            </a:xfrm>
            <a:custGeom>
              <a:avLst/>
              <a:gdLst>
                <a:gd name="T0" fmla="*/ 0 w 132"/>
                <a:gd name="T1" fmla="*/ 0 h 116"/>
                <a:gd name="T2" fmla="*/ 0 w 132"/>
                <a:gd name="T3" fmla="*/ 0 h 116"/>
                <a:gd name="T4" fmla="*/ 0 w 132"/>
                <a:gd name="T5" fmla="*/ 0 h 116"/>
                <a:gd name="T6" fmla="*/ 0 w 132"/>
                <a:gd name="T7" fmla="*/ 0 h 116"/>
                <a:gd name="T8" fmla="*/ 0 w 132"/>
                <a:gd name="T9" fmla="*/ 0 h 116"/>
                <a:gd name="T10" fmla="*/ 0 w 132"/>
                <a:gd name="T11" fmla="*/ 0 h 116"/>
                <a:gd name="T12" fmla="*/ 0 w 132"/>
                <a:gd name="T13" fmla="*/ 0 h 116"/>
                <a:gd name="T14" fmla="*/ 0 w 132"/>
                <a:gd name="T15" fmla="*/ 0 h 116"/>
                <a:gd name="T16" fmla="*/ 0 w 132"/>
                <a:gd name="T17" fmla="*/ 0 h 116"/>
                <a:gd name="T18" fmla="*/ 0 w 132"/>
                <a:gd name="T19" fmla="*/ 0 h 116"/>
                <a:gd name="T20" fmla="*/ 0 w 132"/>
                <a:gd name="T21" fmla="*/ 0 h 116"/>
                <a:gd name="T22" fmla="*/ 0 w 132"/>
                <a:gd name="T23" fmla="*/ 0 h 116"/>
                <a:gd name="T24" fmla="*/ 0 w 132"/>
                <a:gd name="T25" fmla="*/ 0 h 116"/>
                <a:gd name="T26" fmla="*/ 0 w 132"/>
                <a:gd name="T27" fmla="*/ 0 h 116"/>
                <a:gd name="T28" fmla="*/ 0 w 132"/>
                <a:gd name="T29" fmla="*/ 0 h 116"/>
                <a:gd name="T30" fmla="*/ 0 w 132"/>
                <a:gd name="T31" fmla="*/ 0 h 116"/>
                <a:gd name="T32" fmla="*/ 0 w 132"/>
                <a:gd name="T33" fmla="*/ 0 h 116"/>
                <a:gd name="T34" fmla="*/ 0 w 132"/>
                <a:gd name="T35" fmla="*/ 0 h 116"/>
                <a:gd name="T36" fmla="*/ 0 w 132"/>
                <a:gd name="T37" fmla="*/ 0 h 116"/>
                <a:gd name="T38" fmla="*/ 0 w 132"/>
                <a:gd name="T39" fmla="*/ 0 h 116"/>
                <a:gd name="T40" fmla="*/ 0 w 132"/>
                <a:gd name="T41" fmla="*/ 0 h 116"/>
                <a:gd name="T42" fmla="*/ 0 w 132"/>
                <a:gd name="T43" fmla="*/ 0 h 116"/>
                <a:gd name="T44" fmla="*/ 0 w 132"/>
                <a:gd name="T45" fmla="*/ 0 h 116"/>
                <a:gd name="T46" fmla="*/ 0 w 132"/>
                <a:gd name="T47" fmla="*/ 0 h 116"/>
                <a:gd name="T48" fmla="*/ 0 w 132"/>
                <a:gd name="T49" fmla="*/ 0 h 116"/>
                <a:gd name="T50" fmla="*/ 0 w 132"/>
                <a:gd name="T51" fmla="*/ 0 h 116"/>
                <a:gd name="T52" fmla="*/ 0 w 132"/>
                <a:gd name="T53" fmla="*/ 0 h 116"/>
                <a:gd name="T54" fmla="*/ 0 w 132"/>
                <a:gd name="T55" fmla="*/ 0 h 116"/>
                <a:gd name="T56" fmla="*/ 0 w 132"/>
                <a:gd name="T57" fmla="*/ 0 h 116"/>
                <a:gd name="T58" fmla="*/ 0 w 132"/>
                <a:gd name="T59" fmla="*/ 0 h 116"/>
                <a:gd name="T60" fmla="*/ 0 w 132"/>
                <a:gd name="T61" fmla="*/ 0 h 116"/>
                <a:gd name="T62" fmla="*/ 0 w 132"/>
                <a:gd name="T63" fmla="*/ 0 h 116"/>
                <a:gd name="T64" fmla="*/ 0 w 132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2" h="116">
                  <a:moveTo>
                    <a:pt x="32" y="29"/>
                  </a:moveTo>
                  <a:lnTo>
                    <a:pt x="32" y="28"/>
                  </a:lnTo>
                  <a:lnTo>
                    <a:pt x="31" y="27"/>
                  </a:lnTo>
                  <a:lnTo>
                    <a:pt x="31" y="25"/>
                  </a:lnTo>
                  <a:lnTo>
                    <a:pt x="33" y="20"/>
                  </a:lnTo>
                  <a:lnTo>
                    <a:pt x="37" y="18"/>
                  </a:lnTo>
                  <a:lnTo>
                    <a:pt x="45" y="16"/>
                  </a:lnTo>
                  <a:lnTo>
                    <a:pt x="42" y="6"/>
                  </a:lnTo>
                  <a:lnTo>
                    <a:pt x="37" y="6"/>
                  </a:lnTo>
                  <a:lnTo>
                    <a:pt x="32" y="8"/>
                  </a:lnTo>
                  <a:lnTo>
                    <a:pt x="25" y="11"/>
                  </a:lnTo>
                  <a:lnTo>
                    <a:pt x="18" y="17"/>
                  </a:lnTo>
                  <a:lnTo>
                    <a:pt x="14" y="22"/>
                  </a:lnTo>
                  <a:lnTo>
                    <a:pt x="8" y="30"/>
                  </a:lnTo>
                  <a:lnTo>
                    <a:pt x="5" y="37"/>
                  </a:lnTo>
                  <a:lnTo>
                    <a:pt x="2" y="46"/>
                  </a:lnTo>
                  <a:lnTo>
                    <a:pt x="0" y="54"/>
                  </a:lnTo>
                  <a:lnTo>
                    <a:pt x="0" y="61"/>
                  </a:lnTo>
                  <a:lnTo>
                    <a:pt x="1" y="58"/>
                  </a:lnTo>
                  <a:lnTo>
                    <a:pt x="4" y="54"/>
                  </a:lnTo>
                  <a:lnTo>
                    <a:pt x="8" y="46"/>
                  </a:lnTo>
                  <a:lnTo>
                    <a:pt x="15" y="37"/>
                  </a:lnTo>
                  <a:lnTo>
                    <a:pt x="17" y="34"/>
                  </a:lnTo>
                  <a:lnTo>
                    <a:pt x="20" y="32"/>
                  </a:lnTo>
                  <a:lnTo>
                    <a:pt x="22" y="32"/>
                  </a:lnTo>
                  <a:lnTo>
                    <a:pt x="27" y="33"/>
                  </a:lnTo>
                  <a:lnTo>
                    <a:pt x="33" y="38"/>
                  </a:lnTo>
                  <a:lnTo>
                    <a:pt x="41" y="47"/>
                  </a:lnTo>
                  <a:lnTo>
                    <a:pt x="44" y="50"/>
                  </a:lnTo>
                  <a:lnTo>
                    <a:pt x="47" y="55"/>
                  </a:lnTo>
                  <a:lnTo>
                    <a:pt x="52" y="61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6"/>
                  </a:lnTo>
                  <a:lnTo>
                    <a:pt x="64" y="71"/>
                  </a:lnTo>
                  <a:lnTo>
                    <a:pt x="106" y="116"/>
                  </a:lnTo>
                  <a:lnTo>
                    <a:pt x="116" y="110"/>
                  </a:lnTo>
                  <a:lnTo>
                    <a:pt x="71" y="64"/>
                  </a:lnTo>
                  <a:lnTo>
                    <a:pt x="109" y="25"/>
                  </a:lnTo>
                  <a:lnTo>
                    <a:pt x="114" y="31"/>
                  </a:lnTo>
                  <a:lnTo>
                    <a:pt x="118" y="36"/>
                  </a:lnTo>
                  <a:lnTo>
                    <a:pt x="123" y="41"/>
                  </a:lnTo>
                  <a:lnTo>
                    <a:pt x="126" y="46"/>
                  </a:lnTo>
                  <a:lnTo>
                    <a:pt x="129" y="52"/>
                  </a:lnTo>
                  <a:lnTo>
                    <a:pt x="132" y="58"/>
                  </a:lnTo>
                  <a:lnTo>
                    <a:pt x="131" y="51"/>
                  </a:lnTo>
                  <a:lnTo>
                    <a:pt x="130" y="46"/>
                  </a:lnTo>
                  <a:lnTo>
                    <a:pt x="128" y="39"/>
                  </a:lnTo>
                  <a:lnTo>
                    <a:pt x="125" y="34"/>
                  </a:lnTo>
                  <a:lnTo>
                    <a:pt x="122" y="29"/>
                  </a:lnTo>
                  <a:lnTo>
                    <a:pt x="117" y="23"/>
                  </a:lnTo>
                  <a:lnTo>
                    <a:pt x="113" y="19"/>
                  </a:lnTo>
                  <a:lnTo>
                    <a:pt x="105" y="12"/>
                  </a:lnTo>
                  <a:lnTo>
                    <a:pt x="100" y="7"/>
                  </a:lnTo>
                  <a:lnTo>
                    <a:pt x="96" y="5"/>
                  </a:lnTo>
                  <a:lnTo>
                    <a:pt x="89" y="2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82" y="3"/>
                  </a:lnTo>
                  <a:lnTo>
                    <a:pt x="87" y="6"/>
                  </a:lnTo>
                  <a:lnTo>
                    <a:pt x="91" y="9"/>
                  </a:lnTo>
                  <a:lnTo>
                    <a:pt x="97" y="14"/>
                  </a:lnTo>
                  <a:lnTo>
                    <a:pt x="101" y="17"/>
                  </a:lnTo>
                  <a:lnTo>
                    <a:pt x="104" y="20"/>
                  </a:lnTo>
                  <a:lnTo>
                    <a:pt x="64" y="61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90" name="Freeform 155"/>
            <p:cNvSpPr>
              <a:spLocks/>
            </p:cNvSpPr>
            <p:nvPr/>
          </p:nvSpPr>
          <p:spPr bwMode="auto">
            <a:xfrm>
              <a:off x="3471" y="1000"/>
              <a:ext cx="44" cy="39"/>
            </a:xfrm>
            <a:custGeom>
              <a:avLst/>
              <a:gdLst>
                <a:gd name="T0" fmla="*/ 0 w 132"/>
                <a:gd name="T1" fmla="*/ 0 h 116"/>
                <a:gd name="T2" fmla="*/ 0 w 132"/>
                <a:gd name="T3" fmla="*/ 0 h 116"/>
                <a:gd name="T4" fmla="*/ 0 w 132"/>
                <a:gd name="T5" fmla="*/ 0 h 116"/>
                <a:gd name="T6" fmla="*/ 0 w 132"/>
                <a:gd name="T7" fmla="*/ 0 h 116"/>
                <a:gd name="T8" fmla="*/ 0 w 132"/>
                <a:gd name="T9" fmla="*/ 0 h 116"/>
                <a:gd name="T10" fmla="*/ 0 w 132"/>
                <a:gd name="T11" fmla="*/ 0 h 116"/>
                <a:gd name="T12" fmla="*/ 0 w 132"/>
                <a:gd name="T13" fmla="*/ 0 h 116"/>
                <a:gd name="T14" fmla="*/ 0 w 132"/>
                <a:gd name="T15" fmla="*/ 0 h 116"/>
                <a:gd name="T16" fmla="*/ 0 w 132"/>
                <a:gd name="T17" fmla="*/ 0 h 116"/>
                <a:gd name="T18" fmla="*/ 0 w 132"/>
                <a:gd name="T19" fmla="*/ 0 h 116"/>
                <a:gd name="T20" fmla="*/ 0 w 132"/>
                <a:gd name="T21" fmla="*/ 0 h 116"/>
                <a:gd name="T22" fmla="*/ 0 w 132"/>
                <a:gd name="T23" fmla="*/ 0 h 116"/>
                <a:gd name="T24" fmla="*/ 0 w 132"/>
                <a:gd name="T25" fmla="*/ 0 h 116"/>
                <a:gd name="T26" fmla="*/ 0 w 132"/>
                <a:gd name="T27" fmla="*/ 0 h 116"/>
                <a:gd name="T28" fmla="*/ 0 w 132"/>
                <a:gd name="T29" fmla="*/ 0 h 116"/>
                <a:gd name="T30" fmla="*/ 0 w 132"/>
                <a:gd name="T31" fmla="*/ 0 h 116"/>
                <a:gd name="T32" fmla="*/ 0 w 132"/>
                <a:gd name="T33" fmla="*/ 0 h 116"/>
                <a:gd name="T34" fmla="*/ 0 w 132"/>
                <a:gd name="T35" fmla="*/ 0 h 116"/>
                <a:gd name="T36" fmla="*/ 0 w 132"/>
                <a:gd name="T37" fmla="*/ 0 h 116"/>
                <a:gd name="T38" fmla="*/ 0 w 132"/>
                <a:gd name="T39" fmla="*/ 0 h 116"/>
                <a:gd name="T40" fmla="*/ 0 w 132"/>
                <a:gd name="T41" fmla="*/ 0 h 116"/>
                <a:gd name="T42" fmla="*/ 0 w 132"/>
                <a:gd name="T43" fmla="*/ 0 h 116"/>
                <a:gd name="T44" fmla="*/ 0 w 132"/>
                <a:gd name="T45" fmla="*/ 0 h 116"/>
                <a:gd name="T46" fmla="*/ 0 w 132"/>
                <a:gd name="T47" fmla="*/ 0 h 116"/>
                <a:gd name="T48" fmla="*/ 0 w 132"/>
                <a:gd name="T49" fmla="*/ 0 h 116"/>
                <a:gd name="T50" fmla="*/ 0 w 132"/>
                <a:gd name="T51" fmla="*/ 0 h 116"/>
                <a:gd name="T52" fmla="*/ 0 w 132"/>
                <a:gd name="T53" fmla="*/ 0 h 116"/>
                <a:gd name="T54" fmla="*/ 0 w 132"/>
                <a:gd name="T55" fmla="*/ 0 h 116"/>
                <a:gd name="T56" fmla="*/ 0 w 132"/>
                <a:gd name="T57" fmla="*/ 0 h 116"/>
                <a:gd name="T58" fmla="*/ 0 w 132"/>
                <a:gd name="T59" fmla="*/ 0 h 116"/>
                <a:gd name="T60" fmla="*/ 0 w 132"/>
                <a:gd name="T61" fmla="*/ 0 h 116"/>
                <a:gd name="T62" fmla="*/ 0 w 132"/>
                <a:gd name="T63" fmla="*/ 0 h 116"/>
                <a:gd name="T64" fmla="*/ 0 w 132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2" h="116">
                  <a:moveTo>
                    <a:pt x="32" y="29"/>
                  </a:moveTo>
                  <a:lnTo>
                    <a:pt x="32" y="28"/>
                  </a:lnTo>
                  <a:lnTo>
                    <a:pt x="31" y="27"/>
                  </a:lnTo>
                  <a:lnTo>
                    <a:pt x="31" y="25"/>
                  </a:lnTo>
                  <a:lnTo>
                    <a:pt x="33" y="20"/>
                  </a:lnTo>
                  <a:lnTo>
                    <a:pt x="37" y="18"/>
                  </a:lnTo>
                  <a:lnTo>
                    <a:pt x="45" y="16"/>
                  </a:lnTo>
                  <a:lnTo>
                    <a:pt x="42" y="6"/>
                  </a:lnTo>
                  <a:lnTo>
                    <a:pt x="37" y="6"/>
                  </a:lnTo>
                  <a:lnTo>
                    <a:pt x="32" y="8"/>
                  </a:lnTo>
                  <a:lnTo>
                    <a:pt x="25" y="11"/>
                  </a:lnTo>
                  <a:lnTo>
                    <a:pt x="18" y="17"/>
                  </a:lnTo>
                  <a:lnTo>
                    <a:pt x="14" y="22"/>
                  </a:lnTo>
                  <a:lnTo>
                    <a:pt x="8" y="30"/>
                  </a:lnTo>
                  <a:lnTo>
                    <a:pt x="5" y="37"/>
                  </a:lnTo>
                  <a:lnTo>
                    <a:pt x="2" y="46"/>
                  </a:lnTo>
                  <a:lnTo>
                    <a:pt x="0" y="54"/>
                  </a:lnTo>
                  <a:lnTo>
                    <a:pt x="0" y="61"/>
                  </a:lnTo>
                  <a:lnTo>
                    <a:pt x="1" y="58"/>
                  </a:lnTo>
                  <a:lnTo>
                    <a:pt x="4" y="54"/>
                  </a:lnTo>
                  <a:lnTo>
                    <a:pt x="8" y="46"/>
                  </a:lnTo>
                  <a:lnTo>
                    <a:pt x="15" y="37"/>
                  </a:lnTo>
                  <a:lnTo>
                    <a:pt x="17" y="34"/>
                  </a:lnTo>
                  <a:lnTo>
                    <a:pt x="20" y="32"/>
                  </a:lnTo>
                  <a:lnTo>
                    <a:pt x="22" y="32"/>
                  </a:lnTo>
                  <a:lnTo>
                    <a:pt x="27" y="33"/>
                  </a:lnTo>
                  <a:lnTo>
                    <a:pt x="33" y="38"/>
                  </a:lnTo>
                  <a:lnTo>
                    <a:pt x="41" y="47"/>
                  </a:lnTo>
                  <a:lnTo>
                    <a:pt x="44" y="50"/>
                  </a:lnTo>
                  <a:lnTo>
                    <a:pt x="47" y="55"/>
                  </a:lnTo>
                  <a:lnTo>
                    <a:pt x="52" y="61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6"/>
                  </a:lnTo>
                  <a:lnTo>
                    <a:pt x="64" y="71"/>
                  </a:lnTo>
                  <a:lnTo>
                    <a:pt x="106" y="116"/>
                  </a:lnTo>
                  <a:lnTo>
                    <a:pt x="116" y="110"/>
                  </a:lnTo>
                  <a:lnTo>
                    <a:pt x="71" y="64"/>
                  </a:lnTo>
                  <a:lnTo>
                    <a:pt x="109" y="25"/>
                  </a:lnTo>
                  <a:lnTo>
                    <a:pt x="114" y="31"/>
                  </a:lnTo>
                  <a:lnTo>
                    <a:pt x="118" y="36"/>
                  </a:lnTo>
                  <a:lnTo>
                    <a:pt x="123" y="41"/>
                  </a:lnTo>
                  <a:lnTo>
                    <a:pt x="126" y="46"/>
                  </a:lnTo>
                  <a:lnTo>
                    <a:pt x="129" y="52"/>
                  </a:lnTo>
                  <a:lnTo>
                    <a:pt x="132" y="58"/>
                  </a:lnTo>
                  <a:lnTo>
                    <a:pt x="131" y="51"/>
                  </a:lnTo>
                  <a:lnTo>
                    <a:pt x="130" y="46"/>
                  </a:lnTo>
                  <a:lnTo>
                    <a:pt x="128" y="39"/>
                  </a:lnTo>
                  <a:lnTo>
                    <a:pt x="125" y="34"/>
                  </a:lnTo>
                  <a:lnTo>
                    <a:pt x="122" y="29"/>
                  </a:lnTo>
                  <a:lnTo>
                    <a:pt x="117" y="23"/>
                  </a:lnTo>
                  <a:lnTo>
                    <a:pt x="113" y="19"/>
                  </a:lnTo>
                  <a:lnTo>
                    <a:pt x="105" y="12"/>
                  </a:lnTo>
                  <a:lnTo>
                    <a:pt x="100" y="7"/>
                  </a:lnTo>
                  <a:lnTo>
                    <a:pt x="96" y="5"/>
                  </a:lnTo>
                  <a:lnTo>
                    <a:pt x="89" y="2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82" y="3"/>
                  </a:lnTo>
                  <a:lnTo>
                    <a:pt x="87" y="6"/>
                  </a:lnTo>
                  <a:lnTo>
                    <a:pt x="91" y="9"/>
                  </a:lnTo>
                  <a:lnTo>
                    <a:pt x="97" y="14"/>
                  </a:lnTo>
                  <a:lnTo>
                    <a:pt x="101" y="17"/>
                  </a:lnTo>
                  <a:lnTo>
                    <a:pt x="104" y="20"/>
                  </a:lnTo>
                  <a:lnTo>
                    <a:pt x="64" y="61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91" name="Freeform 156"/>
            <p:cNvSpPr>
              <a:spLocks/>
            </p:cNvSpPr>
            <p:nvPr/>
          </p:nvSpPr>
          <p:spPr bwMode="auto">
            <a:xfrm>
              <a:off x="3408" y="883"/>
              <a:ext cx="45" cy="39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2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1" y="26"/>
                  </a:lnTo>
                  <a:lnTo>
                    <a:pt x="33" y="21"/>
                  </a:lnTo>
                  <a:lnTo>
                    <a:pt x="38" y="18"/>
                  </a:lnTo>
                  <a:lnTo>
                    <a:pt x="45" y="17"/>
                  </a:lnTo>
                  <a:lnTo>
                    <a:pt x="42" y="6"/>
                  </a:lnTo>
                  <a:lnTo>
                    <a:pt x="38" y="7"/>
                  </a:lnTo>
                  <a:lnTo>
                    <a:pt x="32" y="9"/>
                  </a:lnTo>
                  <a:lnTo>
                    <a:pt x="26" y="13"/>
                  </a:lnTo>
                  <a:lnTo>
                    <a:pt x="18" y="18"/>
                  </a:lnTo>
                  <a:lnTo>
                    <a:pt x="14" y="23"/>
                  </a:lnTo>
                  <a:lnTo>
                    <a:pt x="9" y="30"/>
                  </a:lnTo>
                  <a:lnTo>
                    <a:pt x="5" y="39"/>
                  </a:lnTo>
                  <a:lnTo>
                    <a:pt x="2" y="47"/>
                  </a:lnTo>
                  <a:lnTo>
                    <a:pt x="0" y="55"/>
                  </a:lnTo>
                  <a:lnTo>
                    <a:pt x="0" y="61"/>
                  </a:lnTo>
                  <a:lnTo>
                    <a:pt x="1" y="59"/>
                  </a:lnTo>
                  <a:lnTo>
                    <a:pt x="4" y="54"/>
                  </a:lnTo>
                  <a:lnTo>
                    <a:pt x="8" y="47"/>
                  </a:lnTo>
                  <a:lnTo>
                    <a:pt x="15" y="38"/>
                  </a:lnTo>
                  <a:lnTo>
                    <a:pt x="17" y="34"/>
                  </a:lnTo>
                  <a:lnTo>
                    <a:pt x="20" y="33"/>
                  </a:lnTo>
                  <a:lnTo>
                    <a:pt x="22" y="32"/>
                  </a:lnTo>
                  <a:lnTo>
                    <a:pt x="27" y="34"/>
                  </a:lnTo>
                  <a:lnTo>
                    <a:pt x="33" y="40"/>
                  </a:lnTo>
                  <a:lnTo>
                    <a:pt x="41" y="48"/>
                  </a:lnTo>
                  <a:lnTo>
                    <a:pt x="44" y="52"/>
                  </a:lnTo>
                  <a:lnTo>
                    <a:pt x="47" y="56"/>
                  </a:lnTo>
                  <a:lnTo>
                    <a:pt x="53" y="61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6"/>
                  </a:lnTo>
                  <a:lnTo>
                    <a:pt x="65" y="72"/>
                  </a:lnTo>
                  <a:lnTo>
                    <a:pt x="107" y="116"/>
                  </a:lnTo>
                  <a:lnTo>
                    <a:pt x="116" y="110"/>
                  </a:lnTo>
                  <a:lnTo>
                    <a:pt x="71" y="66"/>
                  </a:lnTo>
                  <a:lnTo>
                    <a:pt x="109" y="27"/>
                  </a:lnTo>
                  <a:lnTo>
                    <a:pt x="114" y="31"/>
                  </a:lnTo>
                  <a:lnTo>
                    <a:pt x="119" y="36"/>
                  </a:lnTo>
                  <a:lnTo>
                    <a:pt x="123" y="42"/>
                  </a:lnTo>
                  <a:lnTo>
                    <a:pt x="126" y="47"/>
                  </a:lnTo>
                  <a:lnTo>
                    <a:pt x="129" y="53"/>
                  </a:lnTo>
                  <a:lnTo>
                    <a:pt x="133" y="58"/>
                  </a:lnTo>
                  <a:lnTo>
                    <a:pt x="131" y="53"/>
                  </a:lnTo>
                  <a:lnTo>
                    <a:pt x="130" y="46"/>
                  </a:lnTo>
                  <a:lnTo>
                    <a:pt x="128" y="41"/>
                  </a:lnTo>
                  <a:lnTo>
                    <a:pt x="125" y="35"/>
                  </a:lnTo>
                  <a:lnTo>
                    <a:pt x="122" y="30"/>
                  </a:lnTo>
                  <a:lnTo>
                    <a:pt x="117" y="25"/>
                  </a:lnTo>
                  <a:lnTo>
                    <a:pt x="113" y="19"/>
                  </a:lnTo>
                  <a:lnTo>
                    <a:pt x="107" y="13"/>
                  </a:lnTo>
                  <a:lnTo>
                    <a:pt x="100" y="8"/>
                  </a:lnTo>
                  <a:lnTo>
                    <a:pt x="96" y="5"/>
                  </a:lnTo>
                  <a:lnTo>
                    <a:pt x="89" y="2"/>
                  </a:lnTo>
                  <a:lnTo>
                    <a:pt x="83" y="1"/>
                  </a:lnTo>
                  <a:lnTo>
                    <a:pt x="75" y="0"/>
                  </a:lnTo>
                  <a:lnTo>
                    <a:pt x="82" y="4"/>
                  </a:lnTo>
                  <a:lnTo>
                    <a:pt x="87" y="7"/>
                  </a:lnTo>
                  <a:lnTo>
                    <a:pt x="92" y="11"/>
                  </a:lnTo>
                  <a:lnTo>
                    <a:pt x="97" y="14"/>
                  </a:lnTo>
                  <a:lnTo>
                    <a:pt x="101" y="18"/>
                  </a:lnTo>
                  <a:lnTo>
                    <a:pt x="104" y="21"/>
                  </a:lnTo>
                  <a:lnTo>
                    <a:pt x="65" y="61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92" name="Freeform 157"/>
            <p:cNvSpPr>
              <a:spLocks/>
            </p:cNvSpPr>
            <p:nvPr/>
          </p:nvSpPr>
          <p:spPr bwMode="auto">
            <a:xfrm>
              <a:off x="3408" y="883"/>
              <a:ext cx="45" cy="39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2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1" y="26"/>
                  </a:lnTo>
                  <a:lnTo>
                    <a:pt x="33" y="21"/>
                  </a:lnTo>
                  <a:lnTo>
                    <a:pt x="38" y="18"/>
                  </a:lnTo>
                  <a:lnTo>
                    <a:pt x="45" y="17"/>
                  </a:lnTo>
                  <a:lnTo>
                    <a:pt x="42" y="6"/>
                  </a:lnTo>
                  <a:lnTo>
                    <a:pt x="38" y="7"/>
                  </a:lnTo>
                  <a:lnTo>
                    <a:pt x="32" y="9"/>
                  </a:lnTo>
                  <a:lnTo>
                    <a:pt x="26" y="13"/>
                  </a:lnTo>
                  <a:lnTo>
                    <a:pt x="18" y="18"/>
                  </a:lnTo>
                  <a:lnTo>
                    <a:pt x="14" y="23"/>
                  </a:lnTo>
                  <a:lnTo>
                    <a:pt x="9" y="30"/>
                  </a:lnTo>
                  <a:lnTo>
                    <a:pt x="5" y="39"/>
                  </a:lnTo>
                  <a:lnTo>
                    <a:pt x="2" y="47"/>
                  </a:lnTo>
                  <a:lnTo>
                    <a:pt x="0" y="55"/>
                  </a:lnTo>
                  <a:lnTo>
                    <a:pt x="0" y="61"/>
                  </a:lnTo>
                  <a:lnTo>
                    <a:pt x="1" y="59"/>
                  </a:lnTo>
                  <a:lnTo>
                    <a:pt x="4" y="54"/>
                  </a:lnTo>
                  <a:lnTo>
                    <a:pt x="8" y="47"/>
                  </a:lnTo>
                  <a:lnTo>
                    <a:pt x="15" y="38"/>
                  </a:lnTo>
                  <a:lnTo>
                    <a:pt x="17" y="34"/>
                  </a:lnTo>
                  <a:lnTo>
                    <a:pt x="20" y="33"/>
                  </a:lnTo>
                  <a:lnTo>
                    <a:pt x="22" y="32"/>
                  </a:lnTo>
                  <a:lnTo>
                    <a:pt x="27" y="34"/>
                  </a:lnTo>
                  <a:lnTo>
                    <a:pt x="33" y="40"/>
                  </a:lnTo>
                  <a:lnTo>
                    <a:pt x="41" y="48"/>
                  </a:lnTo>
                  <a:lnTo>
                    <a:pt x="44" y="52"/>
                  </a:lnTo>
                  <a:lnTo>
                    <a:pt x="47" y="56"/>
                  </a:lnTo>
                  <a:lnTo>
                    <a:pt x="53" y="61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6"/>
                  </a:lnTo>
                  <a:lnTo>
                    <a:pt x="65" y="72"/>
                  </a:lnTo>
                  <a:lnTo>
                    <a:pt x="107" y="116"/>
                  </a:lnTo>
                  <a:lnTo>
                    <a:pt x="116" y="110"/>
                  </a:lnTo>
                  <a:lnTo>
                    <a:pt x="71" y="66"/>
                  </a:lnTo>
                  <a:lnTo>
                    <a:pt x="109" y="27"/>
                  </a:lnTo>
                  <a:lnTo>
                    <a:pt x="114" y="31"/>
                  </a:lnTo>
                  <a:lnTo>
                    <a:pt x="119" y="36"/>
                  </a:lnTo>
                  <a:lnTo>
                    <a:pt x="123" y="42"/>
                  </a:lnTo>
                  <a:lnTo>
                    <a:pt x="126" y="47"/>
                  </a:lnTo>
                  <a:lnTo>
                    <a:pt x="129" y="53"/>
                  </a:lnTo>
                  <a:lnTo>
                    <a:pt x="133" y="58"/>
                  </a:lnTo>
                  <a:lnTo>
                    <a:pt x="131" y="53"/>
                  </a:lnTo>
                  <a:lnTo>
                    <a:pt x="130" y="46"/>
                  </a:lnTo>
                  <a:lnTo>
                    <a:pt x="128" y="41"/>
                  </a:lnTo>
                  <a:lnTo>
                    <a:pt x="125" y="35"/>
                  </a:lnTo>
                  <a:lnTo>
                    <a:pt x="122" y="30"/>
                  </a:lnTo>
                  <a:lnTo>
                    <a:pt x="117" y="25"/>
                  </a:lnTo>
                  <a:lnTo>
                    <a:pt x="113" y="19"/>
                  </a:lnTo>
                  <a:lnTo>
                    <a:pt x="107" y="13"/>
                  </a:lnTo>
                  <a:lnTo>
                    <a:pt x="100" y="8"/>
                  </a:lnTo>
                  <a:lnTo>
                    <a:pt x="96" y="5"/>
                  </a:lnTo>
                  <a:lnTo>
                    <a:pt x="89" y="2"/>
                  </a:lnTo>
                  <a:lnTo>
                    <a:pt x="83" y="1"/>
                  </a:lnTo>
                  <a:lnTo>
                    <a:pt x="75" y="0"/>
                  </a:lnTo>
                  <a:lnTo>
                    <a:pt x="82" y="4"/>
                  </a:lnTo>
                  <a:lnTo>
                    <a:pt x="87" y="7"/>
                  </a:lnTo>
                  <a:lnTo>
                    <a:pt x="92" y="11"/>
                  </a:lnTo>
                  <a:lnTo>
                    <a:pt x="97" y="14"/>
                  </a:lnTo>
                  <a:lnTo>
                    <a:pt x="101" y="18"/>
                  </a:lnTo>
                  <a:lnTo>
                    <a:pt x="104" y="21"/>
                  </a:lnTo>
                  <a:lnTo>
                    <a:pt x="65" y="61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93" name="Freeform 158"/>
            <p:cNvSpPr>
              <a:spLocks/>
            </p:cNvSpPr>
            <p:nvPr/>
          </p:nvSpPr>
          <p:spPr bwMode="auto">
            <a:xfrm>
              <a:off x="3412" y="966"/>
              <a:ext cx="44" cy="39"/>
            </a:xfrm>
            <a:custGeom>
              <a:avLst/>
              <a:gdLst>
                <a:gd name="T0" fmla="*/ 0 w 132"/>
                <a:gd name="T1" fmla="*/ 0 h 117"/>
                <a:gd name="T2" fmla="*/ 0 w 132"/>
                <a:gd name="T3" fmla="*/ 0 h 117"/>
                <a:gd name="T4" fmla="*/ 0 w 132"/>
                <a:gd name="T5" fmla="*/ 0 h 117"/>
                <a:gd name="T6" fmla="*/ 0 w 132"/>
                <a:gd name="T7" fmla="*/ 0 h 117"/>
                <a:gd name="T8" fmla="*/ 0 w 132"/>
                <a:gd name="T9" fmla="*/ 0 h 117"/>
                <a:gd name="T10" fmla="*/ 0 w 132"/>
                <a:gd name="T11" fmla="*/ 0 h 117"/>
                <a:gd name="T12" fmla="*/ 0 w 132"/>
                <a:gd name="T13" fmla="*/ 0 h 117"/>
                <a:gd name="T14" fmla="*/ 0 w 132"/>
                <a:gd name="T15" fmla="*/ 0 h 117"/>
                <a:gd name="T16" fmla="*/ 0 w 132"/>
                <a:gd name="T17" fmla="*/ 0 h 117"/>
                <a:gd name="T18" fmla="*/ 0 w 132"/>
                <a:gd name="T19" fmla="*/ 0 h 117"/>
                <a:gd name="T20" fmla="*/ 0 w 132"/>
                <a:gd name="T21" fmla="*/ 0 h 117"/>
                <a:gd name="T22" fmla="*/ 0 w 132"/>
                <a:gd name="T23" fmla="*/ 0 h 117"/>
                <a:gd name="T24" fmla="*/ 0 w 132"/>
                <a:gd name="T25" fmla="*/ 0 h 117"/>
                <a:gd name="T26" fmla="*/ 0 w 132"/>
                <a:gd name="T27" fmla="*/ 0 h 117"/>
                <a:gd name="T28" fmla="*/ 0 w 132"/>
                <a:gd name="T29" fmla="*/ 0 h 117"/>
                <a:gd name="T30" fmla="*/ 0 w 132"/>
                <a:gd name="T31" fmla="*/ 0 h 117"/>
                <a:gd name="T32" fmla="*/ 0 w 132"/>
                <a:gd name="T33" fmla="*/ 0 h 117"/>
                <a:gd name="T34" fmla="*/ 0 w 132"/>
                <a:gd name="T35" fmla="*/ 0 h 117"/>
                <a:gd name="T36" fmla="*/ 0 w 132"/>
                <a:gd name="T37" fmla="*/ 0 h 117"/>
                <a:gd name="T38" fmla="*/ 0 w 132"/>
                <a:gd name="T39" fmla="*/ 0 h 117"/>
                <a:gd name="T40" fmla="*/ 0 w 132"/>
                <a:gd name="T41" fmla="*/ 0 h 117"/>
                <a:gd name="T42" fmla="*/ 0 w 132"/>
                <a:gd name="T43" fmla="*/ 0 h 117"/>
                <a:gd name="T44" fmla="*/ 0 w 132"/>
                <a:gd name="T45" fmla="*/ 0 h 117"/>
                <a:gd name="T46" fmla="*/ 0 w 132"/>
                <a:gd name="T47" fmla="*/ 0 h 117"/>
                <a:gd name="T48" fmla="*/ 0 w 132"/>
                <a:gd name="T49" fmla="*/ 0 h 117"/>
                <a:gd name="T50" fmla="*/ 0 w 132"/>
                <a:gd name="T51" fmla="*/ 0 h 117"/>
                <a:gd name="T52" fmla="*/ 0 w 132"/>
                <a:gd name="T53" fmla="*/ 0 h 117"/>
                <a:gd name="T54" fmla="*/ 0 w 132"/>
                <a:gd name="T55" fmla="*/ 0 h 117"/>
                <a:gd name="T56" fmla="*/ 0 w 132"/>
                <a:gd name="T57" fmla="*/ 0 h 117"/>
                <a:gd name="T58" fmla="*/ 0 w 132"/>
                <a:gd name="T59" fmla="*/ 0 h 117"/>
                <a:gd name="T60" fmla="*/ 0 w 132"/>
                <a:gd name="T61" fmla="*/ 0 h 117"/>
                <a:gd name="T62" fmla="*/ 0 w 132"/>
                <a:gd name="T63" fmla="*/ 0 h 117"/>
                <a:gd name="T64" fmla="*/ 0 w 132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2" h="117">
                  <a:moveTo>
                    <a:pt x="32" y="29"/>
                  </a:moveTo>
                  <a:lnTo>
                    <a:pt x="32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3" y="22"/>
                  </a:lnTo>
                  <a:lnTo>
                    <a:pt x="37" y="18"/>
                  </a:lnTo>
                  <a:lnTo>
                    <a:pt x="45" y="16"/>
                  </a:lnTo>
                  <a:lnTo>
                    <a:pt x="42" y="7"/>
                  </a:lnTo>
                  <a:lnTo>
                    <a:pt x="37" y="7"/>
                  </a:lnTo>
                  <a:lnTo>
                    <a:pt x="32" y="9"/>
                  </a:lnTo>
                  <a:lnTo>
                    <a:pt x="25" y="12"/>
                  </a:lnTo>
                  <a:lnTo>
                    <a:pt x="18" y="17"/>
                  </a:lnTo>
                  <a:lnTo>
                    <a:pt x="13" y="23"/>
                  </a:lnTo>
                  <a:lnTo>
                    <a:pt x="8" y="30"/>
                  </a:lnTo>
                  <a:lnTo>
                    <a:pt x="5" y="38"/>
                  </a:lnTo>
                  <a:lnTo>
                    <a:pt x="2" y="46"/>
                  </a:lnTo>
                  <a:lnTo>
                    <a:pt x="0" y="54"/>
                  </a:lnTo>
                  <a:lnTo>
                    <a:pt x="0" y="62"/>
                  </a:lnTo>
                  <a:lnTo>
                    <a:pt x="1" y="58"/>
                  </a:lnTo>
                  <a:lnTo>
                    <a:pt x="4" y="54"/>
                  </a:lnTo>
                  <a:lnTo>
                    <a:pt x="8" y="46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19" y="32"/>
                  </a:lnTo>
                  <a:lnTo>
                    <a:pt x="22" y="32"/>
                  </a:lnTo>
                  <a:lnTo>
                    <a:pt x="27" y="34"/>
                  </a:lnTo>
                  <a:lnTo>
                    <a:pt x="32" y="39"/>
                  </a:lnTo>
                  <a:lnTo>
                    <a:pt x="41" y="49"/>
                  </a:lnTo>
                  <a:lnTo>
                    <a:pt x="44" y="52"/>
                  </a:lnTo>
                  <a:lnTo>
                    <a:pt x="47" y="56"/>
                  </a:lnTo>
                  <a:lnTo>
                    <a:pt x="51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7"/>
                  </a:lnTo>
                  <a:lnTo>
                    <a:pt x="64" y="71"/>
                  </a:lnTo>
                  <a:lnTo>
                    <a:pt x="106" y="117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09" y="27"/>
                  </a:lnTo>
                  <a:lnTo>
                    <a:pt x="114" y="31"/>
                  </a:lnTo>
                  <a:lnTo>
                    <a:pt x="118" y="37"/>
                  </a:lnTo>
                  <a:lnTo>
                    <a:pt x="123" y="42"/>
                  </a:lnTo>
                  <a:lnTo>
                    <a:pt x="126" y="48"/>
                  </a:lnTo>
                  <a:lnTo>
                    <a:pt x="129" y="53"/>
                  </a:lnTo>
                  <a:lnTo>
                    <a:pt x="132" y="58"/>
                  </a:lnTo>
                  <a:lnTo>
                    <a:pt x="131" y="52"/>
                  </a:lnTo>
                  <a:lnTo>
                    <a:pt x="130" y="46"/>
                  </a:lnTo>
                  <a:lnTo>
                    <a:pt x="128" y="41"/>
                  </a:lnTo>
                  <a:lnTo>
                    <a:pt x="125" y="35"/>
                  </a:lnTo>
                  <a:lnTo>
                    <a:pt x="122" y="29"/>
                  </a:lnTo>
                  <a:lnTo>
                    <a:pt x="117" y="24"/>
                  </a:lnTo>
                  <a:lnTo>
                    <a:pt x="113" y="19"/>
                  </a:lnTo>
                  <a:lnTo>
                    <a:pt x="105" y="13"/>
                  </a:lnTo>
                  <a:lnTo>
                    <a:pt x="100" y="9"/>
                  </a:lnTo>
                  <a:lnTo>
                    <a:pt x="96" y="5"/>
                  </a:lnTo>
                  <a:lnTo>
                    <a:pt x="89" y="2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82" y="3"/>
                  </a:lnTo>
                  <a:lnTo>
                    <a:pt x="87" y="8"/>
                  </a:lnTo>
                  <a:lnTo>
                    <a:pt x="91" y="10"/>
                  </a:lnTo>
                  <a:lnTo>
                    <a:pt x="97" y="14"/>
                  </a:lnTo>
                  <a:lnTo>
                    <a:pt x="101" y="17"/>
                  </a:lnTo>
                  <a:lnTo>
                    <a:pt x="104" y="22"/>
                  </a:lnTo>
                  <a:lnTo>
                    <a:pt x="64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94" name="Freeform 159"/>
            <p:cNvSpPr>
              <a:spLocks/>
            </p:cNvSpPr>
            <p:nvPr/>
          </p:nvSpPr>
          <p:spPr bwMode="auto">
            <a:xfrm>
              <a:off x="3412" y="966"/>
              <a:ext cx="44" cy="39"/>
            </a:xfrm>
            <a:custGeom>
              <a:avLst/>
              <a:gdLst>
                <a:gd name="T0" fmla="*/ 0 w 132"/>
                <a:gd name="T1" fmla="*/ 0 h 117"/>
                <a:gd name="T2" fmla="*/ 0 w 132"/>
                <a:gd name="T3" fmla="*/ 0 h 117"/>
                <a:gd name="T4" fmla="*/ 0 w 132"/>
                <a:gd name="T5" fmla="*/ 0 h 117"/>
                <a:gd name="T6" fmla="*/ 0 w 132"/>
                <a:gd name="T7" fmla="*/ 0 h 117"/>
                <a:gd name="T8" fmla="*/ 0 w 132"/>
                <a:gd name="T9" fmla="*/ 0 h 117"/>
                <a:gd name="T10" fmla="*/ 0 w 132"/>
                <a:gd name="T11" fmla="*/ 0 h 117"/>
                <a:gd name="T12" fmla="*/ 0 w 132"/>
                <a:gd name="T13" fmla="*/ 0 h 117"/>
                <a:gd name="T14" fmla="*/ 0 w 132"/>
                <a:gd name="T15" fmla="*/ 0 h 117"/>
                <a:gd name="T16" fmla="*/ 0 w 132"/>
                <a:gd name="T17" fmla="*/ 0 h 117"/>
                <a:gd name="T18" fmla="*/ 0 w 132"/>
                <a:gd name="T19" fmla="*/ 0 h 117"/>
                <a:gd name="T20" fmla="*/ 0 w 132"/>
                <a:gd name="T21" fmla="*/ 0 h 117"/>
                <a:gd name="T22" fmla="*/ 0 w 132"/>
                <a:gd name="T23" fmla="*/ 0 h 117"/>
                <a:gd name="T24" fmla="*/ 0 w 132"/>
                <a:gd name="T25" fmla="*/ 0 h 117"/>
                <a:gd name="T26" fmla="*/ 0 w 132"/>
                <a:gd name="T27" fmla="*/ 0 h 117"/>
                <a:gd name="T28" fmla="*/ 0 w 132"/>
                <a:gd name="T29" fmla="*/ 0 h 117"/>
                <a:gd name="T30" fmla="*/ 0 w 132"/>
                <a:gd name="T31" fmla="*/ 0 h 117"/>
                <a:gd name="T32" fmla="*/ 0 w 132"/>
                <a:gd name="T33" fmla="*/ 0 h 117"/>
                <a:gd name="T34" fmla="*/ 0 w 132"/>
                <a:gd name="T35" fmla="*/ 0 h 117"/>
                <a:gd name="T36" fmla="*/ 0 w 132"/>
                <a:gd name="T37" fmla="*/ 0 h 117"/>
                <a:gd name="T38" fmla="*/ 0 w 132"/>
                <a:gd name="T39" fmla="*/ 0 h 117"/>
                <a:gd name="T40" fmla="*/ 0 w 132"/>
                <a:gd name="T41" fmla="*/ 0 h 117"/>
                <a:gd name="T42" fmla="*/ 0 w 132"/>
                <a:gd name="T43" fmla="*/ 0 h 117"/>
                <a:gd name="T44" fmla="*/ 0 w 132"/>
                <a:gd name="T45" fmla="*/ 0 h 117"/>
                <a:gd name="T46" fmla="*/ 0 w 132"/>
                <a:gd name="T47" fmla="*/ 0 h 117"/>
                <a:gd name="T48" fmla="*/ 0 w 132"/>
                <a:gd name="T49" fmla="*/ 0 h 117"/>
                <a:gd name="T50" fmla="*/ 0 w 132"/>
                <a:gd name="T51" fmla="*/ 0 h 117"/>
                <a:gd name="T52" fmla="*/ 0 w 132"/>
                <a:gd name="T53" fmla="*/ 0 h 117"/>
                <a:gd name="T54" fmla="*/ 0 w 132"/>
                <a:gd name="T55" fmla="*/ 0 h 117"/>
                <a:gd name="T56" fmla="*/ 0 w 132"/>
                <a:gd name="T57" fmla="*/ 0 h 117"/>
                <a:gd name="T58" fmla="*/ 0 w 132"/>
                <a:gd name="T59" fmla="*/ 0 h 117"/>
                <a:gd name="T60" fmla="*/ 0 w 132"/>
                <a:gd name="T61" fmla="*/ 0 h 117"/>
                <a:gd name="T62" fmla="*/ 0 w 132"/>
                <a:gd name="T63" fmla="*/ 0 h 117"/>
                <a:gd name="T64" fmla="*/ 0 w 132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2" h="117">
                  <a:moveTo>
                    <a:pt x="32" y="29"/>
                  </a:moveTo>
                  <a:lnTo>
                    <a:pt x="32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3" y="22"/>
                  </a:lnTo>
                  <a:lnTo>
                    <a:pt x="37" y="18"/>
                  </a:lnTo>
                  <a:lnTo>
                    <a:pt x="45" y="16"/>
                  </a:lnTo>
                  <a:lnTo>
                    <a:pt x="42" y="7"/>
                  </a:lnTo>
                  <a:lnTo>
                    <a:pt x="37" y="7"/>
                  </a:lnTo>
                  <a:lnTo>
                    <a:pt x="32" y="9"/>
                  </a:lnTo>
                  <a:lnTo>
                    <a:pt x="25" y="12"/>
                  </a:lnTo>
                  <a:lnTo>
                    <a:pt x="18" y="17"/>
                  </a:lnTo>
                  <a:lnTo>
                    <a:pt x="13" y="23"/>
                  </a:lnTo>
                  <a:lnTo>
                    <a:pt x="8" y="30"/>
                  </a:lnTo>
                  <a:lnTo>
                    <a:pt x="5" y="38"/>
                  </a:lnTo>
                  <a:lnTo>
                    <a:pt x="2" y="46"/>
                  </a:lnTo>
                  <a:lnTo>
                    <a:pt x="0" y="54"/>
                  </a:lnTo>
                  <a:lnTo>
                    <a:pt x="0" y="62"/>
                  </a:lnTo>
                  <a:lnTo>
                    <a:pt x="1" y="58"/>
                  </a:lnTo>
                  <a:lnTo>
                    <a:pt x="4" y="54"/>
                  </a:lnTo>
                  <a:lnTo>
                    <a:pt x="8" y="46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19" y="32"/>
                  </a:lnTo>
                  <a:lnTo>
                    <a:pt x="22" y="32"/>
                  </a:lnTo>
                  <a:lnTo>
                    <a:pt x="27" y="34"/>
                  </a:lnTo>
                  <a:lnTo>
                    <a:pt x="32" y="39"/>
                  </a:lnTo>
                  <a:lnTo>
                    <a:pt x="41" y="49"/>
                  </a:lnTo>
                  <a:lnTo>
                    <a:pt x="44" y="52"/>
                  </a:lnTo>
                  <a:lnTo>
                    <a:pt x="47" y="56"/>
                  </a:lnTo>
                  <a:lnTo>
                    <a:pt x="51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7"/>
                  </a:lnTo>
                  <a:lnTo>
                    <a:pt x="64" y="71"/>
                  </a:lnTo>
                  <a:lnTo>
                    <a:pt x="106" y="117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09" y="27"/>
                  </a:lnTo>
                  <a:lnTo>
                    <a:pt x="114" y="31"/>
                  </a:lnTo>
                  <a:lnTo>
                    <a:pt x="118" y="37"/>
                  </a:lnTo>
                  <a:lnTo>
                    <a:pt x="123" y="42"/>
                  </a:lnTo>
                  <a:lnTo>
                    <a:pt x="126" y="48"/>
                  </a:lnTo>
                  <a:lnTo>
                    <a:pt x="129" y="53"/>
                  </a:lnTo>
                  <a:lnTo>
                    <a:pt x="132" y="58"/>
                  </a:lnTo>
                  <a:lnTo>
                    <a:pt x="131" y="52"/>
                  </a:lnTo>
                  <a:lnTo>
                    <a:pt x="130" y="46"/>
                  </a:lnTo>
                  <a:lnTo>
                    <a:pt x="128" y="41"/>
                  </a:lnTo>
                  <a:lnTo>
                    <a:pt x="125" y="35"/>
                  </a:lnTo>
                  <a:lnTo>
                    <a:pt x="122" y="29"/>
                  </a:lnTo>
                  <a:lnTo>
                    <a:pt x="117" y="24"/>
                  </a:lnTo>
                  <a:lnTo>
                    <a:pt x="113" y="19"/>
                  </a:lnTo>
                  <a:lnTo>
                    <a:pt x="105" y="13"/>
                  </a:lnTo>
                  <a:lnTo>
                    <a:pt x="100" y="9"/>
                  </a:lnTo>
                  <a:lnTo>
                    <a:pt x="96" y="5"/>
                  </a:lnTo>
                  <a:lnTo>
                    <a:pt x="89" y="2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82" y="3"/>
                  </a:lnTo>
                  <a:lnTo>
                    <a:pt x="87" y="8"/>
                  </a:lnTo>
                  <a:lnTo>
                    <a:pt x="91" y="10"/>
                  </a:lnTo>
                  <a:lnTo>
                    <a:pt x="97" y="14"/>
                  </a:lnTo>
                  <a:lnTo>
                    <a:pt x="101" y="17"/>
                  </a:lnTo>
                  <a:lnTo>
                    <a:pt x="104" y="22"/>
                  </a:lnTo>
                  <a:lnTo>
                    <a:pt x="64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95" name="Freeform 160"/>
            <p:cNvSpPr>
              <a:spLocks/>
            </p:cNvSpPr>
            <p:nvPr/>
          </p:nvSpPr>
          <p:spPr bwMode="auto">
            <a:xfrm>
              <a:off x="3428" y="1154"/>
              <a:ext cx="45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3" y="30"/>
                  </a:moveTo>
                  <a:lnTo>
                    <a:pt x="33" y="29"/>
                  </a:lnTo>
                  <a:lnTo>
                    <a:pt x="33" y="28"/>
                  </a:lnTo>
                  <a:lnTo>
                    <a:pt x="33" y="27"/>
                  </a:lnTo>
                  <a:lnTo>
                    <a:pt x="34" y="21"/>
                  </a:lnTo>
                  <a:lnTo>
                    <a:pt x="38" y="18"/>
                  </a:lnTo>
                  <a:lnTo>
                    <a:pt x="46" y="17"/>
                  </a:lnTo>
                  <a:lnTo>
                    <a:pt x="42" y="7"/>
                  </a:lnTo>
                  <a:lnTo>
                    <a:pt x="38" y="7"/>
                  </a:lnTo>
                  <a:lnTo>
                    <a:pt x="33" y="9"/>
                  </a:lnTo>
                  <a:lnTo>
                    <a:pt x="26" y="13"/>
                  </a:lnTo>
                  <a:lnTo>
                    <a:pt x="19" y="18"/>
                  </a:lnTo>
                  <a:lnTo>
                    <a:pt x="14" y="23"/>
                  </a:lnTo>
                  <a:lnTo>
                    <a:pt x="10" y="30"/>
                  </a:lnTo>
                  <a:lnTo>
                    <a:pt x="6" y="39"/>
                  </a:lnTo>
                  <a:lnTo>
                    <a:pt x="2" y="47"/>
                  </a:lnTo>
                  <a:lnTo>
                    <a:pt x="1" y="55"/>
                  </a:lnTo>
                  <a:lnTo>
                    <a:pt x="0" y="62"/>
                  </a:lnTo>
                  <a:lnTo>
                    <a:pt x="2" y="59"/>
                  </a:lnTo>
                  <a:lnTo>
                    <a:pt x="5" y="54"/>
                  </a:lnTo>
                  <a:lnTo>
                    <a:pt x="10" y="47"/>
                  </a:lnTo>
                  <a:lnTo>
                    <a:pt x="15" y="39"/>
                  </a:lnTo>
                  <a:lnTo>
                    <a:pt x="19" y="35"/>
                  </a:lnTo>
                  <a:lnTo>
                    <a:pt x="21" y="33"/>
                  </a:lnTo>
                  <a:lnTo>
                    <a:pt x="23" y="32"/>
                  </a:lnTo>
                  <a:lnTo>
                    <a:pt x="27" y="34"/>
                  </a:lnTo>
                  <a:lnTo>
                    <a:pt x="34" y="40"/>
                  </a:lnTo>
                  <a:lnTo>
                    <a:pt x="42" y="48"/>
                  </a:lnTo>
                  <a:lnTo>
                    <a:pt x="44" y="51"/>
                  </a:lnTo>
                  <a:lnTo>
                    <a:pt x="48" y="56"/>
                  </a:lnTo>
                  <a:lnTo>
                    <a:pt x="53" y="61"/>
                  </a:lnTo>
                  <a:lnTo>
                    <a:pt x="59" y="69"/>
                  </a:lnTo>
                  <a:lnTo>
                    <a:pt x="16" y="111"/>
                  </a:lnTo>
                  <a:lnTo>
                    <a:pt x="23" y="117"/>
                  </a:lnTo>
                  <a:lnTo>
                    <a:pt x="65" y="72"/>
                  </a:lnTo>
                  <a:lnTo>
                    <a:pt x="107" y="117"/>
                  </a:lnTo>
                  <a:lnTo>
                    <a:pt x="117" y="111"/>
                  </a:lnTo>
                  <a:lnTo>
                    <a:pt x="71" y="65"/>
                  </a:lnTo>
                  <a:lnTo>
                    <a:pt x="110" y="27"/>
                  </a:lnTo>
                  <a:lnTo>
                    <a:pt x="115" y="32"/>
                  </a:lnTo>
                  <a:lnTo>
                    <a:pt x="119" y="36"/>
                  </a:lnTo>
                  <a:lnTo>
                    <a:pt x="123" y="42"/>
                  </a:lnTo>
                  <a:lnTo>
                    <a:pt x="127" y="47"/>
                  </a:lnTo>
                  <a:lnTo>
                    <a:pt x="131" y="53"/>
                  </a:lnTo>
                  <a:lnTo>
                    <a:pt x="133" y="59"/>
                  </a:lnTo>
                  <a:lnTo>
                    <a:pt x="133" y="53"/>
                  </a:lnTo>
                  <a:lnTo>
                    <a:pt x="131" y="47"/>
                  </a:lnTo>
                  <a:lnTo>
                    <a:pt x="129" y="41"/>
                  </a:lnTo>
                  <a:lnTo>
                    <a:pt x="125" y="35"/>
                  </a:lnTo>
                  <a:lnTo>
                    <a:pt x="122" y="30"/>
                  </a:lnTo>
                  <a:lnTo>
                    <a:pt x="118" y="24"/>
                  </a:lnTo>
                  <a:lnTo>
                    <a:pt x="114" y="19"/>
                  </a:lnTo>
                  <a:lnTo>
                    <a:pt x="107" y="14"/>
                  </a:lnTo>
                  <a:lnTo>
                    <a:pt x="102" y="8"/>
                  </a:lnTo>
                  <a:lnTo>
                    <a:pt x="97" y="5"/>
                  </a:lnTo>
                  <a:lnTo>
                    <a:pt x="91" y="3"/>
                  </a:lnTo>
                  <a:lnTo>
                    <a:pt x="83" y="1"/>
                  </a:lnTo>
                  <a:lnTo>
                    <a:pt x="77" y="0"/>
                  </a:lnTo>
                  <a:lnTo>
                    <a:pt x="82" y="4"/>
                  </a:lnTo>
                  <a:lnTo>
                    <a:pt x="88" y="7"/>
                  </a:lnTo>
                  <a:lnTo>
                    <a:pt x="92" y="10"/>
                  </a:lnTo>
                  <a:lnTo>
                    <a:pt x="97" y="14"/>
                  </a:lnTo>
                  <a:lnTo>
                    <a:pt x="102" y="18"/>
                  </a:lnTo>
                  <a:lnTo>
                    <a:pt x="106" y="21"/>
                  </a:lnTo>
                  <a:lnTo>
                    <a:pt x="65" y="62"/>
                  </a:lnTo>
                  <a:lnTo>
                    <a:pt x="33" y="3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96" name="Freeform 161"/>
            <p:cNvSpPr>
              <a:spLocks/>
            </p:cNvSpPr>
            <p:nvPr/>
          </p:nvSpPr>
          <p:spPr bwMode="auto">
            <a:xfrm>
              <a:off x="3428" y="1154"/>
              <a:ext cx="45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3" y="30"/>
                  </a:moveTo>
                  <a:lnTo>
                    <a:pt x="33" y="29"/>
                  </a:lnTo>
                  <a:lnTo>
                    <a:pt x="33" y="28"/>
                  </a:lnTo>
                  <a:lnTo>
                    <a:pt x="33" y="27"/>
                  </a:lnTo>
                  <a:lnTo>
                    <a:pt x="34" y="21"/>
                  </a:lnTo>
                  <a:lnTo>
                    <a:pt x="38" y="18"/>
                  </a:lnTo>
                  <a:lnTo>
                    <a:pt x="46" y="17"/>
                  </a:lnTo>
                  <a:lnTo>
                    <a:pt x="42" y="7"/>
                  </a:lnTo>
                  <a:lnTo>
                    <a:pt x="38" y="7"/>
                  </a:lnTo>
                  <a:lnTo>
                    <a:pt x="33" y="9"/>
                  </a:lnTo>
                  <a:lnTo>
                    <a:pt x="26" y="13"/>
                  </a:lnTo>
                  <a:lnTo>
                    <a:pt x="19" y="18"/>
                  </a:lnTo>
                  <a:lnTo>
                    <a:pt x="14" y="23"/>
                  </a:lnTo>
                  <a:lnTo>
                    <a:pt x="10" y="30"/>
                  </a:lnTo>
                  <a:lnTo>
                    <a:pt x="6" y="39"/>
                  </a:lnTo>
                  <a:lnTo>
                    <a:pt x="2" y="47"/>
                  </a:lnTo>
                  <a:lnTo>
                    <a:pt x="1" y="55"/>
                  </a:lnTo>
                  <a:lnTo>
                    <a:pt x="0" y="62"/>
                  </a:lnTo>
                  <a:lnTo>
                    <a:pt x="2" y="59"/>
                  </a:lnTo>
                  <a:lnTo>
                    <a:pt x="5" y="54"/>
                  </a:lnTo>
                  <a:lnTo>
                    <a:pt x="10" y="47"/>
                  </a:lnTo>
                  <a:lnTo>
                    <a:pt x="15" y="39"/>
                  </a:lnTo>
                  <a:lnTo>
                    <a:pt x="19" y="35"/>
                  </a:lnTo>
                  <a:lnTo>
                    <a:pt x="21" y="33"/>
                  </a:lnTo>
                  <a:lnTo>
                    <a:pt x="23" y="32"/>
                  </a:lnTo>
                  <a:lnTo>
                    <a:pt x="27" y="34"/>
                  </a:lnTo>
                  <a:lnTo>
                    <a:pt x="34" y="40"/>
                  </a:lnTo>
                  <a:lnTo>
                    <a:pt x="42" y="48"/>
                  </a:lnTo>
                  <a:lnTo>
                    <a:pt x="44" y="51"/>
                  </a:lnTo>
                  <a:lnTo>
                    <a:pt x="48" y="56"/>
                  </a:lnTo>
                  <a:lnTo>
                    <a:pt x="53" y="61"/>
                  </a:lnTo>
                  <a:lnTo>
                    <a:pt x="59" y="69"/>
                  </a:lnTo>
                  <a:lnTo>
                    <a:pt x="16" y="111"/>
                  </a:lnTo>
                  <a:lnTo>
                    <a:pt x="23" y="117"/>
                  </a:lnTo>
                  <a:lnTo>
                    <a:pt x="65" y="72"/>
                  </a:lnTo>
                  <a:lnTo>
                    <a:pt x="107" y="117"/>
                  </a:lnTo>
                  <a:lnTo>
                    <a:pt x="117" y="111"/>
                  </a:lnTo>
                  <a:lnTo>
                    <a:pt x="71" y="65"/>
                  </a:lnTo>
                  <a:lnTo>
                    <a:pt x="110" y="27"/>
                  </a:lnTo>
                  <a:lnTo>
                    <a:pt x="115" y="32"/>
                  </a:lnTo>
                  <a:lnTo>
                    <a:pt x="119" y="36"/>
                  </a:lnTo>
                  <a:lnTo>
                    <a:pt x="123" y="42"/>
                  </a:lnTo>
                  <a:lnTo>
                    <a:pt x="127" y="47"/>
                  </a:lnTo>
                  <a:lnTo>
                    <a:pt x="131" y="53"/>
                  </a:lnTo>
                  <a:lnTo>
                    <a:pt x="133" y="59"/>
                  </a:lnTo>
                  <a:lnTo>
                    <a:pt x="133" y="53"/>
                  </a:lnTo>
                  <a:lnTo>
                    <a:pt x="131" y="47"/>
                  </a:lnTo>
                  <a:lnTo>
                    <a:pt x="129" y="41"/>
                  </a:lnTo>
                  <a:lnTo>
                    <a:pt x="125" y="35"/>
                  </a:lnTo>
                  <a:lnTo>
                    <a:pt x="122" y="30"/>
                  </a:lnTo>
                  <a:lnTo>
                    <a:pt x="118" y="24"/>
                  </a:lnTo>
                  <a:lnTo>
                    <a:pt x="114" y="19"/>
                  </a:lnTo>
                  <a:lnTo>
                    <a:pt x="107" y="14"/>
                  </a:lnTo>
                  <a:lnTo>
                    <a:pt x="102" y="8"/>
                  </a:lnTo>
                  <a:lnTo>
                    <a:pt x="97" y="5"/>
                  </a:lnTo>
                  <a:lnTo>
                    <a:pt x="91" y="3"/>
                  </a:lnTo>
                  <a:lnTo>
                    <a:pt x="83" y="1"/>
                  </a:lnTo>
                  <a:lnTo>
                    <a:pt x="77" y="0"/>
                  </a:lnTo>
                  <a:lnTo>
                    <a:pt x="82" y="4"/>
                  </a:lnTo>
                  <a:lnTo>
                    <a:pt x="88" y="7"/>
                  </a:lnTo>
                  <a:lnTo>
                    <a:pt x="92" y="10"/>
                  </a:lnTo>
                  <a:lnTo>
                    <a:pt x="97" y="14"/>
                  </a:lnTo>
                  <a:lnTo>
                    <a:pt x="102" y="18"/>
                  </a:lnTo>
                  <a:lnTo>
                    <a:pt x="106" y="21"/>
                  </a:lnTo>
                  <a:lnTo>
                    <a:pt x="65" y="62"/>
                  </a:lnTo>
                  <a:lnTo>
                    <a:pt x="33" y="30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97" name="Freeform 162"/>
            <p:cNvSpPr>
              <a:spLocks/>
            </p:cNvSpPr>
            <p:nvPr/>
          </p:nvSpPr>
          <p:spPr bwMode="auto">
            <a:xfrm>
              <a:off x="3787" y="1143"/>
              <a:ext cx="45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29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3" y="22"/>
                  </a:lnTo>
                  <a:lnTo>
                    <a:pt x="38" y="19"/>
                  </a:lnTo>
                  <a:lnTo>
                    <a:pt x="45" y="16"/>
                  </a:lnTo>
                  <a:lnTo>
                    <a:pt x="42" y="7"/>
                  </a:lnTo>
                  <a:lnTo>
                    <a:pt x="38" y="7"/>
                  </a:lnTo>
                  <a:lnTo>
                    <a:pt x="32" y="9"/>
                  </a:lnTo>
                  <a:lnTo>
                    <a:pt x="26" y="13"/>
                  </a:lnTo>
                  <a:lnTo>
                    <a:pt x="18" y="17"/>
                  </a:lnTo>
                  <a:lnTo>
                    <a:pt x="13" y="23"/>
                  </a:lnTo>
                  <a:lnTo>
                    <a:pt x="8" y="30"/>
                  </a:lnTo>
                  <a:lnTo>
                    <a:pt x="5" y="38"/>
                  </a:lnTo>
                  <a:lnTo>
                    <a:pt x="2" y="47"/>
                  </a:lnTo>
                  <a:lnTo>
                    <a:pt x="0" y="54"/>
                  </a:lnTo>
                  <a:lnTo>
                    <a:pt x="0" y="62"/>
                  </a:lnTo>
                  <a:lnTo>
                    <a:pt x="1" y="58"/>
                  </a:lnTo>
                  <a:lnTo>
                    <a:pt x="4" y="54"/>
                  </a:lnTo>
                  <a:lnTo>
                    <a:pt x="8" y="47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19" y="33"/>
                  </a:lnTo>
                  <a:lnTo>
                    <a:pt x="21" y="33"/>
                  </a:lnTo>
                  <a:lnTo>
                    <a:pt x="27" y="34"/>
                  </a:lnTo>
                  <a:lnTo>
                    <a:pt x="32" y="39"/>
                  </a:lnTo>
                  <a:lnTo>
                    <a:pt x="41" y="49"/>
                  </a:lnTo>
                  <a:lnTo>
                    <a:pt x="44" y="52"/>
                  </a:lnTo>
                  <a:lnTo>
                    <a:pt x="47" y="56"/>
                  </a:lnTo>
                  <a:lnTo>
                    <a:pt x="52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7"/>
                  </a:lnTo>
                  <a:lnTo>
                    <a:pt x="65" y="71"/>
                  </a:lnTo>
                  <a:lnTo>
                    <a:pt x="107" y="117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09" y="27"/>
                  </a:lnTo>
                  <a:lnTo>
                    <a:pt x="114" y="31"/>
                  </a:lnTo>
                  <a:lnTo>
                    <a:pt x="119" y="37"/>
                  </a:lnTo>
                  <a:lnTo>
                    <a:pt x="122" y="42"/>
                  </a:lnTo>
                  <a:lnTo>
                    <a:pt x="126" y="48"/>
                  </a:lnTo>
                  <a:lnTo>
                    <a:pt x="129" y="53"/>
                  </a:lnTo>
                  <a:lnTo>
                    <a:pt x="133" y="58"/>
                  </a:lnTo>
                  <a:lnTo>
                    <a:pt x="132" y="52"/>
                  </a:lnTo>
                  <a:lnTo>
                    <a:pt x="130" y="47"/>
                  </a:lnTo>
                  <a:lnTo>
                    <a:pt x="128" y="41"/>
                  </a:lnTo>
                  <a:lnTo>
                    <a:pt x="125" y="35"/>
                  </a:lnTo>
                  <a:lnTo>
                    <a:pt x="122" y="29"/>
                  </a:lnTo>
                  <a:lnTo>
                    <a:pt x="117" y="25"/>
                  </a:lnTo>
                  <a:lnTo>
                    <a:pt x="112" y="20"/>
                  </a:lnTo>
                  <a:lnTo>
                    <a:pt x="106" y="13"/>
                  </a:lnTo>
                  <a:lnTo>
                    <a:pt x="100" y="9"/>
                  </a:lnTo>
                  <a:lnTo>
                    <a:pt x="96" y="6"/>
                  </a:lnTo>
                  <a:lnTo>
                    <a:pt x="89" y="2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82" y="3"/>
                  </a:lnTo>
                  <a:lnTo>
                    <a:pt x="87" y="8"/>
                  </a:lnTo>
                  <a:lnTo>
                    <a:pt x="92" y="10"/>
                  </a:lnTo>
                  <a:lnTo>
                    <a:pt x="96" y="14"/>
                  </a:lnTo>
                  <a:lnTo>
                    <a:pt x="101" y="17"/>
                  </a:lnTo>
                  <a:lnTo>
                    <a:pt x="105" y="22"/>
                  </a:lnTo>
                  <a:lnTo>
                    <a:pt x="65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98" name="Freeform 163"/>
            <p:cNvSpPr>
              <a:spLocks/>
            </p:cNvSpPr>
            <p:nvPr/>
          </p:nvSpPr>
          <p:spPr bwMode="auto">
            <a:xfrm>
              <a:off x="3787" y="1143"/>
              <a:ext cx="45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29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3" y="22"/>
                  </a:lnTo>
                  <a:lnTo>
                    <a:pt x="38" y="19"/>
                  </a:lnTo>
                  <a:lnTo>
                    <a:pt x="45" y="16"/>
                  </a:lnTo>
                  <a:lnTo>
                    <a:pt x="42" y="7"/>
                  </a:lnTo>
                  <a:lnTo>
                    <a:pt x="38" y="7"/>
                  </a:lnTo>
                  <a:lnTo>
                    <a:pt x="32" y="9"/>
                  </a:lnTo>
                  <a:lnTo>
                    <a:pt x="26" y="13"/>
                  </a:lnTo>
                  <a:lnTo>
                    <a:pt x="18" y="17"/>
                  </a:lnTo>
                  <a:lnTo>
                    <a:pt x="13" y="23"/>
                  </a:lnTo>
                  <a:lnTo>
                    <a:pt x="8" y="30"/>
                  </a:lnTo>
                  <a:lnTo>
                    <a:pt x="5" y="38"/>
                  </a:lnTo>
                  <a:lnTo>
                    <a:pt x="2" y="47"/>
                  </a:lnTo>
                  <a:lnTo>
                    <a:pt x="0" y="54"/>
                  </a:lnTo>
                  <a:lnTo>
                    <a:pt x="0" y="62"/>
                  </a:lnTo>
                  <a:lnTo>
                    <a:pt x="1" y="58"/>
                  </a:lnTo>
                  <a:lnTo>
                    <a:pt x="4" y="54"/>
                  </a:lnTo>
                  <a:lnTo>
                    <a:pt x="8" y="47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19" y="33"/>
                  </a:lnTo>
                  <a:lnTo>
                    <a:pt x="21" y="33"/>
                  </a:lnTo>
                  <a:lnTo>
                    <a:pt x="27" y="34"/>
                  </a:lnTo>
                  <a:lnTo>
                    <a:pt x="32" y="39"/>
                  </a:lnTo>
                  <a:lnTo>
                    <a:pt x="41" y="49"/>
                  </a:lnTo>
                  <a:lnTo>
                    <a:pt x="44" y="52"/>
                  </a:lnTo>
                  <a:lnTo>
                    <a:pt x="47" y="56"/>
                  </a:lnTo>
                  <a:lnTo>
                    <a:pt x="52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7"/>
                  </a:lnTo>
                  <a:lnTo>
                    <a:pt x="65" y="71"/>
                  </a:lnTo>
                  <a:lnTo>
                    <a:pt x="107" y="117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09" y="27"/>
                  </a:lnTo>
                  <a:lnTo>
                    <a:pt x="114" y="31"/>
                  </a:lnTo>
                  <a:lnTo>
                    <a:pt x="119" y="37"/>
                  </a:lnTo>
                  <a:lnTo>
                    <a:pt x="122" y="42"/>
                  </a:lnTo>
                  <a:lnTo>
                    <a:pt x="126" y="48"/>
                  </a:lnTo>
                  <a:lnTo>
                    <a:pt x="129" y="53"/>
                  </a:lnTo>
                  <a:lnTo>
                    <a:pt x="133" y="58"/>
                  </a:lnTo>
                  <a:lnTo>
                    <a:pt x="132" y="52"/>
                  </a:lnTo>
                  <a:lnTo>
                    <a:pt x="130" y="47"/>
                  </a:lnTo>
                  <a:lnTo>
                    <a:pt x="128" y="41"/>
                  </a:lnTo>
                  <a:lnTo>
                    <a:pt x="125" y="35"/>
                  </a:lnTo>
                  <a:lnTo>
                    <a:pt x="122" y="29"/>
                  </a:lnTo>
                  <a:lnTo>
                    <a:pt x="117" y="25"/>
                  </a:lnTo>
                  <a:lnTo>
                    <a:pt x="112" y="20"/>
                  </a:lnTo>
                  <a:lnTo>
                    <a:pt x="106" y="13"/>
                  </a:lnTo>
                  <a:lnTo>
                    <a:pt x="100" y="9"/>
                  </a:lnTo>
                  <a:lnTo>
                    <a:pt x="96" y="6"/>
                  </a:lnTo>
                  <a:lnTo>
                    <a:pt x="89" y="2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82" y="3"/>
                  </a:lnTo>
                  <a:lnTo>
                    <a:pt x="87" y="8"/>
                  </a:lnTo>
                  <a:lnTo>
                    <a:pt x="92" y="10"/>
                  </a:lnTo>
                  <a:lnTo>
                    <a:pt x="96" y="14"/>
                  </a:lnTo>
                  <a:lnTo>
                    <a:pt x="101" y="17"/>
                  </a:lnTo>
                  <a:lnTo>
                    <a:pt x="105" y="22"/>
                  </a:lnTo>
                  <a:lnTo>
                    <a:pt x="65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99" name="Freeform 164"/>
            <p:cNvSpPr>
              <a:spLocks/>
            </p:cNvSpPr>
            <p:nvPr/>
          </p:nvSpPr>
          <p:spPr bwMode="auto">
            <a:xfrm>
              <a:off x="3605" y="1250"/>
              <a:ext cx="44" cy="38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3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4" y="21"/>
                  </a:lnTo>
                  <a:lnTo>
                    <a:pt x="38" y="18"/>
                  </a:lnTo>
                  <a:lnTo>
                    <a:pt x="46" y="16"/>
                  </a:lnTo>
                  <a:lnTo>
                    <a:pt x="42" y="6"/>
                  </a:lnTo>
                  <a:lnTo>
                    <a:pt x="38" y="6"/>
                  </a:lnTo>
                  <a:lnTo>
                    <a:pt x="33" y="8"/>
                  </a:lnTo>
                  <a:lnTo>
                    <a:pt x="26" y="13"/>
                  </a:lnTo>
                  <a:lnTo>
                    <a:pt x="19" y="17"/>
                  </a:lnTo>
                  <a:lnTo>
                    <a:pt x="13" y="23"/>
                  </a:lnTo>
                  <a:lnTo>
                    <a:pt x="9" y="30"/>
                  </a:lnTo>
                  <a:lnTo>
                    <a:pt x="6" y="38"/>
                  </a:lnTo>
                  <a:lnTo>
                    <a:pt x="2" y="46"/>
                  </a:lnTo>
                  <a:lnTo>
                    <a:pt x="0" y="54"/>
                  </a:lnTo>
                  <a:lnTo>
                    <a:pt x="0" y="61"/>
                  </a:lnTo>
                  <a:lnTo>
                    <a:pt x="1" y="58"/>
                  </a:lnTo>
                  <a:lnTo>
                    <a:pt x="5" y="54"/>
                  </a:lnTo>
                  <a:lnTo>
                    <a:pt x="9" y="46"/>
                  </a:lnTo>
                  <a:lnTo>
                    <a:pt x="15" y="38"/>
                  </a:lnTo>
                  <a:lnTo>
                    <a:pt x="18" y="34"/>
                  </a:lnTo>
                  <a:lnTo>
                    <a:pt x="20" y="32"/>
                  </a:lnTo>
                  <a:lnTo>
                    <a:pt x="22" y="32"/>
                  </a:lnTo>
                  <a:lnTo>
                    <a:pt x="26" y="33"/>
                  </a:lnTo>
                  <a:lnTo>
                    <a:pt x="33" y="39"/>
                  </a:lnTo>
                  <a:lnTo>
                    <a:pt x="41" y="48"/>
                  </a:lnTo>
                  <a:lnTo>
                    <a:pt x="44" y="52"/>
                  </a:lnTo>
                  <a:lnTo>
                    <a:pt x="48" y="56"/>
                  </a:lnTo>
                  <a:lnTo>
                    <a:pt x="52" y="61"/>
                  </a:lnTo>
                  <a:lnTo>
                    <a:pt x="59" y="68"/>
                  </a:lnTo>
                  <a:lnTo>
                    <a:pt x="17" y="110"/>
                  </a:lnTo>
                  <a:lnTo>
                    <a:pt x="23" y="116"/>
                  </a:lnTo>
                  <a:lnTo>
                    <a:pt x="65" y="71"/>
                  </a:lnTo>
                  <a:lnTo>
                    <a:pt x="107" y="116"/>
                  </a:lnTo>
                  <a:lnTo>
                    <a:pt x="117" y="110"/>
                  </a:lnTo>
                  <a:lnTo>
                    <a:pt x="72" y="65"/>
                  </a:lnTo>
                  <a:lnTo>
                    <a:pt x="109" y="27"/>
                  </a:lnTo>
                  <a:lnTo>
                    <a:pt x="115" y="31"/>
                  </a:lnTo>
                  <a:lnTo>
                    <a:pt x="119" y="37"/>
                  </a:lnTo>
                  <a:lnTo>
                    <a:pt x="122" y="42"/>
                  </a:lnTo>
                  <a:lnTo>
                    <a:pt x="127" y="47"/>
                  </a:lnTo>
                  <a:lnTo>
                    <a:pt x="130" y="53"/>
                  </a:lnTo>
                  <a:lnTo>
                    <a:pt x="133" y="58"/>
                  </a:lnTo>
                  <a:lnTo>
                    <a:pt x="132" y="52"/>
                  </a:lnTo>
                  <a:lnTo>
                    <a:pt x="131" y="46"/>
                  </a:lnTo>
                  <a:lnTo>
                    <a:pt x="129" y="41"/>
                  </a:lnTo>
                  <a:lnTo>
                    <a:pt x="126" y="34"/>
                  </a:lnTo>
                  <a:lnTo>
                    <a:pt x="122" y="29"/>
                  </a:lnTo>
                  <a:lnTo>
                    <a:pt x="118" y="25"/>
                  </a:lnTo>
                  <a:lnTo>
                    <a:pt x="113" y="19"/>
                  </a:lnTo>
                  <a:lnTo>
                    <a:pt x="106" y="13"/>
                  </a:lnTo>
                  <a:lnTo>
                    <a:pt x="101" y="8"/>
                  </a:lnTo>
                  <a:lnTo>
                    <a:pt x="96" y="5"/>
                  </a:lnTo>
                  <a:lnTo>
                    <a:pt x="90" y="2"/>
                  </a:lnTo>
                  <a:lnTo>
                    <a:pt x="83" y="0"/>
                  </a:lnTo>
                  <a:lnTo>
                    <a:pt x="76" y="0"/>
                  </a:lnTo>
                  <a:lnTo>
                    <a:pt x="82" y="3"/>
                  </a:lnTo>
                  <a:lnTo>
                    <a:pt x="88" y="7"/>
                  </a:lnTo>
                  <a:lnTo>
                    <a:pt x="92" y="10"/>
                  </a:lnTo>
                  <a:lnTo>
                    <a:pt x="96" y="14"/>
                  </a:lnTo>
                  <a:lnTo>
                    <a:pt x="102" y="17"/>
                  </a:lnTo>
                  <a:lnTo>
                    <a:pt x="105" y="21"/>
                  </a:lnTo>
                  <a:lnTo>
                    <a:pt x="65" y="61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00" name="Freeform 165"/>
            <p:cNvSpPr>
              <a:spLocks/>
            </p:cNvSpPr>
            <p:nvPr/>
          </p:nvSpPr>
          <p:spPr bwMode="auto">
            <a:xfrm>
              <a:off x="3605" y="1250"/>
              <a:ext cx="44" cy="38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3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4" y="21"/>
                  </a:lnTo>
                  <a:lnTo>
                    <a:pt x="38" y="18"/>
                  </a:lnTo>
                  <a:lnTo>
                    <a:pt x="46" y="16"/>
                  </a:lnTo>
                  <a:lnTo>
                    <a:pt x="42" y="6"/>
                  </a:lnTo>
                  <a:lnTo>
                    <a:pt x="38" y="6"/>
                  </a:lnTo>
                  <a:lnTo>
                    <a:pt x="33" y="8"/>
                  </a:lnTo>
                  <a:lnTo>
                    <a:pt x="26" y="13"/>
                  </a:lnTo>
                  <a:lnTo>
                    <a:pt x="19" y="17"/>
                  </a:lnTo>
                  <a:lnTo>
                    <a:pt x="13" y="23"/>
                  </a:lnTo>
                  <a:lnTo>
                    <a:pt x="9" y="30"/>
                  </a:lnTo>
                  <a:lnTo>
                    <a:pt x="6" y="38"/>
                  </a:lnTo>
                  <a:lnTo>
                    <a:pt x="2" y="46"/>
                  </a:lnTo>
                  <a:lnTo>
                    <a:pt x="0" y="54"/>
                  </a:lnTo>
                  <a:lnTo>
                    <a:pt x="0" y="61"/>
                  </a:lnTo>
                  <a:lnTo>
                    <a:pt x="1" y="58"/>
                  </a:lnTo>
                  <a:lnTo>
                    <a:pt x="5" y="54"/>
                  </a:lnTo>
                  <a:lnTo>
                    <a:pt x="9" y="46"/>
                  </a:lnTo>
                  <a:lnTo>
                    <a:pt x="15" y="38"/>
                  </a:lnTo>
                  <a:lnTo>
                    <a:pt x="18" y="34"/>
                  </a:lnTo>
                  <a:lnTo>
                    <a:pt x="20" y="32"/>
                  </a:lnTo>
                  <a:lnTo>
                    <a:pt x="22" y="32"/>
                  </a:lnTo>
                  <a:lnTo>
                    <a:pt x="26" y="33"/>
                  </a:lnTo>
                  <a:lnTo>
                    <a:pt x="33" y="39"/>
                  </a:lnTo>
                  <a:lnTo>
                    <a:pt x="41" y="48"/>
                  </a:lnTo>
                  <a:lnTo>
                    <a:pt x="44" y="52"/>
                  </a:lnTo>
                  <a:lnTo>
                    <a:pt x="48" y="56"/>
                  </a:lnTo>
                  <a:lnTo>
                    <a:pt x="52" y="61"/>
                  </a:lnTo>
                  <a:lnTo>
                    <a:pt x="59" y="68"/>
                  </a:lnTo>
                  <a:lnTo>
                    <a:pt x="17" y="110"/>
                  </a:lnTo>
                  <a:lnTo>
                    <a:pt x="23" y="116"/>
                  </a:lnTo>
                  <a:lnTo>
                    <a:pt x="65" y="71"/>
                  </a:lnTo>
                  <a:lnTo>
                    <a:pt x="107" y="116"/>
                  </a:lnTo>
                  <a:lnTo>
                    <a:pt x="117" y="110"/>
                  </a:lnTo>
                  <a:lnTo>
                    <a:pt x="72" y="65"/>
                  </a:lnTo>
                  <a:lnTo>
                    <a:pt x="109" y="27"/>
                  </a:lnTo>
                  <a:lnTo>
                    <a:pt x="115" y="31"/>
                  </a:lnTo>
                  <a:lnTo>
                    <a:pt x="119" y="37"/>
                  </a:lnTo>
                  <a:lnTo>
                    <a:pt x="122" y="42"/>
                  </a:lnTo>
                  <a:lnTo>
                    <a:pt x="127" y="47"/>
                  </a:lnTo>
                  <a:lnTo>
                    <a:pt x="130" y="53"/>
                  </a:lnTo>
                  <a:lnTo>
                    <a:pt x="133" y="58"/>
                  </a:lnTo>
                  <a:lnTo>
                    <a:pt x="132" y="52"/>
                  </a:lnTo>
                  <a:lnTo>
                    <a:pt x="131" y="46"/>
                  </a:lnTo>
                  <a:lnTo>
                    <a:pt x="129" y="41"/>
                  </a:lnTo>
                  <a:lnTo>
                    <a:pt x="126" y="34"/>
                  </a:lnTo>
                  <a:lnTo>
                    <a:pt x="122" y="29"/>
                  </a:lnTo>
                  <a:lnTo>
                    <a:pt x="118" y="25"/>
                  </a:lnTo>
                  <a:lnTo>
                    <a:pt x="113" y="19"/>
                  </a:lnTo>
                  <a:lnTo>
                    <a:pt x="106" y="13"/>
                  </a:lnTo>
                  <a:lnTo>
                    <a:pt x="101" y="8"/>
                  </a:lnTo>
                  <a:lnTo>
                    <a:pt x="96" y="5"/>
                  </a:lnTo>
                  <a:lnTo>
                    <a:pt x="90" y="2"/>
                  </a:lnTo>
                  <a:lnTo>
                    <a:pt x="83" y="0"/>
                  </a:lnTo>
                  <a:lnTo>
                    <a:pt x="76" y="0"/>
                  </a:lnTo>
                  <a:lnTo>
                    <a:pt x="82" y="3"/>
                  </a:lnTo>
                  <a:lnTo>
                    <a:pt x="88" y="7"/>
                  </a:lnTo>
                  <a:lnTo>
                    <a:pt x="92" y="10"/>
                  </a:lnTo>
                  <a:lnTo>
                    <a:pt x="96" y="14"/>
                  </a:lnTo>
                  <a:lnTo>
                    <a:pt x="102" y="17"/>
                  </a:lnTo>
                  <a:lnTo>
                    <a:pt x="105" y="21"/>
                  </a:lnTo>
                  <a:lnTo>
                    <a:pt x="65" y="61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01" name="Freeform 166"/>
            <p:cNvSpPr>
              <a:spLocks/>
            </p:cNvSpPr>
            <p:nvPr/>
          </p:nvSpPr>
          <p:spPr bwMode="auto">
            <a:xfrm>
              <a:off x="3537" y="1323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3" y="29"/>
                  </a:moveTo>
                  <a:lnTo>
                    <a:pt x="33" y="28"/>
                  </a:lnTo>
                  <a:lnTo>
                    <a:pt x="33" y="27"/>
                  </a:lnTo>
                  <a:lnTo>
                    <a:pt x="33" y="26"/>
                  </a:lnTo>
                  <a:lnTo>
                    <a:pt x="34" y="22"/>
                  </a:lnTo>
                  <a:lnTo>
                    <a:pt x="38" y="19"/>
                  </a:lnTo>
                  <a:lnTo>
                    <a:pt x="46" y="16"/>
                  </a:lnTo>
                  <a:lnTo>
                    <a:pt x="42" y="7"/>
                  </a:lnTo>
                  <a:lnTo>
                    <a:pt x="38" y="7"/>
                  </a:lnTo>
                  <a:lnTo>
                    <a:pt x="34" y="9"/>
                  </a:lnTo>
                  <a:lnTo>
                    <a:pt x="26" y="12"/>
                  </a:lnTo>
                  <a:lnTo>
                    <a:pt x="19" y="17"/>
                  </a:lnTo>
                  <a:lnTo>
                    <a:pt x="14" y="23"/>
                  </a:lnTo>
                  <a:lnTo>
                    <a:pt x="10" y="30"/>
                  </a:lnTo>
                  <a:lnTo>
                    <a:pt x="6" y="38"/>
                  </a:lnTo>
                  <a:lnTo>
                    <a:pt x="2" y="47"/>
                  </a:lnTo>
                  <a:lnTo>
                    <a:pt x="1" y="54"/>
                  </a:lnTo>
                  <a:lnTo>
                    <a:pt x="0" y="62"/>
                  </a:lnTo>
                  <a:lnTo>
                    <a:pt x="2" y="58"/>
                  </a:lnTo>
                  <a:lnTo>
                    <a:pt x="6" y="54"/>
                  </a:lnTo>
                  <a:lnTo>
                    <a:pt x="10" y="47"/>
                  </a:lnTo>
                  <a:lnTo>
                    <a:pt x="15" y="38"/>
                  </a:lnTo>
                  <a:lnTo>
                    <a:pt x="19" y="35"/>
                  </a:lnTo>
                  <a:lnTo>
                    <a:pt x="21" y="33"/>
                  </a:lnTo>
                  <a:lnTo>
                    <a:pt x="23" y="33"/>
                  </a:lnTo>
                  <a:lnTo>
                    <a:pt x="27" y="34"/>
                  </a:lnTo>
                  <a:lnTo>
                    <a:pt x="34" y="39"/>
                  </a:lnTo>
                  <a:lnTo>
                    <a:pt x="42" y="49"/>
                  </a:lnTo>
                  <a:lnTo>
                    <a:pt x="45" y="52"/>
                  </a:lnTo>
                  <a:lnTo>
                    <a:pt x="49" y="56"/>
                  </a:lnTo>
                  <a:lnTo>
                    <a:pt x="53" y="62"/>
                  </a:lnTo>
                  <a:lnTo>
                    <a:pt x="59" y="68"/>
                  </a:lnTo>
                  <a:lnTo>
                    <a:pt x="16" y="110"/>
                  </a:lnTo>
                  <a:lnTo>
                    <a:pt x="23" y="117"/>
                  </a:lnTo>
                  <a:lnTo>
                    <a:pt x="65" y="71"/>
                  </a:lnTo>
                  <a:lnTo>
                    <a:pt x="107" y="117"/>
                  </a:lnTo>
                  <a:lnTo>
                    <a:pt x="117" y="110"/>
                  </a:lnTo>
                  <a:lnTo>
                    <a:pt x="72" y="65"/>
                  </a:lnTo>
                  <a:lnTo>
                    <a:pt x="110" y="27"/>
                  </a:lnTo>
                  <a:lnTo>
                    <a:pt x="115" y="31"/>
                  </a:lnTo>
                  <a:lnTo>
                    <a:pt x="119" y="37"/>
                  </a:lnTo>
                  <a:lnTo>
                    <a:pt x="123" y="42"/>
                  </a:lnTo>
                  <a:lnTo>
                    <a:pt x="127" y="48"/>
                  </a:lnTo>
                  <a:lnTo>
                    <a:pt x="131" y="53"/>
                  </a:lnTo>
                  <a:lnTo>
                    <a:pt x="133" y="58"/>
                  </a:lnTo>
                  <a:lnTo>
                    <a:pt x="133" y="52"/>
                  </a:lnTo>
                  <a:lnTo>
                    <a:pt x="131" y="47"/>
                  </a:lnTo>
                  <a:lnTo>
                    <a:pt x="129" y="41"/>
                  </a:lnTo>
                  <a:lnTo>
                    <a:pt x="127" y="35"/>
                  </a:lnTo>
                  <a:lnTo>
                    <a:pt x="122" y="29"/>
                  </a:lnTo>
                  <a:lnTo>
                    <a:pt x="118" y="24"/>
                  </a:lnTo>
                  <a:lnTo>
                    <a:pt x="114" y="20"/>
                  </a:lnTo>
                  <a:lnTo>
                    <a:pt x="107" y="13"/>
                  </a:lnTo>
                  <a:lnTo>
                    <a:pt x="102" y="9"/>
                  </a:lnTo>
                  <a:lnTo>
                    <a:pt x="97" y="6"/>
                  </a:lnTo>
                  <a:lnTo>
                    <a:pt x="91" y="2"/>
                  </a:lnTo>
                  <a:lnTo>
                    <a:pt x="83" y="0"/>
                  </a:lnTo>
                  <a:lnTo>
                    <a:pt x="77" y="0"/>
                  </a:lnTo>
                  <a:lnTo>
                    <a:pt x="82" y="3"/>
                  </a:lnTo>
                  <a:lnTo>
                    <a:pt x="88" y="8"/>
                  </a:lnTo>
                  <a:lnTo>
                    <a:pt x="92" y="10"/>
                  </a:lnTo>
                  <a:lnTo>
                    <a:pt x="97" y="14"/>
                  </a:lnTo>
                  <a:lnTo>
                    <a:pt x="102" y="17"/>
                  </a:lnTo>
                  <a:lnTo>
                    <a:pt x="106" y="22"/>
                  </a:lnTo>
                  <a:lnTo>
                    <a:pt x="65" y="62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02" name="Freeform 167"/>
            <p:cNvSpPr>
              <a:spLocks/>
            </p:cNvSpPr>
            <p:nvPr/>
          </p:nvSpPr>
          <p:spPr bwMode="auto">
            <a:xfrm>
              <a:off x="3537" y="1323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3" y="29"/>
                  </a:moveTo>
                  <a:lnTo>
                    <a:pt x="33" y="28"/>
                  </a:lnTo>
                  <a:lnTo>
                    <a:pt x="33" y="27"/>
                  </a:lnTo>
                  <a:lnTo>
                    <a:pt x="33" y="26"/>
                  </a:lnTo>
                  <a:lnTo>
                    <a:pt x="34" y="22"/>
                  </a:lnTo>
                  <a:lnTo>
                    <a:pt x="38" y="19"/>
                  </a:lnTo>
                  <a:lnTo>
                    <a:pt x="46" y="16"/>
                  </a:lnTo>
                  <a:lnTo>
                    <a:pt x="42" y="7"/>
                  </a:lnTo>
                  <a:lnTo>
                    <a:pt x="38" y="7"/>
                  </a:lnTo>
                  <a:lnTo>
                    <a:pt x="34" y="9"/>
                  </a:lnTo>
                  <a:lnTo>
                    <a:pt x="26" y="12"/>
                  </a:lnTo>
                  <a:lnTo>
                    <a:pt x="19" y="17"/>
                  </a:lnTo>
                  <a:lnTo>
                    <a:pt x="14" y="23"/>
                  </a:lnTo>
                  <a:lnTo>
                    <a:pt x="10" y="30"/>
                  </a:lnTo>
                  <a:lnTo>
                    <a:pt x="6" y="38"/>
                  </a:lnTo>
                  <a:lnTo>
                    <a:pt x="2" y="47"/>
                  </a:lnTo>
                  <a:lnTo>
                    <a:pt x="1" y="54"/>
                  </a:lnTo>
                  <a:lnTo>
                    <a:pt x="0" y="62"/>
                  </a:lnTo>
                  <a:lnTo>
                    <a:pt x="2" y="58"/>
                  </a:lnTo>
                  <a:lnTo>
                    <a:pt x="6" y="54"/>
                  </a:lnTo>
                  <a:lnTo>
                    <a:pt x="10" y="47"/>
                  </a:lnTo>
                  <a:lnTo>
                    <a:pt x="15" y="38"/>
                  </a:lnTo>
                  <a:lnTo>
                    <a:pt x="19" y="35"/>
                  </a:lnTo>
                  <a:lnTo>
                    <a:pt x="21" y="33"/>
                  </a:lnTo>
                  <a:lnTo>
                    <a:pt x="23" y="33"/>
                  </a:lnTo>
                  <a:lnTo>
                    <a:pt x="27" y="34"/>
                  </a:lnTo>
                  <a:lnTo>
                    <a:pt x="34" y="39"/>
                  </a:lnTo>
                  <a:lnTo>
                    <a:pt x="42" y="49"/>
                  </a:lnTo>
                  <a:lnTo>
                    <a:pt x="45" y="52"/>
                  </a:lnTo>
                  <a:lnTo>
                    <a:pt x="49" y="56"/>
                  </a:lnTo>
                  <a:lnTo>
                    <a:pt x="53" y="62"/>
                  </a:lnTo>
                  <a:lnTo>
                    <a:pt x="59" y="68"/>
                  </a:lnTo>
                  <a:lnTo>
                    <a:pt x="16" y="110"/>
                  </a:lnTo>
                  <a:lnTo>
                    <a:pt x="23" y="117"/>
                  </a:lnTo>
                  <a:lnTo>
                    <a:pt x="65" y="71"/>
                  </a:lnTo>
                  <a:lnTo>
                    <a:pt x="107" y="117"/>
                  </a:lnTo>
                  <a:lnTo>
                    <a:pt x="117" y="110"/>
                  </a:lnTo>
                  <a:lnTo>
                    <a:pt x="72" y="65"/>
                  </a:lnTo>
                  <a:lnTo>
                    <a:pt x="110" y="27"/>
                  </a:lnTo>
                  <a:lnTo>
                    <a:pt x="115" y="31"/>
                  </a:lnTo>
                  <a:lnTo>
                    <a:pt x="119" y="37"/>
                  </a:lnTo>
                  <a:lnTo>
                    <a:pt x="123" y="42"/>
                  </a:lnTo>
                  <a:lnTo>
                    <a:pt x="127" y="48"/>
                  </a:lnTo>
                  <a:lnTo>
                    <a:pt x="131" y="53"/>
                  </a:lnTo>
                  <a:lnTo>
                    <a:pt x="133" y="58"/>
                  </a:lnTo>
                  <a:lnTo>
                    <a:pt x="133" y="52"/>
                  </a:lnTo>
                  <a:lnTo>
                    <a:pt x="131" y="47"/>
                  </a:lnTo>
                  <a:lnTo>
                    <a:pt x="129" y="41"/>
                  </a:lnTo>
                  <a:lnTo>
                    <a:pt x="127" y="35"/>
                  </a:lnTo>
                  <a:lnTo>
                    <a:pt x="122" y="29"/>
                  </a:lnTo>
                  <a:lnTo>
                    <a:pt x="118" y="24"/>
                  </a:lnTo>
                  <a:lnTo>
                    <a:pt x="114" y="20"/>
                  </a:lnTo>
                  <a:lnTo>
                    <a:pt x="107" y="13"/>
                  </a:lnTo>
                  <a:lnTo>
                    <a:pt x="102" y="9"/>
                  </a:lnTo>
                  <a:lnTo>
                    <a:pt x="97" y="6"/>
                  </a:lnTo>
                  <a:lnTo>
                    <a:pt x="91" y="2"/>
                  </a:lnTo>
                  <a:lnTo>
                    <a:pt x="83" y="0"/>
                  </a:lnTo>
                  <a:lnTo>
                    <a:pt x="77" y="0"/>
                  </a:lnTo>
                  <a:lnTo>
                    <a:pt x="82" y="3"/>
                  </a:lnTo>
                  <a:lnTo>
                    <a:pt x="88" y="8"/>
                  </a:lnTo>
                  <a:lnTo>
                    <a:pt x="92" y="10"/>
                  </a:lnTo>
                  <a:lnTo>
                    <a:pt x="97" y="14"/>
                  </a:lnTo>
                  <a:lnTo>
                    <a:pt x="102" y="17"/>
                  </a:lnTo>
                  <a:lnTo>
                    <a:pt x="106" y="22"/>
                  </a:lnTo>
                  <a:lnTo>
                    <a:pt x="65" y="62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03" name="Freeform 168"/>
            <p:cNvSpPr>
              <a:spLocks/>
            </p:cNvSpPr>
            <p:nvPr/>
          </p:nvSpPr>
          <p:spPr bwMode="auto">
            <a:xfrm>
              <a:off x="2957" y="896"/>
              <a:ext cx="44" cy="39"/>
            </a:xfrm>
            <a:custGeom>
              <a:avLst/>
              <a:gdLst>
                <a:gd name="T0" fmla="*/ 0 w 132"/>
                <a:gd name="T1" fmla="*/ 0 h 116"/>
                <a:gd name="T2" fmla="*/ 0 w 132"/>
                <a:gd name="T3" fmla="*/ 0 h 116"/>
                <a:gd name="T4" fmla="*/ 0 w 132"/>
                <a:gd name="T5" fmla="*/ 0 h 116"/>
                <a:gd name="T6" fmla="*/ 0 w 132"/>
                <a:gd name="T7" fmla="*/ 0 h 116"/>
                <a:gd name="T8" fmla="*/ 0 w 132"/>
                <a:gd name="T9" fmla="*/ 0 h 116"/>
                <a:gd name="T10" fmla="*/ 0 w 132"/>
                <a:gd name="T11" fmla="*/ 0 h 116"/>
                <a:gd name="T12" fmla="*/ 0 w 132"/>
                <a:gd name="T13" fmla="*/ 0 h 116"/>
                <a:gd name="T14" fmla="*/ 0 w 132"/>
                <a:gd name="T15" fmla="*/ 0 h 116"/>
                <a:gd name="T16" fmla="*/ 0 w 132"/>
                <a:gd name="T17" fmla="*/ 0 h 116"/>
                <a:gd name="T18" fmla="*/ 0 w 132"/>
                <a:gd name="T19" fmla="*/ 0 h 116"/>
                <a:gd name="T20" fmla="*/ 0 w 132"/>
                <a:gd name="T21" fmla="*/ 0 h 116"/>
                <a:gd name="T22" fmla="*/ 0 w 132"/>
                <a:gd name="T23" fmla="*/ 0 h 116"/>
                <a:gd name="T24" fmla="*/ 0 w 132"/>
                <a:gd name="T25" fmla="*/ 0 h 116"/>
                <a:gd name="T26" fmla="*/ 0 w 132"/>
                <a:gd name="T27" fmla="*/ 0 h 116"/>
                <a:gd name="T28" fmla="*/ 0 w 132"/>
                <a:gd name="T29" fmla="*/ 0 h 116"/>
                <a:gd name="T30" fmla="*/ 0 w 132"/>
                <a:gd name="T31" fmla="*/ 0 h 116"/>
                <a:gd name="T32" fmla="*/ 0 w 132"/>
                <a:gd name="T33" fmla="*/ 0 h 116"/>
                <a:gd name="T34" fmla="*/ 0 w 132"/>
                <a:gd name="T35" fmla="*/ 0 h 116"/>
                <a:gd name="T36" fmla="*/ 0 w 132"/>
                <a:gd name="T37" fmla="*/ 0 h 116"/>
                <a:gd name="T38" fmla="*/ 0 w 132"/>
                <a:gd name="T39" fmla="*/ 0 h 116"/>
                <a:gd name="T40" fmla="*/ 0 w 132"/>
                <a:gd name="T41" fmla="*/ 0 h 116"/>
                <a:gd name="T42" fmla="*/ 0 w 132"/>
                <a:gd name="T43" fmla="*/ 0 h 116"/>
                <a:gd name="T44" fmla="*/ 0 w 132"/>
                <a:gd name="T45" fmla="*/ 0 h 116"/>
                <a:gd name="T46" fmla="*/ 0 w 132"/>
                <a:gd name="T47" fmla="*/ 0 h 116"/>
                <a:gd name="T48" fmla="*/ 0 w 132"/>
                <a:gd name="T49" fmla="*/ 0 h 116"/>
                <a:gd name="T50" fmla="*/ 0 w 132"/>
                <a:gd name="T51" fmla="*/ 0 h 116"/>
                <a:gd name="T52" fmla="*/ 0 w 132"/>
                <a:gd name="T53" fmla="*/ 0 h 116"/>
                <a:gd name="T54" fmla="*/ 0 w 132"/>
                <a:gd name="T55" fmla="*/ 0 h 116"/>
                <a:gd name="T56" fmla="*/ 0 w 132"/>
                <a:gd name="T57" fmla="*/ 0 h 116"/>
                <a:gd name="T58" fmla="*/ 0 w 132"/>
                <a:gd name="T59" fmla="*/ 0 h 116"/>
                <a:gd name="T60" fmla="*/ 0 w 132"/>
                <a:gd name="T61" fmla="*/ 0 h 116"/>
                <a:gd name="T62" fmla="*/ 0 w 132"/>
                <a:gd name="T63" fmla="*/ 0 h 116"/>
                <a:gd name="T64" fmla="*/ 0 w 132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2" h="116">
                  <a:moveTo>
                    <a:pt x="32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5"/>
                  </a:lnTo>
                  <a:lnTo>
                    <a:pt x="33" y="20"/>
                  </a:lnTo>
                  <a:lnTo>
                    <a:pt x="37" y="17"/>
                  </a:lnTo>
                  <a:lnTo>
                    <a:pt x="45" y="16"/>
                  </a:lnTo>
                  <a:lnTo>
                    <a:pt x="42" y="6"/>
                  </a:lnTo>
                  <a:lnTo>
                    <a:pt x="37" y="6"/>
                  </a:lnTo>
                  <a:lnTo>
                    <a:pt x="33" y="8"/>
                  </a:lnTo>
                  <a:lnTo>
                    <a:pt x="26" y="11"/>
                  </a:lnTo>
                  <a:lnTo>
                    <a:pt x="18" y="17"/>
                  </a:lnTo>
                  <a:lnTo>
                    <a:pt x="14" y="22"/>
                  </a:lnTo>
                  <a:lnTo>
                    <a:pt x="9" y="29"/>
                  </a:lnTo>
                  <a:lnTo>
                    <a:pt x="5" y="37"/>
                  </a:lnTo>
                  <a:lnTo>
                    <a:pt x="2" y="46"/>
                  </a:lnTo>
                  <a:lnTo>
                    <a:pt x="1" y="54"/>
                  </a:lnTo>
                  <a:lnTo>
                    <a:pt x="0" y="61"/>
                  </a:lnTo>
                  <a:lnTo>
                    <a:pt x="2" y="58"/>
                  </a:lnTo>
                  <a:lnTo>
                    <a:pt x="5" y="54"/>
                  </a:lnTo>
                  <a:lnTo>
                    <a:pt x="9" y="46"/>
                  </a:lnTo>
                  <a:lnTo>
                    <a:pt x="15" y="37"/>
                  </a:lnTo>
                  <a:lnTo>
                    <a:pt x="18" y="34"/>
                  </a:lnTo>
                  <a:lnTo>
                    <a:pt x="20" y="32"/>
                  </a:lnTo>
                  <a:lnTo>
                    <a:pt x="22" y="32"/>
                  </a:lnTo>
                  <a:lnTo>
                    <a:pt x="27" y="33"/>
                  </a:lnTo>
                  <a:lnTo>
                    <a:pt x="33" y="38"/>
                  </a:lnTo>
                  <a:lnTo>
                    <a:pt x="42" y="47"/>
                  </a:lnTo>
                  <a:lnTo>
                    <a:pt x="44" y="50"/>
                  </a:lnTo>
                  <a:lnTo>
                    <a:pt x="48" y="55"/>
                  </a:lnTo>
                  <a:lnTo>
                    <a:pt x="53" y="60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6"/>
                  </a:lnTo>
                  <a:lnTo>
                    <a:pt x="64" y="71"/>
                  </a:lnTo>
                  <a:lnTo>
                    <a:pt x="107" y="116"/>
                  </a:lnTo>
                  <a:lnTo>
                    <a:pt x="116" y="110"/>
                  </a:lnTo>
                  <a:lnTo>
                    <a:pt x="71" y="64"/>
                  </a:lnTo>
                  <a:lnTo>
                    <a:pt x="110" y="25"/>
                  </a:lnTo>
                  <a:lnTo>
                    <a:pt x="114" y="31"/>
                  </a:lnTo>
                  <a:lnTo>
                    <a:pt x="118" y="36"/>
                  </a:lnTo>
                  <a:lnTo>
                    <a:pt x="123" y="41"/>
                  </a:lnTo>
                  <a:lnTo>
                    <a:pt x="126" y="46"/>
                  </a:lnTo>
                  <a:lnTo>
                    <a:pt x="130" y="51"/>
                  </a:lnTo>
                  <a:lnTo>
                    <a:pt x="132" y="58"/>
                  </a:lnTo>
                  <a:lnTo>
                    <a:pt x="132" y="51"/>
                  </a:lnTo>
                  <a:lnTo>
                    <a:pt x="130" y="46"/>
                  </a:lnTo>
                  <a:lnTo>
                    <a:pt x="128" y="40"/>
                  </a:lnTo>
                  <a:lnTo>
                    <a:pt x="126" y="34"/>
                  </a:lnTo>
                  <a:lnTo>
                    <a:pt x="122" y="29"/>
                  </a:lnTo>
                  <a:lnTo>
                    <a:pt x="117" y="23"/>
                  </a:lnTo>
                  <a:lnTo>
                    <a:pt x="113" y="19"/>
                  </a:lnTo>
                  <a:lnTo>
                    <a:pt x="107" y="13"/>
                  </a:lnTo>
                  <a:lnTo>
                    <a:pt x="101" y="7"/>
                  </a:lnTo>
                  <a:lnTo>
                    <a:pt x="97" y="5"/>
                  </a:lnTo>
                  <a:lnTo>
                    <a:pt x="90" y="2"/>
                  </a:lnTo>
                  <a:lnTo>
                    <a:pt x="83" y="0"/>
                  </a:lnTo>
                  <a:lnTo>
                    <a:pt x="76" y="0"/>
                  </a:lnTo>
                  <a:lnTo>
                    <a:pt x="82" y="3"/>
                  </a:lnTo>
                  <a:lnTo>
                    <a:pt x="87" y="6"/>
                  </a:lnTo>
                  <a:lnTo>
                    <a:pt x="91" y="9"/>
                  </a:lnTo>
                  <a:lnTo>
                    <a:pt x="97" y="13"/>
                  </a:lnTo>
                  <a:lnTo>
                    <a:pt x="101" y="17"/>
                  </a:lnTo>
                  <a:lnTo>
                    <a:pt x="105" y="20"/>
                  </a:lnTo>
                  <a:lnTo>
                    <a:pt x="64" y="61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04" name="Freeform 169"/>
            <p:cNvSpPr>
              <a:spLocks/>
            </p:cNvSpPr>
            <p:nvPr/>
          </p:nvSpPr>
          <p:spPr bwMode="auto">
            <a:xfrm>
              <a:off x="2957" y="896"/>
              <a:ext cx="44" cy="39"/>
            </a:xfrm>
            <a:custGeom>
              <a:avLst/>
              <a:gdLst>
                <a:gd name="T0" fmla="*/ 0 w 132"/>
                <a:gd name="T1" fmla="*/ 0 h 116"/>
                <a:gd name="T2" fmla="*/ 0 w 132"/>
                <a:gd name="T3" fmla="*/ 0 h 116"/>
                <a:gd name="T4" fmla="*/ 0 w 132"/>
                <a:gd name="T5" fmla="*/ 0 h 116"/>
                <a:gd name="T6" fmla="*/ 0 w 132"/>
                <a:gd name="T7" fmla="*/ 0 h 116"/>
                <a:gd name="T8" fmla="*/ 0 w 132"/>
                <a:gd name="T9" fmla="*/ 0 h 116"/>
                <a:gd name="T10" fmla="*/ 0 w 132"/>
                <a:gd name="T11" fmla="*/ 0 h 116"/>
                <a:gd name="T12" fmla="*/ 0 w 132"/>
                <a:gd name="T13" fmla="*/ 0 h 116"/>
                <a:gd name="T14" fmla="*/ 0 w 132"/>
                <a:gd name="T15" fmla="*/ 0 h 116"/>
                <a:gd name="T16" fmla="*/ 0 w 132"/>
                <a:gd name="T17" fmla="*/ 0 h 116"/>
                <a:gd name="T18" fmla="*/ 0 w 132"/>
                <a:gd name="T19" fmla="*/ 0 h 116"/>
                <a:gd name="T20" fmla="*/ 0 w 132"/>
                <a:gd name="T21" fmla="*/ 0 h 116"/>
                <a:gd name="T22" fmla="*/ 0 w 132"/>
                <a:gd name="T23" fmla="*/ 0 h 116"/>
                <a:gd name="T24" fmla="*/ 0 w 132"/>
                <a:gd name="T25" fmla="*/ 0 h 116"/>
                <a:gd name="T26" fmla="*/ 0 w 132"/>
                <a:gd name="T27" fmla="*/ 0 h 116"/>
                <a:gd name="T28" fmla="*/ 0 w 132"/>
                <a:gd name="T29" fmla="*/ 0 h 116"/>
                <a:gd name="T30" fmla="*/ 0 w 132"/>
                <a:gd name="T31" fmla="*/ 0 h 116"/>
                <a:gd name="T32" fmla="*/ 0 w 132"/>
                <a:gd name="T33" fmla="*/ 0 h 116"/>
                <a:gd name="T34" fmla="*/ 0 w 132"/>
                <a:gd name="T35" fmla="*/ 0 h 116"/>
                <a:gd name="T36" fmla="*/ 0 w 132"/>
                <a:gd name="T37" fmla="*/ 0 h 116"/>
                <a:gd name="T38" fmla="*/ 0 w 132"/>
                <a:gd name="T39" fmla="*/ 0 h 116"/>
                <a:gd name="T40" fmla="*/ 0 w 132"/>
                <a:gd name="T41" fmla="*/ 0 h 116"/>
                <a:gd name="T42" fmla="*/ 0 w 132"/>
                <a:gd name="T43" fmla="*/ 0 h 116"/>
                <a:gd name="T44" fmla="*/ 0 w 132"/>
                <a:gd name="T45" fmla="*/ 0 h 116"/>
                <a:gd name="T46" fmla="*/ 0 w 132"/>
                <a:gd name="T47" fmla="*/ 0 h 116"/>
                <a:gd name="T48" fmla="*/ 0 w 132"/>
                <a:gd name="T49" fmla="*/ 0 h 116"/>
                <a:gd name="T50" fmla="*/ 0 w 132"/>
                <a:gd name="T51" fmla="*/ 0 h 116"/>
                <a:gd name="T52" fmla="*/ 0 w 132"/>
                <a:gd name="T53" fmla="*/ 0 h 116"/>
                <a:gd name="T54" fmla="*/ 0 w 132"/>
                <a:gd name="T55" fmla="*/ 0 h 116"/>
                <a:gd name="T56" fmla="*/ 0 w 132"/>
                <a:gd name="T57" fmla="*/ 0 h 116"/>
                <a:gd name="T58" fmla="*/ 0 w 132"/>
                <a:gd name="T59" fmla="*/ 0 h 116"/>
                <a:gd name="T60" fmla="*/ 0 w 132"/>
                <a:gd name="T61" fmla="*/ 0 h 116"/>
                <a:gd name="T62" fmla="*/ 0 w 132"/>
                <a:gd name="T63" fmla="*/ 0 h 116"/>
                <a:gd name="T64" fmla="*/ 0 w 132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2" h="116">
                  <a:moveTo>
                    <a:pt x="32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5"/>
                  </a:lnTo>
                  <a:lnTo>
                    <a:pt x="33" y="20"/>
                  </a:lnTo>
                  <a:lnTo>
                    <a:pt x="37" y="17"/>
                  </a:lnTo>
                  <a:lnTo>
                    <a:pt x="45" y="16"/>
                  </a:lnTo>
                  <a:lnTo>
                    <a:pt x="42" y="6"/>
                  </a:lnTo>
                  <a:lnTo>
                    <a:pt x="37" y="6"/>
                  </a:lnTo>
                  <a:lnTo>
                    <a:pt x="33" y="8"/>
                  </a:lnTo>
                  <a:lnTo>
                    <a:pt x="26" y="11"/>
                  </a:lnTo>
                  <a:lnTo>
                    <a:pt x="18" y="17"/>
                  </a:lnTo>
                  <a:lnTo>
                    <a:pt x="14" y="22"/>
                  </a:lnTo>
                  <a:lnTo>
                    <a:pt x="9" y="29"/>
                  </a:lnTo>
                  <a:lnTo>
                    <a:pt x="5" y="37"/>
                  </a:lnTo>
                  <a:lnTo>
                    <a:pt x="2" y="46"/>
                  </a:lnTo>
                  <a:lnTo>
                    <a:pt x="1" y="54"/>
                  </a:lnTo>
                  <a:lnTo>
                    <a:pt x="0" y="61"/>
                  </a:lnTo>
                  <a:lnTo>
                    <a:pt x="2" y="58"/>
                  </a:lnTo>
                  <a:lnTo>
                    <a:pt x="5" y="54"/>
                  </a:lnTo>
                  <a:lnTo>
                    <a:pt x="9" y="46"/>
                  </a:lnTo>
                  <a:lnTo>
                    <a:pt x="15" y="37"/>
                  </a:lnTo>
                  <a:lnTo>
                    <a:pt x="18" y="34"/>
                  </a:lnTo>
                  <a:lnTo>
                    <a:pt x="20" y="32"/>
                  </a:lnTo>
                  <a:lnTo>
                    <a:pt x="22" y="32"/>
                  </a:lnTo>
                  <a:lnTo>
                    <a:pt x="27" y="33"/>
                  </a:lnTo>
                  <a:lnTo>
                    <a:pt x="33" y="38"/>
                  </a:lnTo>
                  <a:lnTo>
                    <a:pt x="42" y="47"/>
                  </a:lnTo>
                  <a:lnTo>
                    <a:pt x="44" y="50"/>
                  </a:lnTo>
                  <a:lnTo>
                    <a:pt x="48" y="55"/>
                  </a:lnTo>
                  <a:lnTo>
                    <a:pt x="53" y="60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6"/>
                  </a:lnTo>
                  <a:lnTo>
                    <a:pt x="64" y="71"/>
                  </a:lnTo>
                  <a:lnTo>
                    <a:pt x="107" y="116"/>
                  </a:lnTo>
                  <a:lnTo>
                    <a:pt x="116" y="110"/>
                  </a:lnTo>
                  <a:lnTo>
                    <a:pt x="71" y="64"/>
                  </a:lnTo>
                  <a:lnTo>
                    <a:pt x="110" y="25"/>
                  </a:lnTo>
                  <a:lnTo>
                    <a:pt x="114" y="31"/>
                  </a:lnTo>
                  <a:lnTo>
                    <a:pt x="118" y="36"/>
                  </a:lnTo>
                  <a:lnTo>
                    <a:pt x="123" y="41"/>
                  </a:lnTo>
                  <a:lnTo>
                    <a:pt x="126" y="46"/>
                  </a:lnTo>
                  <a:lnTo>
                    <a:pt x="130" y="51"/>
                  </a:lnTo>
                  <a:lnTo>
                    <a:pt x="132" y="58"/>
                  </a:lnTo>
                  <a:lnTo>
                    <a:pt x="132" y="51"/>
                  </a:lnTo>
                  <a:lnTo>
                    <a:pt x="130" y="46"/>
                  </a:lnTo>
                  <a:lnTo>
                    <a:pt x="128" y="40"/>
                  </a:lnTo>
                  <a:lnTo>
                    <a:pt x="126" y="34"/>
                  </a:lnTo>
                  <a:lnTo>
                    <a:pt x="122" y="29"/>
                  </a:lnTo>
                  <a:lnTo>
                    <a:pt x="117" y="23"/>
                  </a:lnTo>
                  <a:lnTo>
                    <a:pt x="113" y="19"/>
                  </a:lnTo>
                  <a:lnTo>
                    <a:pt x="107" y="13"/>
                  </a:lnTo>
                  <a:lnTo>
                    <a:pt x="101" y="7"/>
                  </a:lnTo>
                  <a:lnTo>
                    <a:pt x="97" y="5"/>
                  </a:lnTo>
                  <a:lnTo>
                    <a:pt x="90" y="2"/>
                  </a:lnTo>
                  <a:lnTo>
                    <a:pt x="83" y="0"/>
                  </a:lnTo>
                  <a:lnTo>
                    <a:pt x="76" y="0"/>
                  </a:lnTo>
                  <a:lnTo>
                    <a:pt x="82" y="3"/>
                  </a:lnTo>
                  <a:lnTo>
                    <a:pt x="87" y="6"/>
                  </a:lnTo>
                  <a:lnTo>
                    <a:pt x="91" y="9"/>
                  </a:lnTo>
                  <a:lnTo>
                    <a:pt x="97" y="13"/>
                  </a:lnTo>
                  <a:lnTo>
                    <a:pt x="101" y="17"/>
                  </a:lnTo>
                  <a:lnTo>
                    <a:pt x="105" y="20"/>
                  </a:lnTo>
                  <a:lnTo>
                    <a:pt x="64" y="61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05" name="Freeform 170"/>
            <p:cNvSpPr>
              <a:spLocks/>
            </p:cNvSpPr>
            <p:nvPr/>
          </p:nvSpPr>
          <p:spPr bwMode="auto">
            <a:xfrm>
              <a:off x="3019" y="983"/>
              <a:ext cx="44" cy="39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3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4" y="20"/>
                  </a:lnTo>
                  <a:lnTo>
                    <a:pt x="38" y="17"/>
                  </a:lnTo>
                  <a:lnTo>
                    <a:pt x="46" y="16"/>
                  </a:lnTo>
                  <a:lnTo>
                    <a:pt x="43" y="6"/>
                  </a:lnTo>
                  <a:lnTo>
                    <a:pt x="38" y="6"/>
                  </a:lnTo>
                  <a:lnTo>
                    <a:pt x="33" y="8"/>
                  </a:lnTo>
                  <a:lnTo>
                    <a:pt x="26" y="12"/>
                  </a:lnTo>
                  <a:lnTo>
                    <a:pt x="19" y="17"/>
                  </a:lnTo>
                  <a:lnTo>
                    <a:pt x="13" y="22"/>
                  </a:lnTo>
                  <a:lnTo>
                    <a:pt x="9" y="30"/>
                  </a:lnTo>
                  <a:lnTo>
                    <a:pt x="6" y="38"/>
                  </a:lnTo>
                  <a:lnTo>
                    <a:pt x="3" y="46"/>
                  </a:lnTo>
                  <a:lnTo>
                    <a:pt x="0" y="54"/>
                  </a:lnTo>
                  <a:lnTo>
                    <a:pt x="0" y="61"/>
                  </a:lnTo>
                  <a:lnTo>
                    <a:pt x="2" y="58"/>
                  </a:lnTo>
                  <a:lnTo>
                    <a:pt x="5" y="54"/>
                  </a:lnTo>
                  <a:lnTo>
                    <a:pt x="9" y="46"/>
                  </a:lnTo>
                  <a:lnTo>
                    <a:pt x="16" y="38"/>
                  </a:lnTo>
                  <a:lnTo>
                    <a:pt x="18" y="34"/>
                  </a:lnTo>
                  <a:lnTo>
                    <a:pt x="20" y="32"/>
                  </a:lnTo>
                  <a:lnTo>
                    <a:pt x="22" y="32"/>
                  </a:lnTo>
                  <a:lnTo>
                    <a:pt x="27" y="33"/>
                  </a:lnTo>
                  <a:lnTo>
                    <a:pt x="33" y="39"/>
                  </a:lnTo>
                  <a:lnTo>
                    <a:pt x="42" y="47"/>
                  </a:lnTo>
                  <a:lnTo>
                    <a:pt x="45" y="51"/>
                  </a:lnTo>
                  <a:lnTo>
                    <a:pt x="48" y="55"/>
                  </a:lnTo>
                  <a:lnTo>
                    <a:pt x="52" y="61"/>
                  </a:lnTo>
                  <a:lnTo>
                    <a:pt x="59" y="68"/>
                  </a:lnTo>
                  <a:lnTo>
                    <a:pt x="17" y="110"/>
                  </a:lnTo>
                  <a:lnTo>
                    <a:pt x="23" y="116"/>
                  </a:lnTo>
                  <a:lnTo>
                    <a:pt x="65" y="71"/>
                  </a:lnTo>
                  <a:lnTo>
                    <a:pt x="107" y="116"/>
                  </a:lnTo>
                  <a:lnTo>
                    <a:pt x="117" y="110"/>
                  </a:lnTo>
                  <a:lnTo>
                    <a:pt x="72" y="65"/>
                  </a:lnTo>
                  <a:lnTo>
                    <a:pt x="110" y="26"/>
                  </a:lnTo>
                  <a:lnTo>
                    <a:pt x="115" y="31"/>
                  </a:lnTo>
                  <a:lnTo>
                    <a:pt x="119" y="36"/>
                  </a:lnTo>
                  <a:lnTo>
                    <a:pt x="122" y="41"/>
                  </a:lnTo>
                  <a:lnTo>
                    <a:pt x="127" y="46"/>
                  </a:lnTo>
                  <a:lnTo>
                    <a:pt x="130" y="53"/>
                  </a:lnTo>
                  <a:lnTo>
                    <a:pt x="133" y="58"/>
                  </a:lnTo>
                  <a:lnTo>
                    <a:pt x="132" y="52"/>
                  </a:lnTo>
                  <a:lnTo>
                    <a:pt x="131" y="46"/>
                  </a:lnTo>
                  <a:lnTo>
                    <a:pt x="129" y="40"/>
                  </a:lnTo>
                  <a:lnTo>
                    <a:pt x="126" y="34"/>
                  </a:lnTo>
                  <a:lnTo>
                    <a:pt x="122" y="29"/>
                  </a:lnTo>
                  <a:lnTo>
                    <a:pt x="118" y="24"/>
                  </a:lnTo>
                  <a:lnTo>
                    <a:pt x="113" y="19"/>
                  </a:lnTo>
                  <a:lnTo>
                    <a:pt x="106" y="13"/>
                  </a:lnTo>
                  <a:lnTo>
                    <a:pt x="101" y="7"/>
                  </a:lnTo>
                  <a:lnTo>
                    <a:pt x="97" y="5"/>
                  </a:lnTo>
                  <a:lnTo>
                    <a:pt x="90" y="2"/>
                  </a:lnTo>
                  <a:lnTo>
                    <a:pt x="84" y="0"/>
                  </a:lnTo>
                  <a:lnTo>
                    <a:pt x="76" y="0"/>
                  </a:lnTo>
                  <a:lnTo>
                    <a:pt x="83" y="3"/>
                  </a:lnTo>
                  <a:lnTo>
                    <a:pt x="88" y="6"/>
                  </a:lnTo>
                  <a:lnTo>
                    <a:pt x="92" y="10"/>
                  </a:lnTo>
                  <a:lnTo>
                    <a:pt x="97" y="14"/>
                  </a:lnTo>
                  <a:lnTo>
                    <a:pt x="102" y="17"/>
                  </a:lnTo>
                  <a:lnTo>
                    <a:pt x="105" y="20"/>
                  </a:lnTo>
                  <a:lnTo>
                    <a:pt x="65" y="61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06" name="Freeform 171"/>
            <p:cNvSpPr>
              <a:spLocks/>
            </p:cNvSpPr>
            <p:nvPr/>
          </p:nvSpPr>
          <p:spPr bwMode="auto">
            <a:xfrm>
              <a:off x="3019" y="983"/>
              <a:ext cx="44" cy="39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3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4" y="20"/>
                  </a:lnTo>
                  <a:lnTo>
                    <a:pt x="38" y="17"/>
                  </a:lnTo>
                  <a:lnTo>
                    <a:pt x="46" y="16"/>
                  </a:lnTo>
                  <a:lnTo>
                    <a:pt x="43" y="6"/>
                  </a:lnTo>
                  <a:lnTo>
                    <a:pt x="38" y="6"/>
                  </a:lnTo>
                  <a:lnTo>
                    <a:pt x="33" y="8"/>
                  </a:lnTo>
                  <a:lnTo>
                    <a:pt x="26" y="12"/>
                  </a:lnTo>
                  <a:lnTo>
                    <a:pt x="19" y="17"/>
                  </a:lnTo>
                  <a:lnTo>
                    <a:pt x="13" y="22"/>
                  </a:lnTo>
                  <a:lnTo>
                    <a:pt x="9" y="30"/>
                  </a:lnTo>
                  <a:lnTo>
                    <a:pt x="6" y="38"/>
                  </a:lnTo>
                  <a:lnTo>
                    <a:pt x="3" y="46"/>
                  </a:lnTo>
                  <a:lnTo>
                    <a:pt x="0" y="54"/>
                  </a:lnTo>
                  <a:lnTo>
                    <a:pt x="0" y="61"/>
                  </a:lnTo>
                  <a:lnTo>
                    <a:pt x="2" y="58"/>
                  </a:lnTo>
                  <a:lnTo>
                    <a:pt x="5" y="54"/>
                  </a:lnTo>
                  <a:lnTo>
                    <a:pt x="9" y="46"/>
                  </a:lnTo>
                  <a:lnTo>
                    <a:pt x="16" y="38"/>
                  </a:lnTo>
                  <a:lnTo>
                    <a:pt x="18" y="34"/>
                  </a:lnTo>
                  <a:lnTo>
                    <a:pt x="20" y="32"/>
                  </a:lnTo>
                  <a:lnTo>
                    <a:pt x="22" y="32"/>
                  </a:lnTo>
                  <a:lnTo>
                    <a:pt x="27" y="33"/>
                  </a:lnTo>
                  <a:lnTo>
                    <a:pt x="33" y="39"/>
                  </a:lnTo>
                  <a:lnTo>
                    <a:pt x="42" y="47"/>
                  </a:lnTo>
                  <a:lnTo>
                    <a:pt x="45" y="51"/>
                  </a:lnTo>
                  <a:lnTo>
                    <a:pt x="48" y="55"/>
                  </a:lnTo>
                  <a:lnTo>
                    <a:pt x="52" y="61"/>
                  </a:lnTo>
                  <a:lnTo>
                    <a:pt x="59" y="68"/>
                  </a:lnTo>
                  <a:lnTo>
                    <a:pt x="17" y="110"/>
                  </a:lnTo>
                  <a:lnTo>
                    <a:pt x="23" y="116"/>
                  </a:lnTo>
                  <a:lnTo>
                    <a:pt x="65" y="71"/>
                  </a:lnTo>
                  <a:lnTo>
                    <a:pt x="107" y="116"/>
                  </a:lnTo>
                  <a:lnTo>
                    <a:pt x="117" y="110"/>
                  </a:lnTo>
                  <a:lnTo>
                    <a:pt x="72" y="65"/>
                  </a:lnTo>
                  <a:lnTo>
                    <a:pt x="110" y="26"/>
                  </a:lnTo>
                  <a:lnTo>
                    <a:pt x="115" y="31"/>
                  </a:lnTo>
                  <a:lnTo>
                    <a:pt x="119" y="36"/>
                  </a:lnTo>
                  <a:lnTo>
                    <a:pt x="122" y="41"/>
                  </a:lnTo>
                  <a:lnTo>
                    <a:pt x="127" y="46"/>
                  </a:lnTo>
                  <a:lnTo>
                    <a:pt x="130" y="53"/>
                  </a:lnTo>
                  <a:lnTo>
                    <a:pt x="133" y="58"/>
                  </a:lnTo>
                  <a:lnTo>
                    <a:pt x="132" y="52"/>
                  </a:lnTo>
                  <a:lnTo>
                    <a:pt x="131" y="46"/>
                  </a:lnTo>
                  <a:lnTo>
                    <a:pt x="129" y="40"/>
                  </a:lnTo>
                  <a:lnTo>
                    <a:pt x="126" y="34"/>
                  </a:lnTo>
                  <a:lnTo>
                    <a:pt x="122" y="29"/>
                  </a:lnTo>
                  <a:lnTo>
                    <a:pt x="118" y="24"/>
                  </a:lnTo>
                  <a:lnTo>
                    <a:pt x="113" y="19"/>
                  </a:lnTo>
                  <a:lnTo>
                    <a:pt x="106" y="13"/>
                  </a:lnTo>
                  <a:lnTo>
                    <a:pt x="101" y="7"/>
                  </a:lnTo>
                  <a:lnTo>
                    <a:pt x="97" y="5"/>
                  </a:lnTo>
                  <a:lnTo>
                    <a:pt x="90" y="2"/>
                  </a:lnTo>
                  <a:lnTo>
                    <a:pt x="84" y="0"/>
                  </a:lnTo>
                  <a:lnTo>
                    <a:pt x="76" y="0"/>
                  </a:lnTo>
                  <a:lnTo>
                    <a:pt x="83" y="3"/>
                  </a:lnTo>
                  <a:lnTo>
                    <a:pt x="88" y="6"/>
                  </a:lnTo>
                  <a:lnTo>
                    <a:pt x="92" y="10"/>
                  </a:lnTo>
                  <a:lnTo>
                    <a:pt x="97" y="14"/>
                  </a:lnTo>
                  <a:lnTo>
                    <a:pt x="102" y="17"/>
                  </a:lnTo>
                  <a:lnTo>
                    <a:pt x="105" y="20"/>
                  </a:lnTo>
                  <a:lnTo>
                    <a:pt x="65" y="61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07" name="Freeform 172"/>
            <p:cNvSpPr>
              <a:spLocks/>
            </p:cNvSpPr>
            <p:nvPr/>
          </p:nvSpPr>
          <p:spPr bwMode="auto">
            <a:xfrm>
              <a:off x="3078" y="833"/>
              <a:ext cx="44" cy="39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3" y="29"/>
                  </a:moveTo>
                  <a:lnTo>
                    <a:pt x="33" y="28"/>
                  </a:lnTo>
                  <a:lnTo>
                    <a:pt x="33" y="27"/>
                  </a:lnTo>
                  <a:lnTo>
                    <a:pt x="33" y="26"/>
                  </a:lnTo>
                  <a:lnTo>
                    <a:pt x="34" y="21"/>
                  </a:lnTo>
                  <a:lnTo>
                    <a:pt x="38" y="18"/>
                  </a:lnTo>
                  <a:lnTo>
                    <a:pt x="46" y="17"/>
                  </a:lnTo>
                  <a:lnTo>
                    <a:pt x="43" y="6"/>
                  </a:lnTo>
                  <a:lnTo>
                    <a:pt x="39" y="7"/>
                  </a:lnTo>
                  <a:lnTo>
                    <a:pt x="34" y="9"/>
                  </a:lnTo>
                  <a:lnTo>
                    <a:pt x="27" y="13"/>
                  </a:lnTo>
                  <a:lnTo>
                    <a:pt x="19" y="18"/>
                  </a:lnTo>
                  <a:lnTo>
                    <a:pt x="15" y="23"/>
                  </a:lnTo>
                  <a:lnTo>
                    <a:pt x="10" y="30"/>
                  </a:lnTo>
                  <a:lnTo>
                    <a:pt x="6" y="39"/>
                  </a:lnTo>
                  <a:lnTo>
                    <a:pt x="3" y="47"/>
                  </a:lnTo>
                  <a:lnTo>
                    <a:pt x="2" y="55"/>
                  </a:lnTo>
                  <a:lnTo>
                    <a:pt x="0" y="61"/>
                  </a:lnTo>
                  <a:lnTo>
                    <a:pt x="3" y="59"/>
                  </a:lnTo>
                  <a:lnTo>
                    <a:pt x="6" y="54"/>
                  </a:lnTo>
                  <a:lnTo>
                    <a:pt x="10" y="47"/>
                  </a:lnTo>
                  <a:lnTo>
                    <a:pt x="16" y="37"/>
                  </a:lnTo>
                  <a:lnTo>
                    <a:pt x="19" y="35"/>
                  </a:lnTo>
                  <a:lnTo>
                    <a:pt x="21" y="33"/>
                  </a:lnTo>
                  <a:lnTo>
                    <a:pt x="23" y="32"/>
                  </a:lnTo>
                  <a:lnTo>
                    <a:pt x="27" y="34"/>
                  </a:lnTo>
                  <a:lnTo>
                    <a:pt x="34" y="40"/>
                  </a:lnTo>
                  <a:lnTo>
                    <a:pt x="43" y="48"/>
                  </a:lnTo>
                  <a:lnTo>
                    <a:pt x="45" y="51"/>
                  </a:lnTo>
                  <a:lnTo>
                    <a:pt x="49" y="56"/>
                  </a:lnTo>
                  <a:lnTo>
                    <a:pt x="53" y="61"/>
                  </a:lnTo>
                  <a:lnTo>
                    <a:pt x="59" y="68"/>
                  </a:lnTo>
                  <a:lnTo>
                    <a:pt x="17" y="110"/>
                  </a:lnTo>
                  <a:lnTo>
                    <a:pt x="23" y="116"/>
                  </a:lnTo>
                  <a:lnTo>
                    <a:pt x="65" y="72"/>
                  </a:lnTo>
                  <a:lnTo>
                    <a:pt x="107" y="116"/>
                  </a:lnTo>
                  <a:lnTo>
                    <a:pt x="117" y="110"/>
                  </a:lnTo>
                  <a:lnTo>
                    <a:pt x="72" y="65"/>
                  </a:lnTo>
                  <a:lnTo>
                    <a:pt x="111" y="27"/>
                  </a:lnTo>
                  <a:lnTo>
                    <a:pt x="115" y="32"/>
                  </a:lnTo>
                  <a:lnTo>
                    <a:pt x="119" y="36"/>
                  </a:lnTo>
                  <a:lnTo>
                    <a:pt x="124" y="42"/>
                  </a:lnTo>
                  <a:lnTo>
                    <a:pt x="128" y="47"/>
                  </a:lnTo>
                  <a:lnTo>
                    <a:pt x="131" y="53"/>
                  </a:lnTo>
                  <a:lnTo>
                    <a:pt x="133" y="58"/>
                  </a:lnTo>
                  <a:lnTo>
                    <a:pt x="133" y="53"/>
                  </a:lnTo>
                  <a:lnTo>
                    <a:pt x="131" y="46"/>
                  </a:lnTo>
                  <a:lnTo>
                    <a:pt x="129" y="41"/>
                  </a:lnTo>
                  <a:lnTo>
                    <a:pt x="127" y="35"/>
                  </a:lnTo>
                  <a:lnTo>
                    <a:pt x="122" y="30"/>
                  </a:lnTo>
                  <a:lnTo>
                    <a:pt x="119" y="24"/>
                  </a:lnTo>
                  <a:lnTo>
                    <a:pt x="114" y="19"/>
                  </a:lnTo>
                  <a:lnTo>
                    <a:pt x="107" y="13"/>
                  </a:lnTo>
                  <a:lnTo>
                    <a:pt x="102" y="8"/>
                  </a:lnTo>
                  <a:lnTo>
                    <a:pt x="98" y="5"/>
                  </a:lnTo>
                  <a:lnTo>
                    <a:pt x="91" y="2"/>
                  </a:lnTo>
                  <a:lnTo>
                    <a:pt x="84" y="1"/>
                  </a:lnTo>
                  <a:lnTo>
                    <a:pt x="77" y="0"/>
                  </a:lnTo>
                  <a:lnTo>
                    <a:pt x="83" y="4"/>
                  </a:lnTo>
                  <a:lnTo>
                    <a:pt x="88" y="7"/>
                  </a:lnTo>
                  <a:lnTo>
                    <a:pt x="92" y="10"/>
                  </a:lnTo>
                  <a:lnTo>
                    <a:pt x="98" y="14"/>
                  </a:lnTo>
                  <a:lnTo>
                    <a:pt x="102" y="18"/>
                  </a:lnTo>
                  <a:lnTo>
                    <a:pt x="106" y="21"/>
                  </a:lnTo>
                  <a:lnTo>
                    <a:pt x="65" y="61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08" name="Freeform 173"/>
            <p:cNvSpPr>
              <a:spLocks/>
            </p:cNvSpPr>
            <p:nvPr/>
          </p:nvSpPr>
          <p:spPr bwMode="auto">
            <a:xfrm>
              <a:off x="3078" y="833"/>
              <a:ext cx="44" cy="39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3" y="29"/>
                  </a:moveTo>
                  <a:lnTo>
                    <a:pt x="33" y="28"/>
                  </a:lnTo>
                  <a:lnTo>
                    <a:pt x="33" y="27"/>
                  </a:lnTo>
                  <a:lnTo>
                    <a:pt x="33" y="26"/>
                  </a:lnTo>
                  <a:lnTo>
                    <a:pt x="34" y="21"/>
                  </a:lnTo>
                  <a:lnTo>
                    <a:pt x="38" y="18"/>
                  </a:lnTo>
                  <a:lnTo>
                    <a:pt x="46" y="17"/>
                  </a:lnTo>
                  <a:lnTo>
                    <a:pt x="43" y="6"/>
                  </a:lnTo>
                  <a:lnTo>
                    <a:pt x="39" y="7"/>
                  </a:lnTo>
                  <a:lnTo>
                    <a:pt x="34" y="9"/>
                  </a:lnTo>
                  <a:lnTo>
                    <a:pt x="27" y="13"/>
                  </a:lnTo>
                  <a:lnTo>
                    <a:pt x="19" y="18"/>
                  </a:lnTo>
                  <a:lnTo>
                    <a:pt x="15" y="23"/>
                  </a:lnTo>
                  <a:lnTo>
                    <a:pt x="10" y="30"/>
                  </a:lnTo>
                  <a:lnTo>
                    <a:pt x="6" y="39"/>
                  </a:lnTo>
                  <a:lnTo>
                    <a:pt x="3" y="47"/>
                  </a:lnTo>
                  <a:lnTo>
                    <a:pt x="2" y="55"/>
                  </a:lnTo>
                  <a:lnTo>
                    <a:pt x="0" y="61"/>
                  </a:lnTo>
                  <a:lnTo>
                    <a:pt x="3" y="59"/>
                  </a:lnTo>
                  <a:lnTo>
                    <a:pt x="6" y="54"/>
                  </a:lnTo>
                  <a:lnTo>
                    <a:pt x="10" y="47"/>
                  </a:lnTo>
                  <a:lnTo>
                    <a:pt x="16" y="37"/>
                  </a:lnTo>
                  <a:lnTo>
                    <a:pt x="19" y="35"/>
                  </a:lnTo>
                  <a:lnTo>
                    <a:pt x="21" y="33"/>
                  </a:lnTo>
                  <a:lnTo>
                    <a:pt x="23" y="32"/>
                  </a:lnTo>
                  <a:lnTo>
                    <a:pt x="27" y="34"/>
                  </a:lnTo>
                  <a:lnTo>
                    <a:pt x="34" y="40"/>
                  </a:lnTo>
                  <a:lnTo>
                    <a:pt x="43" y="48"/>
                  </a:lnTo>
                  <a:lnTo>
                    <a:pt x="45" y="51"/>
                  </a:lnTo>
                  <a:lnTo>
                    <a:pt x="49" y="56"/>
                  </a:lnTo>
                  <a:lnTo>
                    <a:pt x="53" y="61"/>
                  </a:lnTo>
                  <a:lnTo>
                    <a:pt x="59" y="68"/>
                  </a:lnTo>
                  <a:lnTo>
                    <a:pt x="17" y="110"/>
                  </a:lnTo>
                  <a:lnTo>
                    <a:pt x="23" y="116"/>
                  </a:lnTo>
                  <a:lnTo>
                    <a:pt x="65" y="72"/>
                  </a:lnTo>
                  <a:lnTo>
                    <a:pt x="107" y="116"/>
                  </a:lnTo>
                  <a:lnTo>
                    <a:pt x="117" y="110"/>
                  </a:lnTo>
                  <a:lnTo>
                    <a:pt x="72" y="65"/>
                  </a:lnTo>
                  <a:lnTo>
                    <a:pt x="111" y="27"/>
                  </a:lnTo>
                  <a:lnTo>
                    <a:pt x="115" y="32"/>
                  </a:lnTo>
                  <a:lnTo>
                    <a:pt x="119" y="36"/>
                  </a:lnTo>
                  <a:lnTo>
                    <a:pt x="124" y="42"/>
                  </a:lnTo>
                  <a:lnTo>
                    <a:pt x="128" y="47"/>
                  </a:lnTo>
                  <a:lnTo>
                    <a:pt x="131" y="53"/>
                  </a:lnTo>
                  <a:lnTo>
                    <a:pt x="133" y="58"/>
                  </a:lnTo>
                  <a:lnTo>
                    <a:pt x="133" y="53"/>
                  </a:lnTo>
                  <a:lnTo>
                    <a:pt x="131" y="46"/>
                  </a:lnTo>
                  <a:lnTo>
                    <a:pt x="129" y="41"/>
                  </a:lnTo>
                  <a:lnTo>
                    <a:pt x="127" y="35"/>
                  </a:lnTo>
                  <a:lnTo>
                    <a:pt x="122" y="30"/>
                  </a:lnTo>
                  <a:lnTo>
                    <a:pt x="119" y="24"/>
                  </a:lnTo>
                  <a:lnTo>
                    <a:pt x="114" y="19"/>
                  </a:lnTo>
                  <a:lnTo>
                    <a:pt x="107" y="13"/>
                  </a:lnTo>
                  <a:lnTo>
                    <a:pt x="102" y="8"/>
                  </a:lnTo>
                  <a:lnTo>
                    <a:pt x="98" y="5"/>
                  </a:lnTo>
                  <a:lnTo>
                    <a:pt x="91" y="2"/>
                  </a:lnTo>
                  <a:lnTo>
                    <a:pt x="84" y="1"/>
                  </a:lnTo>
                  <a:lnTo>
                    <a:pt x="77" y="0"/>
                  </a:lnTo>
                  <a:lnTo>
                    <a:pt x="83" y="4"/>
                  </a:lnTo>
                  <a:lnTo>
                    <a:pt x="88" y="7"/>
                  </a:lnTo>
                  <a:lnTo>
                    <a:pt x="92" y="10"/>
                  </a:lnTo>
                  <a:lnTo>
                    <a:pt x="98" y="14"/>
                  </a:lnTo>
                  <a:lnTo>
                    <a:pt x="102" y="18"/>
                  </a:lnTo>
                  <a:lnTo>
                    <a:pt x="106" y="21"/>
                  </a:lnTo>
                  <a:lnTo>
                    <a:pt x="65" y="61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09" name="Freeform 174"/>
            <p:cNvSpPr>
              <a:spLocks/>
            </p:cNvSpPr>
            <p:nvPr/>
          </p:nvSpPr>
          <p:spPr bwMode="auto">
            <a:xfrm>
              <a:off x="3004" y="822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4" y="22"/>
                  </a:lnTo>
                  <a:lnTo>
                    <a:pt x="38" y="19"/>
                  </a:lnTo>
                  <a:lnTo>
                    <a:pt x="45" y="16"/>
                  </a:lnTo>
                  <a:lnTo>
                    <a:pt x="42" y="7"/>
                  </a:lnTo>
                  <a:lnTo>
                    <a:pt x="38" y="8"/>
                  </a:lnTo>
                  <a:lnTo>
                    <a:pt x="32" y="9"/>
                  </a:lnTo>
                  <a:lnTo>
                    <a:pt x="26" y="13"/>
                  </a:lnTo>
                  <a:lnTo>
                    <a:pt x="18" y="17"/>
                  </a:lnTo>
                  <a:lnTo>
                    <a:pt x="14" y="24"/>
                  </a:lnTo>
                  <a:lnTo>
                    <a:pt x="10" y="30"/>
                  </a:lnTo>
                  <a:lnTo>
                    <a:pt x="5" y="38"/>
                  </a:lnTo>
                  <a:lnTo>
                    <a:pt x="2" y="47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2" y="60"/>
                  </a:lnTo>
                  <a:lnTo>
                    <a:pt x="4" y="54"/>
                  </a:lnTo>
                  <a:lnTo>
                    <a:pt x="10" y="48"/>
                  </a:lnTo>
                  <a:lnTo>
                    <a:pt x="15" y="38"/>
                  </a:lnTo>
                  <a:lnTo>
                    <a:pt x="18" y="35"/>
                  </a:lnTo>
                  <a:lnTo>
                    <a:pt x="21" y="34"/>
                  </a:lnTo>
                  <a:lnTo>
                    <a:pt x="23" y="33"/>
                  </a:lnTo>
                  <a:lnTo>
                    <a:pt x="27" y="35"/>
                  </a:lnTo>
                  <a:lnTo>
                    <a:pt x="34" y="40"/>
                  </a:lnTo>
                  <a:lnTo>
                    <a:pt x="41" y="49"/>
                  </a:lnTo>
                  <a:lnTo>
                    <a:pt x="44" y="52"/>
                  </a:lnTo>
                  <a:lnTo>
                    <a:pt x="48" y="56"/>
                  </a:lnTo>
                  <a:lnTo>
                    <a:pt x="53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7"/>
                  </a:lnTo>
                  <a:lnTo>
                    <a:pt x="65" y="71"/>
                  </a:lnTo>
                  <a:lnTo>
                    <a:pt x="107" y="117"/>
                  </a:lnTo>
                  <a:lnTo>
                    <a:pt x="117" y="110"/>
                  </a:lnTo>
                  <a:lnTo>
                    <a:pt x="71" y="65"/>
                  </a:lnTo>
                  <a:lnTo>
                    <a:pt x="110" y="27"/>
                  </a:lnTo>
                  <a:lnTo>
                    <a:pt x="114" y="31"/>
                  </a:lnTo>
                  <a:lnTo>
                    <a:pt x="119" y="37"/>
                  </a:lnTo>
                  <a:lnTo>
                    <a:pt x="123" y="42"/>
                  </a:lnTo>
                  <a:lnTo>
                    <a:pt x="126" y="48"/>
                  </a:lnTo>
                  <a:lnTo>
                    <a:pt x="130" y="53"/>
                  </a:lnTo>
                  <a:lnTo>
                    <a:pt x="133" y="58"/>
                  </a:lnTo>
                  <a:lnTo>
                    <a:pt x="132" y="53"/>
                  </a:lnTo>
                  <a:lnTo>
                    <a:pt x="131" y="47"/>
                  </a:lnTo>
                  <a:lnTo>
                    <a:pt x="129" y="41"/>
                  </a:lnTo>
                  <a:lnTo>
                    <a:pt x="125" y="36"/>
                  </a:lnTo>
                  <a:lnTo>
                    <a:pt x="122" y="30"/>
                  </a:lnTo>
                  <a:lnTo>
                    <a:pt x="118" y="25"/>
                  </a:lnTo>
                  <a:lnTo>
                    <a:pt x="113" y="20"/>
                  </a:lnTo>
                  <a:lnTo>
                    <a:pt x="107" y="13"/>
                  </a:lnTo>
                  <a:lnTo>
                    <a:pt x="102" y="9"/>
                  </a:lnTo>
                  <a:lnTo>
                    <a:pt x="96" y="6"/>
                  </a:lnTo>
                  <a:lnTo>
                    <a:pt x="91" y="2"/>
                  </a:lnTo>
                  <a:lnTo>
                    <a:pt x="83" y="1"/>
                  </a:lnTo>
                  <a:lnTo>
                    <a:pt x="76" y="0"/>
                  </a:lnTo>
                  <a:lnTo>
                    <a:pt x="82" y="4"/>
                  </a:lnTo>
                  <a:lnTo>
                    <a:pt x="88" y="8"/>
                  </a:lnTo>
                  <a:lnTo>
                    <a:pt x="92" y="10"/>
                  </a:lnTo>
                  <a:lnTo>
                    <a:pt x="97" y="14"/>
                  </a:lnTo>
                  <a:lnTo>
                    <a:pt x="102" y="17"/>
                  </a:lnTo>
                  <a:lnTo>
                    <a:pt x="105" y="22"/>
                  </a:lnTo>
                  <a:lnTo>
                    <a:pt x="65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10" name="Freeform 175"/>
            <p:cNvSpPr>
              <a:spLocks/>
            </p:cNvSpPr>
            <p:nvPr/>
          </p:nvSpPr>
          <p:spPr bwMode="auto">
            <a:xfrm>
              <a:off x="3004" y="822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4" y="22"/>
                  </a:lnTo>
                  <a:lnTo>
                    <a:pt x="38" y="19"/>
                  </a:lnTo>
                  <a:lnTo>
                    <a:pt x="45" y="16"/>
                  </a:lnTo>
                  <a:lnTo>
                    <a:pt x="42" y="7"/>
                  </a:lnTo>
                  <a:lnTo>
                    <a:pt x="38" y="8"/>
                  </a:lnTo>
                  <a:lnTo>
                    <a:pt x="32" y="9"/>
                  </a:lnTo>
                  <a:lnTo>
                    <a:pt x="26" y="13"/>
                  </a:lnTo>
                  <a:lnTo>
                    <a:pt x="18" y="17"/>
                  </a:lnTo>
                  <a:lnTo>
                    <a:pt x="14" y="24"/>
                  </a:lnTo>
                  <a:lnTo>
                    <a:pt x="10" y="30"/>
                  </a:lnTo>
                  <a:lnTo>
                    <a:pt x="5" y="38"/>
                  </a:lnTo>
                  <a:lnTo>
                    <a:pt x="2" y="47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2" y="60"/>
                  </a:lnTo>
                  <a:lnTo>
                    <a:pt x="4" y="54"/>
                  </a:lnTo>
                  <a:lnTo>
                    <a:pt x="10" y="48"/>
                  </a:lnTo>
                  <a:lnTo>
                    <a:pt x="15" y="38"/>
                  </a:lnTo>
                  <a:lnTo>
                    <a:pt x="18" y="35"/>
                  </a:lnTo>
                  <a:lnTo>
                    <a:pt x="21" y="34"/>
                  </a:lnTo>
                  <a:lnTo>
                    <a:pt x="23" y="33"/>
                  </a:lnTo>
                  <a:lnTo>
                    <a:pt x="27" y="35"/>
                  </a:lnTo>
                  <a:lnTo>
                    <a:pt x="34" y="40"/>
                  </a:lnTo>
                  <a:lnTo>
                    <a:pt x="41" y="49"/>
                  </a:lnTo>
                  <a:lnTo>
                    <a:pt x="44" y="52"/>
                  </a:lnTo>
                  <a:lnTo>
                    <a:pt x="48" y="56"/>
                  </a:lnTo>
                  <a:lnTo>
                    <a:pt x="53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7"/>
                  </a:lnTo>
                  <a:lnTo>
                    <a:pt x="65" y="71"/>
                  </a:lnTo>
                  <a:lnTo>
                    <a:pt x="107" y="117"/>
                  </a:lnTo>
                  <a:lnTo>
                    <a:pt x="117" y="110"/>
                  </a:lnTo>
                  <a:lnTo>
                    <a:pt x="71" y="65"/>
                  </a:lnTo>
                  <a:lnTo>
                    <a:pt x="110" y="27"/>
                  </a:lnTo>
                  <a:lnTo>
                    <a:pt x="114" y="31"/>
                  </a:lnTo>
                  <a:lnTo>
                    <a:pt x="119" y="37"/>
                  </a:lnTo>
                  <a:lnTo>
                    <a:pt x="123" y="42"/>
                  </a:lnTo>
                  <a:lnTo>
                    <a:pt x="126" y="48"/>
                  </a:lnTo>
                  <a:lnTo>
                    <a:pt x="130" y="53"/>
                  </a:lnTo>
                  <a:lnTo>
                    <a:pt x="133" y="58"/>
                  </a:lnTo>
                  <a:lnTo>
                    <a:pt x="132" y="53"/>
                  </a:lnTo>
                  <a:lnTo>
                    <a:pt x="131" y="47"/>
                  </a:lnTo>
                  <a:lnTo>
                    <a:pt x="129" y="41"/>
                  </a:lnTo>
                  <a:lnTo>
                    <a:pt x="125" y="36"/>
                  </a:lnTo>
                  <a:lnTo>
                    <a:pt x="122" y="30"/>
                  </a:lnTo>
                  <a:lnTo>
                    <a:pt x="118" y="25"/>
                  </a:lnTo>
                  <a:lnTo>
                    <a:pt x="113" y="20"/>
                  </a:lnTo>
                  <a:lnTo>
                    <a:pt x="107" y="13"/>
                  </a:lnTo>
                  <a:lnTo>
                    <a:pt x="102" y="9"/>
                  </a:lnTo>
                  <a:lnTo>
                    <a:pt x="96" y="6"/>
                  </a:lnTo>
                  <a:lnTo>
                    <a:pt x="91" y="2"/>
                  </a:lnTo>
                  <a:lnTo>
                    <a:pt x="83" y="1"/>
                  </a:lnTo>
                  <a:lnTo>
                    <a:pt x="76" y="0"/>
                  </a:lnTo>
                  <a:lnTo>
                    <a:pt x="82" y="4"/>
                  </a:lnTo>
                  <a:lnTo>
                    <a:pt x="88" y="8"/>
                  </a:lnTo>
                  <a:lnTo>
                    <a:pt x="92" y="10"/>
                  </a:lnTo>
                  <a:lnTo>
                    <a:pt x="97" y="14"/>
                  </a:lnTo>
                  <a:lnTo>
                    <a:pt x="102" y="17"/>
                  </a:lnTo>
                  <a:lnTo>
                    <a:pt x="105" y="22"/>
                  </a:lnTo>
                  <a:lnTo>
                    <a:pt x="65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11" name="Freeform 176"/>
            <p:cNvSpPr>
              <a:spLocks/>
            </p:cNvSpPr>
            <p:nvPr/>
          </p:nvSpPr>
          <p:spPr bwMode="auto">
            <a:xfrm>
              <a:off x="3140" y="653"/>
              <a:ext cx="44" cy="39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3" y="29"/>
                  </a:moveTo>
                  <a:lnTo>
                    <a:pt x="33" y="28"/>
                  </a:lnTo>
                  <a:lnTo>
                    <a:pt x="33" y="27"/>
                  </a:lnTo>
                  <a:lnTo>
                    <a:pt x="33" y="26"/>
                  </a:lnTo>
                  <a:lnTo>
                    <a:pt x="34" y="21"/>
                  </a:lnTo>
                  <a:lnTo>
                    <a:pt x="38" y="18"/>
                  </a:lnTo>
                  <a:lnTo>
                    <a:pt x="46" y="17"/>
                  </a:lnTo>
                  <a:lnTo>
                    <a:pt x="42" y="6"/>
                  </a:lnTo>
                  <a:lnTo>
                    <a:pt x="39" y="7"/>
                  </a:lnTo>
                  <a:lnTo>
                    <a:pt x="34" y="9"/>
                  </a:lnTo>
                  <a:lnTo>
                    <a:pt x="27" y="13"/>
                  </a:lnTo>
                  <a:lnTo>
                    <a:pt x="19" y="18"/>
                  </a:lnTo>
                  <a:lnTo>
                    <a:pt x="14" y="23"/>
                  </a:lnTo>
                  <a:lnTo>
                    <a:pt x="10" y="30"/>
                  </a:lnTo>
                  <a:lnTo>
                    <a:pt x="6" y="39"/>
                  </a:lnTo>
                  <a:lnTo>
                    <a:pt x="2" y="47"/>
                  </a:lnTo>
                  <a:lnTo>
                    <a:pt x="1" y="55"/>
                  </a:lnTo>
                  <a:lnTo>
                    <a:pt x="0" y="61"/>
                  </a:lnTo>
                  <a:lnTo>
                    <a:pt x="2" y="59"/>
                  </a:lnTo>
                  <a:lnTo>
                    <a:pt x="6" y="54"/>
                  </a:lnTo>
                  <a:lnTo>
                    <a:pt x="10" y="47"/>
                  </a:lnTo>
                  <a:lnTo>
                    <a:pt x="15" y="38"/>
                  </a:lnTo>
                  <a:lnTo>
                    <a:pt x="19" y="35"/>
                  </a:lnTo>
                  <a:lnTo>
                    <a:pt x="21" y="33"/>
                  </a:lnTo>
                  <a:lnTo>
                    <a:pt x="23" y="32"/>
                  </a:lnTo>
                  <a:lnTo>
                    <a:pt x="27" y="34"/>
                  </a:lnTo>
                  <a:lnTo>
                    <a:pt x="34" y="40"/>
                  </a:lnTo>
                  <a:lnTo>
                    <a:pt x="42" y="48"/>
                  </a:lnTo>
                  <a:lnTo>
                    <a:pt x="45" y="52"/>
                  </a:lnTo>
                  <a:lnTo>
                    <a:pt x="49" y="56"/>
                  </a:lnTo>
                  <a:lnTo>
                    <a:pt x="53" y="61"/>
                  </a:lnTo>
                  <a:lnTo>
                    <a:pt x="59" y="68"/>
                  </a:lnTo>
                  <a:lnTo>
                    <a:pt x="16" y="110"/>
                  </a:lnTo>
                  <a:lnTo>
                    <a:pt x="23" y="116"/>
                  </a:lnTo>
                  <a:lnTo>
                    <a:pt x="65" y="72"/>
                  </a:lnTo>
                  <a:lnTo>
                    <a:pt x="107" y="116"/>
                  </a:lnTo>
                  <a:lnTo>
                    <a:pt x="117" y="110"/>
                  </a:lnTo>
                  <a:lnTo>
                    <a:pt x="72" y="66"/>
                  </a:lnTo>
                  <a:lnTo>
                    <a:pt x="110" y="27"/>
                  </a:lnTo>
                  <a:lnTo>
                    <a:pt x="115" y="32"/>
                  </a:lnTo>
                  <a:lnTo>
                    <a:pt x="119" y="36"/>
                  </a:lnTo>
                  <a:lnTo>
                    <a:pt x="123" y="42"/>
                  </a:lnTo>
                  <a:lnTo>
                    <a:pt x="127" y="47"/>
                  </a:lnTo>
                  <a:lnTo>
                    <a:pt x="131" y="53"/>
                  </a:lnTo>
                  <a:lnTo>
                    <a:pt x="133" y="58"/>
                  </a:lnTo>
                  <a:lnTo>
                    <a:pt x="133" y="53"/>
                  </a:lnTo>
                  <a:lnTo>
                    <a:pt x="131" y="46"/>
                  </a:lnTo>
                  <a:lnTo>
                    <a:pt x="129" y="41"/>
                  </a:lnTo>
                  <a:lnTo>
                    <a:pt x="127" y="35"/>
                  </a:lnTo>
                  <a:lnTo>
                    <a:pt x="122" y="30"/>
                  </a:lnTo>
                  <a:lnTo>
                    <a:pt x="118" y="25"/>
                  </a:lnTo>
                  <a:lnTo>
                    <a:pt x="114" y="19"/>
                  </a:lnTo>
                  <a:lnTo>
                    <a:pt x="107" y="13"/>
                  </a:lnTo>
                  <a:lnTo>
                    <a:pt x="102" y="8"/>
                  </a:lnTo>
                  <a:lnTo>
                    <a:pt x="97" y="5"/>
                  </a:lnTo>
                  <a:lnTo>
                    <a:pt x="91" y="2"/>
                  </a:lnTo>
                  <a:lnTo>
                    <a:pt x="83" y="1"/>
                  </a:lnTo>
                  <a:lnTo>
                    <a:pt x="77" y="0"/>
                  </a:lnTo>
                  <a:lnTo>
                    <a:pt x="82" y="4"/>
                  </a:lnTo>
                  <a:lnTo>
                    <a:pt x="88" y="7"/>
                  </a:lnTo>
                  <a:lnTo>
                    <a:pt x="92" y="11"/>
                  </a:lnTo>
                  <a:lnTo>
                    <a:pt x="97" y="14"/>
                  </a:lnTo>
                  <a:lnTo>
                    <a:pt x="102" y="18"/>
                  </a:lnTo>
                  <a:lnTo>
                    <a:pt x="106" y="21"/>
                  </a:lnTo>
                  <a:lnTo>
                    <a:pt x="65" y="61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12" name="Freeform 177"/>
            <p:cNvSpPr>
              <a:spLocks/>
            </p:cNvSpPr>
            <p:nvPr/>
          </p:nvSpPr>
          <p:spPr bwMode="auto">
            <a:xfrm>
              <a:off x="3140" y="653"/>
              <a:ext cx="44" cy="39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3" y="29"/>
                  </a:moveTo>
                  <a:lnTo>
                    <a:pt x="33" y="28"/>
                  </a:lnTo>
                  <a:lnTo>
                    <a:pt x="33" y="27"/>
                  </a:lnTo>
                  <a:lnTo>
                    <a:pt x="33" y="26"/>
                  </a:lnTo>
                  <a:lnTo>
                    <a:pt x="34" y="21"/>
                  </a:lnTo>
                  <a:lnTo>
                    <a:pt x="38" y="18"/>
                  </a:lnTo>
                  <a:lnTo>
                    <a:pt x="46" y="17"/>
                  </a:lnTo>
                  <a:lnTo>
                    <a:pt x="42" y="6"/>
                  </a:lnTo>
                  <a:lnTo>
                    <a:pt x="39" y="7"/>
                  </a:lnTo>
                  <a:lnTo>
                    <a:pt x="34" y="9"/>
                  </a:lnTo>
                  <a:lnTo>
                    <a:pt x="27" y="13"/>
                  </a:lnTo>
                  <a:lnTo>
                    <a:pt x="19" y="18"/>
                  </a:lnTo>
                  <a:lnTo>
                    <a:pt x="14" y="23"/>
                  </a:lnTo>
                  <a:lnTo>
                    <a:pt x="10" y="30"/>
                  </a:lnTo>
                  <a:lnTo>
                    <a:pt x="6" y="39"/>
                  </a:lnTo>
                  <a:lnTo>
                    <a:pt x="2" y="47"/>
                  </a:lnTo>
                  <a:lnTo>
                    <a:pt x="1" y="55"/>
                  </a:lnTo>
                  <a:lnTo>
                    <a:pt x="0" y="61"/>
                  </a:lnTo>
                  <a:lnTo>
                    <a:pt x="2" y="59"/>
                  </a:lnTo>
                  <a:lnTo>
                    <a:pt x="6" y="54"/>
                  </a:lnTo>
                  <a:lnTo>
                    <a:pt x="10" y="47"/>
                  </a:lnTo>
                  <a:lnTo>
                    <a:pt x="15" y="38"/>
                  </a:lnTo>
                  <a:lnTo>
                    <a:pt x="19" y="35"/>
                  </a:lnTo>
                  <a:lnTo>
                    <a:pt x="21" y="33"/>
                  </a:lnTo>
                  <a:lnTo>
                    <a:pt x="23" y="32"/>
                  </a:lnTo>
                  <a:lnTo>
                    <a:pt x="27" y="34"/>
                  </a:lnTo>
                  <a:lnTo>
                    <a:pt x="34" y="40"/>
                  </a:lnTo>
                  <a:lnTo>
                    <a:pt x="42" y="48"/>
                  </a:lnTo>
                  <a:lnTo>
                    <a:pt x="45" y="52"/>
                  </a:lnTo>
                  <a:lnTo>
                    <a:pt x="49" y="56"/>
                  </a:lnTo>
                  <a:lnTo>
                    <a:pt x="53" y="61"/>
                  </a:lnTo>
                  <a:lnTo>
                    <a:pt x="59" y="68"/>
                  </a:lnTo>
                  <a:lnTo>
                    <a:pt x="16" y="110"/>
                  </a:lnTo>
                  <a:lnTo>
                    <a:pt x="23" y="116"/>
                  </a:lnTo>
                  <a:lnTo>
                    <a:pt x="65" y="72"/>
                  </a:lnTo>
                  <a:lnTo>
                    <a:pt x="107" y="116"/>
                  </a:lnTo>
                  <a:lnTo>
                    <a:pt x="117" y="110"/>
                  </a:lnTo>
                  <a:lnTo>
                    <a:pt x="72" y="66"/>
                  </a:lnTo>
                  <a:lnTo>
                    <a:pt x="110" y="27"/>
                  </a:lnTo>
                  <a:lnTo>
                    <a:pt x="115" y="32"/>
                  </a:lnTo>
                  <a:lnTo>
                    <a:pt x="119" y="36"/>
                  </a:lnTo>
                  <a:lnTo>
                    <a:pt x="123" y="42"/>
                  </a:lnTo>
                  <a:lnTo>
                    <a:pt x="127" y="47"/>
                  </a:lnTo>
                  <a:lnTo>
                    <a:pt x="131" y="53"/>
                  </a:lnTo>
                  <a:lnTo>
                    <a:pt x="133" y="58"/>
                  </a:lnTo>
                  <a:lnTo>
                    <a:pt x="133" y="53"/>
                  </a:lnTo>
                  <a:lnTo>
                    <a:pt x="131" y="46"/>
                  </a:lnTo>
                  <a:lnTo>
                    <a:pt x="129" y="41"/>
                  </a:lnTo>
                  <a:lnTo>
                    <a:pt x="127" y="35"/>
                  </a:lnTo>
                  <a:lnTo>
                    <a:pt x="122" y="30"/>
                  </a:lnTo>
                  <a:lnTo>
                    <a:pt x="118" y="25"/>
                  </a:lnTo>
                  <a:lnTo>
                    <a:pt x="114" y="19"/>
                  </a:lnTo>
                  <a:lnTo>
                    <a:pt x="107" y="13"/>
                  </a:lnTo>
                  <a:lnTo>
                    <a:pt x="102" y="8"/>
                  </a:lnTo>
                  <a:lnTo>
                    <a:pt x="97" y="5"/>
                  </a:lnTo>
                  <a:lnTo>
                    <a:pt x="91" y="2"/>
                  </a:lnTo>
                  <a:lnTo>
                    <a:pt x="83" y="1"/>
                  </a:lnTo>
                  <a:lnTo>
                    <a:pt x="77" y="0"/>
                  </a:lnTo>
                  <a:lnTo>
                    <a:pt x="82" y="4"/>
                  </a:lnTo>
                  <a:lnTo>
                    <a:pt x="88" y="7"/>
                  </a:lnTo>
                  <a:lnTo>
                    <a:pt x="92" y="11"/>
                  </a:lnTo>
                  <a:lnTo>
                    <a:pt x="97" y="14"/>
                  </a:lnTo>
                  <a:lnTo>
                    <a:pt x="102" y="18"/>
                  </a:lnTo>
                  <a:lnTo>
                    <a:pt x="106" y="21"/>
                  </a:lnTo>
                  <a:lnTo>
                    <a:pt x="65" y="61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13" name="Freeform 178"/>
            <p:cNvSpPr>
              <a:spLocks/>
            </p:cNvSpPr>
            <p:nvPr/>
          </p:nvSpPr>
          <p:spPr bwMode="auto">
            <a:xfrm>
              <a:off x="3199" y="1452"/>
              <a:ext cx="45" cy="39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3" y="29"/>
                  </a:moveTo>
                  <a:lnTo>
                    <a:pt x="33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4" y="21"/>
                  </a:lnTo>
                  <a:lnTo>
                    <a:pt x="38" y="18"/>
                  </a:lnTo>
                  <a:lnTo>
                    <a:pt x="46" y="16"/>
                  </a:lnTo>
                  <a:lnTo>
                    <a:pt x="43" y="6"/>
                  </a:lnTo>
                  <a:lnTo>
                    <a:pt x="38" y="7"/>
                  </a:lnTo>
                  <a:lnTo>
                    <a:pt x="33" y="8"/>
                  </a:lnTo>
                  <a:lnTo>
                    <a:pt x="26" y="13"/>
                  </a:lnTo>
                  <a:lnTo>
                    <a:pt x="19" y="17"/>
                  </a:lnTo>
                  <a:lnTo>
                    <a:pt x="13" y="23"/>
                  </a:lnTo>
                  <a:lnTo>
                    <a:pt x="9" y="30"/>
                  </a:lnTo>
                  <a:lnTo>
                    <a:pt x="6" y="37"/>
                  </a:lnTo>
                  <a:lnTo>
                    <a:pt x="3" y="46"/>
                  </a:lnTo>
                  <a:lnTo>
                    <a:pt x="0" y="55"/>
                  </a:lnTo>
                  <a:lnTo>
                    <a:pt x="0" y="61"/>
                  </a:lnTo>
                  <a:lnTo>
                    <a:pt x="2" y="58"/>
                  </a:lnTo>
                  <a:lnTo>
                    <a:pt x="5" y="54"/>
                  </a:lnTo>
                  <a:lnTo>
                    <a:pt x="9" y="46"/>
                  </a:lnTo>
                  <a:lnTo>
                    <a:pt x="16" y="37"/>
                  </a:lnTo>
                  <a:lnTo>
                    <a:pt x="18" y="34"/>
                  </a:lnTo>
                  <a:lnTo>
                    <a:pt x="20" y="32"/>
                  </a:lnTo>
                  <a:lnTo>
                    <a:pt x="22" y="32"/>
                  </a:lnTo>
                  <a:lnTo>
                    <a:pt x="27" y="34"/>
                  </a:lnTo>
                  <a:lnTo>
                    <a:pt x="33" y="38"/>
                  </a:lnTo>
                  <a:lnTo>
                    <a:pt x="41" y="48"/>
                  </a:lnTo>
                  <a:lnTo>
                    <a:pt x="45" y="51"/>
                  </a:lnTo>
                  <a:lnTo>
                    <a:pt x="48" y="56"/>
                  </a:lnTo>
                  <a:lnTo>
                    <a:pt x="52" y="61"/>
                  </a:lnTo>
                  <a:lnTo>
                    <a:pt x="59" y="68"/>
                  </a:lnTo>
                  <a:lnTo>
                    <a:pt x="17" y="110"/>
                  </a:lnTo>
                  <a:lnTo>
                    <a:pt x="23" y="116"/>
                  </a:lnTo>
                  <a:lnTo>
                    <a:pt x="65" y="71"/>
                  </a:lnTo>
                  <a:lnTo>
                    <a:pt x="107" y="116"/>
                  </a:lnTo>
                  <a:lnTo>
                    <a:pt x="117" y="110"/>
                  </a:lnTo>
                  <a:lnTo>
                    <a:pt x="72" y="64"/>
                  </a:lnTo>
                  <a:lnTo>
                    <a:pt x="110" y="27"/>
                  </a:lnTo>
                  <a:lnTo>
                    <a:pt x="115" y="31"/>
                  </a:lnTo>
                  <a:lnTo>
                    <a:pt x="119" y="36"/>
                  </a:lnTo>
                  <a:lnTo>
                    <a:pt x="122" y="42"/>
                  </a:lnTo>
                  <a:lnTo>
                    <a:pt x="127" y="47"/>
                  </a:lnTo>
                  <a:lnTo>
                    <a:pt x="130" y="53"/>
                  </a:lnTo>
                  <a:lnTo>
                    <a:pt x="133" y="58"/>
                  </a:lnTo>
                  <a:lnTo>
                    <a:pt x="132" y="51"/>
                  </a:lnTo>
                  <a:lnTo>
                    <a:pt x="131" y="46"/>
                  </a:lnTo>
                  <a:lnTo>
                    <a:pt x="129" y="41"/>
                  </a:lnTo>
                  <a:lnTo>
                    <a:pt x="126" y="34"/>
                  </a:lnTo>
                  <a:lnTo>
                    <a:pt x="122" y="29"/>
                  </a:lnTo>
                  <a:lnTo>
                    <a:pt x="118" y="24"/>
                  </a:lnTo>
                  <a:lnTo>
                    <a:pt x="113" y="19"/>
                  </a:lnTo>
                  <a:lnTo>
                    <a:pt x="106" y="13"/>
                  </a:lnTo>
                  <a:lnTo>
                    <a:pt x="101" y="8"/>
                  </a:lnTo>
                  <a:lnTo>
                    <a:pt x="97" y="5"/>
                  </a:lnTo>
                  <a:lnTo>
                    <a:pt x="90" y="2"/>
                  </a:lnTo>
                  <a:lnTo>
                    <a:pt x="84" y="0"/>
                  </a:lnTo>
                  <a:lnTo>
                    <a:pt x="76" y="0"/>
                  </a:lnTo>
                  <a:lnTo>
                    <a:pt x="83" y="4"/>
                  </a:lnTo>
                  <a:lnTo>
                    <a:pt x="88" y="7"/>
                  </a:lnTo>
                  <a:lnTo>
                    <a:pt x="92" y="9"/>
                  </a:lnTo>
                  <a:lnTo>
                    <a:pt x="98" y="14"/>
                  </a:lnTo>
                  <a:lnTo>
                    <a:pt x="102" y="17"/>
                  </a:lnTo>
                  <a:lnTo>
                    <a:pt x="105" y="21"/>
                  </a:lnTo>
                  <a:lnTo>
                    <a:pt x="65" y="61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14" name="Freeform 179"/>
            <p:cNvSpPr>
              <a:spLocks/>
            </p:cNvSpPr>
            <p:nvPr/>
          </p:nvSpPr>
          <p:spPr bwMode="auto">
            <a:xfrm>
              <a:off x="3199" y="1452"/>
              <a:ext cx="45" cy="39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3" y="29"/>
                  </a:moveTo>
                  <a:lnTo>
                    <a:pt x="33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4" y="21"/>
                  </a:lnTo>
                  <a:lnTo>
                    <a:pt x="38" y="18"/>
                  </a:lnTo>
                  <a:lnTo>
                    <a:pt x="46" y="16"/>
                  </a:lnTo>
                  <a:lnTo>
                    <a:pt x="43" y="6"/>
                  </a:lnTo>
                  <a:lnTo>
                    <a:pt x="38" y="7"/>
                  </a:lnTo>
                  <a:lnTo>
                    <a:pt x="33" y="8"/>
                  </a:lnTo>
                  <a:lnTo>
                    <a:pt x="26" y="13"/>
                  </a:lnTo>
                  <a:lnTo>
                    <a:pt x="19" y="17"/>
                  </a:lnTo>
                  <a:lnTo>
                    <a:pt x="13" y="23"/>
                  </a:lnTo>
                  <a:lnTo>
                    <a:pt x="9" y="30"/>
                  </a:lnTo>
                  <a:lnTo>
                    <a:pt x="6" y="37"/>
                  </a:lnTo>
                  <a:lnTo>
                    <a:pt x="3" y="46"/>
                  </a:lnTo>
                  <a:lnTo>
                    <a:pt x="0" y="55"/>
                  </a:lnTo>
                  <a:lnTo>
                    <a:pt x="0" y="61"/>
                  </a:lnTo>
                  <a:lnTo>
                    <a:pt x="2" y="58"/>
                  </a:lnTo>
                  <a:lnTo>
                    <a:pt x="5" y="54"/>
                  </a:lnTo>
                  <a:lnTo>
                    <a:pt x="9" y="46"/>
                  </a:lnTo>
                  <a:lnTo>
                    <a:pt x="16" y="37"/>
                  </a:lnTo>
                  <a:lnTo>
                    <a:pt x="18" y="34"/>
                  </a:lnTo>
                  <a:lnTo>
                    <a:pt x="20" y="32"/>
                  </a:lnTo>
                  <a:lnTo>
                    <a:pt x="22" y="32"/>
                  </a:lnTo>
                  <a:lnTo>
                    <a:pt x="27" y="34"/>
                  </a:lnTo>
                  <a:lnTo>
                    <a:pt x="33" y="38"/>
                  </a:lnTo>
                  <a:lnTo>
                    <a:pt x="41" y="48"/>
                  </a:lnTo>
                  <a:lnTo>
                    <a:pt x="45" y="51"/>
                  </a:lnTo>
                  <a:lnTo>
                    <a:pt x="48" y="56"/>
                  </a:lnTo>
                  <a:lnTo>
                    <a:pt x="52" y="61"/>
                  </a:lnTo>
                  <a:lnTo>
                    <a:pt x="59" y="68"/>
                  </a:lnTo>
                  <a:lnTo>
                    <a:pt x="17" y="110"/>
                  </a:lnTo>
                  <a:lnTo>
                    <a:pt x="23" y="116"/>
                  </a:lnTo>
                  <a:lnTo>
                    <a:pt x="65" y="71"/>
                  </a:lnTo>
                  <a:lnTo>
                    <a:pt x="107" y="116"/>
                  </a:lnTo>
                  <a:lnTo>
                    <a:pt x="117" y="110"/>
                  </a:lnTo>
                  <a:lnTo>
                    <a:pt x="72" y="64"/>
                  </a:lnTo>
                  <a:lnTo>
                    <a:pt x="110" y="27"/>
                  </a:lnTo>
                  <a:lnTo>
                    <a:pt x="115" y="31"/>
                  </a:lnTo>
                  <a:lnTo>
                    <a:pt x="119" y="36"/>
                  </a:lnTo>
                  <a:lnTo>
                    <a:pt x="122" y="42"/>
                  </a:lnTo>
                  <a:lnTo>
                    <a:pt x="127" y="47"/>
                  </a:lnTo>
                  <a:lnTo>
                    <a:pt x="130" y="53"/>
                  </a:lnTo>
                  <a:lnTo>
                    <a:pt x="133" y="58"/>
                  </a:lnTo>
                  <a:lnTo>
                    <a:pt x="132" y="51"/>
                  </a:lnTo>
                  <a:lnTo>
                    <a:pt x="131" y="46"/>
                  </a:lnTo>
                  <a:lnTo>
                    <a:pt x="129" y="41"/>
                  </a:lnTo>
                  <a:lnTo>
                    <a:pt x="126" y="34"/>
                  </a:lnTo>
                  <a:lnTo>
                    <a:pt x="122" y="29"/>
                  </a:lnTo>
                  <a:lnTo>
                    <a:pt x="118" y="24"/>
                  </a:lnTo>
                  <a:lnTo>
                    <a:pt x="113" y="19"/>
                  </a:lnTo>
                  <a:lnTo>
                    <a:pt x="106" y="13"/>
                  </a:lnTo>
                  <a:lnTo>
                    <a:pt x="101" y="8"/>
                  </a:lnTo>
                  <a:lnTo>
                    <a:pt x="97" y="5"/>
                  </a:lnTo>
                  <a:lnTo>
                    <a:pt x="90" y="2"/>
                  </a:lnTo>
                  <a:lnTo>
                    <a:pt x="84" y="0"/>
                  </a:lnTo>
                  <a:lnTo>
                    <a:pt x="76" y="0"/>
                  </a:lnTo>
                  <a:lnTo>
                    <a:pt x="83" y="4"/>
                  </a:lnTo>
                  <a:lnTo>
                    <a:pt x="88" y="7"/>
                  </a:lnTo>
                  <a:lnTo>
                    <a:pt x="92" y="9"/>
                  </a:lnTo>
                  <a:lnTo>
                    <a:pt x="98" y="14"/>
                  </a:lnTo>
                  <a:lnTo>
                    <a:pt x="102" y="17"/>
                  </a:lnTo>
                  <a:lnTo>
                    <a:pt x="105" y="21"/>
                  </a:lnTo>
                  <a:lnTo>
                    <a:pt x="65" y="61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15" name="Freeform 180"/>
            <p:cNvSpPr>
              <a:spLocks/>
            </p:cNvSpPr>
            <p:nvPr/>
          </p:nvSpPr>
          <p:spPr bwMode="auto">
            <a:xfrm>
              <a:off x="3191" y="1260"/>
              <a:ext cx="44" cy="39"/>
            </a:xfrm>
            <a:custGeom>
              <a:avLst/>
              <a:gdLst>
                <a:gd name="T0" fmla="*/ 0 w 132"/>
                <a:gd name="T1" fmla="*/ 0 h 117"/>
                <a:gd name="T2" fmla="*/ 0 w 132"/>
                <a:gd name="T3" fmla="*/ 0 h 117"/>
                <a:gd name="T4" fmla="*/ 0 w 132"/>
                <a:gd name="T5" fmla="*/ 0 h 117"/>
                <a:gd name="T6" fmla="*/ 0 w 132"/>
                <a:gd name="T7" fmla="*/ 0 h 117"/>
                <a:gd name="T8" fmla="*/ 0 w 132"/>
                <a:gd name="T9" fmla="*/ 0 h 117"/>
                <a:gd name="T10" fmla="*/ 0 w 132"/>
                <a:gd name="T11" fmla="*/ 0 h 117"/>
                <a:gd name="T12" fmla="*/ 0 w 132"/>
                <a:gd name="T13" fmla="*/ 0 h 117"/>
                <a:gd name="T14" fmla="*/ 0 w 132"/>
                <a:gd name="T15" fmla="*/ 0 h 117"/>
                <a:gd name="T16" fmla="*/ 0 w 132"/>
                <a:gd name="T17" fmla="*/ 0 h 117"/>
                <a:gd name="T18" fmla="*/ 0 w 132"/>
                <a:gd name="T19" fmla="*/ 0 h 117"/>
                <a:gd name="T20" fmla="*/ 0 w 132"/>
                <a:gd name="T21" fmla="*/ 0 h 117"/>
                <a:gd name="T22" fmla="*/ 0 w 132"/>
                <a:gd name="T23" fmla="*/ 0 h 117"/>
                <a:gd name="T24" fmla="*/ 0 w 132"/>
                <a:gd name="T25" fmla="*/ 0 h 117"/>
                <a:gd name="T26" fmla="*/ 0 w 132"/>
                <a:gd name="T27" fmla="*/ 0 h 117"/>
                <a:gd name="T28" fmla="*/ 0 w 132"/>
                <a:gd name="T29" fmla="*/ 0 h 117"/>
                <a:gd name="T30" fmla="*/ 0 w 132"/>
                <a:gd name="T31" fmla="*/ 0 h 117"/>
                <a:gd name="T32" fmla="*/ 0 w 132"/>
                <a:gd name="T33" fmla="*/ 0 h 117"/>
                <a:gd name="T34" fmla="*/ 0 w 132"/>
                <a:gd name="T35" fmla="*/ 0 h 117"/>
                <a:gd name="T36" fmla="*/ 0 w 132"/>
                <a:gd name="T37" fmla="*/ 0 h 117"/>
                <a:gd name="T38" fmla="*/ 0 w 132"/>
                <a:gd name="T39" fmla="*/ 0 h 117"/>
                <a:gd name="T40" fmla="*/ 0 w 132"/>
                <a:gd name="T41" fmla="*/ 0 h 117"/>
                <a:gd name="T42" fmla="*/ 0 w 132"/>
                <a:gd name="T43" fmla="*/ 0 h 117"/>
                <a:gd name="T44" fmla="*/ 0 w 132"/>
                <a:gd name="T45" fmla="*/ 0 h 117"/>
                <a:gd name="T46" fmla="*/ 0 w 132"/>
                <a:gd name="T47" fmla="*/ 0 h 117"/>
                <a:gd name="T48" fmla="*/ 0 w 132"/>
                <a:gd name="T49" fmla="*/ 0 h 117"/>
                <a:gd name="T50" fmla="*/ 0 w 132"/>
                <a:gd name="T51" fmla="*/ 0 h 117"/>
                <a:gd name="T52" fmla="*/ 0 w 132"/>
                <a:gd name="T53" fmla="*/ 0 h 117"/>
                <a:gd name="T54" fmla="*/ 0 w 132"/>
                <a:gd name="T55" fmla="*/ 0 h 117"/>
                <a:gd name="T56" fmla="*/ 0 w 132"/>
                <a:gd name="T57" fmla="*/ 0 h 117"/>
                <a:gd name="T58" fmla="*/ 0 w 132"/>
                <a:gd name="T59" fmla="*/ 0 h 117"/>
                <a:gd name="T60" fmla="*/ 0 w 132"/>
                <a:gd name="T61" fmla="*/ 0 h 117"/>
                <a:gd name="T62" fmla="*/ 0 w 132"/>
                <a:gd name="T63" fmla="*/ 0 h 117"/>
                <a:gd name="T64" fmla="*/ 0 w 132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2" h="117">
                  <a:moveTo>
                    <a:pt x="32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3" y="22"/>
                  </a:lnTo>
                  <a:lnTo>
                    <a:pt x="37" y="19"/>
                  </a:lnTo>
                  <a:lnTo>
                    <a:pt x="45" y="16"/>
                  </a:lnTo>
                  <a:lnTo>
                    <a:pt x="42" y="7"/>
                  </a:lnTo>
                  <a:lnTo>
                    <a:pt x="37" y="7"/>
                  </a:lnTo>
                  <a:lnTo>
                    <a:pt x="32" y="9"/>
                  </a:lnTo>
                  <a:lnTo>
                    <a:pt x="25" y="13"/>
                  </a:lnTo>
                  <a:lnTo>
                    <a:pt x="18" y="17"/>
                  </a:lnTo>
                  <a:lnTo>
                    <a:pt x="14" y="23"/>
                  </a:lnTo>
                  <a:lnTo>
                    <a:pt x="9" y="30"/>
                  </a:lnTo>
                  <a:lnTo>
                    <a:pt x="5" y="38"/>
                  </a:lnTo>
                  <a:lnTo>
                    <a:pt x="2" y="47"/>
                  </a:lnTo>
                  <a:lnTo>
                    <a:pt x="1" y="55"/>
                  </a:lnTo>
                  <a:lnTo>
                    <a:pt x="0" y="62"/>
                  </a:lnTo>
                  <a:lnTo>
                    <a:pt x="2" y="59"/>
                  </a:lnTo>
                  <a:lnTo>
                    <a:pt x="4" y="54"/>
                  </a:lnTo>
                  <a:lnTo>
                    <a:pt x="9" y="47"/>
                  </a:lnTo>
                  <a:lnTo>
                    <a:pt x="15" y="38"/>
                  </a:lnTo>
                  <a:lnTo>
                    <a:pt x="18" y="35"/>
                  </a:lnTo>
                  <a:lnTo>
                    <a:pt x="20" y="33"/>
                  </a:lnTo>
                  <a:lnTo>
                    <a:pt x="22" y="33"/>
                  </a:lnTo>
                  <a:lnTo>
                    <a:pt x="27" y="34"/>
                  </a:lnTo>
                  <a:lnTo>
                    <a:pt x="33" y="39"/>
                  </a:lnTo>
                  <a:lnTo>
                    <a:pt x="42" y="49"/>
                  </a:lnTo>
                  <a:lnTo>
                    <a:pt x="44" y="52"/>
                  </a:lnTo>
                  <a:lnTo>
                    <a:pt x="48" y="56"/>
                  </a:lnTo>
                  <a:lnTo>
                    <a:pt x="52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7"/>
                  </a:lnTo>
                  <a:lnTo>
                    <a:pt x="64" y="71"/>
                  </a:lnTo>
                  <a:lnTo>
                    <a:pt x="106" y="117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10" y="27"/>
                  </a:lnTo>
                  <a:lnTo>
                    <a:pt x="114" y="32"/>
                  </a:lnTo>
                  <a:lnTo>
                    <a:pt x="118" y="37"/>
                  </a:lnTo>
                  <a:lnTo>
                    <a:pt x="123" y="42"/>
                  </a:lnTo>
                  <a:lnTo>
                    <a:pt x="126" y="48"/>
                  </a:lnTo>
                  <a:lnTo>
                    <a:pt x="130" y="53"/>
                  </a:lnTo>
                  <a:lnTo>
                    <a:pt x="132" y="59"/>
                  </a:lnTo>
                  <a:lnTo>
                    <a:pt x="132" y="52"/>
                  </a:lnTo>
                  <a:lnTo>
                    <a:pt x="130" y="47"/>
                  </a:lnTo>
                  <a:lnTo>
                    <a:pt x="128" y="41"/>
                  </a:lnTo>
                  <a:lnTo>
                    <a:pt x="125" y="35"/>
                  </a:lnTo>
                  <a:lnTo>
                    <a:pt x="122" y="29"/>
                  </a:lnTo>
                  <a:lnTo>
                    <a:pt x="117" y="25"/>
                  </a:lnTo>
                  <a:lnTo>
                    <a:pt x="113" y="20"/>
                  </a:lnTo>
                  <a:lnTo>
                    <a:pt x="106" y="13"/>
                  </a:lnTo>
                  <a:lnTo>
                    <a:pt x="101" y="9"/>
                  </a:lnTo>
                  <a:lnTo>
                    <a:pt x="97" y="6"/>
                  </a:lnTo>
                  <a:lnTo>
                    <a:pt x="90" y="2"/>
                  </a:lnTo>
                  <a:lnTo>
                    <a:pt x="83" y="0"/>
                  </a:lnTo>
                  <a:lnTo>
                    <a:pt x="76" y="0"/>
                  </a:lnTo>
                  <a:lnTo>
                    <a:pt x="82" y="3"/>
                  </a:lnTo>
                  <a:lnTo>
                    <a:pt x="87" y="8"/>
                  </a:lnTo>
                  <a:lnTo>
                    <a:pt x="91" y="10"/>
                  </a:lnTo>
                  <a:lnTo>
                    <a:pt x="97" y="14"/>
                  </a:lnTo>
                  <a:lnTo>
                    <a:pt x="101" y="17"/>
                  </a:lnTo>
                  <a:lnTo>
                    <a:pt x="105" y="22"/>
                  </a:lnTo>
                  <a:lnTo>
                    <a:pt x="64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16" name="Freeform 181"/>
            <p:cNvSpPr>
              <a:spLocks/>
            </p:cNvSpPr>
            <p:nvPr/>
          </p:nvSpPr>
          <p:spPr bwMode="auto">
            <a:xfrm>
              <a:off x="3191" y="1260"/>
              <a:ext cx="44" cy="39"/>
            </a:xfrm>
            <a:custGeom>
              <a:avLst/>
              <a:gdLst>
                <a:gd name="T0" fmla="*/ 0 w 132"/>
                <a:gd name="T1" fmla="*/ 0 h 117"/>
                <a:gd name="T2" fmla="*/ 0 w 132"/>
                <a:gd name="T3" fmla="*/ 0 h 117"/>
                <a:gd name="T4" fmla="*/ 0 w 132"/>
                <a:gd name="T5" fmla="*/ 0 h 117"/>
                <a:gd name="T6" fmla="*/ 0 w 132"/>
                <a:gd name="T7" fmla="*/ 0 h 117"/>
                <a:gd name="T8" fmla="*/ 0 w 132"/>
                <a:gd name="T9" fmla="*/ 0 h 117"/>
                <a:gd name="T10" fmla="*/ 0 w 132"/>
                <a:gd name="T11" fmla="*/ 0 h 117"/>
                <a:gd name="T12" fmla="*/ 0 w 132"/>
                <a:gd name="T13" fmla="*/ 0 h 117"/>
                <a:gd name="T14" fmla="*/ 0 w 132"/>
                <a:gd name="T15" fmla="*/ 0 h 117"/>
                <a:gd name="T16" fmla="*/ 0 w 132"/>
                <a:gd name="T17" fmla="*/ 0 h 117"/>
                <a:gd name="T18" fmla="*/ 0 w 132"/>
                <a:gd name="T19" fmla="*/ 0 h 117"/>
                <a:gd name="T20" fmla="*/ 0 w 132"/>
                <a:gd name="T21" fmla="*/ 0 h 117"/>
                <a:gd name="T22" fmla="*/ 0 w 132"/>
                <a:gd name="T23" fmla="*/ 0 h 117"/>
                <a:gd name="T24" fmla="*/ 0 w 132"/>
                <a:gd name="T25" fmla="*/ 0 h 117"/>
                <a:gd name="T26" fmla="*/ 0 w 132"/>
                <a:gd name="T27" fmla="*/ 0 h 117"/>
                <a:gd name="T28" fmla="*/ 0 w 132"/>
                <a:gd name="T29" fmla="*/ 0 h 117"/>
                <a:gd name="T30" fmla="*/ 0 w 132"/>
                <a:gd name="T31" fmla="*/ 0 h 117"/>
                <a:gd name="T32" fmla="*/ 0 w 132"/>
                <a:gd name="T33" fmla="*/ 0 h 117"/>
                <a:gd name="T34" fmla="*/ 0 w 132"/>
                <a:gd name="T35" fmla="*/ 0 h 117"/>
                <a:gd name="T36" fmla="*/ 0 w 132"/>
                <a:gd name="T37" fmla="*/ 0 h 117"/>
                <a:gd name="T38" fmla="*/ 0 w 132"/>
                <a:gd name="T39" fmla="*/ 0 h 117"/>
                <a:gd name="T40" fmla="*/ 0 w 132"/>
                <a:gd name="T41" fmla="*/ 0 h 117"/>
                <a:gd name="T42" fmla="*/ 0 w 132"/>
                <a:gd name="T43" fmla="*/ 0 h 117"/>
                <a:gd name="T44" fmla="*/ 0 w 132"/>
                <a:gd name="T45" fmla="*/ 0 h 117"/>
                <a:gd name="T46" fmla="*/ 0 w 132"/>
                <a:gd name="T47" fmla="*/ 0 h 117"/>
                <a:gd name="T48" fmla="*/ 0 w 132"/>
                <a:gd name="T49" fmla="*/ 0 h 117"/>
                <a:gd name="T50" fmla="*/ 0 w 132"/>
                <a:gd name="T51" fmla="*/ 0 h 117"/>
                <a:gd name="T52" fmla="*/ 0 w 132"/>
                <a:gd name="T53" fmla="*/ 0 h 117"/>
                <a:gd name="T54" fmla="*/ 0 w 132"/>
                <a:gd name="T55" fmla="*/ 0 h 117"/>
                <a:gd name="T56" fmla="*/ 0 w 132"/>
                <a:gd name="T57" fmla="*/ 0 h 117"/>
                <a:gd name="T58" fmla="*/ 0 w 132"/>
                <a:gd name="T59" fmla="*/ 0 h 117"/>
                <a:gd name="T60" fmla="*/ 0 w 132"/>
                <a:gd name="T61" fmla="*/ 0 h 117"/>
                <a:gd name="T62" fmla="*/ 0 w 132"/>
                <a:gd name="T63" fmla="*/ 0 h 117"/>
                <a:gd name="T64" fmla="*/ 0 w 132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2" h="117">
                  <a:moveTo>
                    <a:pt x="32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3" y="22"/>
                  </a:lnTo>
                  <a:lnTo>
                    <a:pt x="37" y="19"/>
                  </a:lnTo>
                  <a:lnTo>
                    <a:pt x="45" y="16"/>
                  </a:lnTo>
                  <a:lnTo>
                    <a:pt x="42" y="7"/>
                  </a:lnTo>
                  <a:lnTo>
                    <a:pt x="37" y="7"/>
                  </a:lnTo>
                  <a:lnTo>
                    <a:pt x="32" y="9"/>
                  </a:lnTo>
                  <a:lnTo>
                    <a:pt x="25" y="13"/>
                  </a:lnTo>
                  <a:lnTo>
                    <a:pt x="18" y="17"/>
                  </a:lnTo>
                  <a:lnTo>
                    <a:pt x="14" y="23"/>
                  </a:lnTo>
                  <a:lnTo>
                    <a:pt x="9" y="30"/>
                  </a:lnTo>
                  <a:lnTo>
                    <a:pt x="5" y="38"/>
                  </a:lnTo>
                  <a:lnTo>
                    <a:pt x="2" y="47"/>
                  </a:lnTo>
                  <a:lnTo>
                    <a:pt x="1" y="55"/>
                  </a:lnTo>
                  <a:lnTo>
                    <a:pt x="0" y="62"/>
                  </a:lnTo>
                  <a:lnTo>
                    <a:pt x="2" y="59"/>
                  </a:lnTo>
                  <a:lnTo>
                    <a:pt x="4" y="54"/>
                  </a:lnTo>
                  <a:lnTo>
                    <a:pt x="9" y="47"/>
                  </a:lnTo>
                  <a:lnTo>
                    <a:pt x="15" y="38"/>
                  </a:lnTo>
                  <a:lnTo>
                    <a:pt x="18" y="35"/>
                  </a:lnTo>
                  <a:lnTo>
                    <a:pt x="20" y="33"/>
                  </a:lnTo>
                  <a:lnTo>
                    <a:pt x="22" y="33"/>
                  </a:lnTo>
                  <a:lnTo>
                    <a:pt x="27" y="34"/>
                  </a:lnTo>
                  <a:lnTo>
                    <a:pt x="33" y="39"/>
                  </a:lnTo>
                  <a:lnTo>
                    <a:pt x="42" y="49"/>
                  </a:lnTo>
                  <a:lnTo>
                    <a:pt x="44" y="52"/>
                  </a:lnTo>
                  <a:lnTo>
                    <a:pt x="48" y="56"/>
                  </a:lnTo>
                  <a:lnTo>
                    <a:pt x="52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7"/>
                  </a:lnTo>
                  <a:lnTo>
                    <a:pt x="64" y="71"/>
                  </a:lnTo>
                  <a:lnTo>
                    <a:pt x="106" y="117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10" y="27"/>
                  </a:lnTo>
                  <a:lnTo>
                    <a:pt x="114" y="32"/>
                  </a:lnTo>
                  <a:lnTo>
                    <a:pt x="118" y="37"/>
                  </a:lnTo>
                  <a:lnTo>
                    <a:pt x="123" y="42"/>
                  </a:lnTo>
                  <a:lnTo>
                    <a:pt x="126" y="48"/>
                  </a:lnTo>
                  <a:lnTo>
                    <a:pt x="130" y="53"/>
                  </a:lnTo>
                  <a:lnTo>
                    <a:pt x="132" y="59"/>
                  </a:lnTo>
                  <a:lnTo>
                    <a:pt x="132" y="52"/>
                  </a:lnTo>
                  <a:lnTo>
                    <a:pt x="130" y="47"/>
                  </a:lnTo>
                  <a:lnTo>
                    <a:pt x="128" y="41"/>
                  </a:lnTo>
                  <a:lnTo>
                    <a:pt x="125" y="35"/>
                  </a:lnTo>
                  <a:lnTo>
                    <a:pt x="122" y="29"/>
                  </a:lnTo>
                  <a:lnTo>
                    <a:pt x="117" y="25"/>
                  </a:lnTo>
                  <a:lnTo>
                    <a:pt x="113" y="20"/>
                  </a:lnTo>
                  <a:lnTo>
                    <a:pt x="106" y="13"/>
                  </a:lnTo>
                  <a:lnTo>
                    <a:pt x="101" y="9"/>
                  </a:lnTo>
                  <a:lnTo>
                    <a:pt x="97" y="6"/>
                  </a:lnTo>
                  <a:lnTo>
                    <a:pt x="90" y="2"/>
                  </a:lnTo>
                  <a:lnTo>
                    <a:pt x="83" y="0"/>
                  </a:lnTo>
                  <a:lnTo>
                    <a:pt x="76" y="0"/>
                  </a:lnTo>
                  <a:lnTo>
                    <a:pt x="82" y="3"/>
                  </a:lnTo>
                  <a:lnTo>
                    <a:pt x="87" y="8"/>
                  </a:lnTo>
                  <a:lnTo>
                    <a:pt x="91" y="10"/>
                  </a:lnTo>
                  <a:lnTo>
                    <a:pt x="97" y="14"/>
                  </a:lnTo>
                  <a:lnTo>
                    <a:pt x="101" y="17"/>
                  </a:lnTo>
                  <a:lnTo>
                    <a:pt x="105" y="22"/>
                  </a:lnTo>
                  <a:lnTo>
                    <a:pt x="64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17" name="Freeform 182"/>
            <p:cNvSpPr>
              <a:spLocks/>
            </p:cNvSpPr>
            <p:nvPr/>
          </p:nvSpPr>
          <p:spPr bwMode="auto">
            <a:xfrm>
              <a:off x="3238" y="1360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30"/>
                  </a:moveTo>
                  <a:lnTo>
                    <a:pt x="32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3" y="21"/>
                  </a:lnTo>
                  <a:lnTo>
                    <a:pt x="38" y="19"/>
                  </a:lnTo>
                  <a:lnTo>
                    <a:pt x="45" y="17"/>
                  </a:lnTo>
                  <a:lnTo>
                    <a:pt x="42" y="7"/>
                  </a:lnTo>
                  <a:lnTo>
                    <a:pt x="38" y="7"/>
                  </a:lnTo>
                  <a:lnTo>
                    <a:pt x="32" y="9"/>
                  </a:lnTo>
                  <a:lnTo>
                    <a:pt x="26" y="12"/>
                  </a:lnTo>
                  <a:lnTo>
                    <a:pt x="18" y="18"/>
                  </a:lnTo>
                  <a:lnTo>
                    <a:pt x="13" y="23"/>
                  </a:lnTo>
                  <a:lnTo>
                    <a:pt x="9" y="31"/>
                  </a:lnTo>
                  <a:lnTo>
                    <a:pt x="5" y="38"/>
                  </a:lnTo>
                  <a:lnTo>
                    <a:pt x="2" y="47"/>
                  </a:lnTo>
                  <a:lnTo>
                    <a:pt x="0" y="54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4" y="54"/>
                  </a:lnTo>
                  <a:lnTo>
                    <a:pt x="9" y="47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19" y="33"/>
                  </a:lnTo>
                  <a:lnTo>
                    <a:pt x="23" y="33"/>
                  </a:lnTo>
                  <a:lnTo>
                    <a:pt x="27" y="34"/>
                  </a:lnTo>
                  <a:lnTo>
                    <a:pt x="33" y="39"/>
                  </a:lnTo>
                  <a:lnTo>
                    <a:pt x="41" y="48"/>
                  </a:lnTo>
                  <a:lnTo>
                    <a:pt x="44" y="51"/>
                  </a:lnTo>
                  <a:lnTo>
                    <a:pt x="47" y="55"/>
                  </a:lnTo>
                  <a:lnTo>
                    <a:pt x="53" y="62"/>
                  </a:lnTo>
                  <a:lnTo>
                    <a:pt x="58" y="68"/>
                  </a:lnTo>
                  <a:lnTo>
                    <a:pt x="16" y="111"/>
                  </a:lnTo>
                  <a:lnTo>
                    <a:pt x="23" y="117"/>
                  </a:lnTo>
                  <a:lnTo>
                    <a:pt x="65" y="72"/>
                  </a:lnTo>
                  <a:lnTo>
                    <a:pt x="107" y="117"/>
                  </a:lnTo>
                  <a:lnTo>
                    <a:pt x="117" y="111"/>
                  </a:lnTo>
                  <a:lnTo>
                    <a:pt x="71" y="65"/>
                  </a:lnTo>
                  <a:lnTo>
                    <a:pt x="109" y="26"/>
                  </a:lnTo>
                  <a:lnTo>
                    <a:pt x="114" y="32"/>
                  </a:lnTo>
                  <a:lnTo>
                    <a:pt x="119" y="37"/>
                  </a:lnTo>
                  <a:lnTo>
                    <a:pt x="123" y="41"/>
                  </a:lnTo>
                  <a:lnTo>
                    <a:pt x="126" y="47"/>
                  </a:lnTo>
                  <a:lnTo>
                    <a:pt x="129" y="53"/>
                  </a:lnTo>
                  <a:lnTo>
                    <a:pt x="133" y="59"/>
                  </a:lnTo>
                  <a:lnTo>
                    <a:pt x="132" y="52"/>
                  </a:lnTo>
                  <a:lnTo>
                    <a:pt x="131" y="47"/>
                  </a:lnTo>
                  <a:lnTo>
                    <a:pt x="128" y="40"/>
                  </a:lnTo>
                  <a:lnTo>
                    <a:pt x="125" y="35"/>
                  </a:lnTo>
                  <a:lnTo>
                    <a:pt x="122" y="30"/>
                  </a:lnTo>
                  <a:lnTo>
                    <a:pt x="118" y="24"/>
                  </a:lnTo>
                  <a:lnTo>
                    <a:pt x="113" y="20"/>
                  </a:lnTo>
                  <a:lnTo>
                    <a:pt x="106" y="13"/>
                  </a:lnTo>
                  <a:lnTo>
                    <a:pt x="100" y="8"/>
                  </a:lnTo>
                  <a:lnTo>
                    <a:pt x="96" y="6"/>
                  </a:lnTo>
                  <a:lnTo>
                    <a:pt x="90" y="3"/>
                  </a:lnTo>
                  <a:lnTo>
                    <a:pt x="83" y="0"/>
                  </a:lnTo>
                  <a:lnTo>
                    <a:pt x="76" y="0"/>
                  </a:lnTo>
                  <a:lnTo>
                    <a:pt x="82" y="4"/>
                  </a:lnTo>
                  <a:lnTo>
                    <a:pt x="87" y="7"/>
                  </a:lnTo>
                  <a:lnTo>
                    <a:pt x="92" y="10"/>
                  </a:lnTo>
                  <a:lnTo>
                    <a:pt x="97" y="14"/>
                  </a:lnTo>
                  <a:lnTo>
                    <a:pt x="101" y="18"/>
                  </a:lnTo>
                  <a:lnTo>
                    <a:pt x="105" y="21"/>
                  </a:lnTo>
                  <a:lnTo>
                    <a:pt x="65" y="62"/>
                  </a:lnTo>
                  <a:lnTo>
                    <a:pt x="32" y="3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18" name="Freeform 183"/>
            <p:cNvSpPr>
              <a:spLocks/>
            </p:cNvSpPr>
            <p:nvPr/>
          </p:nvSpPr>
          <p:spPr bwMode="auto">
            <a:xfrm>
              <a:off x="3238" y="1360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30"/>
                  </a:moveTo>
                  <a:lnTo>
                    <a:pt x="32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3" y="21"/>
                  </a:lnTo>
                  <a:lnTo>
                    <a:pt x="38" y="19"/>
                  </a:lnTo>
                  <a:lnTo>
                    <a:pt x="45" y="17"/>
                  </a:lnTo>
                  <a:lnTo>
                    <a:pt x="42" y="7"/>
                  </a:lnTo>
                  <a:lnTo>
                    <a:pt x="38" y="7"/>
                  </a:lnTo>
                  <a:lnTo>
                    <a:pt x="32" y="9"/>
                  </a:lnTo>
                  <a:lnTo>
                    <a:pt x="26" y="12"/>
                  </a:lnTo>
                  <a:lnTo>
                    <a:pt x="18" y="18"/>
                  </a:lnTo>
                  <a:lnTo>
                    <a:pt x="13" y="23"/>
                  </a:lnTo>
                  <a:lnTo>
                    <a:pt x="9" y="31"/>
                  </a:lnTo>
                  <a:lnTo>
                    <a:pt x="5" y="38"/>
                  </a:lnTo>
                  <a:lnTo>
                    <a:pt x="2" y="47"/>
                  </a:lnTo>
                  <a:lnTo>
                    <a:pt x="0" y="54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4" y="54"/>
                  </a:lnTo>
                  <a:lnTo>
                    <a:pt x="9" y="47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19" y="33"/>
                  </a:lnTo>
                  <a:lnTo>
                    <a:pt x="23" y="33"/>
                  </a:lnTo>
                  <a:lnTo>
                    <a:pt x="27" y="34"/>
                  </a:lnTo>
                  <a:lnTo>
                    <a:pt x="33" y="39"/>
                  </a:lnTo>
                  <a:lnTo>
                    <a:pt x="41" y="48"/>
                  </a:lnTo>
                  <a:lnTo>
                    <a:pt x="44" y="51"/>
                  </a:lnTo>
                  <a:lnTo>
                    <a:pt x="47" y="55"/>
                  </a:lnTo>
                  <a:lnTo>
                    <a:pt x="53" y="62"/>
                  </a:lnTo>
                  <a:lnTo>
                    <a:pt x="58" y="68"/>
                  </a:lnTo>
                  <a:lnTo>
                    <a:pt x="16" y="111"/>
                  </a:lnTo>
                  <a:lnTo>
                    <a:pt x="23" y="117"/>
                  </a:lnTo>
                  <a:lnTo>
                    <a:pt x="65" y="72"/>
                  </a:lnTo>
                  <a:lnTo>
                    <a:pt x="107" y="117"/>
                  </a:lnTo>
                  <a:lnTo>
                    <a:pt x="117" y="111"/>
                  </a:lnTo>
                  <a:lnTo>
                    <a:pt x="71" y="65"/>
                  </a:lnTo>
                  <a:lnTo>
                    <a:pt x="109" y="26"/>
                  </a:lnTo>
                  <a:lnTo>
                    <a:pt x="114" y="32"/>
                  </a:lnTo>
                  <a:lnTo>
                    <a:pt x="119" y="37"/>
                  </a:lnTo>
                  <a:lnTo>
                    <a:pt x="123" y="41"/>
                  </a:lnTo>
                  <a:lnTo>
                    <a:pt x="126" y="47"/>
                  </a:lnTo>
                  <a:lnTo>
                    <a:pt x="129" y="53"/>
                  </a:lnTo>
                  <a:lnTo>
                    <a:pt x="133" y="59"/>
                  </a:lnTo>
                  <a:lnTo>
                    <a:pt x="132" y="52"/>
                  </a:lnTo>
                  <a:lnTo>
                    <a:pt x="131" y="47"/>
                  </a:lnTo>
                  <a:lnTo>
                    <a:pt x="128" y="40"/>
                  </a:lnTo>
                  <a:lnTo>
                    <a:pt x="125" y="35"/>
                  </a:lnTo>
                  <a:lnTo>
                    <a:pt x="122" y="30"/>
                  </a:lnTo>
                  <a:lnTo>
                    <a:pt x="118" y="24"/>
                  </a:lnTo>
                  <a:lnTo>
                    <a:pt x="113" y="20"/>
                  </a:lnTo>
                  <a:lnTo>
                    <a:pt x="106" y="13"/>
                  </a:lnTo>
                  <a:lnTo>
                    <a:pt x="100" y="8"/>
                  </a:lnTo>
                  <a:lnTo>
                    <a:pt x="96" y="6"/>
                  </a:lnTo>
                  <a:lnTo>
                    <a:pt x="90" y="3"/>
                  </a:lnTo>
                  <a:lnTo>
                    <a:pt x="83" y="0"/>
                  </a:lnTo>
                  <a:lnTo>
                    <a:pt x="76" y="0"/>
                  </a:lnTo>
                  <a:lnTo>
                    <a:pt x="82" y="4"/>
                  </a:lnTo>
                  <a:lnTo>
                    <a:pt x="87" y="7"/>
                  </a:lnTo>
                  <a:lnTo>
                    <a:pt x="92" y="10"/>
                  </a:lnTo>
                  <a:lnTo>
                    <a:pt x="97" y="14"/>
                  </a:lnTo>
                  <a:lnTo>
                    <a:pt x="101" y="18"/>
                  </a:lnTo>
                  <a:lnTo>
                    <a:pt x="105" y="21"/>
                  </a:lnTo>
                  <a:lnTo>
                    <a:pt x="65" y="62"/>
                  </a:lnTo>
                  <a:lnTo>
                    <a:pt x="32" y="30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19" name="Freeform 184"/>
            <p:cNvSpPr>
              <a:spLocks/>
            </p:cNvSpPr>
            <p:nvPr/>
          </p:nvSpPr>
          <p:spPr bwMode="auto">
            <a:xfrm>
              <a:off x="3191" y="1387"/>
              <a:ext cx="44" cy="39"/>
            </a:xfrm>
            <a:custGeom>
              <a:avLst/>
              <a:gdLst>
                <a:gd name="T0" fmla="*/ 0 w 132"/>
                <a:gd name="T1" fmla="*/ 0 h 117"/>
                <a:gd name="T2" fmla="*/ 0 w 132"/>
                <a:gd name="T3" fmla="*/ 0 h 117"/>
                <a:gd name="T4" fmla="*/ 0 w 132"/>
                <a:gd name="T5" fmla="*/ 0 h 117"/>
                <a:gd name="T6" fmla="*/ 0 w 132"/>
                <a:gd name="T7" fmla="*/ 0 h 117"/>
                <a:gd name="T8" fmla="*/ 0 w 132"/>
                <a:gd name="T9" fmla="*/ 0 h 117"/>
                <a:gd name="T10" fmla="*/ 0 w 132"/>
                <a:gd name="T11" fmla="*/ 0 h 117"/>
                <a:gd name="T12" fmla="*/ 0 w 132"/>
                <a:gd name="T13" fmla="*/ 0 h 117"/>
                <a:gd name="T14" fmla="*/ 0 w 132"/>
                <a:gd name="T15" fmla="*/ 0 h 117"/>
                <a:gd name="T16" fmla="*/ 0 w 132"/>
                <a:gd name="T17" fmla="*/ 0 h 117"/>
                <a:gd name="T18" fmla="*/ 0 w 132"/>
                <a:gd name="T19" fmla="*/ 0 h 117"/>
                <a:gd name="T20" fmla="*/ 0 w 132"/>
                <a:gd name="T21" fmla="*/ 0 h 117"/>
                <a:gd name="T22" fmla="*/ 0 w 132"/>
                <a:gd name="T23" fmla="*/ 0 h 117"/>
                <a:gd name="T24" fmla="*/ 0 w 132"/>
                <a:gd name="T25" fmla="*/ 0 h 117"/>
                <a:gd name="T26" fmla="*/ 0 w 132"/>
                <a:gd name="T27" fmla="*/ 0 h 117"/>
                <a:gd name="T28" fmla="*/ 0 w 132"/>
                <a:gd name="T29" fmla="*/ 0 h 117"/>
                <a:gd name="T30" fmla="*/ 0 w 132"/>
                <a:gd name="T31" fmla="*/ 0 h 117"/>
                <a:gd name="T32" fmla="*/ 0 w 132"/>
                <a:gd name="T33" fmla="*/ 0 h 117"/>
                <a:gd name="T34" fmla="*/ 0 w 132"/>
                <a:gd name="T35" fmla="*/ 0 h 117"/>
                <a:gd name="T36" fmla="*/ 0 w 132"/>
                <a:gd name="T37" fmla="*/ 0 h 117"/>
                <a:gd name="T38" fmla="*/ 0 w 132"/>
                <a:gd name="T39" fmla="*/ 0 h 117"/>
                <a:gd name="T40" fmla="*/ 0 w 132"/>
                <a:gd name="T41" fmla="*/ 0 h 117"/>
                <a:gd name="T42" fmla="*/ 0 w 132"/>
                <a:gd name="T43" fmla="*/ 0 h 117"/>
                <a:gd name="T44" fmla="*/ 0 w 132"/>
                <a:gd name="T45" fmla="*/ 0 h 117"/>
                <a:gd name="T46" fmla="*/ 0 w 132"/>
                <a:gd name="T47" fmla="*/ 0 h 117"/>
                <a:gd name="T48" fmla="*/ 0 w 132"/>
                <a:gd name="T49" fmla="*/ 0 h 117"/>
                <a:gd name="T50" fmla="*/ 0 w 132"/>
                <a:gd name="T51" fmla="*/ 0 h 117"/>
                <a:gd name="T52" fmla="*/ 0 w 132"/>
                <a:gd name="T53" fmla="*/ 0 h 117"/>
                <a:gd name="T54" fmla="*/ 0 w 132"/>
                <a:gd name="T55" fmla="*/ 0 h 117"/>
                <a:gd name="T56" fmla="*/ 0 w 132"/>
                <a:gd name="T57" fmla="*/ 0 h 117"/>
                <a:gd name="T58" fmla="*/ 0 w 132"/>
                <a:gd name="T59" fmla="*/ 0 h 117"/>
                <a:gd name="T60" fmla="*/ 0 w 132"/>
                <a:gd name="T61" fmla="*/ 0 h 117"/>
                <a:gd name="T62" fmla="*/ 0 w 132"/>
                <a:gd name="T63" fmla="*/ 0 h 117"/>
                <a:gd name="T64" fmla="*/ 0 w 132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2" h="117">
                  <a:moveTo>
                    <a:pt x="32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3" y="21"/>
                  </a:lnTo>
                  <a:lnTo>
                    <a:pt x="37" y="19"/>
                  </a:lnTo>
                  <a:lnTo>
                    <a:pt x="45" y="16"/>
                  </a:lnTo>
                  <a:lnTo>
                    <a:pt x="42" y="7"/>
                  </a:lnTo>
                  <a:lnTo>
                    <a:pt x="37" y="7"/>
                  </a:lnTo>
                  <a:lnTo>
                    <a:pt x="32" y="9"/>
                  </a:lnTo>
                  <a:lnTo>
                    <a:pt x="25" y="12"/>
                  </a:lnTo>
                  <a:lnTo>
                    <a:pt x="18" y="17"/>
                  </a:lnTo>
                  <a:lnTo>
                    <a:pt x="14" y="23"/>
                  </a:lnTo>
                  <a:lnTo>
                    <a:pt x="9" y="30"/>
                  </a:lnTo>
                  <a:lnTo>
                    <a:pt x="5" y="38"/>
                  </a:lnTo>
                  <a:lnTo>
                    <a:pt x="2" y="47"/>
                  </a:lnTo>
                  <a:lnTo>
                    <a:pt x="1" y="54"/>
                  </a:lnTo>
                  <a:lnTo>
                    <a:pt x="0" y="62"/>
                  </a:lnTo>
                  <a:lnTo>
                    <a:pt x="2" y="58"/>
                  </a:lnTo>
                  <a:lnTo>
                    <a:pt x="4" y="54"/>
                  </a:lnTo>
                  <a:lnTo>
                    <a:pt x="9" y="47"/>
                  </a:lnTo>
                  <a:lnTo>
                    <a:pt x="15" y="38"/>
                  </a:lnTo>
                  <a:lnTo>
                    <a:pt x="18" y="35"/>
                  </a:lnTo>
                  <a:lnTo>
                    <a:pt x="20" y="33"/>
                  </a:lnTo>
                  <a:lnTo>
                    <a:pt x="22" y="33"/>
                  </a:lnTo>
                  <a:lnTo>
                    <a:pt x="27" y="34"/>
                  </a:lnTo>
                  <a:lnTo>
                    <a:pt x="33" y="39"/>
                  </a:lnTo>
                  <a:lnTo>
                    <a:pt x="42" y="48"/>
                  </a:lnTo>
                  <a:lnTo>
                    <a:pt x="44" y="51"/>
                  </a:lnTo>
                  <a:lnTo>
                    <a:pt x="48" y="55"/>
                  </a:lnTo>
                  <a:lnTo>
                    <a:pt x="52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7"/>
                  </a:lnTo>
                  <a:lnTo>
                    <a:pt x="64" y="71"/>
                  </a:lnTo>
                  <a:lnTo>
                    <a:pt x="106" y="117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10" y="26"/>
                  </a:lnTo>
                  <a:lnTo>
                    <a:pt x="114" y="32"/>
                  </a:lnTo>
                  <a:lnTo>
                    <a:pt x="118" y="37"/>
                  </a:lnTo>
                  <a:lnTo>
                    <a:pt x="123" y="41"/>
                  </a:lnTo>
                  <a:lnTo>
                    <a:pt x="126" y="47"/>
                  </a:lnTo>
                  <a:lnTo>
                    <a:pt x="130" y="53"/>
                  </a:lnTo>
                  <a:lnTo>
                    <a:pt x="132" y="58"/>
                  </a:lnTo>
                  <a:lnTo>
                    <a:pt x="132" y="52"/>
                  </a:lnTo>
                  <a:lnTo>
                    <a:pt x="130" y="47"/>
                  </a:lnTo>
                  <a:lnTo>
                    <a:pt x="128" y="40"/>
                  </a:lnTo>
                  <a:lnTo>
                    <a:pt x="125" y="35"/>
                  </a:lnTo>
                  <a:lnTo>
                    <a:pt x="122" y="29"/>
                  </a:lnTo>
                  <a:lnTo>
                    <a:pt x="117" y="24"/>
                  </a:lnTo>
                  <a:lnTo>
                    <a:pt x="113" y="20"/>
                  </a:lnTo>
                  <a:lnTo>
                    <a:pt x="106" y="13"/>
                  </a:lnTo>
                  <a:lnTo>
                    <a:pt x="101" y="8"/>
                  </a:lnTo>
                  <a:lnTo>
                    <a:pt x="97" y="6"/>
                  </a:lnTo>
                  <a:lnTo>
                    <a:pt x="90" y="2"/>
                  </a:lnTo>
                  <a:lnTo>
                    <a:pt x="83" y="0"/>
                  </a:lnTo>
                  <a:lnTo>
                    <a:pt x="76" y="0"/>
                  </a:lnTo>
                  <a:lnTo>
                    <a:pt x="82" y="3"/>
                  </a:lnTo>
                  <a:lnTo>
                    <a:pt x="87" y="7"/>
                  </a:lnTo>
                  <a:lnTo>
                    <a:pt x="91" y="10"/>
                  </a:lnTo>
                  <a:lnTo>
                    <a:pt x="97" y="14"/>
                  </a:lnTo>
                  <a:lnTo>
                    <a:pt x="101" y="17"/>
                  </a:lnTo>
                  <a:lnTo>
                    <a:pt x="105" y="21"/>
                  </a:lnTo>
                  <a:lnTo>
                    <a:pt x="64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20" name="Freeform 185"/>
            <p:cNvSpPr>
              <a:spLocks/>
            </p:cNvSpPr>
            <p:nvPr/>
          </p:nvSpPr>
          <p:spPr bwMode="auto">
            <a:xfrm>
              <a:off x="3191" y="1387"/>
              <a:ext cx="44" cy="39"/>
            </a:xfrm>
            <a:custGeom>
              <a:avLst/>
              <a:gdLst>
                <a:gd name="T0" fmla="*/ 0 w 132"/>
                <a:gd name="T1" fmla="*/ 0 h 117"/>
                <a:gd name="T2" fmla="*/ 0 w 132"/>
                <a:gd name="T3" fmla="*/ 0 h 117"/>
                <a:gd name="T4" fmla="*/ 0 w 132"/>
                <a:gd name="T5" fmla="*/ 0 h 117"/>
                <a:gd name="T6" fmla="*/ 0 w 132"/>
                <a:gd name="T7" fmla="*/ 0 h 117"/>
                <a:gd name="T8" fmla="*/ 0 w 132"/>
                <a:gd name="T9" fmla="*/ 0 h 117"/>
                <a:gd name="T10" fmla="*/ 0 w 132"/>
                <a:gd name="T11" fmla="*/ 0 h 117"/>
                <a:gd name="T12" fmla="*/ 0 w 132"/>
                <a:gd name="T13" fmla="*/ 0 h 117"/>
                <a:gd name="T14" fmla="*/ 0 w 132"/>
                <a:gd name="T15" fmla="*/ 0 h 117"/>
                <a:gd name="T16" fmla="*/ 0 w 132"/>
                <a:gd name="T17" fmla="*/ 0 h 117"/>
                <a:gd name="T18" fmla="*/ 0 w 132"/>
                <a:gd name="T19" fmla="*/ 0 h 117"/>
                <a:gd name="T20" fmla="*/ 0 w 132"/>
                <a:gd name="T21" fmla="*/ 0 h 117"/>
                <a:gd name="T22" fmla="*/ 0 w 132"/>
                <a:gd name="T23" fmla="*/ 0 h 117"/>
                <a:gd name="T24" fmla="*/ 0 w 132"/>
                <a:gd name="T25" fmla="*/ 0 h 117"/>
                <a:gd name="T26" fmla="*/ 0 w 132"/>
                <a:gd name="T27" fmla="*/ 0 h 117"/>
                <a:gd name="T28" fmla="*/ 0 w 132"/>
                <a:gd name="T29" fmla="*/ 0 h 117"/>
                <a:gd name="T30" fmla="*/ 0 w 132"/>
                <a:gd name="T31" fmla="*/ 0 h 117"/>
                <a:gd name="T32" fmla="*/ 0 w 132"/>
                <a:gd name="T33" fmla="*/ 0 h 117"/>
                <a:gd name="T34" fmla="*/ 0 w 132"/>
                <a:gd name="T35" fmla="*/ 0 h 117"/>
                <a:gd name="T36" fmla="*/ 0 w 132"/>
                <a:gd name="T37" fmla="*/ 0 h 117"/>
                <a:gd name="T38" fmla="*/ 0 w 132"/>
                <a:gd name="T39" fmla="*/ 0 h 117"/>
                <a:gd name="T40" fmla="*/ 0 w 132"/>
                <a:gd name="T41" fmla="*/ 0 h 117"/>
                <a:gd name="T42" fmla="*/ 0 w 132"/>
                <a:gd name="T43" fmla="*/ 0 h 117"/>
                <a:gd name="T44" fmla="*/ 0 w 132"/>
                <a:gd name="T45" fmla="*/ 0 h 117"/>
                <a:gd name="T46" fmla="*/ 0 w 132"/>
                <a:gd name="T47" fmla="*/ 0 h 117"/>
                <a:gd name="T48" fmla="*/ 0 w 132"/>
                <a:gd name="T49" fmla="*/ 0 h 117"/>
                <a:gd name="T50" fmla="*/ 0 w 132"/>
                <a:gd name="T51" fmla="*/ 0 h 117"/>
                <a:gd name="T52" fmla="*/ 0 w 132"/>
                <a:gd name="T53" fmla="*/ 0 h 117"/>
                <a:gd name="T54" fmla="*/ 0 w 132"/>
                <a:gd name="T55" fmla="*/ 0 h 117"/>
                <a:gd name="T56" fmla="*/ 0 w 132"/>
                <a:gd name="T57" fmla="*/ 0 h 117"/>
                <a:gd name="T58" fmla="*/ 0 w 132"/>
                <a:gd name="T59" fmla="*/ 0 h 117"/>
                <a:gd name="T60" fmla="*/ 0 w 132"/>
                <a:gd name="T61" fmla="*/ 0 h 117"/>
                <a:gd name="T62" fmla="*/ 0 w 132"/>
                <a:gd name="T63" fmla="*/ 0 h 117"/>
                <a:gd name="T64" fmla="*/ 0 w 132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2" h="117">
                  <a:moveTo>
                    <a:pt x="32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3" y="21"/>
                  </a:lnTo>
                  <a:lnTo>
                    <a:pt x="37" y="19"/>
                  </a:lnTo>
                  <a:lnTo>
                    <a:pt x="45" y="16"/>
                  </a:lnTo>
                  <a:lnTo>
                    <a:pt x="42" y="7"/>
                  </a:lnTo>
                  <a:lnTo>
                    <a:pt x="37" y="7"/>
                  </a:lnTo>
                  <a:lnTo>
                    <a:pt x="32" y="9"/>
                  </a:lnTo>
                  <a:lnTo>
                    <a:pt x="25" y="12"/>
                  </a:lnTo>
                  <a:lnTo>
                    <a:pt x="18" y="17"/>
                  </a:lnTo>
                  <a:lnTo>
                    <a:pt x="14" y="23"/>
                  </a:lnTo>
                  <a:lnTo>
                    <a:pt x="9" y="30"/>
                  </a:lnTo>
                  <a:lnTo>
                    <a:pt x="5" y="38"/>
                  </a:lnTo>
                  <a:lnTo>
                    <a:pt x="2" y="47"/>
                  </a:lnTo>
                  <a:lnTo>
                    <a:pt x="1" y="54"/>
                  </a:lnTo>
                  <a:lnTo>
                    <a:pt x="0" y="62"/>
                  </a:lnTo>
                  <a:lnTo>
                    <a:pt x="2" y="58"/>
                  </a:lnTo>
                  <a:lnTo>
                    <a:pt x="4" y="54"/>
                  </a:lnTo>
                  <a:lnTo>
                    <a:pt x="9" y="47"/>
                  </a:lnTo>
                  <a:lnTo>
                    <a:pt x="15" y="38"/>
                  </a:lnTo>
                  <a:lnTo>
                    <a:pt x="18" y="35"/>
                  </a:lnTo>
                  <a:lnTo>
                    <a:pt x="20" y="33"/>
                  </a:lnTo>
                  <a:lnTo>
                    <a:pt x="22" y="33"/>
                  </a:lnTo>
                  <a:lnTo>
                    <a:pt x="27" y="34"/>
                  </a:lnTo>
                  <a:lnTo>
                    <a:pt x="33" y="39"/>
                  </a:lnTo>
                  <a:lnTo>
                    <a:pt x="42" y="48"/>
                  </a:lnTo>
                  <a:lnTo>
                    <a:pt x="44" y="51"/>
                  </a:lnTo>
                  <a:lnTo>
                    <a:pt x="48" y="55"/>
                  </a:lnTo>
                  <a:lnTo>
                    <a:pt x="52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7"/>
                  </a:lnTo>
                  <a:lnTo>
                    <a:pt x="64" y="71"/>
                  </a:lnTo>
                  <a:lnTo>
                    <a:pt x="106" y="117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10" y="26"/>
                  </a:lnTo>
                  <a:lnTo>
                    <a:pt x="114" y="32"/>
                  </a:lnTo>
                  <a:lnTo>
                    <a:pt x="118" y="37"/>
                  </a:lnTo>
                  <a:lnTo>
                    <a:pt x="123" y="41"/>
                  </a:lnTo>
                  <a:lnTo>
                    <a:pt x="126" y="47"/>
                  </a:lnTo>
                  <a:lnTo>
                    <a:pt x="130" y="53"/>
                  </a:lnTo>
                  <a:lnTo>
                    <a:pt x="132" y="58"/>
                  </a:lnTo>
                  <a:lnTo>
                    <a:pt x="132" y="52"/>
                  </a:lnTo>
                  <a:lnTo>
                    <a:pt x="130" y="47"/>
                  </a:lnTo>
                  <a:lnTo>
                    <a:pt x="128" y="40"/>
                  </a:lnTo>
                  <a:lnTo>
                    <a:pt x="125" y="35"/>
                  </a:lnTo>
                  <a:lnTo>
                    <a:pt x="122" y="29"/>
                  </a:lnTo>
                  <a:lnTo>
                    <a:pt x="117" y="24"/>
                  </a:lnTo>
                  <a:lnTo>
                    <a:pt x="113" y="20"/>
                  </a:lnTo>
                  <a:lnTo>
                    <a:pt x="106" y="13"/>
                  </a:lnTo>
                  <a:lnTo>
                    <a:pt x="101" y="8"/>
                  </a:lnTo>
                  <a:lnTo>
                    <a:pt x="97" y="6"/>
                  </a:lnTo>
                  <a:lnTo>
                    <a:pt x="90" y="2"/>
                  </a:lnTo>
                  <a:lnTo>
                    <a:pt x="83" y="0"/>
                  </a:lnTo>
                  <a:lnTo>
                    <a:pt x="76" y="0"/>
                  </a:lnTo>
                  <a:lnTo>
                    <a:pt x="82" y="3"/>
                  </a:lnTo>
                  <a:lnTo>
                    <a:pt x="87" y="7"/>
                  </a:lnTo>
                  <a:lnTo>
                    <a:pt x="91" y="10"/>
                  </a:lnTo>
                  <a:lnTo>
                    <a:pt x="97" y="14"/>
                  </a:lnTo>
                  <a:lnTo>
                    <a:pt x="101" y="17"/>
                  </a:lnTo>
                  <a:lnTo>
                    <a:pt x="105" y="21"/>
                  </a:lnTo>
                  <a:lnTo>
                    <a:pt x="64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21" name="Freeform 186"/>
            <p:cNvSpPr>
              <a:spLocks/>
            </p:cNvSpPr>
            <p:nvPr/>
          </p:nvSpPr>
          <p:spPr bwMode="auto">
            <a:xfrm>
              <a:off x="3161" y="1347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30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2" y="22"/>
                  </a:lnTo>
                  <a:lnTo>
                    <a:pt x="38" y="19"/>
                  </a:lnTo>
                  <a:lnTo>
                    <a:pt x="45" y="17"/>
                  </a:lnTo>
                  <a:lnTo>
                    <a:pt x="42" y="7"/>
                  </a:lnTo>
                  <a:lnTo>
                    <a:pt x="38" y="7"/>
                  </a:lnTo>
                  <a:lnTo>
                    <a:pt x="32" y="9"/>
                  </a:lnTo>
                  <a:lnTo>
                    <a:pt x="26" y="13"/>
                  </a:lnTo>
                  <a:lnTo>
                    <a:pt x="18" y="18"/>
                  </a:lnTo>
                  <a:lnTo>
                    <a:pt x="13" y="23"/>
                  </a:lnTo>
                  <a:lnTo>
                    <a:pt x="8" y="31"/>
                  </a:lnTo>
                  <a:lnTo>
                    <a:pt x="4" y="38"/>
                  </a:lnTo>
                  <a:lnTo>
                    <a:pt x="1" y="47"/>
                  </a:lnTo>
                  <a:lnTo>
                    <a:pt x="0" y="54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4" y="54"/>
                  </a:lnTo>
                  <a:lnTo>
                    <a:pt x="8" y="47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19" y="33"/>
                  </a:lnTo>
                  <a:lnTo>
                    <a:pt x="21" y="33"/>
                  </a:lnTo>
                  <a:lnTo>
                    <a:pt x="26" y="34"/>
                  </a:lnTo>
                  <a:lnTo>
                    <a:pt x="32" y="39"/>
                  </a:lnTo>
                  <a:lnTo>
                    <a:pt x="41" y="49"/>
                  </a:lnTo>
                  <a:lnTo>
                    <a:pt x="43" y="52"/>
                  </a:lnTo>
                  <a:lnTo>
                    <a:pt x="47" y="56"/>
                  </a:lnTo>
                  <a:lnTo>
                    <a:pt x="52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7"/>
                  </a:lnTo>
                  <a:lnTo>
                    <a:pt x="65" y="72"/>
                  </a:lnTo>
                  <a:lnTo>
                    <a:pt x="107" y="117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09" y="27"/>
                  </a:lnTo>
                  <a:lnTo>
                    <a:pt x="113" y="32"/>
                  </a:lnTo>
                  <a:lnTo>
                    <a:pt x="118" y="37"/>
                  </a:lnTo>
                  <a:lnTo>
                    <a:pt x="122" y="42"/>
                  </a:lnTo>
                  <a:lnTo>
                    <a:pt x="126" y="48"/>
                  </a:lnTo>
                  <a:lnTo>
                    <a:pt x="129" y="53"/>
                  </a:lnTo>
                  <a:lnTo>
                    <a:pt x="133" y="59"/>
                  </a:lnTo>
                  <a:lnTo>
                    <a:pt x="132" y="52"/>
                  </a:lnTo>
                  <a:lnTo>
                    <a:pt x="129" y="47"/>
                  </a:lnTo>
                  <a:lnTo>
                    <a:pt x="127" y="41"/>
                  </a:lnTo>
                  <a:lnTo>
                    <a:pt x="125" y="35"/>
                  </a:lnTo>
                  <a:lnTo>
                    <a:pt x="122" y="30"/>
                  </a:lnTo>
                  <a:lnTo>
                    <a:pt x="118" y="25"/>
                  </a:lnTo>
                  <a:lnTo>
                    <a:pt x="112" y="20"/>
                  </a:lnTo>
                  <a:lnTo>
                    <a:pt x="106" y="13"/>
                  </a:lnTo>
                  <a:lnTo>
                    <a:pt x="100" y="9"/>
                  </a:lnTo>
                  <a:lnTo>
                    <a:pt x="96" y="6"/>
                  </a:lnTo>
                  <a:lnTo>
                    <a:pt x="89" y="3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82" y="4"/>
                  </a:lnTo>
                  <a:lnTo>
                    <a:pt x="87" y="8"/>
                  </a:lnTo>
                  <a:lnTo>
                    <a:pt x="91" y="10"/>
                  </a:lnTo>
                  <a:lnTo>
                    <a:pt x="96" y="14"/>
                  </a:lnTo>
                  <a:lnTo>
                    <a:pt x="100" y="18"/>
                  </a:lnTo>
                  <a:lnTo>
                    <a:pt x="105" y="22"/>
                  </a:lnTo>
                  <a:lnTo>
                    <a:pt x="65" y="62"/>
                  </a:lnTo>
                  <a:lnTo>
                    <a:pt x="32" y="3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22" name="Freeform 187"/>
            <p:cNvSpPr>
              <a:spLocks/>
            </p:cNvSpPr>
            <p:nvPr/>
          </p:nvSpPr>
          <p:spPr bwMode="auto">
            <a:xfrm>
              <a:off x="3161" y="1347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30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2" y="22"/>
                  </a:lnTo>
                  <a:lnTo>
                    <a:pt x="38" y="19"/>
                  </a:lnTo>
                  <a:lnTo>
                    <a:pt x="45" y="17"/>
                  </a:lnTo>
                  <a:lnTo>
                    <a:pt x="42" y="7"/>
                  </a:lnTo>
                  <a:lnTo>
                    <a:pt x="38" y="7"/>
                  </a:lnTo>
                  <a:lnTo>
                    <a:pt x="32" y="9"/>
                  </a:lnTo>
                  <a:lnTo>
                    <a:pt x="26" y="13"/>
                  </a:lnTo>
                  <a:lnTo>
                    <a:pt x="18" y="18"/>
                  </a:lnTo>
                  <a:lnTo>
                    <a:pt x="13" y="23"/>
                  </a:lnTo>
                  <a:lnTo>
                    <a:pt x="8" y="31"/>
                  </a:lnTo>
                  <a:lnTo>
                    <a:pt x="4" y="38"/>
                  </a:lnTo>
                  <a:lnTo>
                    <a:pt x="1" y="47"/>
                  </a:lnTo>
                  <a:lnTo>
                    <a:pt x="0" y="54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4" y="54"/>
                  </a:lnTo>
                  <a:lnTo>
                    <a:pt x="8" y="47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19" y="33"/>
                  </a:lnTo>
                  <a:lnTo>
                    <a:pt x="21" y="33"/>
                  </a:lnTo>
                  <a:lnTo>
                    <a:pt x="26" y="34"/>
                  </a:lnTo>
                  <a:lnTo>
                    <a:pt x="32" y="39"/>
                  </a:lnTo>
                  <a:lnTo>
                    <a:pt x="41" y="49"/>
                  </a:lnTo>
                  <a:lnTo>
                    <a:pt x="43" y="52"/>
                  </a:lnTo>
                  <a:lnTo>
                    <a:pt x="47" y="56"/>
                  </a:lnTo>
                  <a:lnTo>
                    <a:pt x="52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7"/>
                  </a:lnTo>
                  <a:lnTo>
                    <a:pt x="65" y="72"/>
                  </a:lnTo>
                  <a:lnTo>
                    <a:pt x="107" y="117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09" y="27"/>
                  </a:lnTo>
                  <a:lnTo>
                    <a:pt x="113" y="32"/>
                  </a:lnTo>
                  <a:lnTo>
                    <a:pt x="118" y="37"/>
                  </a:lnTo>
                  <a:lnTo>
                    <a:pt x="122" y="42"/>
                  </a:lnTo>
                  <a:lnTo>
                    <a:pt x="126" y="48"/>
                  </a:lnTo>
                  <a:lnTo>
                    <a:pt x="129" y="53"/>
                  </a:lnTo>
                  <a:lnTo>
                    <a:pt x="133" y="59"/>
                  </a:lnTo>
                  <a:lnTo>
                    <a:pt x="132" y="52"/>
                  </a:lnTo>
                  <a:lnTo>
                    <a:pt x="129" y="47"/>
                  </a:lnTo>
                  <a:lnTo>
                    <a:pt x="127" y="41"/>
                  </a:lnTo>
                  <a:lnTo>
                    <a:pt x="125" y="35"/>
                  </a:lnTo>
                  <a:lnTo>
                    <a:pt x="122" y="30"/>
                  </a:lnTo>
                  <a:lnTo>
                    <a:pt x="118" y="25"/>
                  </a:lnTo>
                  <a:lnTo>
                    <a:pt x="112" y="20"/>
                  </a:lnTo>
                  <a:lnTo>
                    <a:pt x="106" y="13"/>
                  </a:lnTo>
                  <a:lnTo>
                    <a:pt x="100" y="9"/>
                  </a:lnTo>
                  <a:lnTo>
                    <a:pt x="96" y="6"/>
                  </a:lnTo>
                  <a:lnTo>
                    <a:pt x="89" y="3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82" y="4"/>
                  </a:lnTo>
                  <a:lnTo>
                    <a:pt x="87" y="8"/>
                  </a:lnTo>
                  <a:lnTo>
                    <a:pt x="91" y="10"/>
                  </a:lnTo>
                  <a:lnTo>
                    <a:pt x="96" y="14"/>
                  </a:lnTo>
                  <a:lnTo>
                    <a:pt x="100" y="18"/>
                  </a:lnTo>
                  <a:lnTo>
                    <a:pt x="105" y="22"/>
                  </a:lnTo>
                  <a:lnTo>
                    <a:pt x="65" y="62"/>
                  </a:lnTo>
                  <a:lnTo>
                    <a:pt x="32" y="30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23" name="Freeform 188"/>
            <p:cNvSpPr>
              <a:spLocks/>
            </p:cNvSpPr>
            <p:nvPr/>
          </p:nvSpPr>
          <p:spPr bwMode="auto">
            <a:xfrm>
              <a:off x="2989" y="1461"/>
              <a:ext cx="44" cy="39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2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3" y="20"/>
                  </a:lnTo>
                  <a:lnTo>
                    <a:pt x="38" y="17"/>
                  </a:lnTo>
                  <a:lnTo>
                    <a:pt x="45" y="16"/>
                  </a:lnTo>
                  <a:lnTo>
                    <a:pt x="42" y="6"/>
                  </a:lnTo>
                  <a:lnTo>
                    <a:pt x="38" y="6"/>
                  </a:lnTo>
                  <a:lnTo>
                    <a:pt x="32" y="8"/>
                  </a:lnTo>
                  <a:lnTo>
                    <a:pt x="26" y="11"/>
                  </a:lnTo>
                  <a:lnTo>
                    <a:pt x="18" y="17"/>
                  </a:lnTo>
                  <a:lnTo>
                    <a:pt x="14" y="22"/>
                  </a:lnTo>
                  <a:lnTo>
                    <a:pt x="9" y="29"/>
                  </a:lnTo>
                  <a:lnTo>
                    <a:pt x="5" y="37"/>
                  </a:lnTo>
                  <a:lnTo>
                    <a:pt x="2" y="46"/>
                  </a:lnTo>
                  <a:lnTo>
                    <a:pt x="0" y="54"/>
                  </a:lnTo>
                  <a:lnTo>
                    <a:pt x="0" y="61"/>
                  </a:lnTo>
                  <a:lnTo>
                    <a:pt x="2" y="58"/>
                  </a:lnTo>
                  <a:lnTo>
                    <a:pt x="4" y="54"/>
                  </a:lnTo>
                  <a:lnTo>
                    <a:pt x="9" y="46"/>
                  </a:lnTo>
                  <a:lnTo>
                    <a:pt x="15" y="37"/>
                  </a:lnTo>
                  <a:lnTo>
                    <a:pt x="18" y="34"/>
                  </a:lnTo>
                  <a:lnTo>
                    <a:pt x="20" y="32"/>
                  </a:lnTo>
                  <a:lnTo>
                    <a:pt x="22" y="32"/>
                  </a:lnTo>
                  <a:lnTo>
                    <a:pt x="27" y="33"/>
                  </a:lnTo>
                  <a:lnTo>
                    <a:pt x="33" y="38"/>
                  </a:lnTo>
                  <a:lnTo>
                    <a:pt x="41" y="47"/>
                  </a:lnTo>
                  <a:lnTo>
                    <a:pt x="44" y="50"/>
                  </a:lnTo>
                  <a:lnTo>
                    <a:pt x="47" y="55"/>
                  </a:lnTo>
                  <a:lnTo>
                    <a:pt x="53" y="60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6"/>
                  </a:lnTo>
                  <a:lnTo>
                    <a:pt x="65" y="71"/>
                  </a:lnTo>
                  <a:lnTo>
                    <a:pt x="107" y="116"/>
                  </a:lnTo>
                  <a:lnTo>
                    <a:pt x="116" y="110"/>
                  </a:lnTo>
                  <a:lnTo>
                    <a:pt x="71" y="64"/>
                  </a:lnTo>
                  <a:lnTo>
                    <a:pt x="110" y="26"/>
                  </a:lnTo>
                  <a:lnTo>
                    <a:pt x="114" y="31"/>
                  </a:lnTo>
                  <a:lnTo>
                    <a:pt x="119" y="36"/>
                  </a:lnTo>
                  <a:lnTo>
                    <a:pt x="123" y="41"/>
                  </a:lnTo>
                  <a:lnTo>
                    <a:pt x="126" y="46"/>
                  </a:lnTo>
                  <a:lnTo>
                    <a:pt x="129" y="51"/>
                  </a:lnTo>
                  <a:lnTo>
                    <a:pt x="133" y="58"/>
                  </a:lnTo>
                  <a:lnTo>
                    <a:pt x="132" y="51"/>
                  </a:lnTo>
                  <a:lnTo>
                    <a:pt x="130" y="46"/>
                  </a:lnTo>
                  <a:lnTo>
                    <a:pt x="128" y="40"/>
                  </a:lnTo>
                  <a:lnTo>
                    <a:pt x="125" y="34"/>
                  </a:lnTo>
                  <a:lnTo>
                    <a:pt x="122" y="29"/>
                  </a:lnTo>
                  <a:lnTo>
                    <a:pt x="117" y="23"/>
                  </a:lnTo>
                  <a:lnTo>
                    <a:pt x="113" y="19"/>
                  </a:lnTo>
                  <a:lnTo>
                    <a:pt x="107" y="13"/>
                  </a:lnTo>
                  <a:lnTo>
                    <a:pt x="101" y="7"/>
                  </a:lnTo>
                  <a:lnTo>
                    <a:pt x="96" y="5"/>
                  </a:lnTo>
                  <a:lnTo>
                    <a:pt x="90" y="2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82" y="3"/>
                  </a:lnTo>
                  <a:lnTo>
                    <a:pt x="87" y="6"/>
                  </a:lnTo>
                  <a:lnTo>
                    <a:pt x="92" y="9"/>
                  </a:lnTo>
                  <a:lnTo>
                    <a:pt x="97" y="13"/>
                  </a:lnTo>
                  <a:lnTo>
                    <a:pt x="101" y="17"/>
                  </a:lnTo>
                  <a:lnTo>
                    <a:pt x="105" y="20"/>
                  </a:lnTo>
                  <a:lnTo>
                    <a:pt x="65" y="61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24" name="Freeform 189"/>
            <p:cNvSpPr>
              <a:spLocks/>
            </p:cNvSpPr>
            <p:nvPr/>
          </p:nvSpPr>
          <p:spPr bwMode="auto">
            <a:xfrm>
              <a:off x="2989" y="1461"/>
              <a:ext cx="44" cy="39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2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3" y="20"/>
                  </a:lnTo>
                  <a:lnTo>
                    <a:pt x="38" y="17"/>
                  </a:lnTo>
                  <a:lnTo>
                    <a:pt x="45" y="16"/>
                  </a:lnTo>
                  <a:lnTo>
                    <a:pt x="42" y="6"/>
                  </a:lnTo>
                  <a:lnTo>
                    <a:pt x="38" y="6"/>
                  </a:lnTo>
                  <a:lnTo>
                    <a:pt x="32" y="8"/>
                  </a:lnTo>
                  <a:lnTo>
                    <a:pt x="26" y="11"/>
                  </a:lnTo>
                  <a:lnTo>
                    <a:pt x="18" y="17"/>
                  </a:lnTo>
                  <a:lnTo>
                    <a:pt x="14" y="22"/>
                  </a:lnTo>
                  <a:lnTo>
                    <a:pt x="9" y="29"/>
                  </a:lnTo>
                  <a:lnTo>
                    <a:pt x="5" y="37"/>
                  </a:lnTo>
                  <a:lnTo>
                    <a:pt x="2" y="46"/>
                  </a:lnTo>
                  <a:lnTo>
                    <a:pt x="0" y="54"/>
                  </a:lnTo>
                  <a:lnTo>
                    <a:pt x="0" y="61"/>
                  </a:lnTo>
                  <a:lnTo>
                    <a:pt x="2" y="58"/>
                  </a:lnTo>
                  <a:lnTo>
                    <a:pt x="4" y="54"/>
                  </a:lnTo>
                  <a:lnTo>
                    <a:pt x="9" y="46"/>
                  </a:lnTo>
                  <a:lnTo>
                    <a:pt x="15" y="37"/>
                  </a:lnTo>
                  <a:lnTo>
                    <a:pt x="18" y="34"/>
                  </a:lnTo>
                  <a:lnTo>
                    <a:pt x="20" y="32"/>
                  </a:lnTo>
                  <a:lnTo>
                    <a:pt x="22" y="32"/>
                  </a:lnTo>
                  <a:lnTo>
                    <a:pt x="27" y="33"/>
                  </a:lnTo>
                  <a:lnTo>
                    <a:pt x="33" y="38"/>
                  </a:lnTo>
                  <a:lnTo>
                    <a:pt x="41" y="47"/>
                  </a:lnTo>
                  <a:lnTo>
                    <a:pt x="44" y="50"/>
                  </a:lnTo>
                  <a:lnTo>
                    <a:pt x="47" y="55"/>
                  </a:lnTo>
                  <a:lnTo>
                    <a:pt x="53" y="60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6"/>
                  </a:lnTo>
                  <a:lnTo>
                    <a:pt x="65" y="71"/>
                  </a:lnTo>
                  <a:lnTo>
                    <a:pt x="107" y="116"/>
                  </a:lnTo>
                  <a:lnTo>
                    <a:pt x="116" y="110"/>
                  </a:lnTo>
                  <a:lnTo>
                    <a:pt x="71" y="64"/>
                  </a:lnTo>
                  <a:lnTo>
                    <a:pt x="110" y="26"/>
                  </a:lnTo>
                  <a:lnTo>
                    <a:pt x="114" y="31"/>
                  </a:lnTo>
                  <a:lnTo>
                    <a:pt x="119" y="36"/>
                  </a:lnTo>
                  <a:lnTo>
                    <a:pt x="123" y="41"/>
                  </a:lnTo>
                  <a:lnTo>
                    <a:pt x="126" y="46"/>
                  </a:lnTo>
                  <a:lnTo>
                    <a:pt x="129" y="51"/>
                  </a:lnTo>
                  <a:lnTo>
                    <a:pt x="133" y="58"/>
                  </a:lnTo>
                  <a:lnTo>
                    <a:pt x="132" y="51"/>
                  </a:lnTo>
                  <a:lnTo>
                    <a:pt x="130" y="46"/>
                  </a:lnTo>
                  <a:lnTo>
                    <a:pt x="128" y="40"/>
                  </a:lnTo>
                  <a:lnTo>
                    <a:pt x="125" y="34"/>
                  </a:lnTo>
                  <a:lnTo>
                    <a:pt x="122" y="29"/>
                  </a:lnTo>
                  <a:lnTo>
                    <a:pt x="117" y="23"/>
                  </a:lnTo>
                  <a:lnTo>
                    <a:pt x="113" y="19"/>
                  </a:lnTo>
                  <a:lnTo>
                    <a:pt x="107" y="13"/>
                  </a:lnTo>
                  <a:lnTo>
                    <a:pt x="101" y="7"/>
                  </a:lnTo>
                  <a:lnTo>
                    <a:pt x="96" y="5"/>
                  </a:lnTo>
                  <a:lnTo>
                    <a:pt x="90" y="2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82" y="3"/>
                  </a:lnTo>
                  <a:lnTo>
                    <a:pt x="87" y="6"/>
                  </a:lnTo>
                  <a:lnTo>
                    <a:pt x="92" y="9"/>
                  </a:lnTo>
                  <a:lnTo>
                    <a:pt x="97" y="13"/>
                  </a:lnTo>
                  <a:lnTo>
                    <a:pt x="101" y="17"/>
                  </a:lnTo>
                  <a:lnTo>
                    <a:pt x="105" y="20"/>
                  </a:lnTo>
                  <a:lnTo>
                    <a:pt x="65" y="61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25" name="Freeform 190"/>
            <p:cNvSpPr>
              <a:spLocks/>
            </p:cNvSpPr>
            <p:nvPr/>
          </p:nvSpPr>
          <p:spPr bwMode="auto">
            <a:xfrm>
              <a:off x="2936" y="1414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3" y="22"/>
                  </a:lnTo>
                  <a:lnTo>
                    <a:pt x="38" y="19"/>
                  </a:lnTo>
                  <a:lnTo>
                    <a:pt x="45" y="18"/>
                  </a:lnTo>
                  <a:lnTo>
                    <a:pt x="42" y="7"/>
                  </a:lnTo>
                  <a:lnTo>
                    <a:pt x="38" y="8"/>
                  </a:lnTo>
                  <a:lnTo>
                    <a:pt x="32" y="10"/>
                  </a:lnTo>
                  <a:lnTo>
                    <a:pt x="26" y="13"/>
                  </a:lnTo>
                  <a:lnTo>
                    <a:pt x="18" y="19"/>
                  </a:lnTo>
                  <a:lnTo>
                    <a:pt x="14" y="24"/>
                  </a:lnTo>
                  <a:lnTo>
                    <a:pt x="10" y="30"/>
                  </a:lnTo>
                  <a:lnTo>
                    <a:pt x="5" y="39"/>
                  </a:lnTo>
                  <a:lnTo>
                    <a:pt x="2" y="48"/>
                  </a:lnTo>
                  <a:lnTo>
                    <a:pt x="1" y="55"/>
                  </a:lnTo>
                  <a:lnTo>
                    <a:pt x="0" y="62"/>
                  </a:lnTo>
                  <a:lnTo>
                    <a:pt x="2" y="60"/>
                  </a:lnTo>
                  <a:lnTo>
                    <a:pt x="4" y="54"/>
                  </a:lnTo>
                  <a:lnTo>
                    <a:pt x="10" y="48"/>
                  </a:lnTo>
                  <a:lnTo>
                    <a:pt x="15" y="38"/>
                  </a:lnTo>
                  <a:lnTo>
                    <a:pt x="18" y="36"/>
                  </a:lnTo>
                  <a:lnTo>
                    <a:pt x="20" y="34"/>
                  </a:lnTo>
                  <a:lnTo>
                    <a:pt x="23" y="33"/>
                  </a:lnTo>
                  <a:lnTo>
                    <a:pt x="27" y="35"/>
                  </a:lnTo>
                  <a:lnTo>
                    <a:pt x="33" y="40"/>
                  </a:lnTo>
                  <a:lnTo>
                    <a:pt x="42" y="49"/>
                  </a:lnTo>
                  <a:lnTo>
                    <a:pt x="44" y="52"/>
                  </a:lnTo>
                  <a:lnTo>
                    <a:pt x="47" y="56"/>
                  </a:lnTo>
                  <a:lnTo>
                    <a:pt x="53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7"/>
                  </a:lnTo>
                  <a:lnTo>
                    <a:pt x="65" y="73"/>
                  </a:lnTo>
                  <a:lnTo>
                    <a:pt x="107" y="117"/>
                  </a:lnTo>
                  <a:lnTo>
                    <a:pt x="117" y="110"/>
                  </a:lnTo>
                  <a:lnTo>
                    <a:pt x="71" y="66"/>
                  </a:lnTo>
                  <a:lnTo>
                    <a:pt x="110" y="27"/>
                  </a:lnTo>
                  <a:lnTo>
                    <a:pt x="114" y="33"/>
                  </a:lnTo>
                  <a:lnTo>
                    <a:pt x="119" y="37"/>
                  </a:lnTo>
                  <a:lnTo>
                    <a:pt x="123" y="42"/>
                  </a:lnTo>
                  <a:lnTo>
                    <a:pt x="126" y="48"/>
                  </a:lnTo>
                  <a:lnTo>
                    <a:pt x="131" y="53"/>
                  </a:lnTo>
                  <a:lnTo>
                    <a:pt x="133" y="59"/>
                  </a:lnTo>
                  <a:lnTo>
                    <a:pt x="133" y="53"/>
                  </a:lnTo>
                  <a:lnTo>
                    <a:pt x="131" y="47"/>
                  </a:lnTo>
                  <a:lnTo>
                    <a:pt x="128" y="41"/>
                  </a:lnTo>
                  <a:lnTo>
                    <a:pt x="125" y="36"/>
                  </a:lnTo>
                  <a:lnTo>
                    <a:pt x="122" y="30"/>
                  </a:lnTo>
                  <a:lnTo>
                    <a:pt x="118" y="25"/>
                  </a:lnTo>
                  <a:lnTo>
                    <a:pt x="113" y="20"/>
                  </a:lnTo>
                  <a:lnTo>
                    <a:pt x="107" y="13"/>
                  </a:lnTo>
                  <a:lnTo>
                    <a:pt x="101" y="9"/>
                  </a:lnTo>
                  <a:lnTo>
                    <a:pt x="97" y="6"/>
                  </a:lnTo>
                  <a:lnTo>
                    <a:pt x="91" y="2"/>
                  </a:lnTo>
                  <a:lnTo>
                    <a:pt x="83" y="1"/>
                  </a:lnTo>
                  <a:lnTo>
                    <a:pt x="77" y="0"/>
                  </a:lnTo>
                  <a:lnTo>
                    <a:pt x="82" y="5"/>
                  </a:lnTo>
                  <a:lnTo>
                    <a:pt x="87" y="8"/>
                  </a:lnTo>
                  <a:lnTo>
                    <a:pt x="92" y="11"/>
                  </a:lnTo>
                  <a:lnTo>
                    <a:pt x="97" y="14"/>
                  </a:lnTo>
                  <a:lnTo>
                    <a:pt x="101" y="19"/>
                  </a:lnTo>
                  <a:lnTo>
                    <a:pt x="106" y="22"/>
                  </a:lnTo>
                  <a:lnTo>
                    <a:pt x="65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26" name="Freeform 191"/>
            <p:cNvSpPr>
              <a:spLocks/>
            </p:cNvSpPr>
            <p:nvPr/>
          </p:nvSpPr>
          <p:spPr bwMode="auto">
            <a:xfrm>
              <a:off x="2936" y="1414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3" y="22"/>
                  </a:lnTo>
                  <a:lnTo>
                    <a:pt x="38" y="19"/>
                  </a:lnTo>
                  <a:lnTo>
                    <a:pt x="45" y="18"/>
                  </a:lnTo>
                  <a:lnTo>
                    <a:pt x="42" y="7"/>
                  </a:lnTo>
                  <a:lnTo>
                    <a:pt x="38" y="8"/>
                  </a:lnTo>
                  <a:lnTo>
                    <a:pt x="32" y="10"/>
                  </a:lnTo>
                  <a:lnTo>
                    <a:pt x="26" y="13"/>
                  </a:lnTo>
                  <a:lnTo>
                    <a:pt x="18" y="19"/>
                  </a:lnTo>
                  <a:lnTo>
                    <a:pt x="14" y="24"/>
                  </a:lnTo>
                  <a:lnTo>
                    <a:pt x="10" y="30"/>
                  </a:lnTo>
                  <a:lnTo>
                    <a:pt x="5" y="39"/>
                  </a:lnTo>
                  <a:lnTo>
                    <a:pt x="2" y="48"/>
                  </a:lnTo>
                  <a:lnTo>
                    <a:pt x="1" y="55"/>
                  </a:lnTo>
                  <a:lnTo>
                    <a:pt x="0" y="62"/>
                  </a:lnTo>
                  <a:lnTo>
                    <a:pt x="2" y="60"/>
                  </a:lnTo>
                  <a:lnTo>
                    <a:pt x="4" y="54"/>
                  </a:lnTo>
                  <a:lnTo>
                    <a:pt x="10" y="48"/>
                  </a:lnTo>
                  <a:lnTo>
                    <a:pt x="15" y="38"/>
                  </a:lnTo>
                  <a:lnTo>
                    <a:pt x="18" y="36"/>
                  </a:lnTo>
                  <a:lnTo>
                    <a:pt x="20" y="34"/>
                  </a:lnTo>
                  <a:lnTo>
                    <a:pt x="23" y="33"/>
                  </a:lnTo>
                  <a:lnTo>
                    <a:pt x="27" y="35"/>
                  </a:lnTo>
                  <a:lnTo>
                    <a:pt x="33" y="40"/>
                  </a:lnTo>
                  <a:lnTo>
                    <a:pt x="42" y="49"/>
                  </a:lnTo>
                  <a:lnTo>
                    <a:pt x="44" y="52"/>
                  </a:lnTo>
                  <a:lnTo>
                    <a:pt x="47" y="56"/>
                  </a:lnTo>
                  <a:lnTo>
                    <a:pt x="53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7"/>
                  </a:lnTo>
                  <a:lnTo>
                    <a:pt x="65" y="73"/>
                  </a:lnTo>
                  <a:lnTo>
                    <a:pt x="107" y="117"/>
                  </a:lnTo>
                  <a:lnTo>
                    <a:pt x="117" y="110"/>
                  </a:lnTo>
                  <a:lnTo>
                    <a:pt x="71" y="66"/>
                  </a:lnTo>
                  <a:lnTo>
                    <a:pt x="110" y="27"/>
                  </a:lnTo>
                  <a:lnTo>
                    <a:pt x="114" y="33"/>
                  </a:lnTo>
                  <a:lnTo>
                    <a:pt x="119" y="37"/>
                  </a:lnTo>
                  <a:lnTo>
                    <a:pt x="123" y="42"/>
                  </a:lnTo>
                  <a:lnTo>
                    <a:pt x="126" y="48"/>
                  </a:lnTo>
                  <a:lnTo>
                    <a:pt x="131" y="53"/>
                  </a:lnTo>
                  <a:lnTo>
                    <a:pt x="133" y="59"/>
                  </a:lnTo>
                  <a:lnTo>
                    <a:pt x="133" y="53"/>
                  </a:lnTo>
                  <a:lnTo>
                    <a:pt x="131" y="47"/>
                  </a:lnTo>
                  <a:lnTo>
                    <a:pt x="128" y="41"/>
                  </a:lnTo>
                  <a:lnTo>
                    <a:pt x="125" y="36"/>
                  </a:lnTo>
                  <a:lnTo>
                    <a:pt x="122" y="30"/>
                  </a:lnTo>
                  <a:lnTo>
                    <a:pt x="118" y="25"/>
                  </a:lnTo>
                  <a:lnTo>
                    <a:pt x="113" y="20"/>
                  </a:lnTo>
                  <a:lnTo>
                    <a:pt x="107" y="13"/>
                  </a:lnTo>
                  <a:lnTo>
                    <a:pt x="101" y="9"/>
                  </a:lnTo>
                  <a:lnTo>
                    <a:pt x="97" y="6"/>
                  </a:lnTo>
                  <a:lnTo>
                    <a:pt x="91" y="2"/>
                  </a:lnTo>
                  <a:lnTo>
                    <a:pt x="83" y="1"/>
                  </a:lnTo>
                  <a:lnTo>
                    <a:pt x="77" y="0"/>
                  </a:lnTo>
                  <a:lnTo>
                    <a:pt x="82" y="5"/>
                  </a:lnTo>
                  <a:lnTo>
                    <a:pt x="87" y="8"/>
                  </a:lnTo>
                  <a:lnTo>
                    <a:pt x="92" y="11"/>
                  </a:lnTo>
                  <a:lnTo>
                    <a:pt x="97" y="14"/>
                  </a:lnTo>
                  <a:lnTo>
                    <a:pt x="101" y="19"/>
                  </a:lnTo>
                  <a:lnTo>
                    <a:pt x="106" y="22"/>
                  </a:lnTo>
                  <a:lnTo>
                    <a:pt x="65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27" name="Freeform 192"/>
            <p:cNvSpPr>
              <a:spLocks/>
            </p:cNvSpPr>
            <p:nvPr/>
          </p:nvSpPr>
          <p:spPr bwMode="auto">
            <a:xfrm>
              <a:off x="2807" y="1410"/>
              <a:ext cx="44" cy="39"/>
            </a:xfrm>
            <a:custGeom>
              <a:avLst/>
              <a:gdLst>
                <a:gd name="T0" fmla="*/ 0 w 133"/>
                <a:gd name="T1" fmla="*/ 0 h 118"/>
                <a:gd name="T2" fmla="*/ 0 w 133"/>
                <a:gd name="T3" fmla="*/ 0 h 118"/>
                <a:gd name="T4" fmla="*/ 0 w 133"/>
                <a:gd name="T5" fmla="*/ 0 h 118"/>
                <a:gd name="T6" fmla="*/ 0 w 133"/>
                <a:gd name="T7" fmla="*/ 0 h 118"/>
                <a:gd name="T8" fmla="*/ 0 w 133"/>
                <a:gd name="T9" fmla="*/ 0 h 118"/>
                <a:gd name="T10" fmla="*/ 0 w 133"/>
                <a:gd name="T11" fmla="*/ 0 h 118"/>
                <a:gd name="T12" fmla="*/ 0 w 133"/>
                <a:gd name="T13" fmla="*/ 0 h 118"/>
                <a:gd name="T14" fmla="*/ 0 w 133"/>
                <a:gd name="T15" fmla="*/ 0 h 118"/>
                <a:gd name="T16" fmla="*/ 0 w 133"/>
                <a:gd name="T17" fmla="*/ 0 h 118"/>
                <a:gd name="T18" fmla="*/ 0 w 133"/>
                <a:gd name="T19" fmla="*/ 0 h 118"/>
                <a:gd name="T20" fmla="*/ 0 w 133"/>
                <a:gd name="T21" fmla="*/ 0 h 118"/>
                <a:gd name="T22" fmla="*/ 0 w 133"/>
                <a:gd name="T23" fmla="*/ 0 h 118"/>
                <a:gd name="T24" fmla="*/ 0 w 133"/>
                <a:gd name="T25" fmla="*/ 0 h 118"/>
                <a:gd name="T26" fmla="*/ 0 w 133"/>
                <a:gd name="T27" fmla="*/ 0 h 118"/>
                <a:gd name="T28" fmla="*/ 0 w 133"/>
                <a:gd name="T29" fmla="*/ 0 h 118"/>
                <a:gd name="T30" fmla="*/ 0 w 133"/>
                <a:gd name="T31" fmla="*/ 0 h 118"/>
                <a:gd name="T32" fmla="*/ 0 w 133"/>
                <a:gd name="T33" fmla="*/ 0 h 118"/>
                <a:gd name="T34" fmla="*/ 0 w 133"/>
                <a:gd name="T35" fmla="*/ 0 h 118"/>
                <a:gd name="T36" fmla="*/ 0 w 133"/>
                <a:gd name="T37" fmla="*/ 0 h 118"/>
                <a:gd name="T38" fmla="*/ 0 w 133"/>
                <a:gd name="T39" fmla="*/ 0 h 118"/>
                <a:gd name="T40" fmla="*/ 0 w 133"/>
                <a:gd name="T41" fmla="*/ 0 h 118"/>
                <a:gd name="T42" fmla="*/ 0 w 133"/>
                <a:gd name="T43" fmla="*/ 0 h 118"/>
                <a:gd name="T44" fmla="*/ 0 w 133"/>
                <a:gd name="T45" fmla="*/ 0 h 118"/>
                <a:gd name="T46" fmla="*/ 0 w 133"/>
                <a:gd name="T47" fmla="*/ 0 h 118"/>
                <a:gd name="T48" fmla="*/ 0 w 133"/>
                <a:gd name="T49" fmla="*/ 0 h 118"/>
                <a:gd name="T50" fmla="*/ 0 w 133"/>
                <a:gd name="T51" fmla="*/ 0 h 118"/>
                <a:gd name="T52" fmla="*/ 0 w 133"/>
                <a:gd name="T53" fmla="*/ 0 h 118"/>
                <a:gd name="T54" fmla="*/ 0 w 133"/>
                <a:gd name="T55" fmla="*/ 0 h 118"/>
                <a:gd name="T56" fmla="*/ 0 w 133"/>
                <a:gd name="T57" fmla="*/ 0 h 118"/>
                <a:gd name="T58" fmla="*/ 0 w 133"/>
                <a:gd name="T59" fmla="*/ 0 h 118"/>
                <a:gd name="T60" fmla="*/ 0 w 133"/>
                <a:gd name="T61" fmla="*/ 0 h 118"/>
                <a:gd name="T62" fmla="*/ 0 w 133"/>
                <a:gd name="T63" fmla="*/ 0 h 118"/>
                <a:gd name="T64" fmla="*/ 0 w 133"/>
                <a:gd name="T65" fmla="*/ 0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8">
                  <a:moveTo>
                    <a:pt x="33" y="31"/>
                  </a:moveTo>
                  <a:lnTo>
                    <a:pt x="33" y="29"/>
                  </a:lnTo>
                  <a:lnTo>
                    <a:pt x="33" y="28"/>
                  </a:lnTo>
                  <a:lnTo>
                    <a:pt x="33" y="27"/>
                  </a:lnTo>
                  <a:lnTo>
                    <a:pt x="34" y="22"/>
                  </a:lnTo>
                  <a:lnTo>
                    <a:pt x="38" y="19"/>
                  </a:lnTo>
                  <a:lnTo>
                    <a:pt x="46" y="18"/>
                  </a:lnTo>
                  <a:lnTo>
                    <a:pt x="42" y="8"/>
                  </a:lnTo>
                  <a:lnTo>
                    <a:pt x="39" y="8"/>
                  </a:lnTo>
                  <a:lnTo>
                    <a:pt x="34" y="10"/>
                  </a:lnTo>
                  <a:lnTo>
                    <a:pt x="27" y="13"/>
                  </a:lnTo>
                  <a:lnTo>
                    <a:pt x="19" y="19"/>
                  </a:lnTo>
                  <a:lnTo>
                    <a:pt x="14" y="24"/>
                  </a:lnTo>
                  <a:lnTo>
                    <a:pt x="10" y="31"/>
                  </a:lnTo>
                  <a:lnTo>
                    <a:pt x="6" y="39"/>
                  </a:lnTo>
                  <a:lnTo>
                    <a:pt x="3" y="48"/>
                  </a:lnTo>
                  <a:lnTo>
                    <a:pt x="1" y="55"/>
                  </a:lnTo>
                  <a:lnTo>
                    <a:pt x="0" y="63"/>
                  </a:lnTo>
                  <a:lnTo>
                    <a:pt x="3" y="60"/>
                  </a:lnTo>
                  <a:lnTo>
                    <a:pt x="6" y="54"/>
                  </a:lnTo>
                  <a:lnTo>
                    <a:pt x="10" y="48"/>
                  </a:lnTo>
                  <a:lnTo>
                    <a:pt x="15" y="39"/>
                  </a:lnTo>
                  <a:lnTo>
                    <a:pt x="19" y="36"/>
                  </a:lnTo>
                  <a:lnTo>
                    <a:pt x="21" y="34"/>
                  </a:lnTo>
                  <a:lnTo>
                    <a:pt x="23" y="33"/>
                  </a:lnTo>
                  <a:lnTo>
                    <a:pt x="27" y="35"/>
                  </a:lnTo>
                  <a:lnTo>
                    <a:pt x="34" y="40"/>
                  </a:lnTo>
                  <a:lnTo>
                    <a:pt x="42" y="49"/>
                  </a:lnTo>
                  <a:lnTo>
                    <a:pt x="45" y="52"/>
                  </a:lnTo>
                  <a:lnTo>
                    <a:pt x="49" y="56"/>
                  </a:lnTo>
                  <a:lnTo>
                    <a:pt x="53" y="62"/>
                  </a:lnTo>
                  <a:lnTo>
                    <a:pt x="59" y="69"/>
                  </a:lnTo>
                  <a:lnTo>
                    <a:pt x="17" y="112"/>
                  </a:lnTo>
                  <a:lnTo>
                    <a:pt x="23" y="118"/>
                  </a:lnTo>
                  <a:lnTo>
                    <a:pt x="65" y="73"/>
                  </a:lnTo>
                  <a:lnTo>
                    <a:pt x="107" y="118"/>
                  </a:lnTo>
                  <a:lnTo>
                    <a:pt x="117" y="112"/>
                  </a:lnTo>
                  <a:lnTo>
                    <a:pt x="72" y="66"/>
                  </a:lnTo>
                  <a:lnTo>
                    <a:pt x="111" y="27"/>
                  </a:lnTo>
                  <a:lnTo>
                    <a:pt x="115" y="33"/>
                  </a:lnTo>
                  <a:lnTo>
                    <a:pt x="119" y="37"/>
                  </a:lnTo>
                  <a:lnTo>
                    <a:pt x="123" y="42"/>
                  </a:lnTo>
                  <a:lnTo>
                    <a:pt x="128" y="48"/>
                  </a:lnTo>
                  <a:lnTo>
                    <a:pt x="131" y="53"/>
                  </a:lnTo>
                  <a:lnTo>
                    <a:pt x="133" y="60"/>
                  </a:lnTo>
                  <a:lnTo>
                    <a:pt x="133" y="53"/>
                  </a:lnTo>
                  <a:lnTo>
                    <a:pt x="131" y="48"/>
                  </a:lnTo>
                  <a:lnTo>
                    <a:pt x="129" y="41"/>
                  </a:lnTo>
                  <a:lnTo>
                    <a:pt x="127" y="36"/>
                  </a:lnTo>
                  <a:lnTo>
                    <a:pt x="122" y="31"/>
                  </a:lnTo>
                  <a:lnTo>
                    <a:pt x="119" y="25"/>
                  </a:lnTo>
                  <a:lnTo>
                    <a:pt x="114" y="20"/>
                  </a:lnTo>
                  <a:lnTo>
                    <a:pt x="107" y="14"/>
                  </a:lnTo>
                  <a:lnTo>
                    <a:pt x="102" y="9"/>
                  </a:lnTo>
                  <a:lnTo>
                    <a:pt x="98" y="6"/>
                  </a:lnTo>
                  <a:lnTo>
                    <a:pt x="91" y="4"/>
                  </a:lnTo>
                  <a:lnTo>
                    <a:pt x="84" y="1"/>
                  </a:lnTo>
                  <a:lnTo>
                    <a:pt x="77" y="0"/>
                  </a:lnTo>
                  <a:lnTo>
                    <a:pt x="82" y="5"/>
                  </a:lnTo>
                  <a:lnTo>
                    <a:pt x="88" y="8"/>
                  </a:lnTo>
                  <a:lnTo>
                    <a:pt x="92" y="11"/>
                  </a:lnTo>
                  <a:lnTo>
                    <a:pt x="98" y="14"/>
                  </a:lnTo>
                  <a:lnTo>
                    <a:pt x="102" y="19"/>
                  </a:lnTo>
                  <a:lnTo>
                    <a:pt x="106" y="22"/>
                  </a:lnTo>
                  <a:lnTo>
                    <a:pt x="65" y="63"/>
                  </a:lnTo>
                  <a:lnTo>
                    <a:pt x="33" y="31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28" name="Freeform 193"/>
            <p:cNvSpPr>
              <a:spLocks/>
            </p:cNvSpPr>
            <p:nvPr/>
          </p:nvSpPr>
          <p:spPr bwMode="auto">
            <a:xfrm>
              <a:off x="2807" y="1410"/>
              <a:ext cx="44" cy="39"/>
            </a:xfrm>
            <a:custGeom>
              <a:avLst/>
              <a:gdLst>
                <a:gd name="T0" fmla="*/ 0 w 133"/>
                <a:gd name="T1" fmla="*/ 0 h 118"/>
                <a:gd name="T2" fmla="*/ 0 w 133"/>
                <a:gd name="T3" fmla="*/ 0 h 118"/>
                <a:gd name="T4" fmla="*/ 0 w 133"/>
                <a:gd name="T5" fmla="*/ 0 h 118"/>
                <a:gd name="T6" fmla="*/ 0 w 133"/>
                <a:gd name="T7" fmla="*/ 0 h 118"/>
                <a:gd name="T8" fmla="*/ 0 w 133"/>
                <a:gd name="T9" fmla="*/ 0 h 118"/>
                <a:gd name="T10" fmla="*/ 0 w 133"/>
                <a:gd name="T11" fmla="*/ 0 h 118"/>
                <a:gd name="T12" fmla="*/ 0 w 133"/>
                <a:gd name="T13" fmla="*/ 0 h 118"/>
                <a:gd name="T14" fmla="*/ 0 w 133"/>
                <a:gd name="T15" fmla="*/ 0 h 118"/>
                <a:gd name="T16" fmla="*/ 0 w 133"/>
                <a:gd name="T17" fmla="*/ 0 h 118"/>
                <a:gd name="T18" fmla="*/ 0 w 133"/>
                <a:gd name="T19" fmla="*/ 0 h 118"/>
                <a:gd name="T20" fmla="*/ 0 w 133"/>
                <a:gd name="T21" fmla="*/ 0 h 118"/>
                <a:gd name="T22" fmla="*/ 0 w 133"/>
                <a:gd name="T23" fmla="*/ 0 h 118"/>
                <a:gd name="T24" fmla="*/ 0 w 133"/>
                <a:gd name="T25" fmla="*/ 0 h 118"/>
                <a:gd name="T26" fmla="*/ 0 w 133"/>
                <a:gd name="T27" fmla="*/ 0 h 118"/>
                <a:gd name="T28" fmla="*/ 0 w 133"/>
                <a:gd name="T29" fmla="*/ 0 h 118"/>
                <a:gd name="T30" fmla="*/ 0 w 133"/>
                <a:gd name="T31" fmla="*/ 0 h 118"/>
                <a:gd name="T32" fmla="*/ 0 w 133"/>
                <a:gd name="T33" fmla="*/ 0 h 118"/>
                <a:gd name="T34" fmla="*/ 0 w 133"/>
                <a:gd name="T35" fmla="*/ 0 h 118"/>
                <a:gd name="T36" fmla="*/ 0 w 133"/>
                <a:gd name="T37" fmla="*/ 0 h 118"/>
                <a:gd name="T38" fmla="*/ 0 w 133"/>
                <a:gd name="T39" fmla="*/ 0 h 118"/>
                <a:gd name="T40" fmla="*/ 0 w 133"/>
                <a:gd name="T41" fmla="*/ 0 h 118"/>
                <a:gd name="T42" fmla="*/ 0 w 133"/>
                <a:gd name="T43" fmla="*/ 0 h 118"/>
                <a:gd name="T44" fmla="*/ 0 w 133"/>
                <a:gd name="T45" fmla="*/ 0 h 118"/>
                <a:gd name="T46" fmla="*/ 0 w 133"/>
                <a:gd name="T47" fmla="*/ 0 h 118"/>
                <a:gd name="T48" fmla="*/ 0 w 133"/>
                <a:gd name="T49" fmla="*/ 0 h 118"/>
                <a:gd name="T50" fmla="*/ 0 w 133"/>
                <a:gd name="T51" fmla="*/ 0 h 118"/>
                <a:gd name="T52" fmla="*/ 0 w 133"/>
                <a:gd name="T53" fmla="*/ 0 h 118"/>
                <a:gd name="T54" fmla="*/ 0 w 133"/>
                <a:gd name="T55" fmla="*/ 0 h 118"/>
                <a:gd name="T56" fmla="*/ 0 w 133"/>
                <a:gd name="T57" fmla="*/ 0 h 118"/>
                <a:gd name="T58" fmla="*/ 0 w 133"/>
                <a:gd name="T59" fmla="*/ 0 h 118"/>
                <a:gd name="T60" fmla="*/ 0 w 133"/>
                <a:gd name="T61" fmla="*/ 0 h 118"/>
                <a:gd name="T62" fmla="*/ 0 w 133"/>
                <a:gd name="T63" fmla="*/ 0 h 118"/>
                <a:gd name="T64" fmla="*/ 0 w 133"/>
                <a:gd name="T65" fmla="*/ 0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8">
                  <a:moveTo>
                    <a:pt x="33" y="31"/>
                  </a:moveTo>
                  <a:lnTo>
                    <a:pt x="33" y="29"/>
                  </a:lnTo>
                  <a:lnTo>
                    <a:pt x="33" y="28"/>
                  </a:lnTo>
                  <a:lnTo>
                    <a:pt x="33" y="27"/>
                  </a:lnTo>
                  <a:lnTo>
                    <a:pt x="34" y="22"/>
                  </a:lnTo>
                  <a:lnTo>
                    <a:pt x="38" y="19"/>
                  </a:lnTo>
                  <a:lnTo>
                    <a:pt x="46" y="18"/>
                  </a:lnTo>
                  <a:lnTo>
                    <a:pt x="42" y="8"/>
                  </a:lnTo>
                  <a:lnTo>
                    <a:pt x="39" y="8"/>
                  </a:lnTo>
                  <a:lnTo>
                    <a:pt x="34" y="10"/>
                  </a:lnTo>
                  <a:lnTo>
                    <a:pt x="27" y="13"/>
                  </a:lnTo>
                  <a:lnTo>
                    <a:pt x="19" y="19"/>
                  </a:lnTo>
                  <a:lnTo>
                    <a:pt x="14" y="24"/>
                  </a:lnTo>
                  <a:lnTo>
                    <a:pt x="10" y="31"/>
                  </a:lnTo>
                  <a:lnTo>
                    <a:pt x="6" y="39"/>
                  </a:lnTo>
                  <a:lnTo>
                    <a:pt x="3" y="48"/>
                  </a:lnTo>
                  <a:lnTo>
                    <a:pt x="1" y="55"/>
                  </a:lnTo>
                  <a:lnTo>
                    <a:pt x="0" y="63"/>
                  </a:lnTo>
                  <a:lnTo>
                    <a:pt x="3" y="60"/>
                  </a:lnTo>
                  <a:lnTo>
                    <a:pt x="6" y="54"/>
                  </a:lnTo>
                  <a:lnTo>
                    <a:pt x="10" y="48"/>
                  </a:lnTo>
                  <a:lnTo>
                    <a:pt x="15" y="39"/>
                  </a:lnTo>
                  <a:lnTo>
                    <a:pt x="19" y="36"/>
                  </a:lnTo>
                  <a:lnTo>
                    <a:pt x="21" y="34"/>
                  </a:lnTo>
                  <a:lnTo>
                    <a:pt x="23" y="33"/>
                  </a:lnTo>
                  <a:lnTo>
                    <a:pt x="27" y="35"/>
                  </a:lnTo>
                  <a:lnTo>
                    <a:pt x="34" y="40"/>
                  </a:lnTo>
                  <a:lnTo>
                    <a:pt x="42" y="49"/>
                  </a:lnTo>
                  <a:lnTo>
                    <a:pt x="45" y="52"/>
                  </a:lnTo>
                  <a:lnTo>
                    <a:pt x="49" y="56"/>
                  </a:lnTo>
                  <a:lnTo>
                    <a:pt x="53" y="62"/>
                  </a:lnTo>
                  <a:lnTo>
                    <a:pt x="59" y="69"/>
                  </a:lnTo>
                  <a:lnTo>
                    <a:pt x="17" y="112"/>
                  </a:lnTo>
                  <a:lnTo>
                    <a:pt x="23" y="118"/>
                  </a:lnTo>
                  <a:lnTo>
                    <a:pt x="65" y="73"/>
                  </a:lnTo>
                  <a:lnTo>
                    <a:pt x="107" y="118"/>
                  </a:lnTo>
                  <a:lnTo>
                    <a:pt x="117" y="112"/>
                  </a:lnTo>
                  <a:lnTo>
                    <a:pt x="72" y="66"/>
                  </a:lnTo>
                  <a:lnTo>
                    <a:pt x="111" y="27"/>
                  </a:lnTo>
                  <a:lnTo>
                    <a:pt x="115" y="33"/>
                  </a:lnTo>
                  <a:lnTo>
                    <a:pt x="119" y="37"/>
                  </a:lnTo>
                  <a:lnTo>
                    <a:pt x="123" y="42"/>
                  </a:lnTo>
                  <a:lnTo>
                    <a:pt x="128" y="48"/>
                  </a:lnTo>
                  <a:lnTo>
                    <a:pt x="131" y="53"/>
                  </a:lnTo>
                  <a:lnTo>
                    <a:pt x="133" y="60"/>
                  </a:lnTo>
                  <a:lnTo>
                    <a:pt x="133" y="53"/>
                  </a:lnTo>
                  <a:lnTo>
                    <a:pt x="131" y="48"/>
                  </a:lnTo>
                  <a:lnTo>
                    <a:pt x="129" y="41"/>
                  </a:lnTo>
                  <a:lnTo>
                    <a:pt x="127" y="36"/>
                  </a:lnTo>
                  <a:lnTo>
                    <a:pt x="122" y="31"/>
                  </a:lnTo>
                  <a:lnTo>
                    <a:pt x="119" y="25"/>
                  </a:lnTo>
                  <a:lnTo>
                    <a:pt x="114" y="20"/>
                  </a:lnTo>
                  <a:lnTo>
                    <a:pt x="107" y="14"/>
                  </a:lnTo>
                  <a:lnTo>
                    <a:pt x="102" y="9"/>
                  </a:lnTo>
                  <a:lnTo>
                    <a:pt x="98" y="6"/>
                  </a:lnTo>
                  <a:lnTo>
                    <a:pt x="91" y="4"/>
                  </a:lnTo>
                  <a:lnTo>
                    <a:pt x="84" y="1"/>
                  </a:lnTo>
                  <a:lnTo>
                    <a:pt x="77" y="0"/>
                  </a:lnTo>
                  <a:lnTo>
                    <a:pt x="82" y="5"/>
                  </a:lnTo>
                  <a:lnTo>
                    <a:pt x="88" y="8"/>
                  </a:lnTo>
                  <a:lnTo>
                    <a:pt x="92" y="11"/>
                  </a:lnTo>
                  <a:lnTo>
                    <a:pt x="98" y="14"/>
                  </a:lnTo>
                  <a:lnTo>
                    <a:pt x="102" y="19"/>
                  </a:lnTo>
                  <a:lnTo>
                    <a:pt x="106" y="22"/>
                  </a:lnTo>
                  <a:lnTo>
                    <a:pt x="65" y="63"/>
                  </a:lnTo>
                  <a:lnTo>
                    <a:pt x="33" y="31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29" name="Freeform 194"/>
            <p:cNvSpPr>
              <a:spLocks/>
            </p:cNvSpPr>
            <p:nvPr/>
          </p:nvSpPr>
          <p:spPr bwMode="auto">
            <a:xfrm>
              <a:off x="2768" y="1336"/>
              <a:ext cx="45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29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2" y="21"/>
                  </a:lnTo>
                  <a:lnTo>
                    <a:pt x="38" y="18"/>
                  </a:lnTo>
                  <a:lnTo>
                    <a:pt x="45" y="16"/>
                  </a:lnTo>
                  <a:lnTo>
                    <a:pt x="42" y="7"/>
                  </a:lnTo>
                  <a:lnTo>
                    <a:pt x="38" y="7"/>
                  </a:lnTo>
                  <a:lnTo>
                    <a:pt x="32" y="9"/>
                  </a:lnTo>
                  <a:lnTo>
                    <a:pt x="26" y="12"/>
                  </a:lnTo>
                  <a:lnTo>
                    <a:pt x="18" y="17"/>
                  </a:lnTo>
                  <a:lnTo>
                    <a:pt x="13" y="23"/>
                  </a:lnTo>
                  <a:lnTo>
                    <a:pt x="8" y="30"/>
                  </a:lnTo>
                  <a:lnTo>
                    <a:pt x="4" y="38"/>
                  </a:lnTo>
                  <a:lnTo>
                    <a:pt x="1" y="46"/>
                  </a:lnTo>
                  <a:lnTo>
                    <a:pt x="0" y="54"/>
                  </a:lnTo>
                  <a:lnTo>
                    <a:pt x="0" y="62"/>
                  </a:lnTo>
                  <a:lnTo>
                    <a:pt x="1" y="58"/>
                  </a:lnTo>
                  <a:lnTo>
                    <a:pt x="4" y="54"/>
                  </a:lnTo>
                  <a:lnTo>
                    <a:pt x="8" y="46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19" y="32"/>
                  </a:lnTo>
                  <a:lnTo>
                    <a:pt x="21" y="32"/>
                  </a:lnTo>
                  <a:lnTo>
                    <a:pt x="26" y="34"/>
                  </a:lnTo>
                  <a:lnTo>
                    <a:pt x="32" y="39"/>
                  </a:lnTo>
                  <a:lnTo>
                    <a:pt x="41" y="48"/>
                  </a:lnTo>
                  <a:lnTo>
                    <a:pt x="43" y="51"/>
                  </a:lnTo>
                  <a:lnTo>
                    <a:pt x="47" y="55"/>
                  </a:lnTo>
                  <a:lnTo>
                    <a:pt x="52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7"/>
                  </a:lnTo>
                  <a:lnTo>
                    <a:pt x="65" y="71"/>
                  </a:lnTo>
                  <a:lnTo>
                    <a:pt x="107" y="117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09" y="26"/>
                  </a:lnTo>
                  <a:lnTo>
                    <a:pt x="113" y="31"/>
                  </a:lnTo>
                  <a:lnTo>
                    <a:pt x="118" y="37"/>
                  </a:lnTo>
                  <a:lnTo>
                    <a:pt x="122" y="41"/>
                  </a:lnTo>
                  <a:lnTo>
                    <a:pt x="126" y="46"/>
                  </a:lnTo>
                  <a:lnTo>
                    <a:pt x="129" y="53"/>
                  </a:lnTo>
                  <a:lnTo>
                    <a:pt x="133" y="58"/>
                  </a:lnTo>
                  <a:lnTo>
                    <a:pt x="132" y="52"/>
                  </a:lnTo>
                  <a:lnTo>
                    <a:pt x="129" y="46"/>
                  </a:lnTo>
                  <a:lnTo>
                    <a:pt x="127" y="40"/>
                  </a:lnTo>
                  <a:lnTo>
                    <a:pt x="125" y="35"/>
                  </a:lnTo>
                  <a:lnTo>
                    <a:pt x="122" y="29"/>
                  </a:lnTo>
                  <a:lnTo>
                    <a:pt x="118" y="24"/>
                  </a:lnTo>
                  <a:lnTo>
                    <a:pt x="112" y="19"/>
                  </a:lnTo>
                  <a:lnTo>
                    <a:pt x="106" y="13"/>
                  </a:lnTo>
                  <a:lnTo>
                    <a:pt x="100" y="8"/>
                  </a:lnTo>
                  <a:lnTo>
                    <a:pt x="96" y="5"/>
                  </a:lnTo>
                  <a:lnTo>
                    <a:pt x="89" y="2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82" y="3"/>
                  </a:lnTo>
                  <a:lnTo>
                    <a:pt x="87" y="7"/>
                  </a:lnTo>
                  <a:lnTo>
                    <a:pt x="91" y="10"/>
                  </a:lnTo>
                  <a:lnTo>
                    <a:pt x="96" y="14"/>
                  </a:lnTo>
                  <a:lnTo>
                    <a:pt x="100" y="17"/>
                  </a:lnTo>
                  <a:lnTo>
                    <a:pt x="105" y="21"/>
                  </a:lnTo>
                  <a:lnTo>
                    <a:pt x="65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30" name="Freeform 195"/>
            <p:cNvSpPr>
              <a:spLocks/>
            </p:cNvSpPr>
            <p:nvPr/>
          </p:nvSpPr>
          <p:spPr bwMode="auto">
            <a:xfrm>
              <a:off x="2768" y="1336"/>
              <a:ext cx="45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29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2" y="21"/>
                  </a:lnTo>
                  <a:lnTo>
                    <a:pt x="38" y="18"/>
                  </a:lnTo>
                  <a:lnTo>
                    <a:pt x="45" y="16"/>
                  </a:lnTo>
                  <a:lnTo>
                    <a:pt x="42" y="7"/>
                  </a:lnTo>
                  <a:lnTo>
                    <a:pt x="38" y="7"/>
                  </a:lnTo>
                  <a:lnTo>
                    <a:pt x="32" y="9"/>
                  </a:lnTo>
                  <a:lnTo>
                    <a:pt x="26" y="12"/>
                  </a:lnTo>
                  <a:lnTo>
                    <a:pt x="18" y="17"/>
                  </a:lnTo>
                  <a:lnTo>
                    <a:pt x="13" y="23"/>
                  </a:lnTo>
                  <a:lnTo>
                    <a:pt x="8" y="30"/>
                  </a:lnTo>
                  <a:lnTo>
                    <a:pt x="4" y="38"/>
                  </a:lnTo>
                  <a:lnTo>
                    <a:pt x="1" y="46"/>
                  </a:lnTo>
                  <a:lnTo>
                    <a:pt x="0" y="54"/>
                  </a:lnTo>
                  <a:lnTo>
                    <a:pt x="0" y="62"/>
                  </a:lnTo>
                  <a:lnTo>
                    <a:pt x="1" y="58"/>
                  </a:lnTo>
                  <a:lnTo>
                    <a:pt x="4" y="54"/>
                  </a:lnTo>
                  <a:lnTo>
                    <a:pt x="8" y="46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19" y="32"/>
                  </a:lnTo>
                  <a:lnTo>
                    <a:pt x="21" y="32"/>
                  </a:lnTo>
                  <a:lnTo>
                    <a:pt x="26" y="34"/>
                  </a:lnTo>
                  <a:lnTo>
                    <a:pt x="32" y="39"/>
                  </a:lnTo>
                  <a:lnTo>
                    <a:pt x="41" y="48"/>
                  </a:lnTo>
                  <a:lnTo>
                    <a:pt x="43" y="51"/>
                  </a:lnTo>
                  <a:lnTo>
                    <a:pt x="47" y="55"/>
                  </a:lnTo>
                  <a:lnTo>
                    <a:pt x="52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7"/>
                  </a:lnTo>
                  <a:lnTo>
                    <a:pt x="65" y="71"/>
                  </a:lnTo>
                  <a:lnTo>
                    <a:pt x="107" y="117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09" y="26"/>
                  </a:lnTo>
                  <a:lnTo>
                    <a:pt x="113" y="31"/>
                  </a:lnTo>
                  <a:lnTo>
                    <a:pt x="118" y="37"/>
                  </a:lnTo>
                  <a:lnTo>
                    <a:pt x="122" y="41"/>
                  </a:lnTo>
                  <a:lnTo>
                    <a:pt x="126" y="46"/>
                  </a:lnTo>
                  <a:lnTo>
                    <a:pt x="129" y="53"/>
                  </a:lnTo>
                  <a:lnTo>
                    <a:pt x="133" y="58"/>
                  </a:lnTo>
                  <a:lnTo>
                    <a:pt x="132" y="52"/>
                  </a:lnTo>
                  <a:lnTo>
                    <a:pt x="129" y="46"/>
                  </a:lnTo>
                  <a:lnTo>
                    <a:pt x="127" y="40"/>
                  </a:lnTo>
                  <a:lnTo>
                    <a:pt x="125" y="35"/>
                  </a:lnTo>
                  <a:lnTo>
                    <a:pt x="122" y="29"/>
                  </a:lnTo>
                  <a:lnTo>
                    <a:pt x="118" y="24"/>
                  </a:lnTo>
                  <a:lnTo>
                    <a:pt x="112" y="19"/>
                  </a:lnTo>
                  <a:lnTo>
                    <a:pt x="106" y="13"/>
                  </a:lnTo>
                  <a:lnTo>
                    <a:pt x="100" y="8"/>
                  </a:lnTo>
                  <a:lnTo>
                    <a:pt x="96" y="5"/>
                  </a:lnTo>
                  <a:lnTo>
                    <a:pt x="89" y="2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82" y="3"/>
                  </a:lnTo>
                  <a:lnTo>
                    <a:pt x="87" y="7"/>
                  </a:lnTo>
                  <a:lnTo>
                    <a:pt x="91" y="10"/>
                  </a:lnTo>
                  <a:lnTo>
                    <a:pt x="96" y="14"/>
                  </a:lnTo>
                  <a:lnTo>
                    <a:pt x="100" y="17"/>
                  </a:lnTo>
                  <a:lnTo>
                    <a:pt x="105" y="21"/>
                  </a:lnTo>
                  <a:lnTo>
                    <a:pt x="65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31" name="Freeform 196"/>
            <p:cNvSpPr>
              <a:spLocks/>
            </p:cNvSpPr>
            <p:nvPr/>
          </p:nvSpPr>
          <p:spPr bwMode="auto">
            <a:xfrm>
              <a:off x="2758" y="1283"/>
              <a:ext cx="44" cy="39"/>
            </a:xfrm>
            <a:custGeom>
              <a:avLst/>
              <a:gdLst>
                <a:gd name="T0" fmla="*/ 0 w 132"/>
                <a:gd name="T1" fmla="*/ 0 h 117"/>
                <a:gd name="T2" fmla="*/ 0 w 132"/>
                <a:gd name="T3" fmla="*/ 0 h 117"/>
                <a:gd name="T4" fmla="*/ 0 w 132"/>
                <a:gd name="T5" fmla="*/ 0 h 117"/>
                <a:gd name="T6" fmla="*/ 0 w 132"/>
                <a:gd name="T7" fmla="*/ 0 h 117"/>
                <a:gd name="T8" fmla="*/ 0 w 132"/>
                <a:gd name="T9" fmla="*/ 0 h 117"/>
                <a:gd name="T10" fmla="*/ 0 w 132"/>
                <a:gd name="T11" fmla="*/ 0 h 117"/>
                <a:gd name="T12" fmla="*/ 0 w 132"/>
                <a:gd name="T13" fmla="*/ 0 h 117"/>
                <a:gd name="T14" fmla="*/ 0 w 132"/>
                <a:gd name="T15" fmla="*/ 0 h 117"/>
                <a:gd name="T16" fmla="*/ 0 w 132"/>
                <a:gd name="T17" fmla="*/ 0 h 117"/>
                <a:gd name="T18" fmla="*/ 0 w 132"/>
                <a:gd name="T19" fmla="*/ 0 h 117"/>
                <a:gd name="T20" fmla="*/ 0 w 132"/>
                <a:gd name="T21" fmla="*/ 0 h 117"/>
                <a:gd name="T22" fmla="*/ 0 w 132"/>
                <a:gd name="T23" fmla="*/ 0 h 117"/>
                <a:gd name="T24" fmla="*/ 0 w 132"/>
                <a:gd name="T25" fmla="*/ 0 h 117"/>
                <a:gd name="T26" fmla="*/ 0 w 132"/>
                <a:gd name="T27" fmla="*/ 0 h 117"/>
                <a:gd name="T28" fmla="*/ 0 w 132"/>
                <a:gd name="T29" fmla="*/ 0 h 117"/>
                <a:gd name="T30" fmla="*/ 0 w 132"/>
                <a:gd name="T31" fmla="*/ 0 h 117"/>
                <a:gd name="T32" fmla="*/ 0 w 132"/>
                <a:gd name="T33" fmla="*/ 0 h 117"/>
                <a:gd name="T34" fmla="*/ 0 w 132"/>
                <a:gd name="T35" fmla="*/ 0 h 117"/>
                <a:gd name="T36" fmla="*/ 0 w 132"/>
                <a:gd name="T37" fmla="*/ 0 h 117"/>
                <a:gd name="T38" fmla="*/ 0 w 132"/>
                <a:gd name="T39" fmla="*/ 0 h 117"/>
                <a:gd name="T40" fmla="*/ 0 w 132"/>
                <a:gd name="T41" fmla="*/ 0 h 117"/>
                <a:gd name="T42" fmla="*/ 0 w 132"/>
                <a:gd name="T43" fmla="*/ 0 h 117"/>
                <a:gd name="T44" fmla="*/ 0 w 132"/>
                <a:gd name="T45" fmla="*/ 0 h 117"/>
                <a:gd name="T46" fmla="*/ 0 w 132"/>
                <a:gd name="T47" fmla="*/ 0 h 117"/>
                <a:gd name="T48" fmla="*/ 0 w 132"/>
                <a:gd name="T49" fmla="*/ 0 h 117"/>
                <a:gd name="T50" fmla="*/ 0 w 132"/>
                <a:gd name="T51" fmla="*/ 0 h 117"/>
                <a:gd name="T52" fmla="*/ 0 w 132"/>
                <a:gd name="T53" fmla="*/ 0 h 117"/>
                <a:gd name="T54" fmla="*/ 0 w 132"/>
                <a:gd name="T55" fmla="*/ 0 h 117"/>
                <a:gd name="T56" fmla="*/ 0 w 132"/>
                <a:gd name="T57" fmla="*/ 0 h 117"/>
                <a:gd name="T58" fmla="*/ 0 w 132"/>
                <a:gd name="T59" fmla="*/ 0 h 117"/>
                <a:gd name="T60" fmla="*/ 0 w 132"/>
                <a:gd name="T61" fmla="*/ 0 h 117"/>
                <a:gd name="T62" fmla="*/ 0 w 132"/>
                <a:gd name="T63" fmla="*/ 0 h 117"/>
                <a:gd name="T64" fmla="*/ 0 w 132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2" h="117">
                  <a:moveTo>
                    <a:pt x="32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3" y="22"/>
                  </a:lnTo>
                  <a:lnTo>
                    <a:pt x="37" y="19"/>
                  </a:lnTo>
                  <a:lnTo>
                    <a:pt x="45" y="18"/>
                  </a:lnTo>
                  <a:lnTo>
                    <a:pt x="42" y="7"/>
                  </a:lnTo>
                  <a:lnTo>
                    <a:pt x="37" y="8"/>
                  </a:lnTo>
                  <a:lnTo>
                    <a:pt x="32" y="10"/>
                  </a:lnTo>
                  <a:lnTo>
                    <a:pt x="26" y="13"/>
                  </a:lnTo>
                  <a:lnTo>
                    <a:pt x="18" y="19"/>
                  </a:lnTo>
                  <a:lnTo>
                    <a:pt x="14" y="24"/>
                  </a:lnTo>
                  <a:lnTo>
                    <a:pt x="9" y="30"/>
                  </a:lnTo>
                  <a:lnTo>
                    <a:pt x="5" y="39"/>
                  </a:lnTo>
                  <a:lnTo>
                    <a:pt x="2" y="48"/>
                  </a:lnTo>
                  <a:lnTo>
                    <a:pt x="1" y="55"/>
                  </a:lnTo>
                  <a:lnTo>
                    <a:pt x="0" y="62"/>
                  </a:lnTo>
                  <a:lnTo>
                    <a:pt x="2" y="60"/>
                  </a:lnTo>
                  <a:lnTo>
                    <a:pt x="4" y="54"/>
                  </a:lnTo>
                  <a:lnTo>
                    <a:pt x="9" y="48"/>
                  </a:lnTo>
                  <a:lnTo>
                    <a:pt x="15" y="38"/>
                  </a:lnTo>
                  <a:lnTo>
                    <a:pt x="18" y="36"/>
                  </a:lnTo>
                  <a:lnTo>
                    <a:pt x="20" y="34"/>
                  </a:lnTo>
                  <a:lnTo>
                    <a:pt x="22" y="33"/>
                  </a:lnTo>
                  <a:lnTo>
                    <a:pt x="27" y="35"/>
                  </a:lnTo>
                  <a:lnTo>
                    <a:pt x="33" y="40"/>
                  </a:lnTo>
                  <a:lnTo>
                    <a:pt x="42" y="49"/>
                  </a:lnTo>
                  <a:lnTo>
                    <a:pt x="44" y="52"/>
                  </a:lnTo>
                  <a:lnTo>
                    <a:pt x="48" y="56"/>
                  </a:lnTo>
                  <a:lnTo>
                    <a:pt x="53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7"/>
                  </a:lnTo>
                  <a:lnTo>
                    <a:pt x="64" y="73"/>
                  </a:lnTo>
                  <a:lnTo>
                    <a:pt x="107" y="117"/>
                  </a:lnTo>
                  <a:lnTo>
                    <a:pt x="116" y="110"/>
                  </a:lnTo>
                  <a:lnTo>
                    <a:pt x="71" y="66"/>
                  </a:lnTo>
                  <a:lnTo>
                    <a:pt x="110" y="27"/>
                  </a:lnTo>
                  <a:lnTo>
                    <a:pt x="114" y="33"/>
                  </a:lnTo>
                  <a:lnTo>
                    <a:pt x="118" y="37"/>
                  </a:lnTo>
                  <a:lnTo>
                    <a:pt x="123" y="42"/>
                  </a:lnTo>
                  <a:lnTo>
                    <a:pt x="126" y="48"/>
                  </a:lnTo>
                  <a:lnTo>
                    <a:pt x="130" y="53"/>
                  </a:lnTo>
                  <a:lnTo>
                    <a:pt x="132" y="59"/>
                  </a:lnTo>
                  <a:lnTo>
                    <a:pt x="132" y="53"/>
                  </a:lnTo>
                  <a:lnTo>
                    <a:pt x="130" y="47"/>
                  </a:lnTo>
                  <a:lnTo>
                    <a:pt x="128" y="41"/>
                  </a:lnTo>
                  <a:lnTo>
                    <a:pt x="125" y="36"/>
                  </a:lnTo>
                  <a:lnTo>
                    <a:pt x="122" y="30"/>
                  </a:lnTo>
                  <a:lnTo>
                    <a:pt x="117" y="25"/>
                  </a:lnTo>
                  <a:lnTo>
                    <a:pt x="113" y="20"/>
                  </a:lnTo>
                  <a:lnTo>
                    <a:pt x="107" y="13"/>
                  </a:lnTo>
                  <a:lnTo>
                    <a:pt x="101" y="9"/>
                  </a:lnTo>
                  <a:lnTo>
                    <a:pt x="97" y="6"/>
                  </a:lnTo>
                  <a:lnTo>
                    <a:pt x="90" y="2"/>
                  </a:lnTo>
                  <a:lnTo>
                    <a:pt x="83" y="1"/>
                  </a:lnTo>
                  <a:lnTo>
                    <a:pt x="76" y="0"/>
                  </a:lnTo>
                  <a:lnTo>
                    <a:pt x="82" y="5"/>
                  </a:lnTo>
                  <a:lnTo>
                    <a:pt x="87" y="8"/>
                  </a:lnTo>
                  <a:lnTo>
                    <a:pt x="91" y="11"/>
                  </a:lnTo>
                  <a:lnTo>
                    <a:pt x="97" y="14"/>
                  </a:lnTo>
                  <a:lnTo>
                    <a:pt x="101" y="19"/>
                  </a:lnTo>
                  <a:lnTo>
                    <a:pt x="105" y="22"/>
                  </a:lnTo>
                  <a:lnTo>
                    <a:pt x="64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32" name="Freeform 197"/>
            <p:cNvSpPr>
              <a:spLocks/>
            </p:cNvSpPr>
            <p:nvPr/>
          </p:nvSpPr>
          <p:spPr bwMode="auto">
            <a:xfrm>
              <a:off x="2758" y="1283"/>
              <a:ext cx="44" cy="39"/>
            </a:xfrm>
            <a:custGeom>
              <a:avLst/>
              <a:gdLst>
                <a:gd name="T0" fmla="*/ 0 w 132"/>
                <a:gd name="T1" fmla="*/ 0 h 117"/>
                <a:gd name="T2" fmla="*/ 0 w 132"/>
                <a:gd name="T3" fmla="*/ 0 h 117"/>
                <a:gd name="T4" fmla="*/ 0 w 132"/>
                <a:gd name="T5" fmla="*/ 0 h 117"/>
                <a:gd name="T6" fmla="*/ 0 w 132"/>
                <a:gd name="T7" fmla="*/ 0 h 117"/>
                <a:gd name="T8" fmla="*/ 0 w 132"/>
                <a:gd name="T9" fmla="*/ 0 h 117"/>
                <a:gd name="T10" fmla="*/ 0 w 132"/>
                <a:gd name="T11" fmla="*/ 0 h 117"/>
                <a:gd name="T12" fmla="*/ 0 w 132"/>
                <a:gd name="T13" fmla="*/ 0 h 117"/>
                <a:gd name="T14" fmla="*/ 0 w 132"/>
                <a:gd name="T15" fmla="*/ 0 h 117"/>
                <a:gd name="T16" fmla="*/ 0 w 132"/>
                <a:gd name="T17" fmla="*/ 0 h 117"/>
                <a:gd name="T18" fmla="*/ 0 w 132"/>
                <a:gd name="T19" fmla="*/ 0 h 117"/>
                <a:gd name="T20" fmla="*/ 0 w 132"/>
                <a:gd name="T21" fmla="*/ 0 h 117"/>
                <a:gd name="T22" fmla="*/ 0 w 132"/>
                <a:gd name="T23" fmla="*/ 0 h 117"/>
                <a:gd name="T24" fmla="*/ 0 w 132"/>
                <a:gd name="T25" fmla="*/ 0 h 117"/>
                <a:gd name="T26" fmla="*/ 0 w 132"/>
                <a:gd name="T27" fmla="*/ 0 h 117"/>
                <a:gd name="T28" fmla="*/ 0 w 132"/>
                <a:gd name="T29" fmla="*/ 0 h 117"/>
                <a:gd name="T30" fmla="*/ 0 w 132"/>
                <a:gd name="T31" fmla="*/ 0 h 117"/>
                <a:gd name="T32" fmla="*/ 0 w 132"/>
                <a:gd name="T33" fmla="*/ 0 h 117"/>
                <a:gd name="T34" fmla="*/ 0 w 132"/>
                <a:gd name="T35" fmla="*/ 0 h 117"/>
                <a:gd name="T36" fmla="*/ 0 w 132"/>
                <a:gd name="T37" fmla="*/ 0 h 117"/>
                <a:gd name="T38" fmla="*/ 0 w 132"/>
                <a:gd name="T39" fmla="*/ 0 h 117"/>
                <a:gd name="T40" fmla="*/ 0 w 132"/>
                <a:gd name="T41" fmla="*/ 0 h 117"/>
                <a:gd name="T42" fmla="*/ 0 w 132"/>
                <a:gd name="T43" fmla="*/ 0 h 117"/>
                <a:gd name="T44" fmla="*/ 0 w 132"/>
                <a:gd name="T45" fmla="*/ 0 h 117"/>
                <a:gd name="T46" fmla="*/ 0 w 132"/>
                <a:gd name="T47" fmla="*/ 0 h 117"/>
                <a:gd name="T48" fmla="*/ 0 w 132"/>
                <a:gd name="T49" fmla="*/ 0 h 117"/>
                <a:gd name="T50" fmla="*/ 0 w 132"/>
                <a:gd name="T51" fmla="*/ 0 h 117"/>
                <a:gd name="T52" fmla="*/ 0 w 132"/>
                <a:gd name="T53" fmla="*/ 0 h 117"/>
                <a:gd name="T54" fmla="*/ 0 w 132"/>
                <a:gd name="T55" fmla="*/ 0 h 117"/>
                <a:gd name="T56" fmla="*/ 0 w 132"/>
                <a:gd name="T57" fmla="*/ 0 h 117"/>
                <a:gd name="T58" fmla="*/ 0 w 132"/>
                <a:gd name="T59" fmla="*/ 0 h 117"/>
                <a:gd name="T60" fmla="*/ 0 w 132"/>
                <a:gd name="T61" fmla="*/ 0 h 117"/>
                <a:gd name="T62" fmla="*/ 0 w 132"/>
                <a:gd name="T63" fmla="*/ 0 h 117"/>
                <a:gd name="T64" fmla="*/ 0 w 132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2" h="117">
                  <a:moveTo>
                    <a:pt x="32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3" y="22"/>
                  </a:lnTo>
                  <a:lnTo>
                    <a:pt x="37" y="19"/>
                  </a:lnTo>
                  <a:lnTo>
                    <a:pt x="45" y="18"/>
                  </a:lnTo>
                  <a:lnTo>
                    <a:pt x="42" y="7"/>
                  </a:lnTo>
                  <a:lnTo>
                    <a:pt x="37" y="8"/>
                  </a:lnTo>
                  <a:lnTo>
                    <a:pt x="32" y="10"/>
                  </a:lnTo>
                  <a:lnTo>
                    <a:pt x="26" y="13"/>
                  </a:lnTo>
                  <a:lnTo>
                    <a:pt x="18" y="19"/>
                  </a:lnTo>
                  <a:lnTo>
                    <a:pt x="14" y="24"/>
                  </a:lnTo>
                  <a:lnTo>
                    <a:pt x="9" y="30"/>
                  </a:lnTo>
                  <a:lnTo>
                    <a:pt x="5" y="39"/>
                  </a:lnTo>
                  <a:lnTo>
                    <a:pt x="2" y="48"/>
                  </a:lnTo>
                  <a:lnTo>
                    <a:pt x="1" y="55"/>
                  </a:lnTo>
                  <a:lnTo>
                    <a:pt x="0" y="62"/>
                  </a:lnTo>
                  <a:lnTo>
                    <a:pt x="2" y="60"/>
                  </a:lnTo>
                  <a:lnTo>
                    <a:pt x="4" y="54"/>
                  </a:lnTo>
                  <a:lnTo>
                    <a:pt x="9" y="48"/>
                  </a:lnTo>
                  <a:lnTo>
                    <a:pt x="15" y="38"/>
                  </a:lnTo>
                  <a:lnTo>
                    <a:pt x="18" y="36"/>
                  </a:lnTo>
                  <a:lnTo>
                    <a:pt x="20" y="34"/>
                  </a:lnTo>
                  <a:lnTo>
                    <a:pt x="22" y="33"/>
                  </a:lnTo>
                  <a:lnTo>
                    <a:pt x="27" y="35"/>
                  </a:lnTo>
                  <a:lnTo>
                    <a:pt x="33" y="40"/>
                  </a:lnTo>
                  <a:lnTo>
                    <a:pt x="42" y="49"/>
                  </a:lnTo>
                  <a:lnTo>
                    <a:pt x="44" y="52"/>
                  </a:lnTo>
                  <a:lnTo>
                    <a:pt x="48" y="56"/>
                  </a:lnTo>
                  <a:lnTo>
                    <a:pt x="53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7"/>
                  </a:lnTo>
                  <a:lnTo>
                    <a:pt x="64" y="73"/>
                  </a:lnTo>
                  <a:lnTo>
                    <a:pt x="107" y="117"/>
                  </a:lnTo>
                  <a:lnTo>
                    <a:pt x="116" y="110"/>
                  </a:lnTo>
                  <a:lnTo>
                    <a:pt x="71" y="66"/>
                  </a:lnTo>
                  <a:lnTo>
                    <a:pt x="110" y="27"/>
                  </a:lnTo>
                  <a:lnTo>
                    <a:pt x="114" y="33"/>
                  </a:lnTo>
                  <a:lnTo>
                    <a:pt x="118" y="37"/>
                  </a:lnTo>
                  <a:lnTo>
                    <a:pt x="123" y="42"/>
                  </a:lnTo>
                  <a:lnTo>
                    <a:pt x="126" y="48"/>
                  </a:lnTo>
                  <a:lnTo>
                    <a:pt x="130" y="53"/>
                  </a:lnTo>
                  <a:lnTo>
                    <a:pt x="132" y="59"/>
                  </a:lnTo>
                  <a:lnTo>
                    <a:pt x="132" y="53"/>
                  </a:lnTo>
                  <a:lnTo>
                    <a:pt x="130" y="47"/>
                  </a:lnTo>
                  <a:lnTo>
                    <a:pt x="128" y="41"/>
                  </a:lnTo>
                  <a:lnTo>
                    <a:pt x="125" y="36"/>
                  </a:lnTo>
                  <a:lnTo>
                    <a:pt x="122" y="30"/>
                  </a:lnTo>
                  <a:lnTo>
                    <a:pt x="117" y="25"/>
                  </a:lnTo>
                  <a:lnTo>
                    <a:pt x="113" y="20"/>
                  </a:lnTo>
                  <a:lnTo>
                    <a:pt x="107" y="13"/>
                  </a:lnTo>
                  <a:lnTo>
                    <a:pt x="101" y="9"/>
                  </a:lnTo>
                  <a:lnTo>
                    <a:pt x="97" y="6"/>
                  </a:lnTo>
                  <a:lnTo>
                    <a:pt x="90" y="2"/>
                  </a:lnTo>
                  <a:lnTo>
                    <a:pt x="83" y="1"/>
                  </a:lnTo>
                  <a:lnTo>
                    <a:pt x="76" y="0"/>
                  </a:lnTo>
                  <a:lnTo>
                    <a:pt x="82" y="5"/>
                  </a:lnTo>
                  <a:lnTo>
                    <a:pt x="87" y="8"/>
                  </a:lnTo>
                  <a:lnTo>
                    <a:pt x="91" y="11"/>
                  </a:lnTo>
                  <a:lnTo>
                    <a:pt x="97" y="14"/>
                  </a:lnTo>
                  <a:lnTo>
                    <a:pt x="101" y="19"/>
                  </a:lnTo>
                  <a:lnTo>
                    <a:pt x="105" y="22"/>
                  </a:lnTo>
                  <a:lnTo>
                    <a:pt x="64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33" name="Freeform 198"/>
            <p:cNvSpPr>
              <a:spLocks/>
            </p:cNvSpPr>
            <p:nvPr/>
          </p:nvSpPr>
          <p:spPr bwMode="auto">
            <a:xfrm>
              <a:off x="2749" y="1243"/>
              <a:ext cx="44" cy="39"/>
            </a:xfrm>
            <a:custGeom>
              <a:avLst/>
              <a:gdLst>
                <a:gd name="T0" fmla="*/ 0 w 132"/>
                <a:gd name="T1" fmla="*/ 0 h 118"/>
                <a:gd name="T2" fmla="*/ 0 w 132"/>
                <a:gd name="T3" fmla="*/ 0 h 118"/>
                <a:gd name="T4" fmla="*/ 0 w 132"/>
                <a:gd name="T5" fmla="*/ 0 h 118"/>
                <a:gd name="T6" fmla="*/ 0 w 132"/>
                <a:gd name="T7" fmla="*/ 0 h 118"/>
                <a:gd name="T8" fmla="*/ 0 w 132"/>
                <a:gd name="T9" fmla="*/ 0 h 118"/>
                <a:gd name="T10" fmla="*/ 0 w 132"/>
                <a:gd name="T11" fmla="*/ 0 h 118"/>
                <a:gd name="T12" fmla="*/ 0 w 132"/>
                <a:gd name="T13" fmla="*/ 0 h 118"/>
                <a:gd name="T14" fmla="*/ 0 w 132"/>
                <a:gd name="T15" fmla="*/ 0 h 118"/>
                <a:gd name="T16" fmla="*/ 0 w 132"/>
                <a:gd name="T17" fmla="*/ 0 h 118"/>
                <a:gd name="T18" fmla="*/ 0 w 132"/>
                <a:gd name="T19" fmla="*/ 0 h 118"/>
                <a:gd name="T20" fmla="*/ 0 w 132"/>
                <a:gd name="T21" fmla="*/ 0 h 118"/>
                <a:gd name="T22" fmla="*/ 0 w 132"/>
                <a:gd name="T23" fmla="*/ 0 h 118"/>
                <a:gd name="T24" fmla="*/ 0 w 132"/>
                <a:gd name="T25" fmla="*/ 0 h 118"/>
                <a:gd name="T26" fmla="*/ 0 w 132"/>
                <a:gd name="T27" fmla="*/ 0 h 118"/>
                <a:gd name="T28" fmla="*/ 0 w 132"/>
                <a:gd name="T29" fmla="*/ 0 h 118"/>
                <a:gd name="T30" fmla="*/ 0 w 132"/>
                <a:gd name="T31" fmla="*/ 0 h 118"/>
                <a:gd name="T32" fmla="*/ 0 w 132"/>
                <a:gd name="T33" fmla="*/ 0 h 118"/>
                <a:gd name="T34" fmla="*/ 0 w 132"/>
                <a:gd name="T35" fmla="*/ 0 h 118"/>
                <a:gd name="T36" fmla="*/ 0 w 132"/>
                <a:gd name="T37" fmla="*/ 0 h 118"/>
                <a:gd name="T38" fmla="*/ 0 w 132"/>
                <a:gd name="T39" fmla="*/ 0 h 118"/>
                <a:gd name="T40" fmla="*/ 0 w 132"/>
                <a:gd name="T41" fmla="*/ 0 h 118"/>
                <a:gd name="T42" fmla="*/ 0 w 132"/>
                <a:gd name="T43" fmla="*/ 0 h 118"/>
                <a:gd name="T44" fmla="*/ 0 w 132"/>
                <a:gd name="T45" fmla="*/ 0 h 118"/>
                <a:gd name="T46" fmla="*/ 0 w 132"/>
                <a:gd name="T47" fmla="*/ 0 h 118"/>
                <a:gd name="T48" fmla="*/ 0 w 132"/>
                <a:gd name="T49" fmla="*/ 0 h 118"/>
                <a:gd name="T50" fmla="*/ 0 w 132"/>
                <a:gd name="T51" fmla="*/ 0 h 118"/>
                <a:gd name="T52" fmla="*/ 0 w 132"/>
                <a:gd name="T53" fmla="*/ 0 h 118"/>
                <a:gd name="T54" fmla="*/ 0 w 132"/>
                <a:gd name="T55" fmla="*/ 0 h 118"/>
                <a:gd name="T56" fmla="*/ 0 w 132"/>
                <a:gd name="T57" fmla="*/ 0 h 118"/>
                <a:gd name="T58" fmla="*/ 0 w 132"/>
                <a:gd name="T59" fmla="*/ 0 h 118"/>
                <a:gd name="T60" fmla="*/ 0 w 132"/>
                <a:gd name="T61" fmla="*/ 0 h 118"/>
                <a:gd name="T62" fmla="*/ 0 w 132"/>
                <a:gd name="T63" fmla="*/ 0 h 118"/>
                <a:gd name="T64" fmla="*/ 0 w 132"/>
                <a:gd name="T65" fmla="*/ 0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2" h="118">
                  <a:moveTo>
                    <a:pt x="32" y="31"/>
                  </a:moveTo>
                  <a:lnTo>
                    <a:pt x="32" y="29"/>
                  </a:lnTo>
                  <a:lnTo>
                    <a:pt x="32" y="28"/>
                  </a:lnTo>
                  <a:lnTo>
                    <a:pt x="32" y="27"/>
                  </a:lnTo>
                  <a:lnTo>
                    <a:pt x="33" y="22"/>
                  </a:lnTo>
                  <a:lnTo>
                    <a:pt x="37" y="19"/>
                  </a:lnTo>
                  <a:lnTo>
                    <a:pt x="45" y="18"/>
                  </a:lnTo>
                  <a:lnTo>
                    <a:pt x="42" y="8"/>
                  </a:lnTo>
                  <a:lnTo>
                    <a:pt x="37" y="8"/>
                  </a:lnTo>
                  <a:lnTo>
                    <a:pt x="32" y="10"/>
                  </a:lnTo>
                  <a:lnTo>
                    <a:pt x="25" y="13"/>
                  </a:lnTo>
                  <a:lnTo>
                    <a:pt x="18" y="19"/>
                  </a:lnTo>
                  <a:lnTo>
                    <a:pt x="14" y="24"/>
                  </a:lnTo>
                  <a:lnTo>
                    <a:pt x="9" y="31"/>
                  </a:lnTo>
                  <a:lnTo>
                    <a:pt x="5" y="39"/>
                  </a:lnTo>
                  <a:lnTo>
                    <a:pt x="2" y="48"/>
                  </a:lnTo>
                  <a:lnTo>
                    <a:pt x="0" y="55"/>
                  </a:lnTo>
                  <a:lnTo>
                    <a:pt x="0" y="63"/>
                  </a:lnTo>
                  <a:lnTo>
                    <a:pt x="2" y="60"/>
                  </a:lnTo>
                  <a:lnTo>
                    <a:pt x="4" y="54"/>
                  </a:lnTo>
                  <a:lnTo>
                    <a:pt x="9" y="48"/>
                  </a:lnTo>
                  <a:lnTo>
                    <a:pt x="15" y="39"/>
                  </a:lnTo>
                  <a:lnTo>
                    <a:pt x="18" y="36"/>
                  </a:lnTo>
                  <a:lnTo>
                    <a:pt x="20" y="34"/>
                  </a:lnTo>
                  <a:lnTo>
                    <a:pt x="22" y="33"/>
                  </a:lnTo>
                  <a:lnTo>
                    <a:pt x="27" y="35"/>
                  </a:lnTo>
                  <a:lnTo>
                    <a:pt x="33" y="40"/>
                  </a:lnTo>
                  <a:lnTo>
                    <a:pt x="41" y="49"/>
                  </a:lnTo>
                  <a:lnTo>
                    <a:pt x="44" y="52"/>
                  </a:lnTo>
                  <a:lnTo>
                    <a:pt x="47" y="56"/>
                  </a:lnTo>
                  <a:lnTo>
                    <a:pt x="52" y="62"/>
                  </a:lnTo>
                  <a:lnTo>
                    <a:pt x="58" y="69"/>
                  </a:lnTo>
                  <a:lnTo>
                    <a:pt x="16" y="112"/>
                  </a:lnTo>
                  <a:lnTo>
                    <a:pt x="22" y="118"/>
                  </a:lnTo>
                  <a:lnTo>
                    <a:pt x="64" y="73"/>
                  </a:lnTo>
                  <a:lnTo>
                    <a:pt x="106" y="118"/>
                  </a:lnTo>
                  <a:lnTo>
                    <a:pt x="116" y="112"/>
                  </a:lnTo>
                  <a:lnTo>
                    <a:pt x="71" y="66"/>
                  </a:lnTo>
                  <a:lnTo>
                    <a:pt x="110" y="27"/>
                  </a:lnTo>
                  <a:lnTo>
                    <a:pt x="114" y="33"/>
                  </a:lnTo>
                  <a:lnTo>
                    <a:pt x="118" y="37"/>
                  </a:lnTo>
                  <a:lnTo>
                    <a:pt x="123" y="42"/>
                  </a:lnTo>
                  <a:lnTo>
                    <a:pt x="126" y="48"/>
                  </a:lnTo>
                  <a:lnTo>
                    <a:pt x="129" y="53"/>
                  </a:lnTo>
                  <a:lnTo>
                    <a:pt x="132" y="60"/>
                  </a:lnTo>
                  <a:lnTo>
                    <a:pt x="131" y="53"/>
                  </a:lnTo>
                  <a:lnTo>
                    <a:pt x="130" y="47"/>
                  </a:lnTo>
                  <a:lnTo>
                    <a:pt x="128" y="41"/>
                  </a:lnTo>
                  <a:lnTo>
                    <a:pt x="125" y="36"/>
                  </a:lnTo>
                  <a:lnTo>
                    <a:pt x="122" y="31"/>
                  </a:lnTo>
                  <a:lnTo>
                    <a:pt x="117" y="25"/>
                  </a:lnTo>
                  <a:lnTo>
                    <a:pt x="113" y="20"/>
                  </a:lnTo>
                  <a:lnTo>
                    <a:pt x="106" y="14"/>
                  </a:lnTo>
                  <a:lnTo>
                    <a:pt x="101" y="9"/>
                  </a:lnTo>
                  <a:lnTo>
                    <a:pt x="96" y="6"/>
                  </a:lnTo>
                  <a:lnTo>
                    <a:pt x="90" y="4"/>
                  </a:lnTo>
                  <a:lnTo>
                    <a:pt x="83" y="1"/>
                  </a:lnTo>
                  <a:lnTo>
                    <a:pt x="75" y="0"/>
                  </a:lnTo>
                  <a:lnTo>
                    <a:pt x="82" y="5"/>
                  </a:lnTo>
                  <a:lnTo>
                    <a:pt x="87" y="8"/>
                  </a:lnTo>
                  <a:lnTo>
                    <a:pt x="91" y="11"/>
                  </a:lnTo>
                  <a:lnTo>
                    <a:pt x="97" y="14"/>
                  </a:lnTo>
                  <a:lnTo>
                    <a:pt x="101" y="19"/>
                  </a:lnTo>
                  <a:lnTo>
                    <a:pt x="104" y="22"/>
                  </a:lnTo>
                  <a:lnTo>
                    <a:pt x="64" y="63"/>
                  </a:lnTo>
                  <a:lnTo>
                    <a:pt x="32" y="31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34" name="Freeform 199"/>
            <p:cNvSpPr>
              <a:spLocks/>
            </p:cNvSpPr>
            <p:nvPr/>
          </p:nvSpPr>
          <p:spPr bwMode="auto">
            <a:xfrm>
              <a:off x="2749" y="1243"/>
              <a:ext cx="44" cy="39"/>
            </a:xfrm>
            <a:custGeom>
              <a:avLst/>
              <a:gdLst>
                <a:gd name="T0" fmla="*/ 0 w 132"/>
                <a:gd name="T1" fmla="*/ 0 h 118"/>
                <a:gd name="T2" fmla="*/ 0 w 132"/>
                <a:gd name="T3" fmla="*/ 0 h 118"/>
                <a:gd name="T4" fmla="*/ 0 w 132"/>
                <a:gd name="T5" fmla="*/ 0 h 118"/>
                <a:gd name="T6" fmla="*/ 0 w 132"/>
                <a:gd name="T7" fmla="*/ 0 h 118"/>
                <a:gd name="T8" fmla="*/ 0 w 132"/>
                <a:gd name="T9" fmla="*/ 0 h 118"/>
                <a:gd name="T10" fmla="*/ 0 w 132"/>
                <a:gd name="T11" fmla="*/ 0 h 118"/>
                <a:gd name="T12" fmla="*/ 0 w 132"/>
                <a:gd name="T13" fmla="*/ 0 h 118"/>
                <a:gd name="T14" fmla="*/ 0 w 132"/>
                <a:gd name="T15" fmla="*/ 0 h 118"/>
                <a:gd name="T16" fmla="*/ 0 w 132"/>
                <a:gd name="T17" fmla="*/ 0 h 118"/>
                <a:gd name="T18" fmla="*/ 0 w 132"/>
                <a:gd name="T19" fmla="*/ 0 h 118"/>
                <a:gd name="T20" fmla="*/ 0 w 132"/>
                <a:gd name="T21" fmla="*/ 0 h 118"/>
                <a:gd name="T22" fmla="*/ 0 w 132"/>
                <a:gd name="T23" fmla="*/ 0 h 118"/>
                <a:gd name="T24" fmla="*/ 0 w 132"/>
                <a:gd name="T25" fmla="*/ 0 h 118"/>
                <a:gd name="T26" fmla="*/ 0 w 132"/>
                <a:gd name="T27" fmla="*/ 0 h 118"/>
                <a:gd name="T28" fmla="*/ 0 w 132"/>
                <a:gd name="T29" fmla="*/ 0 h 118"/>
                <a:gd name="T30" fmla="*/ 0 w 132"/>
                <a:gd name="T31" fmla="*/ 0 h 118"/>
                <a:gd name="T32" fmla="*/ 0 w 132"/>
                <a:gd name="T33" fmla="*/ 0 h 118"/>
                <a:gd name="T34" fmla="*/ 0 w 132"/>
                <a:gd name="T35" fmla="*/ 0 h 118"/>
                <a:gd name="T36" fmla="*/ 0 w 132"/>
                <a:gd name="T37" fmla="*/ 0 h 118"/>
                <a:gd name="T38" fmla="*/ 0 w 132"/>
                <a:gd name="T39" fmla="*/ 0 h 118"/>
                <a:gd name="T40" fmla="*/ 0 w 132"/>
                <a:gd name="T41" fmla="*/ 0 h 118"/>
                <a:gd name="T42" fmla="*/ 0 w 132"/>
                <a:gd name="T43" fmla="*/ 0 h 118"/>
                <a:gd name="T44" fmla="*/ 0 w 132"/>
                <a:gd name="T45" fmla="*/ 0 h 118"/>
                <a:gd name="T46" fmla="*/ 0 w 132"/>
                <a:gd name="T47" fmla="*/ 0 h 118"/>
                <a:gd name="T48" fmla="*/ 0 w 132"/>
                <a:gd name="T49" fmla="*/ 0 h 118"/>
                <a:gd name="T50" fmla="*/ 0 w 132"/>
                <a:gd name="T51" fmla="*/ 0 h 118"/>
                <a:gd name="T52" fmla="*/ 0 w 132"/>
                <a:gd name="T53" fmla="*/ 0 h 118"/>
                <a:gd name="T54" fmla="*/ 0 w 132"/>
                <a:gd name="T55" fmla="*/ 0 h 118"/>
                <a:gd name="T56" fmla="*/ 0 w 132"/>
                <a:gd name="T57" fmla="*/ 0 h 118"/>
                <a:gd name="T58" fmla="*/ 0 w 132"/>
                <a:gd name="T59" fmla="*/ 0 h 118"/>
                <a:gd name="T60" fmla="*/ 0 w 132"/>
                <a:gd name="T61" fmla="*/ 0 h 118"/>
                <a:gd name="T62" fmla="*/ 0 w 132"/>
                <a:gd name="T63" fmla="*/ 0 h 118"/>
                <a:gd name="T64" fmla="*/ 0 w 132"/>
                <a:gd name="T65" fmla="*/ 0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2" h="118">
                  <a:moveTo>
                    <a:pt x="32" y="31"/>
                  </a:moveTo>
                  <a:lnTo>
                    <a:pt x="32" y="29"/>
                  </a:lnTo>
                  <a:lnTo>
                    <a:pt x="32" y="28"/>
                  </a:lnTo>
                  <a:lnTo>
                    <a:pt x="32" y="27"/>
                  </a:lnTo>
                  <a:lnTo>
                    <a:pt x="33" y="22"/>
                  </a:lnTo>
                  <a:lnTo>
                    <a:pt x="37" y="19"/>
                  </a:lnTo>
                  <a:lnTo>
                    <a:pt x="45" y="18"/>
                  </a:lnTo>
                  <a:lnTo>
                    <a:pt x="42" y="8"/>
                  </a:lnTo>
                  <a:lnTo>
                    <a:pt x="37" y="8"/>
                  </a:lnTo>
                  <a:lnTo>
                    <a:pt x="32" y="10"/>
                  </a:lnTo>
                  <a:lnTo>
                    <a:pt x="25" y="13"/>
                  </a:lnTo>
                  <a:lnTo>
                    <a:pt x="18" y="19"/>
                  </a:lnTo>
                  <a:lnTo>
                    <a:pt x="14" y="24"/>
                  </a:lnTo>
                  <a:lnTo>
                    <a:pt x="9" y="31"/>
                  </a:lnTo>
                  <a:lnTo>
                    <a:pt x="5" y="39"/>
                  </a:lnTo>
                  <a:lnTo>
                    <a:pt x="2" y="48"/>
                  </a:lnTo>
                  <a:lnTo>
                    <a:pt x="0" y="55"/>
                  </a:lnTo>
                  <a:lnTo>
                    <a:pt x="0" y="63"/>
                  </a:lnTo>
                  <a:lnTo>
                    <a:pt x="2" y="60"/>
                  </a:lnTo>
                  <a:lnTo>
                    <a:pt x="4" y="54"/>
                  </a:lnTo>
                  <a:lnTo>
                    <a:pt x="9" y="48"/>
                  </a:lnTo>
                  <a:lnTo>
                    <a:pt x="15" y="39"/>
                  </a:lnTo>
                  <a:lnTo>
                    <a:pt x="18" y="36"/>
                  </a:lnTo>
                  <a:lnTo>
                    <a:pt x="20" y="34"/>
                  </a:lnTo>
                  <a:lnTo>
                    <a:pt x="22" y="33"/>
                  </a:lnTo>
                  <a:lnTo>
                    <a:pt x="27" y="35"/>
                  </a:lnTo>
                  <a:lnTo>
                    <a:pt x="33" y="40"/>
                  </a:lnTo>
                  <a:lnTo>
                    <a:pt x="41" y="49"/>
                  </a:lnTo>
                  <a:lnTo>
                    <a:pt x="44" y="52"/>
                  </a:lnTo>
                  <a:lnTo>
                    <a:pt x="47" y="56"/>
                  </a:lnTo>
                  <a:lnTo>
                    <a:pt x="52" y="62"/>
                  </a:lnTo>
                  <a:lnTo>
                    <a:pt x="58" y="69"/>
                  </a:lnTo>
                  <a:lnTo>
                    <a:pt x="16" y="112"/>
                  </a:lnTo>
                  <a:lnTo>
                    <a:pt x="22" y="118"/>
                  </a:lnTo>
                  <a:lnTo>
                    <a:pt x="64" y="73"/>
                  </a:lnTo>
                  <a:lnTo>
                    <a:pt x="106" y="118"/>
                  </a:lnTo>
                  <a:lnTo>
                    <a:pt x="116" y="112"/>
                  </a:lnTo>
                  <a:lnTo>
                    <a:pt x="71" y="66"/>
                  </a:lnTo>
                  <a:lnTo>
                    <a:pt x="110" y="27"/>
                  </a:lnTo>
                  <a:lnTo>
                    <a:pt x="114" y="33"/>
                  </a:lnTo>
                  <a:lnTo>
                    <a:pt x="118" y="37"/>
                  </a:lnTo>
                  <a:lnTo>
                    <a:pt x="123" y="42"/>
                  </a:lnTo>
                  <a:lnTo>
                    <a:pt x="126" y="48"/>
                  </a:lnTo>
                  <a:lnTo>
                    <a:pt x="129" y="53"/>
                  </a:lnTo>
                  <a:lnTo>
                    <a:pt x="132" y="60"/>
                  </a:lnTo>
                  <a:lnTo>
                    <a:pt x="131" y="53"/>
                  </a:lnTo>
                  <a:lnTo>
                    <a:pt x="130" y="47"/>
                  </a:lnTo>
                  <a:lnTo>
                    <a:pt x="128" y="41"/>
                  </a:lnTo>
                  <a:lnTo>
                    <a:pt x="125" y="36"/>
                  </a:lnTo>
                  <a:lnTo>
                    <a:pt x="122" y="31"/>
                  </a:lnTo>
                  <a:lnTo>
                    <a:pt x="117" y="25"/>
                  </a:lnTo>
                  <a:lnTo>
                    <a:pt x="113" y="20"/>
                  </a:lnTo>
                  <a:lnTo>
                    <a:pt x="106" y="14"/>
                  </a:lnTo>
                  <a:lnTo>
                    <a:pt x="101" y="9"/>
                  </a:lnTo>
                  <a:lnTo>
                    <a:pt x="96" y="6"/>
                  </a:lnTo>
                  <a:lnTo>
                    <a:pt x="90" y="4"/>
                  </a:lnTo>
                  <a:lnTo>
                    <a:pt x="83" y="1"/>
                  </a:lnTo>
                  <a:lnTo>
                    <a:pt x="75" y="0"/>
                  </a:lnTo>
                  <a:lnTo>
                    <a:pt x="82" y="5"/>
                  </a:lnTo>
                  <a:lnTo>
                    <a:pt x="87" y="8"/>
                  </a:lnTo>
                  <a:lnTo>
                    <a:pt x="91" y="11"/>
                  </a:lnTo>
                  <a:lnTo>
                    <a:pt x="97" y="14"/>
                  </a:lnTo>
                  <a:lnTo>
                    <a:pt x="101" y="19"/>
                  </a:lnTo>
                  <a:lnTo>
                    <a:pt x="104" y="22"/>
                  </a:lnTo>
                  <a:lnTo>
                    <a:pt x="64" y="63"/>
                  </a:lnTo>
                  <a:lnTo>
                    <a:pt x="32" y="31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35" name="Freeform 200"/>
            <p:cNvSpPr>
              <a:spLocks/>
            </p:cNvSpPr>
            <p:nvPr/>
          </p:nvSpPr>
          <p:spPr bwMode="auto">
            <a:xfrm>
              <a:off x="2696" y="1830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30"/>
                  </a:moveTo>
                  <a:lnTo>
                    <a:pt x="32" y="29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3" y="22"/>
                  </a:lnTo>
                  <a:lnTo>
                    <a:pt x="38" y="19"/>
                  </a:lnTo>
                  <a:lnTo>
                    <a:pt x="45" y="18"/>
                  </a:lnTo>
                  <a:lnTo>
                    <a:pt x="42" y="7"/>
                  </a:lnTo>
                  <a:lnTo>
                    <a:pt x="38" y="8"/>
                  </a:lnTo>
                  <a:lnTo>
                    <a:pt x="32" y="10"/>
                  </a:lnTo>
                  <a:lnTo>
                    <a:pt x="26" y="13"/>
                  </a:lnTo>
                  <a:lnTo>
                    <a:pt x="18" y="19"/>
                  </a:lnTo>
                  <a:lnTo>
                    <a:pt x="14" y="24"/>
                  </a:lnTo>
                  <a:lnTo>
                    <a:pt x="9" y="31"/>
                  </a:lnTo>
                  <a:lnTo>
                    <a:pt x="5" y="39"/>
                  </a:lnTo>
                  <a:lnTo>
                    <a:pt x="2" y="48"/>
                  </a:lnTo>
                  <a:lnTo>
                    <a:pt x="0" y="56"/>
                  </a:lnTo>
                  <a:lnTo>
                    <a:pt x="0" y="62"/>
                  </a:lnTo>
                  <a:lnTo>
                    <a:pt x="2" y="60"/>
                  </a:lnTo>
                  <a:lnTo>
                    <a:pt x="4" y="54"/>
                  </a:lnTo>
                  <a:lnTo>
                    <a:pt x="9" y="48"/>
                  </a:lnTo>
                  <a:lnTo>
                    <a:pt x="15" y="38"/>
                  </a:lnTo>
                  <a:lnTo>
                    <a:pt x="18" y="36"/>
                  </a:lnTo>
                  <a:lnTo>
                    <a:pt x="20" y="34"/>
                  </a:lnTo>
                  <a:lnTo>
                    <a:pt x="22" y="33"/>
                  </a:lnTo>
                  <a:lnTo>
                    <a:pt x="27" y="35"/>
                  </a:lnTo>
                  <a:lnTo>
                    <a:pt x="33" y="40"/>
                  </a:lnTo>
                  <a:lnTo>
                    <a:pt x="41" y="49"/>
                  </a:lnTo>
                  <a:lnTo>
                    <a:pt x="44" y="52"/>
                  </a:lnTo>
                  <a:lnTo>
                    <a:pt x="47" y="57"/>
                  </a:lnTo>
                  <a:lnTo>
                    <a:pt x="53" y="62"/>
                  </a:lnTo>
                  <a:lnTo>
                    <a:pt x="58" y="68"/>
                  </a:lnTo>
                  <a:lnTo>
                    <a:pt x="16" y="111"/>
                  </a:lnTo>
                  <a:lnTo>
                    <a:pt x="22" y="117"/>
                  </a:lnTo>
                  <a:lnTo>
                    <a:pt x="65" y="73"/>
                  </a:lnTo>
                  <a:lnTo>
                    <a:pt x="107" y="117"/>
                  </a:lnTo>
                  <a:lnTo>
                    <a:pt x="116" y="111"/>
                  </a:lnTo>
                  <a:lnTo>
                    <a:pt x="71" y="66"/>
                  </a:lnTo>
                  <a:lnTo>
                    <a:pt x="110" y="27"/>
                  </a:lnTo>
                  <a:lnTo>
                    <a:pt x="114" y="33"/>
                  </a:lnTo>
                  <a:lnTo>
                    <a:pt x="118" y="37"/>
                  </a:lnTo>
                  <a:lnTo>
                    <a:pt x="123" y="43"/>
                  </a:lnTo>
                  <a:lnTo>
                    <a:pt x="126" y="48"/>
                  </a:lnTo>
                  <a:lnTo>
                    <a:pt x="129" y="53"/>
                  </a:lnTo>
                  <a:lnTo>
                    <a:pt x="133" y="59"/>
                  </a:lnTo>
                  <a:lnTo>
                    <a:pt x="131" y="53"/>
                  </a:lnTo>
                  <a:lnTo>
                    <a:pt x="130" y="47"/>
                  </a:lnTo>
                  <a:lnTo>
                    <a:pt x="128" y="41"/>
                  </a:lnTo>
                  <a:lnTo>
                    <a:pt x="125" y="36"/>
                  </a:lnTo>
                  <a:lnTo>
                    <a:pt x="122" y="31"/>
                  </a:lnTo>
                  <a:lnTo>
                    <a:pt x="117" y="25"/>
                  </a:lnTo>
                  <a:lnTo>
                    <a:pt x="113" y="20"/>
                  </a:lnTo>
                  <a:lnTo>
                    <a:pt x="107" y="13"/>
                  </a:lnTo>
                  <a:lnTo>
                    <a:pt x="101" y="9"/>
                  </a:lnTo>
                  <a:lnTo>
                    <a:pt x="96" y="6"/>
                  </a:lnTo>
                  <a:lnTo>
                    <a:pt x="90" y="3"/>
                  </a:lnTo>
                  <a:lnTo>
                    <a:pt x="83" y="2"/>
                  </a:lnTo>
                  <a:lnTo>
                    <a:pt x="75" y="0"/>
                  </a:lnTo>
                  <a:lnTo>
                    <a:pt x="82" y="5"/>
                  </a:lnTo>
                  <a:lnTo>
                    <a:pt x="87" y="8"/>
                  </a:lnTo>
                  <a:lnTo>
                    <a:pt x="91" y="11"/>
                  </a:lnTo>
                  <a:lnTo>
                    <a:pt x="97" y="14"/>
                  </a:lnTo>
                  <a:lnTo>
                    <a:pt x="101" y="19"/>
                  </a:lnTo>
                  <a:lnTo>
                    <a:pt x="104" y="22"/>
                  </a:lnTo>
                  <a:lnTo>
                    <a:pt x="65" y="62"/>
                  </a:lnTo>
                  <a:lnTo>
                    <a:pt x="32" y="3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36" name="Freeform 201"/>
            <p:cNvSpPr>
              <a:spLocks/>
            </p:cNvSpPr>
            <p:nvPr/>
          </p:nvSpPr>
          <p:spPr bwMode="auto">
            <a:xfrm>
              <a:off x="2696" y="1830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30"/>
                  </a:moveTo>
                  <a:lnTo>
                    <a:pt x="32" y="29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3" y="22"/>
                  </a:lnTo>
                  <a:lnTo>
                    <a:pt x="38" y="19"/>
                  </a:lnTo>
                  <a:lnTo>
                    <a:pt x="45" y="18"/>
                  </a:lnTo>
                  <a:lnTo>
                    <a:pt x="42" y="7"/>
                  </a:lnTo>
                  <a:lnTo>
                    <a:pt x="38" y="8"/>
                  </a:lnTo>
                  <a:lnTo>
                    <a:pt x="32" y="10"/>
                  </a:lnTo>
                  <a:lnTo>
                    <a:pt x="26" y="13"/>
                  </a:lnTo>
                  <a:lnTo>
                    <a:pt x="18" y="19"/>
                  </a:lnTo>
                  <a:lnTo>
                    <a:pt x="14" y="24"/>
                  </a:lnTo>
                  <a:lnTo>
                    <a:pt x="9" y="31"/>
                  </a:lnTo>
                  <a:lnTo>
                    <a:pt x="5" y="39"/>
                  </a:lnTo>
                  <a:lnTo>
                    <a:pt x="2" y="48"/>
                  </a:lnTo>
                  <a:lnTo>
                    <a:pt x="0" y="56"/>
                  </a:lnTo>
                  <a:lnTo>
                    <a:pt x="0" y="62"/>
                  </a:lnTo>
                  <a:lnTo>
                    <a:pt x="2" y="60"/>
                  </a:lnTo>
                  <a:lnTo>
                    <a:pt x="4" y="54"/>
                  </a:lnTo>
                  <a:lnTo>
                    <a:pt x="9" y="48"/>
                  </a:lnTo>
                  <a:lnTo>
                    <a:pt x="15" y="38"/>
                  </a:lnTo>
                  <a:lnTo>
                    <a:pt x="18" y="36"/>
                  </a:lnTo>
                  <a:lnTo>
                    <a:pt x="20" y="34"/>
                  </a:lnTo>
                  <a:lnTo>
                    <a:pt x="22" y="33"/>
                  </a:lnTo>
                  <a:lnTo>
                    <a:pt x="27" y="35"/>
                  </a:lnTo>
                  <a:lnTo>
                    <a:pt x="33" y="40"/>
                  </a:lnTo>
                  <a:lnTo>
                    <a:pt x="41" y="49"/>
                  </a:lnTo>
                  <a:lnTo>
                    <a:pt x="44" y="52"/>
                  </a:lnTo>
                  <a:lnTo>
                    <a:pt x="47" y="57"/>
                  </a:lnTo>
                  <a:lnTo>
                    <a:pt x="53" y="62"/>
                  </a:lnTo>
                  <a:lnTo>
                    <a:pt x="58" y="68"/>
                  </a:lnTo>
                  <a:lnTo>
                    <a:pt x="16" y="111"/>
                  </a:lnTo>
                  <a:lnTo>
                    <a:pt x="22" y="117"/>
                  </a:lnTo>
                  <a:lnTo>
                    <a:pt x="65" y="73"/>
                  </a:lnTo>
                  <a:lnTo>
                    <a:pt x="107" y="117"/>
                  </a:lnTo>
                  <a:lnTo>
                    <a:pt x="116" y="111"/>
                  </a:lnTo>
                  <a:lnTo>
                    <a:pt x="71" y="66"/>
                  </a:lnTo>
                  <a:lnTo>
                    <a:pt x="110" y="27"/>
                  </a:lnTo>
                  <a:lnTo>
                    <a:pt x="114" y="33"/>
                  </a:lnTo>
                  <a:lnTo>
                    <a:pt x="118" y="37"/>
                  </a:lnTo>
                  <a:lnTo>
                    <a:pt x="123" y="43"/>
                  </a:lnTo>
                  <a:lnTo>
                    <a:pt x="126" y="48"/>
                  </a:lnTo>
                  <a:lnTo>
                    <a:pt x="129" y="53"/>
                  </a:lnTo>
                  <a:lnTo>
                    <a:pt x="133" y="59"/>
                  </a:lnTo>
                  <a:lnTo>
                    <a:pt x="131" y="53"/>
                  </a:lnTo>
                  <a:lnTo>
                    <a:pt x="130" y="47"/>
                  </a:lnTo>
                  <a:lnTo>
                    <a:pt x="128" y="41"/>
                  </a:lnTo>
                  <a:lnTo>
                    <a:pt x="125" y="36"/>
                  </a:lnTo>
                  <a:lnTo>
                    <a:pt x="122" y="31"/>
                  </a:lnTo>
                  <a:lnTo>
                    <a:pt x="117" y="25"/>
                  </a:lnTo>
                  <a:lnTo>
                    <a:pt x="113" y="20"/>
                  </a:lnTo>
                  <a:lnTo>
                    <a:pt x="107" y="13"/>
                  </a:lnTo>
                  <a:lnTo>
                    <a:pt x="101" y="9"/>
                  </a:lnTo>
                  <a:lnTo>
                    <a:pt x="96" y="6"/>
                  </a:lnTo>
                  <a:lnTo>
                    <a:pt x="90" y="3"/>
                  </a:lnTo>
                  <a:lnTo>
                    <a:pt x="83" y="2"/>
                  </a:lnTo>
                  <a:lnTo>
                    <a:pt x="75" y="0"/>
                  </a:lnTo>
                  <a:lnTo>
                    <a:pt x="82" y="5"/>
                  </a:lnTo>
                  <a:lnTo>
                    <a:pt x="87" y="8"/>
                  </a:lnTo>
                  <a:lnTo>
                    <a:pt x="91" y="11"/>
                  </a:lnTo>
                  <a:lnTo>
                    <a:pt x="97" y="14"/>
                  </a:lnTo>
                  <a:lnTo>
                    <a:pt x="101" y="19"/>
                  </a:lnTo>
                  <a:lnTo>
                    <a:pt x="104" y="22"/>
                  </a:lnTo>
                  <a:lnTo>
                    <a:pt x="65" y="62"/>
                  </a:lnTo>
                  <a:lnTo>
                    <a:pt x="32" y="30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37" name="Freeform 202"/>
            <p:cNvSpPr>
              <a:spLocks/>
            </p:cNvSpPr>
            <p:nvPr/>
          </p:nvSpPr>
          <p:spPr bwMode="auto">
            <a:xfrm>
              <a:off x="2746" y="1791"/>
              <a:ext cx="44" cy="38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2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3" y="20"/>
                  </a:lnTo>
                  <a:lnTo>
                    <a:pt x="38" y="17"/>
                  </a:lnTo>
                  <a:lnTo>
                    <a:pt x="45" y="16"/>
                  </a:lnTo>
                  <a:lnTo>
                    <a:pt x="42" y="6"/>
                  </a:lnTo>
                  <a:lnTo>
                    <a:pt x="38" y="6"/>
                  </a:lnTo>
                  <a:lnTo>
                    <a:pt x="32" y="8"/>
                  </a:lnTo>
                  <a:lnTo>
                    <a:pt x="26" y="11"/>
                  </a:lnTo>
                  <a:lnTo>
                    <a:pt x="18" y="17"/>
                  </a:lnTo>
                  <a:lnTo>
                    <a:pt x="14" y="22"/>
                  </a:lnTo>
                  <a:lnTo>
                    <a:pt x="10" y="29"/>
                  </a:lnTo>
                  <a:lnTo>
                    <a:pt x="5" y="37"/>
                  </a:lnTo>
                  <a:lnTo>
                    <a:pt x="2" y="46"/>
                  </a:lnTo>
                  <a:lnTo>
                    <a:pt x="0" y="54"/>
                  </a:lnTo>
                  <a:lnTo>
                    <a:pt x="0" y="61"/>
                  </a:lnTo>
                  <a:lnTo>
                    <a:pt x="1" y="58"/>
                  </a:lnTo>
                  <a:lnTo>
                    <a:pt x="4" y="54"/>
                  </a:lnTo>
                  <a:lnTo>
                    <a:pt x="9" y="46"/>
                  </a:lnTo>
                  <a:lnTo>
                    <a:pt x="15" y="37"/>
                  </a:lnTo>
                  <a:lnTo>
                    <a:pt x="17" y="34"/>
                  </a:lnTo>
                  <a:lnTo>
                    <a:pt x="20" y="32"/>
                  </a:lnTo>
                  <a:lnTo>
                    <a:pt x="23" y="32"/>
                  </a:lnTo>
                  <a:lnTo>
                    <a:pt x="27" y="33"/>
                  </a:lnTo>
                  <a:lnTo>
                    <a:pt x="33" y="38"/>
                  </a:lnTo>
                  <a:lnTo>
                    <a:pt x="41" y="47"/>
                  </a:lnTo>
                  <a:lnTo>
                    <a:pt x="44" y="50"/>
                  </a:lnTo>
                  <a:lnTo>
                    <a:pt x="47" y="55"/>
                  </a:lnTo>
                  <a:lnTo>
                    <a:pt x="53" y="60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6"/>
                  </a:lnTo>
                  <a:lnTo>
                    <a:pt x="65" y="71"/>
                  </a:lnTo>
                  <a:lnTo>
                    <a:pt x="107" y="116"/>
                  </a:lnTo>
                  <a:lnTo>
                    <a:pt x="117" y="110"/>
                  </a:lnTo>
                  <a:lnTo>
                    <a:pt x="71" y="64"/>
                  </a:lnTo>
                  <a:lnTo>
                    <a:pt x="110" y="26"/>
                  </a:lnTo>
                  <a:lnTo>
                    <a:pt x="114" y="31"/>
                  </a:lnTo>
                  <a:lnTo>
                    <a:pt x="119" y="36"/>
                  </a:lnTo>
                  <a:lnTo>
                    <a:pt x="123" y="41"/>
                  </a:lnTo>
                  <a:lnTo>
                    <a:pt x="126" y="46"/>
                  </a:lnTo>
                  <a:lnTo>
                    <a:pt x="129" y="51"/>
                  </a:lnTo>
                  <a:lnTo>
                    <a:pt x="133" y="58"/>
                  </a:lnTo>
                  <a:lnTo>
                    <a:pt x="132" y="51"/>
                  </a:lnTo>
                  <a:lnTo>
                    <a:pt x="131" y="46"/>
                  </a:lnTo>
                  <a:lnTo>
                    <a:pt x="128" y="40"/>
                  </a:lnTo>
                  <a:lnTo>
                    <a:pt x="125" y="34"/>
                  </a:lnTo>
                  <a:lnTo>
                    <a:pt x="122" y="29"/>
                  </a:lnTo>
                  <a:lnTo>
                    <a:pt x="118" y="23"/>
                  </a:lnTo>
                  <a:lnTo>
                    <a:pt x="113" y="19"/>
                  </a:lnTo>
                  <a:lnTo>
                    <a:pt x="107" y="13"/>
                  </a:lnTo>
                  <a:lnTo>
                    <a:pt x="100" y="7"/>
                  </a:lnTo>
                  <a:lnTo>
                    <a:pt x="96" y="5"/>
                  </a:lnTo>
                  <a:lnTo>
                    <a:pt x="91" y="2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82" y="3"/>
                  </a:lnTo>
                  <a:lnTo>
                    <a:pt x="87" y="6"/>
                  </a:lnTo>
                  <a:lnTo>
                    <a:pt x="92" y="9"/>
                  </a:lnTo>
                  <a:lnTo>
                    <a:pt x="97" y="13"/>
                  </a:lnTo>
                  <a:lnTo>
                    <a:pt x="101" y="17"/>
                  </a:lnTo>
                  <a:lnTo>
                    <a:pt x="105" y="20"/>
                  </a:lnTo>
                  <a:lnTo>
                    <a:pt x="65" y="61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38" name="Freeform 203"/>
            <p:cNvSpPr>
              <a:spLocks/>
            </p:cNvSpPr>
            <p:nvPr/>
          </p:nvSpPr>
          <p:spPr bwMode="auto">
            <a:xfrm>
              <a:off x="2746" y="1791"/>
              <a:ext cx="44" cy="38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2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3" y="20"/>
                  </a:lnTo>
                  <a:lnTo>
                    <a:pt x="38" y="17"/>
                  </a:lnTo>
                  <a:lnTo>
                    <a:pt x="45" y="16"/>
                  </a:lnTo>
                  <a:lnTo>
                    <a:pt x="42" y="6"/>
                  </a:lnTo>
                  <a:lnTo>
                    <a:pt x="38" y="6"/>
                  </a:lnTo>
                  <a:lnTo>
                    <a:pt x="32" y="8"/>
                  </a:lnTo>
                  <a:lnTo>
                    <a:pt x="26" y="11"/>
                  </a:lnTo>
                  <a:lnTo>
                    <a:pt x="18" y="17"/>
                  </a:lnTo>
                  <a:lnTo>
                    <a:pt x="14" y="22"/>
                  </a:lnTo>
                  <a:lnTo>
                    <a:pt x="10" y="29"/>
                  </a:lnTo>
                  <a:lnTo>
                    <a:pt x="5" y="37"/>
                  </a:lnTo>
                  <a:lnTo>
                    <a:pt x="2" y="46"/>
                  </a:lnTo>
                  <a:lnTo>
                    <a:pt x="0" y="54"/>
                  </a:lnTo>
                  <a:lnTo>
                    <a:pt x="0" y="61"/>
                  </a:lnTo>
                  <a:lnTo>
                    <a:pt x="1" y="58"/>
                  </a:lnTo>
                  <a:lnTo>
                    <a:pt x="4" y="54"/>
                  </a:lnTo>
                  <a:lnTo>
                    <a:pt x="9" y="46"/>
                  </a:lnTo>
                  <a:lnTo>
                    <a:pt x="15" y="37"/>
                  </a:lnTo>
                  <a:lnTo>
                    <a:pt x="17" y="34"/>
                  </a:lnTo>
                  <a:lnTo>
                    <a:pt x="20" y="32"/>
                  </a:lnTo>
                  <a:lnTo>
                    <a:pt x="23" y="32"/>
                  </a:lnTo>
                  <a:lnTo>
                    <a:pt x="27" y="33"/>
                  </a:lnTo>
                  <a:lnTo>
                    <a:pt x="33" y="38"/>
                  </a:lnTo>
                  <a:lnTo>
                    <a:pt x="41" y="47"/>
                  </a:lnTo>
                  <a:lnTo>
                    <a:pt x="44" y="50"/>
                  </a:lnTo>
                  <a:lnTo>
                    <a:pt x="47" y="55"/>
                  </a:lnTo>
                  <a:lnTo>
                    <a:pt x="53" y="60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6"/>
                  </a:lnTo>
                  <a:lnTo>
                    <a:pt x="65" y="71"/>
                  </a:lnTo>
                  <a:lnTo>
                    <a:pt x="107" y="116"/>
                  </a:lnTo>
                  <a:lnTo>
                    <a:pt x="117" y="110"/>
                  </a:lnTo>
                  <a:lnTo>
                    <a:pt x="71" y="64"/>
                  </a:lnTo>
                  <a:lnTo>
                    <a:pt x="110" y="26"/>
                  </a:lnTo>
                  <a:lnTo>
                    <a:pt x="114" y="31"/>
                  </a:lnTo>
                  <a:lnTo>
                    <a:pt x="119" y="36"/>
                  </a:lnTo>
                  <a:lnTo>
                    <a:pt x="123" y="41"/>
                  </a:lnTo>
                  <a:lnTo>
                    <a:pt x="126" y="46"/>
                  </a:lnTo>
                  <a:lnTo>
                    <a:pt x="129" y="51"/>
                  </a:lnTo>
                  <a:lnTo>
                    <a:pt x="133" y="58"/>
                  </a:lnTo>
                  <a:lnTo>
                    <a:pt x="132" y="51"/>
                  </a:lnTo>
                  <a:lnTo>
                    <a:pt x="131" y="46"/>
                  </a:lnTo>
                  <a:lnTo>
                    <a:pt x="128" y="40"/>
                  </a:lnTo>
                  <a:lnTo>
                    <a:pt x="125" y="34"/>
                  </a:lnTo>
                  <a:lnTo>
                    <a:pt x="122" y="29"/>
                  </a:lnTo>
                  <a:lnTo>
                    <a:pt x="118" y="23"/>
                  </a:lnTo>
                  <a:lnTo>
                    <a:pt x="113" y="19"/>
                  </a:lnTo>
                  <a:lnTo>
                    <a:pt x="107" y="13"/>
                  </a:lnTo>
                  <a:lnTo>
                    <a:pt x="100" y="7"/>
                  </a:lnTo>
                  <a:lnTo>
                    <a:pt x="96" y="5"/>
                  </a:lnTo>
                  <a:lnTo>
                    <a:pt x="91" y="2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82" y="3"/>
                  </a:lnTo>
                  <a:lnTo>
                    <a:pt x="87" y="6"/>
                  </a:lnTo>
                  <a:lnTo>
                    <a:pt x="92" y="9"/>
                  </a:lnTo>
                  <a:lnTo>
                    <a:pt x="97" y="13"/>
                  </a:lnTo>
                  <a:lnTo>
                    <a:pt x="101" y="17"/>
                  </a:lnTo>
                  <a:lnTo>
                    <a:pt x="105" y="20"/>
                  </a:lnTo>
                  <a:lnTo>
                    <a:pt x="65" y="61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39" name="Freeform 204"/>
            <p:cNvSpPr>
              <a:spLocks/>
            </p:cNvSpPr>
            <p:nvPr/>
          </p:nvSpPr>
          <p:spPr bwMode="auto">
            <a:xfrm>
              <a:off x="2829" y="1730"/>
              <a:ext cx="45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3" y="29"/>
                  </a:moveTo>
                  <a:lnTo>
                    <a:pt x="33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4" y="21"/>
                  </a:lnTo>
                  <a:lnTo>
                    <a:pt x="38" y="17"/>
                  </a:lnTo>
                  <a:lnTo>
                    <a:pt x="46" y="16"/>
                  </a:lnTo>
                  <a:lnTo>
                    <a:pt x="43" y="7"/>
                  </a:lnTo>
                  <a:lnTo>
                    <a:pt x="38" y="7"/>
                  </a:lnTo>
                  <a:lnTo>
                    <a:pt x="33" y="9"/>
                  </a:lnTo>
                  <a:lnTo>
                    <a:pt x="26" y="12"/>
                  </a:lnTo>
                  <a:lnTo>
                    <a:pt x="19" y="17"/>
                  </a:lnTo>
                  <a:lnTo>
                    <a:pt x="14" y="23"/>
                  </a:lnTo>
                  <a:lnTo>
                    <a:pt x="9" y="30"/>
                  </a:lnTo>
                  <a:lnTo>
                    <a:pt x="6" y="38"/>
                  </a:lnTo>
                  <a:lnTo>
                    <a:pt x="3" y="47"/>
                  </a:lnTo>
                  <a:lnTo>
                    <a:pt x="0" y="54"/>
                  </a:lnTo>
                  <a:lnTo>
                    <a:pt x="0" y="62"/>
                  </a:lnTo>
                  <a:lnTo>
                    <a:pt x="1" y="58"/>
                  </a:lnTo>
                  <a:lnTo>
                    <a:pt x="5" y="54"/>
                  </a:lnTo>
                  <a:lnTo>
                    <a:pt x="9" y="47"/>
                  </a:lnTo>
                  <a:lnTo>
                    <a:pt x="16" y="38"/>
                  </a:lnTo>
                  <a:lnTo>
                    <a:pt x="18" y="35"/>
                  </a:lnTo>
                  <a:lnTo>
                    <a:pt x="21" y="33"/>
                  </a:lnTo>
                  <a:lnTo>
                    <a:pt x="23" y="33"/>
                  </a:lnTo>
                  <a:lnTo>
                    <a:pt x="27" y="34"/>
                  </a:lnTo>
                  <a:lnTo>
                    <a:pt x="34" y="39"/>
                  </a:lnTo>
                  <a:lnTo>
                    <a:pt x="41" y="48"/>
                  </a:lnTo>
                  <a:lnTo>
                    <a:pt x="45" y="51"/>
                  </a:lnTo>
                  <a:lnTo>
                    <a:pt x="48" y="55"/>
                  </a:lnTo>
                  <a:lnTo>
                    <a:pt x="53" y="62"/>
                  </a:lnTo>
                  <a:lnTo>
                    <a:pt x="59" y="68"/>
                  </a:lnTo>
                  <a:lnTo>
                    <a:pt x="17" y="110"/>
                  </a:lnTo>
                  <a:lnTo>
                    <a:pt x="23" y="117"/>
                  </a:lnTo>
                  <a:lnTo>
                    <a:pt x="65" y="71"/>
                  </a:lnTo>
                  <a:lnTo>
                    <a:pt x="107" y="117"/>
                  </a:lnTo>
                  <a:lnTo>
                    <a:pt x="117" y="110"/>
                  </a:lnTo>
                  <a:lnTo>
                    <a:pt x="72" y="65"/>
                  </a:lnTo>
                  <a:lnTo>
                    <a:pt x="109" y="26"/>
                  </a:lnTo>
                  <a:lnTo>
                    <a:pt x="115" y="31"/>
                  </a:lnTo>
                  <a:lnTo>
                    <a:pt x="119" y="37"/>
                  </a:lnTo>
                  <a:lnTo>
                    <a:pt x="124" y="41"/>
                  </a:lnTo>
                  <a:lnTo>
                    <a:pt x="127" y="47"/>
                  </a:lnTo>
                  <a:lnTo>
                    <a:pt x="130" y="53"/>
                  </a:lnTo>
                  <a:lnTo>
                    <a:pt x="133" y="58"/>
                  </a:lnTo>
                  <a:lnTo>
                    <a:pt x="132" y="52"/>
                  </a:lnTo>
                  <a:lnTo>
                    <a:pt x="131" y="47"/>
                  </a:lnTo>
                  <a:lnTo>
                    <a:pt x="129" y="40"/>
                  </a:lnTo>
                  <a:lnTo>
                    <a:pt x="126" y="35"/>
                  </a:lnTo>
                  <a:lnTo>
                    <a:pt x="122" y="29"/>
                  </a:lnTo>
                  <a:lnTo>
                    <a:pt x="118" y="24"/>
                  </a:lnTo>
                  <a:lnTo>
                    <a:pt x="114" y="20"/>
                  </a:lnTo>
                  <a:lnTo>
                    <a:pt x="106" y="13"/>
                  </a:lnTo>
                  <a:lnTo>
                    <a:pt x="101" y="8"/>
                  </a:lnTo>
                  <a:lnTo>
                    <a:pt x="97" y="6"/>
                  </a:lnTo>
                  <a:lnTo>
                    <a:pt x="90" y="2"/>
                  </a:lnTo>
                  <a:lnTo>
                    <a:pt x="84" y="0"/>
                  </a:lnTo>
                  <a:lnTo>
                    <a:pt x="76" y="0"/>
                  </a:lnTo>
                  <a:lnTo>
                    <a:pt x="82" y="3"/>
                  </a:lnTo>
                  <a:lnTo>
                    <a:pt x="88" y="7"/>
                  </a:lnTo>
                  <a:lnTo>
                    <a:pt x="92" y="10"/>
                  </a:lnTo>
                  <a:lnTo>
                    <a:pt x="98" y="14"/>
                  </a:lnTo>
                  <a:lnTo>
                    <a:pt x="102" y="17"/>
                  </a:lnTo>
                  <a:lnTo>
                    <a:pt x="105" y="21"/>
                  </a:lnTo>
                  <a:lnTo>
                    <a:pt x="65" y="62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40" name="Freeform 205"/>
            <p:cNvSpPr>
              <a:spLocks/>
            </p:cNvSpPr>
            <p:nvPr/>
          </p:nvSpPr>
          <p:spPr bwMode="auto">
            <a:xfrm>
              <a:off x="2829" y="1730"/>
              <a:ext cx="45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3" y="29"/>
                  </a:moveTo>
                  <a:lnTo>
                    <a:pt x="33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4" y="21"/>
                  </a:lnTo>
                  <a:lnTo>
                    <a:pt x="38" y="17"/>
                  </a:lnTo>
                  <a:lnTo>
                    <a:pt x="46" y="16"/>
                  </a:lnTo>
                  <a:lnTo>
                    <a:pt x="43" y="7"/>
                  </a:lnTo>
                  <a:lnTo>
                    <a:pt x="38" y="7"/>
                  </a:lnTo>
                  <a:lnTo>
                    <a:pt x="33" y="9"/>
                  </a:lnTo>
                  <a:lnTo>
                    <a:pt x="26" y="12"/>
                  </a:lnTo>
                  <a:lnTo>
                    <a:pt x="19" y="17"/>
                  </a:lnTo>
                  <a:lnTo>
                    <a:pt x="14" y="23"/>
                  </a:lnTo>
                  <a:lnTo>
                    <a:pt x="9" y="30"/>
                  </a:lnTo>
                  <a:lnTo>
                    <a:pt x="6" y="38"/>
                  </a:lnTo>
                  <a:lnTo>
                    <a:pt x="3" y="47"/>
                  </a:lnTo>
                  <a:lnTo>
                    <a:pt x="0" y="54"/>
                  </a:lnTo>
                  <a:lnTo>
                    <a:pt x="0" y="62"/>
                  </a:lnTo>
                  <a:lnTo>
                    <a:pt x="1" y="58"/>
                  </a:lnTo>
                  <a:lnTo>
                    <a:pt x="5" y="54"/>
                  </a:lnTo>
                  <a:lnTo>
                    <a:pt x="9" y="47"/>
                  </a:lnTo>
                  <a:lnTo>
                    <a:pt x="16" y="38"/>
                  </a:lnTo>
                  <a:lnTo>
                    <a:pt x="18" y="35"/>
                  </a:lnTo>
                  <a:lnTo>
                    <a:pt x="21" y="33"/>
                  </a:lnTo>
                  <a:lnTo>
                    <a:pt x="23" y="33"/>
                  </a:lnTo>
                  <a:lnTo>
                    <a:pt x="27" y="34"/>
                  </a:lnTo>
                  <a:lnTo>
                    <a:pt x="34" y="39"/>
                  </a:lnTo>
                  <a:lnTo>
                    <a:pt x="41" y="48"/>
                  </a:lnTo>
                  <a:lnTo>
                    <a:pt x="45" y="51"/>
                  </a:lnTo>
                  <a:lnTo>
                    <a:pt x="48" y="55"/>
                  </a:lnTo>
                  <a:lnTo>
                    <a:pt x="53" y="62"/>
                  </a:lnTo>
                  <a:lnTo>
                    <a:pt x="59" y="68"/>
                  </a:lnTo>
                  <a:lnTo>
                    <a:pt x="17" y="110"/>
                  </a:lnTo>
                  <a:lnTo>
                    <a:pt x="23" y="117"/>
                  </a:lnTo>
                  <a:lnTo>
                    <a:pt x="65" y="71"/>
                  </a:lnTo>
                  <a:lnTo>
                    <a:pt x="107" y="117"/>
                  </a:lnTo>
                  <a:lnTo>
                    <a:pt x="117" y="110"/>
                  </a:lnTo>
                  <a:lnTo>
                    <a:pt x="72" y="65"/>
                  </a:lnTo>
                  <a:lnTo>
                    <a:pt x="109" y="26"/>
                  </a:lnTo>
                  <a:lnTo>
                    <a:pt x="115" y="31"/>
                  </a:lnTo>
                  <a:lnTo>
                    <a:pt x="119" y="37"/>
                  </a:lnTo>
                  <a:lnTo>
                    <a:pt x="124" y="41"/>
                  </a:lnTo>
                  <a:lnTo>
                    <a:pt x="127" y="47"/>
                  </a:lnTo>
                  <a:lnTo>
                    <a:pt x="130" y="53"/>
                  </a:lnTo>
                  <a:lnTo>
                    <a:pt x="133" y="58"/>
                  </a:lnTo>
                  <a:lnTo>
                    <a:pt x="132" y="52"/>
                  </a:lnTo>
                  <a:lnTo>
                    <a:pt x="131" y="47"/>
                  </a:lnTo>
                  <a:lnTo>
                    <a:pt x="129" y="40"/>
                  </a:lnTo>
                  <a:lnTo>
                    <a:pt x="126" y="35"/>
                  </a:lnTo>
                  <a:lnTo>
                    <a:pt x="122" y="29"/>
                  </a:lnTo>
                  <a:lnTo>
                    <a:pt x="118" y="24"/>
                  </a:lnTo>
                  <a:lnTo>
                    <a:pt x="114" y="20"/>
                  </a:lnTo>
                  <a:lnTo>
                    <a:pt x="106" y="13"/>
                  </a:lnTo>
                  <a:lnTo>
                    <a:pt x="101" y="8"/>
                  </a:lnTo>
                  <a:lnTo>
                    <a:pt x="97" y="6"/>
                  </a:lnTo>
                  <a:lnTo>
                    <a:pt x="90" y="2"/>
                  </a:lnTo>
                  <a:lnTo>
                    <a:pt x="84" y="0"/>
                  </a:lnTo>
                  <a:lnTo>
                    <a:pt x="76" y="0"/>
                  </a:lnTo>
                  <a:lnTo>
                    <a:pt x="82" y="3"/>
                  </a:lnTo>
                  <a:lnTo>
                    <a:pt x="88" y="7"/>
                  </a:lnTo>
                  <a:lnTo>
                    <a:pt x="92" y="10"/>
                  </a:lnTo>
                  <a:lnTo>
                    <a:pt x="98" y="14"/>
                  </a:lnTo>
                  <a:lnTo>
                    <a:pt x="102" y="17"/>
                  </a:lnTo>
                  <a:lnTo>
                    <a:pt x="105" y="21"/>
                  </a:lnTo>
                  <a:lnTo>
                    <a:pt x="65" y="62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41" name="Freeform 206"/>
            <p:cNvSpPr>
              <a:spLocks/>
            </p:cNvSpPr>
            <p:nvPr/>
          </p:nvSpPr>
          <p:spPr bwMode="auto">
            <a:xfrm>
              <a:off x="2757" y="1704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3" y="30"/>
                  </a:moveTo>
                  <a:lnTo>
                    <a:pt x="33" y="28"/>
                  </a:lnTo>
                  <a:lnTo>
                    <a:pt x="33" y="27"/>
                  </a:lnTo>
                  <a:lnTo>
                    <a:pt x="33" y="26"/>
                  </a:lnTo>
                  <a:lnTo>
                    <a:pt x="34" y="22"/>
                  </a:lnTo>
                  <a:lnTo>
                    <a:pt x="38" y="19"/>
                  </a:lnTo>
                  <a:lnTo>
                    <a:pt x="46" y="17"/>
                  </a:lnTo>
                  <a:lnTo>
                    <a:pt x="42" y="7"/>
                  </a:lnTo>
                  <a:lnTo>
                    <a:pt x="38" y="8"/>
                  </a:lnTo>
                  <a:lnTo>
                    <a:pt x="33" y="9"/>
                  </a:lnTo>
                  <a:lnTo>
                    <a:pt x="26" y="13"/>
                  </a:lnTo>
                  <a:lnTo>
                    <a:pt x="19" y="18"/>
                  </a:lnTo>
                  <a:lnTo>
                    <a:pt x="14" y="24"/>
                  </a:lnTo>
                  <a:lnTo>
                    <a:pt x="10" y="31"/>
                  </a:lnTo>
                  <a:lnTo>
                    <a:pt x="6" y="38"/>
                  </a:lnTo>
                  <a:lnTo>
                    <a:pt x="3" y="47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1" y="60"/>
                  </a:lnTo>
                  <a:lnTo>
                    <a:pt x="5" y="54"/>
                  </a:lnTo>
                  <a:lnTo>
                    <a:pt x="9" y="48"/>
                  </a:lnTo>
                  <a:lnTo>
                    <a:pt x="15" y="38"/>
                  </a:lnTo>
                  <a:lnTo>
                    <a:pt x="18" y="35"/>
                  </a:lnTo>
                  <a:lnTo>
                    <a:pt x="21" y="34"/>
                  </a:lnTo>
                  <a:lnTo>
                    <a:pt x="23" y="33"/>
                  </a:lnTo>
                  <a:lnTo>
                    <a:pt x="27" y="35"/>
                  </a:lnTo>
                  <a:lnTo>
                    <a:pt x="34" y="40"/>
                  </a:lnTo>
                  <a:lnTo>
                    <a:pt x="41" y="49"/>
                  </a:lnTo>
                  <a:lnTo>
                    <a:pt x="45" y="52"/>
                  </a:lnTo>
                  <a:lnTo>
                    <a:pt x="48" y="57"/>
                  </a:lnTo>
                  <a:lnTo>
                    <a:pt x="53" y="62"/>
                  </a:lnTo>
                  <a:lnTo>
                    <a:pt x="59" y="68"/>
                  </a:lnTo>
                  <a:lnTo>
                    <a:pt x="17" y="111"/>
                  </a:lnTo>
                  <a:lnTo>
                    <a:pt x="23" y="117"/>
                  </a:lnTo>
                  <a:lnTo>
                    <a:pt x="65" y="72"/>
                  </a:lnTo>
                  <a:lnTo>
                    <a:pt x="107" y="117"/>
                  </a:lnTo>
                  <a:lnTo>
                    <a:pt x="117" y="111"/>
                  </a:lnTo>
                  <a:lnTo>
                    <a:pt x="72" y="65"/>
                  </a:lnTo>
                  <a:lnTo>
                    <a:pt x="111" y="27"/>
                  </a:lnTo>
                  <a:lnTo>
                    <a:pt x="115" y="32"/>
                  </a:lnTo>
                  <a:lnTo>
                    <a:pt x="119" y="37"/>
                  </a:lnTo>
                  <a:lnTo>
                    <a:pt x="123" y="43"/>
                  </a:lnTo>
                  <a:lnTo>
                    <a:pt x="127" y="48"/>
                  </a:lnTo>
                  <a:lnTo>
                    <a:pt x="130" y="53"/>
                  </a:lnTo>
                  <a:lnTo>
                    <a:pt x="133" y="59"/>
                  </a:lnTo>
                  <a:lnTo>
                    <a:pt x="132" y="53"/>
                  </a:lnTo>
                  <a:lnTo>
                    <a:pt x="131" y="47"/>
                  </a:lnTo>
                  <a:lnTo>
                    <a:pt x="129" y="41"/>
                  </a:lnTo>
                  <a:lnTo>
                    <a:pt x="126" y="36"/>
                  </a:lnTo>
                  <a:lnTo>
                    <a:pt x="122" y="31"/>
                  </a:lnTo>
                  <a:lnTo>
                    <a:pt x="118" y="25"/>
                  </a:lnTo>
                  <a:lnTo>
                    <a:pt x="114" y="20"/>
                  </a:lnTo>
                  <a:lnTo>
                    <a:pt x="107" y="13"/>
                  </a:lnTo>
                  <a:lnTo>
                    <a:pt x="101" y="9"/>
                  </a:lnTo>
                  <a:lnTo>
                    <a:pt x="96" y="6"/>
                  </a:lnTo>
                  <a:lnTo>
                    <a:pt x="91" y="3"/>
                  </a:lnTo>
                  <a:lnTo>
                    <a:pt x="84" y="1"/>
                  </a:lnTo>
                  <a:lnTo>
                    <a:pt x="76" y="0"/>
                  </a:lnTo>
                  <a:lnTo>
                    <a:pt x="82" y="5"/>
                  </a:lnTo>
                  <a:lnTo>
                    <a:pt x="88" y="8"/>
                  </a:lnTo>
                  <a:lnTo>
                    <a:pt x="92" y="10"/>
                  </a:lnTo>
                  <a:lnTo>
                    <a:pt x="98" y="14"/>
                  </a:lnTo>
                  <a:lnTo>
                    <a:pt x="102" y="18"/>
                  </a:lnTo>
                  <a:lnTo>
                    <a:pt x="105" y="22"/>
                  </a:lnTo>
                  <a:lnTo>
                    <a:pt x="65" y="62"/>
                  </a:lnTo>
                  <a:lnTo>
                    <a:pt x="33" y="3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42" name="Freeform 207"/>
            <p:cNvSpPr>
              <a:spLocks/>
            </p:cNvSpPr>
            <p:nvPr/>
          </p:nvSpPr>
          <p:spPr bwMode="auto">
            <a:xfrm>
              <a:off x="2757" y="1704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3" y="30"/>
                  </a:moveTo>
                  <a:lnTo>
                    <a:pt x="33" y="28"/>
                  </a:lnTo>
                  <a:lnTo>
                    <a:pt x="33" y="27"/>
                  </a:lnTo>
                  <a:lnTo>
                    <a:pt x="33" y="26"/>
                  </a:lnTo>
                  <a:lnTo>
                    <a:pt x="34" y="22"/>
                  </a:lnTo>
                  <a:lnTo>
                    <a:pt x="38" y="19"/>
                  </a:lnTo>
                  <a:lnTo>
                    <a:pt x="46" y="17"/>
                  </a:lnTo>
                  <a:lnTo>
                    <a:pt x="42" y="7"/>
                  </a:lnTo>
                  <a:lnTo>
                    <a:pt x="38" y="8"/>
                  </a:lnTo>
                  <a:lnTo>
                    <a:pt x="33" y="9"/>
                  </a:lnTo>
                  <a:lnTo>
                    <a:pt x="26" y="13"/>
                  </a:lnTo>
                  <a:lnTo>
                    <a:pt x="19" y="18"/>
                  </a:lnTo>
                  <a:lnTo>
                    <a:pt x="14" y="24"/>
                  </a:lnTo>
                  <a:lnTo>
                    <a:pt x="10" y="31"/>
                  </a:lnTo>
                  <a:lnTo>
                    <a:pt x="6" y="38"/>
                  </a:lnTo>
                  <a:lnTo>
                    <a:pt x="3" y="47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1" y="60"/>
                  </a:lnTo>
                  <a:lnTo>
                    <a:pt x="5" y="54"/>
                  </a:lnTo>
                  <a:lnTo>
                    <a:pt x="9" y="48"/>
                  </a:lnTo>
                  <a:lnTo>
                    <a:pt x="15" y="38"/>
                  </a:lnTo>
                  <a:lnTo>
                    <a:pt x="18" y="35"/>
                  </a:lnTo>
                  <a:lnTo>
                    <a:pt x="21" y="34"/>
                  </a:lnTo>
                  <a:lnTo>
                    <a:pt x="23" y="33"/>
                  </a:lnTo>
                  <a:lnTo>
                    <a:pt x="27" y="35"/>
                  </a:lnTo>
                  <a:lnTo>
                    <a:pt x="34" y="40"/>
                  </a:lnTo>
                  <a:lnTo>
                    <a:pt x="41" y="49"/>
                  </a:lnTo>
                  <a:lnTo>
                    <a:pt x="45" y="52"/>
                  </a:lnTo>
                  <a:lnTo>
                    <a:pt x="48" y="57"/>
                  </a:lnTo>
                  <a:lnTo>
                    <a:pt x="53" y="62"/>
                  </a:lnTo>
                  <a:lnTo>
                    <a:pt x="59" y="68"/>
                  </a:lnTo>
                  <a:lnTo>
                    <a:pt x="17" y="111"/>
                  </a:lnTo>
                  <a:lnTo>
                    <a:pt x="23" y="117"/>
                  </a:lnTo>
                  <a:lnTo>
                    <a:pt x="65" y="72"/>
                  </a:lnTo>
                  <a:lnTo>
                    <a:pt x="107" y="117"/>
                  </a:lnTo>
                  <a:lnTo>
                    <a:pt x="117" y="111"/>
                  </a:lnTo>
                  <a:lnTo>
                    <a:pt x="72" y="65"/>
                  </a:lnTo>
                  <a:lnTo>
                    <a:pt x="111" y="27"/>
                  </a:lnTo>
                  <a:lnTo>
                    <a:pt x="115" y="32"/>
                  </a:lnTo>
                  <a:lnTo>
                    <a:pt x="119" y="37"/>
                  </a:lnTo>
                  <a:lnTo>
                    <a:pt x="123" y="43"/>
                  </a:lnTo>
                  <a:lnTo>
                    <a:pt x="127" y="48"/>
                  </a:lnTo>
                  <a:lnTo>
                    <a:pt x="130" y="53"/>
                  </a:lnTo>
                  <a:lnTo>
                    <a:pt x="133" y="59"/>
                  </a:lnTo>
                  <a:lnTo>
                    <a:pt x="132" y="53"/>
                  </a:lnTo>
                  <a:lnTo>
                    <a:pt x="131" y="47"/>
                  </a:lnTo>
                  <a:lnTo>
                    <a:pt x="129" y="41"/>
                  </a:lnTo>
                  <a:lnTo>
                    <a:pt x="126" y="36"/>
                  </a:lnTo>
                  <a:lnTo>
                    <a:pt x="122" y="31"/>
                  </a:lnTo>
                  <a:lnTo>
                    <a:pt x="118" y="25"/>
                  </a:lnTo>
                  <a:lnTo>
                    <a:pt x="114" y="20"/>
                  </a:lnTo>
                  <a:lnTo>
                    <a:pt x="107" y="13"/>
                  </a:lnTo>
                  <a:lnTo>
                    <a:pt x="101" y="9"/>
                  </a:lnTo>
                  <a:lnTo>
                    <a:pt x="96" y="6"/>
                  </a:lnTo>
                  <a:lnTo>
                    <a:pt x="91" y="3"/>
                  </a:lnTo>
                  <a:lnTo>
                    <a:pt x="84" y="1"/>
                  </a:lnTo>
                  <a:lnTo>
                    <a:pt x="76" y="0"/>
                  </a:lnTo>
                  <a:lnTo>
                    <a:pt x="82" y="5"/>
                  </a:lnTo>
                  <a:lnTo>
                    <a:pt x="88" y="8"/>
                  </a:lnTo>
                  <a:lnTo>
                    <a:pt x="92" y="10"/>
                  </a:lnTo>
                  <a:lnTo>
                    <a:pt x="98" y="14"/>
                  </a:lnTo>
                  <a:lnTo>
                    <a:pt x="102" y="18"/>
                  </a:lnTo>
                  <a:lnTo>
                    <a:pt x="105" y="22"/>
                  </a:lnTo>
                  <a:lnTo>
                    <a:pt x="65" y="62"/>
                  </a:lnTo>
                  <a:lnTo>
                    <a:pt x="33" y="30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43" name="Freeform 208"/>
            <p:cNvSpPr>
              <a:spLocks/>
            </p:cNvSpPr>
            <p:nvPr/>
          </p:nvSpPr>
          <p:spPr bwMode="auto">
            <a:xfrm>
              <a:off x="2701" y="1770"/>
              <a:ext cx="45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29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2" y="20"/>
                  </a:lnTo>
                  <a:lnTo>
                    <a:pt x="38" y="18"/>
                  </a:lnTo>
                  <a:lnTo>
                    <a:pt x="45" y="16"/>
                  </a:lnTo>
                  <a:lnTo>
                    <a:pt x="42" y="6"/>
                  </a:lnTo>
                  <a:lnTo>
                    <a:pt x="38" y="6"/>
                  </a:lnTo>
                  <a:lnTo>
                    <a:pt x="32" y="9"/>
                  </a:lnTo>
                  <a:lnTo>
                    <a:pt x="26" y="12"/>
                  </a:lnTo>
                  <a:lnTo>
                    <a:pt x="18" y="17"/>
                  </a:lnTo>
                  <a:lnTo>
                    <a:pt x="13" y="23"/>
                  </a:lnTo>
                  <a:lnTo>
                    <a:pt x="9" y="30"/>
                  </a:lnTo>
                  <a:lnTo>
                    <a:pt x="4" y="38"/>
                  </a:lnTo>
                  <a:lnTo>
                    <a:pt x="1" y="46"/>
                  </a:lnTo>
                  <a:lnTo>
                    <a:pt x="0" y="54"/>
                  </a:lnTo>
                  <a:lnTo>
                    <a:pt x="0" y="62"/>
                  </a:lnTo>
                  <a:lnTo>
                    <a:pt x="1" y="58"/>
                  </a:lnTo>
                  <a:lnTo>
                    <a:pt x="4" y="54"/>
                  </a:lnTo>
                  <a:lnTo>
                    <a:pt x="9" y="46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19" y="32"/>
                  </a:lnTo>
                  <a:lnTo>
                    <a:pt x="22" y="32"/>
                  </a:lnTo>
                  <a:lnTo>
                    <a:pt x="26" y="33"/>
                  </a:lnTo>
                  <a:lnTo>
                    <a:pt x="32" y="39"/>
                  </a:lnTo>
                  <a:lnTo>
                    <a:pt x="41" y="47"/>
                  </a:lnTo>
                  <a:lnTo>
                    <a:pt x="43" y="51"/>
                  </a:lnTo>
                  <a:lnTo>
                    <a:pt x="48" y="55"/>
                  </a:lnTo>
                  <a:lnTo>
                    <a:pt x="52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7"/>
                  </a:lnTo>
                  <a:lnTo>
                    <a:pt x="65" y="71"/>
                  </a:lnTo>
                  <a:lnTo>
                    <a:pt x="107" y="117"/>
                  </a:lnTo>
                  <a:lnTo>
                    <a:pt x="117" y="110"/>
                  </a:lnTo>
                  <a:lnTo>
                    <a:pt x="71" y="65"/>
                  </a:lnTo>
                  <a:lnTo>
                    <a:pt x="109" y="26"/>
                  </a:lnTo>
                  <a:lnTo>
                    <a:pt x="113" y="31"/>
                  </a:lnTo>
                  <a:lnTo>
                    <a:pt x="118" y="37"/>
                  </a:lnTo>
                  <a:lnTo>
                    <a:pt x="122" y="41"/>
                  </a:lnTo>
                  <a:lnTo>
                    <a:pt x="126" y="46"/>
                  </a:lnTo>
                  <a:lnTo>
                    <a:pt x="130" y="53"/>
                  </a:lnTo>
                  <a:lnTo>
                    <a:pt x="133" y="58"/>
                  </a:lnTo>
                  <a:lnTo>
                    <a:pt x="132" y="52"/>
                  </a:lnTo>
                  <a:lnTo>
                    <a:pt x="130" y="46"/>
                  </a:lnTo>
                  <a:lnTo>
                    <a:pt x="127" y="40"/>
                  </a:lnTo>
                  <a:lnTo>
                    <a:pt x="125" y="35"/>
                  </a:lnTo>
                  <a:lnTo>
                    <a:pt x="122" y="29"/>
                  </a:lnTo>
                  <a:lnTo>
                    <a:pt x="118" y="24"/>
                  </a:lnTo>
                  <a:lnTo>
                    <a:pt x="112" y="19"/>
                  </a:lnTo>
                  <a:lnTo>
                    <a:pt x="106" y="13"/>
                  </a:lnTo>
                  <a:lnTo>
                    <a:pt x="100" y="8"/>
                  </a:lnTo>
                  <a:lnTo>
                    <a:pt x="96" y="5"/>
                  </a:lnTo>
                  <a:lnTo>
                    <a:pt x="90" y="2"/>
                  </a:lnTo>
                  <a:lnTo>
                    <a:pt x="83" y="0"/>
                  </a:lnTo>
                  <a:lnTo>
                    <a:pt x="76" y="0"/>
                  </a:lnTo>
                  <a:lnTo>
                    <a:pt x="82" y="3"/>
                  </a:lnTo>
                  <a:lnTo>
                    <a:pt x="87" y="6"/>
                  </a:lnTo>
                  <a:lnTo>
                    <a:pt x="91" y="10"/>
                  </a:lnTo>
                  <a:lnTo>
                    <a:pt x="96" y="14"/>
                  </a:lnTo>
                  <a:lnTo>
                    <a:pt x="100" y="17"/>
                  </a:lnTo>
                  <a:lnTo>
                    <a:pt x="105" y="20"/>
                  </a:lnTo>
                  <a:lnTo>
                    <a:pt x="65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44" name="Freeform 209"/>
            <p:cNvSpPr>
              <a:spLocks/>
            </p:cNvSpPr>
            <p:nvPr/>
          </p:nvSpPr>
          <p:spPr bwMode="auto">
            <a:xfrm>
              <a:off x="2701" y="1770"/>
              <a:ext cx="45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29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2" y="20"/>
                  </a:lnTo>
                  <a:lnTo>
                    <a:pt x="38" y="18"/>
                  </a:lnTo>
                  <a:lnTo>
                    <a:pt x="45" y="16"/>
                  </a:lnTo>
                  <a:lnTo>
                    <a:pt x="42" y="6"/>
                  </a:lnTo>
                  <a:lnTo>
                    <a:pt x="38" y="6"/>
                  </a:lnTo>
                  <a:lnTo>
                    <a:pt x="32" y="9"/>
                  </a:lnTo>
                  <a:lnTo>
                    <a:pt x="26" y="12"/>
                  </a:lnTo>
                  <a:lnTo>
                    <a:pt x="18" y="17"/>
                  </a:lnTo>
                  <a:lnTo>
                    <a:pt x="13" y="23"/>
                  </a:lnTo>
                  <a:lnTo>
                    <a:pt x="9" y="30"/>
                  </a:lnTo>
                  <a:lnTo>
                    <a:pt x="4" y="38"/>
                  </a:lnTo>
                  <a:lnTo>
                    <a:pt x="1" y="46"/>
                  </a:lnTo>
                  <a:lnTo>
                    <a:pt x="0" y="54"/>
                  </a:lnTo>
                  <a:lnTo>
                    <a:pt x="0" y="62"/>
                  </a:lnTo>
                  <a:lnTo>
                    <a:pt x="1" y="58"/>
                  </a:lnTo>
                  <a:lnTo>
                    <a:pt x="4" y="54"/>
                  </a:lnTo>
                  <a:lnTo>
                    <a:pt x="9" y="46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19" y="32"/>
                  </a:lnTo>
                  <a:lnTo>
                    <a:pt x="22" y="32"/>
                  </a:lnTo>
                  <a:lnTo>
                    <a:pt x="26" y="33"/>
                  </a:lnTo>
                  <a:lnTo>
                    <a:pt x="32" y="39"/>
                  </a:lnTo>
                  <a:lnTo>
                    <a:pt x="41" y="47"/>
                  </a:lnTo>
                  <a:lnTo>
                    <a:pt x="43" y="51"/>
                  </a:lnTo>
                  <a:lnTo>
                    <a:pt x="48" y="55"/>
                  </a:lnTo>
                  <a:lnTo>
                    <a:pt x="52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7"/>
                  </a:lnTo>
                  <a:lnTo>
                    <a:pt x="65" y="71"/>
                  </a:lnTo>
                  <a:lnTo>
                    <a:pt x="107" y="117"/>
                  </a:lnTo>
                  <a:lnTo>
                    <a:pt x="117" y="110"/>
                  </a:lnTo>
                  <a:lnTo>
                    <a:pt x="71" y="65"/>
                  </a:lnTo>
                  <a:lnTo>
                    <a:pt x="109" y="26"/>
                  </a:lnTo>
                  <a:lnTo>
                    <a:pt x="113" y="31"/>
                  </a:lnTo>
                  <a:lnTo>
                    <a:pt x="118" y="37"/>
                  </a:lnTo>
                  <a:lnTo>
                    <a:pt x="122" y="41"/>
                  </a:lnTo>
                  <a:lnTo>
                    <a:pt x="126" y="46"/>
                  </a:lnTo>
                  <a:lnTo>
                    <a:pt x="130" y="53"/>
                  </a:lnTo>
                  <a:lnTo>
                    <a:pt x="133" y="58"/>
                  </a:lnTo>
                  <a:lnTo>
                    <a:pt x="132" y="52"/>
                  </a:lnTo>
                  <a:lnTo>
                    <a:pt x="130" y="46"/>
                  </a:lnTo>
                  <a:lnTo>
                    <a:pt x="127" y="40"/>
                  </a:lnTo>
                  <a:lnTo>
                    <a:pt x="125" y="35"/>
                  </a:lnTo>
                  <a:lnTo>
                    <a:pt x="122" y="29"/>
                  </a:lnTo>
                  <a:lnTo>
                    <a:pt x="118" y="24"/>
                  </a:lnTo>
                  <a:lnTo>
                    <a:pt x="112" y="19"/>
                  </a:lnTo>
                  <a:lnTo>
                    <a:pt x="106" y="13"/>
                  </a:lnTo>
                  <a:lnTo>
                    <a:pt x="100" y="8"/>
                  </a:lnTo>
                  <a:lnTo>
                    <a:pt x="96" y="5"/>
                  </a:lnTo>
                  <a:lnTo>
                    <a:pt x="90" y="2"/>
                  </a:lnTo>
                  <a:lnTo>
                    <a:pt x="83" y="0"/>
                  </a:lnTo>
                  <a:lnTo>
                    <a:pt x="76" y="0"/>
                  </a:lnTo>
                  <a:lnTo>
                    <a:pt x="82" y="3"/>
                  </a:lnTo>
                  <a:lnTo>
                    <a:pt x="87" y="6"/>
                  </a:lnTo>
                  <a:lnTo>
                    <a:pt x="91" y="10"/>
                  </a:lnTo>
                  <a:lnTo>
                    <a:pt x="96" y="14"/>
                  </a:lnTo>
                  <a:lnTo>
                    <a:pt x="100" y="17"/>
                  </a:lnTo>
                  <a:lnTo>
                    <a:pt x="105" y="20"/>
                  </a:lnTo>
                  <a:lnTo>
                    <a:pt x="65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45" name="Freeform 210"/>
            <p:cNvSpPr>
              <a:spLocks/>
            </p:cNvSpPr>
            <p:nvPr/>
          </p:nvSpPr>
          <p:spPr bwMode="auto">
            <a:xfrm>
              <a:off x="2693" y="1728"/>
              <a:ext cx="44" cy="39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3" y="29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4" y="20"/>
                  </a:lnTo>
                  <a:lnTo>
                    <a:pt x="38" y="18"/>
                  </a:lnTo>
                  <a:lnTo>
                    <a:pt x="46" y="16"/>
                  </a:lnTo>
                  <a:lnTo>
                    <a:pt x="42" y="6"/>
                  </a:lnTo>
                  <a:lnTo>
                    <a:pt x="38" y="6"/>
                  </a:lnTo>
                  <a:lnTo>
                    <a:pt x="33" y="8"/>
                  </a:lnTo>
                  <a:lnTo>
                    <a:pt x="26" y="12"/>
                  </a:lnTo>
                  <a:lnTo>
                    <a:pt x="19" y="17"/>
                  </a:lnTo>
                  <a:lnTo>
                    <a:pt x="13" y="22"/>
                  </a:lnTo>
                  <a:lnTo>
                    <a:pt x="9" y="30"/>
                  </a:lnTo>
                  <a:lnTo>
                    <a:pt x="6" y="38"/>
                  </a:lnTo>
                  <a:lnTo>
                    <a:pt x="2" y="46"/>
                  </a:lnTo>
                  <a:lnTo>
                    <a:pt x="0" y="54"/>
                  </a:lnTo>
                  <a:lnTo>
                    <a:pt x="0" y="61"/>
                  </a:lnTo>
                  <a:lnTo>
                    <a:pt x="1" y="58"/>
                  </a:lnTo>
                  <a:lnTo>
                    <a:pt x="4" y="54"/>
                  </a:lnTo>
                  <a:lnTo>
                    <a:pt x="9" y="46"/>
                  </a:lnTo>
                  <a:lnTo>
                    <a:pt x="15" y="38"/>
                  </a:lnTo>
                  <a:lnTo>
                    <a:pt x="17" y="34"/>
                  </a:lnTo>
                  <a:lnTo>
                    <a:pt x="20" y="32"/>
                  </a:lnTo>
                  <a:lnTo>
                    <a:pt x="22" y="32"/>
                  </a:lnTo>
                  <a:lnTo>
                    <a:pt x="27" y="33"/>
                  </a:lnTo>
                  <a:lnTo>
                    <a:pt x="33" y="39"/>
                  </a:lnTo>
                  <a:lnTo>
                    <a:pt x="41" y="47"/>
                  </a:lnTo>
                  <a:lnTo>
                    <a:pt x="44" y="51"/>
                  </a:lnTo>
                  <a:lnTo>
                    <a:pt x="48" y="55"/>
                  </a:lnTo>
                  <a:lnTo>
                    <a:pt x="52" y="61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6"/>
                  </a:lnTo>
                  <a:lnTo>
                    <a:pt x="65" y="71"/>
                  </a:lnTo>
                  <a:lnTo>
                    <a:pt x="107" y="116"/>
                  </a:lnTo>
                  <a:lnTo>
                    <a:pt x="117" y="110"/>
                  </a:lnTo>
                  <a:lnTo>
                    <a:pt x="71" y="65"/>
                  </a:lnTo>
                  <a:lnTo>
                    <a:pt x="109" y="26"/>
                  </a:lnTo>
                  <a:lnTo>
                    <a:pt x="115" y="31"/>
                  </a:lnTo>
                  <a:lnTo>
                    <a:pt x="119" y="37"/>
                  </a:lnTo>
                  <a:lnTo>
                    <a:pt x="122" y="41"/>
                  </a:lnTo>
                  <a:lnTo>
                    <a:pt x="126" y="46"/>
                  </a:lnTo>
                  <a:lnTo>
                    <a:pt x="130" y="53"/>
                  </a:lnTo>
                  <a:lnTo>
                    <a:pt x="133" y="58"/>
                  </a:lnTo>
                  <a:lnTo>
                    <a:pt x="132" y="52"/>
                  </a:lnTo>
                  <a:lnTo>
                    <a:pt x="131" y="46"/>
                  </a:lnTo>
                  <a:lnTo>
                    <a:pt x="129" y="40"/>
                  </a:lnTo>
                  <a:lnTo>
                    <a:pt x="125" y="34"/>
                  </a:lnTo>
                  <a:lnTo>
                    <a:pt x="122" y="29"/>
                  </a:lnTo>
                  <a:lnTo>
                    <a:pt x="118" y="24"/>
                  </a:lnTo>
                  <a:lnTo>
                    <a:pt x="112" y="19"/>
                  </a:lnTo>
                  <a:lnTo>
                    <a:pt x="106" y="13"/>
                  </a:lnTo>
                  <a:lnTo>
                    <a:pt x="101" y="7"/>
                  </a:lnTo>
                  <a:lnTo>
                    <a:pt x="96" y="5"/>
                  </a:lnTo>
                  <a:lnTo>
                    <a:pt x="90" y="2"/>
                  </a:lnTo>
                  <a:lnTo>
                    <a:pt x="83" y="0"/>
                  </a:lnTo>
                  <a:lnTo>
                    <a:pt x="76" y="0"/>
                  </a:lnTo>
                  <a:lnTo>
                    <a:pt x="82" y="3"/>
                  </a:lnTo>
                  <a:lnTo>
                    <a:pt x="88" y="6"/>
                  </a:lnTo>
                  <a:lnTo>
                    <a:pt x="92" y="10"/>
                  </a:lnTo>
                  <a:lnTo>
                    <a:pt x="96" y="14"/>
                  </a:lnTo>
                  <a:lnTo>
                    <a:pt x="102" y="17"/>
                  </a:lnTo>
                  <a:lnTo>
                    <a:pt x="105" y="20"/>
                  </a:lnTo>
                  <a:lnTo>
                    <a:pt x="65" y="61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46" name="Freeform 211"/>
            <p:cNvSpPr>
              <a:spLocks/>
            </p:cNvSpPr>
            <p:nvPr/>
          </p:nvSpPr>
          <p:spPr bwMode="auto">
            <a:xfrm>
              <a:off x="2693" y="1728"/>
              <a:ext cx="44" cy="39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3" y="29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4" y="20"/>
                  </a:lnTo>
                  <a:lnTo>
                    <a:pt x="38" y="18"/>
                  </a:lnTo>
                  <a:lnTo>
                    <a:pt x="46" y="16"/>
                  </a:lnTo>
                  <a:lnTo>
                    <a:pt x="42" y="6"/>
                  </a:lnTo>
                  <a:lnTo>
                    <a:pt x="38" y="6"/>
                  </a:lnTo>
                  <a:lnTo>
                    <a:pt x="33" y="8"/>
                  </a:lnTo>
                  <a:lnTo>
                    <a:pt x="26" y="12"/>
                  </a:lnTo>
                  <a:lnTo>
                    <a:pt x="19" y="17"/>
                  </a:lnTo>
                  <a:lnTo>
                    <a:pt x="13" y="22"/>
                  </a:lnTo>
                  <a:lnTo>
                    <a:pt x="9" y="30"/>
                  </a:lnTo>
                  <a:lnTo>
                    <a:pt x="6" y="38"/>
                  </a:lnTo>
                  <a:lnTo>
                    <a:pt x="2" y="46"/>
                  </a:lnTo>
                  <a:lnTo>
                    <a:pt x="0" y="54"/>
                  </a:lnTo>
                  <a:lnTo>
                    <a:pt x="0" y="61"/>
                  </a:lnTo>
                  <a:lnTo>
                    <a:pt x="1" y="58"/>
                  </a:lnTo>
                  <a:lnTo>
                    <a:pt x="4" y="54"/>
                  </a:lnTo>
                  <a:lnTo>
                    <a:pt x="9" y="46"/>
                  </a:lnTo>
                  <a:lnTo>
                    <a:pt x="15" y="38"/>
                  </a:lnTo>
                  <a:lnTo>
                    <a:pt x="17" y="34"/>
                  </a:lnTo>
                  <a:lnTo>
                    <a:pt x="20" y="32"/>
                  </a:lnTo>
                  <a:lnTo>
                    <a:pt x="22" y="32"/>
                  </a:lnTo>
                  <a:lnTo>
                    <a:pt x="27" y="33"/>
                  </a:lnTo>
                  <a:lnTo>
                    <a:pt x="33" y="39"/>
                  </a:lnTo>
                  <a:lnTo>
                    <a:pt x="41" y="47"/>
                  </a:lnTo>
                  <a:lnTo>
                    <a:pt x="44" y="51"/>
                  </a:lnTo>
                  <a:lnTo>
                    <a:pt x="48" y="55"/>
                  </a:lnTo>
                  <a:lnTo>
                    <a:pt x="52" y="61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6"/>
                  </a:lnTo>
                  <a:lnTo>
                    <a:pt x="65" y="71"/>
                  </a:lnTo>
                  <a:lnTo>
                    <a:pt x="107" y="116"/>
                  </a:lnTo>
                  <a:lnTo>
                    <a:pt x="117" y="110"/>
                  </a:lnTo>
                  <a:lnTo>
                    <a:pt x="71" y="65"/>
                  </a:lnTo>
                  <a:lnTo>
                    <a:pt x="109" y="26"/>
                  </a:lnTo>
                  <a:lnTo>
                    <a:pt x="115" y="31"/>
                  </a:lnTo>
                  <a:lnTo>
                    <a:pt x="119" y="37"/>
                  </a:lnTo>
                  <a:lnTo>
                    <a:pt x="122" y="41"/>
                  </a:lnTo>
                  <a:lnTo>
                    <a:pt x="126" y="46"/>
                  </a:lnTo>
                  <a:lnTo>
                    <a:pt x="130" y="53"/>
                  </a:lnTo>
                  <a:lnTo>
                    <a:pt x="133" y="58"/>
                  </a:lnTo>
                  <a:lnTo>
                    <a:pt x="132" y="52"/>
                  </a:lnTo>
                  <a:lnTo>
                    <a:pt x="131" y="46"/>
                  </a:lnTo>
                  <a:lnTo>
                    <a:pt x="129" y="40"/>
                  </a:lnTo>
                  <a:lnTo>
                    <a:pt x="125" y="34"/>
                  </a:lnTo>
                  <a:lnTo>
                    <a:pt x="122" y="29"/>
                  </a:lnTo>
                  <a:lnTo>
                    <a:pt x="118" y="24"/>
                  </a:lnTo>
                  <a:lnTo>
                    <a:pt x="112" y="19"/>
                  </a:lnTo>
                  <a:lnTo>
                    <a:pt x="106" y="13"/>
                  </a:lnTo>
                  <a:lnTo>
                    <a:pt x="101" y="7"/>
                  </a:lnTo>
                  <a:lnTo>
                    <a:pt x="96" y="5"/>
                  </a:lnTo>
                  <a:lnTo>
                    <a:pt x="90" y="2"/>
                  </a:lnTo>
                  <a:lnTo>
                    <a:pt x="83" y="0"/>
                  </a:lnTo>
                  <a:lnTo>
                    <a:pt x="76" y="0"/>
                  </a:lnTo>
                  <a:lnTo>
                    <a:pt x="82" y="3"/>
                  </a:lnTo>
                  <a:lnTo>
                    <a:pt x="88" y="6"/>
                  </a:lnTo>
                  <a:lnTo>
                    <a:pt x="92" y="10"/>
                  </a:lnTo>
                  <a:lnTo>
                    <a:pt x="96" y="14"/>
                  </a:lnTo>
                  <a:lnTo>
                    <a:pt x="102" y="17"/>
                  </a:lnTo>
                  <a:lnTo>
                    <a:pt x="105" y="20"/>
                  </a:lnTo>
                  <a:lnTo>
                    <a:pt x="65" y="61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47" name="Freeform 212"/>
            <p:cNvSpPr>
              <a:spLocks/>
            </p:cNvSpPr>
            <p:nvPr/>
          </p:nvSpPr>
          <p:spPr bwMode="auto">
            <a:xfrm>
              <a:off x="2688" y="1685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3" y="22"/>
                  </a:lnTo>
                  <a:lnTo>
                    <a:pt x="38" y="19"/>
                  </a:lnTo>
                  <a:lnTo>
                    <a:pt x="45" y="16"/>
                  </a:lnTo>
                  <a:lnTo>
                    <a:pt x="42" y="7"/>
                  </a:lnTo>
                  <a:lnTo>
                    <a:pt x="38" y="7"/>
                  </a:lnTo>
                  <a:lnTo>
                    <a:pt x="32" y="9"/>
                  </a:lnTo>
                  <a:lnTo>
                    <a:pt x="26" y="13"/>
                  </a:lnTo>
                  <a:lnTo>
                    <a:pt x="18" y="18"/>
                  </a:lnTo>
                  <a:lnTo>
                    <a:pt x="14" y="23"/>
                  </a:lnTo>
                  <a:lnTo>
                    <a:pt x="10" y="30"/>
                  </a:lnTo>
                  <a:lnTo>
                    <a:pt x="5" y="38"/>
                  </a:lnTo>
                  <a:lnTo>
                    <a:pt x="2" y="47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2" y="59"/>
                  </a:lnTo>
                  <a:lnTo>
                    <a:pt x="4" y="54"/>
                  </a:lnTo>
                  <a:lnTo>
                    <a:pt x="10" y="47"/>
                  </a:lnTo>
                  <a:lnTo>
                    <a:pt x="15" y="38"/>
                  </a:lnTo>
                  <a:lnTo>
                    <a:pt x="18" y="35"/>
                  </a:lnTo>
                  <a:lnTo>
                    <a:pt x="20" y="33"/>
                  </a:lnTo>
                  <a:lnTo>
                    <a:pt x="23" y="33"/>
                  </a:lnTo>
                  <a:lnTo>
                    <a:pt x="27" y="34"/>
                  </a:lnTo>
                  <a:lnTo>
                    <a:pt x="33" y="39"/>
                  </a:lnTo>
                  <a:lnTo>
                    <a:pt x="41" y="49"/>
                  </a:lnTo>
                  <a:lnTo>
                    <a:pt x="44" y="52"/>
                  </a:lnTo>
                  <a:lnTo>
                    <a:pt x="47" y="56"/>
                  </a:lnTo>
                  <a:lnTo>
                    <a:pt x="53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7"/>
                  </a:lnTo>
                  <a:lnTo>
                    <a:pt x="65" y="72"/>
                  </a:lnTo>
                  <a:lnTo>
                    <a:pt x="107" y="117"/>
                  </a:lnTo>
                  <a:lnTo>
                    <a:pt x="117" y="110"/>
                  </a:lnTo>
                  <a:lnTo>
                    <a:pt x="71" y="65"/>
                  </a:lnTo>
                  <a:lnTo>
                    <a:pt x="110" y="27"/>
                  </a:lnTo>
                  <a:lnTo>
                    <a:pt x="114" y="32"/>
                  </a:lnTo>
                  <a:lnTo>
                    <a:pt x="119" y="37"/>
                  </a:lnTo>
                  <a:lnTo>
                    <a:pt x="123" y="42"/>
                  </a:lnTo>
                  <a:lnTo>
                    <a:pt x="126" y="48"/>
                  </a:lnTo>
                  <a:lnTo>
                    <a:pt x="130" y="53"/>
                  </a:lnTo>
                  <a:lnTo>
                    <a:pt x="133" y="59"/>
                  </a:lnTo>
                  <a:lnTo>
                    <a:pt x="132" y="52"/>
                  </a:lnTo>
                  <a:lnTo>
                    <a:pt x="131" y="47"/>
                  </a:lnTo>
                  <a:lnTo>
                    <a:pt x="128" y="41"/>
                  </a:lnTo>
                  <a:lnTo>
                    <a:pt x="125" y="35"/>
                  </a:lnTo>
                  <a:lnTo>
                    <a:pt x="122" y="29"/>
                  </a:lnTo>
                  <a:lnTo>
                    <a:pt x="118" y="25"/>
                  </a:lnTo>
                  <a:lnTo>
                    <a:pt x="113" y="20"/>
                  </a:lnTo>
                  <a:lnTo>
                    <a:pt x="107" y="13"/>
                  </a:lnTo>
                  <a:lnTo>
                    <a:pt x="101" y="9"/>
                  </a:lnTo>
                  <a:lnTo>
                    <a:pt x="96" y="6"/>
                  </a:lnTo>
                  <a:lnTo>
                    <a:pt x="91" y="2"/>
                  </a:lnTo>
                  <a:lnTo>
                    <a:pt x="83" y="0"/>
                  </a:lnTo>
                  <a:lnTo>
                    <a:pt x="76" y="0"/>
                  </a:lnTo>
                  <a:lnTo>
                    <a:pt x="82" y="3"/>
                  </a:lnTo>
                  <a:lnTo>
                    <a:pt x="87" y="8"/>
                  </a:lnTo>
                  <a:lnTo>
                    <a:pt x="92" y="10"/>
                  </a:lnTo>
                  <a:lnTo>
                    <a:pt x="97" y="14"/>
                  </a:lnTo>
                  <a:lnTo>
                    <a:pt x="101" y="18"/>
                  </a:lnTo>
                  <a:lnTo>
                    <a:pt x="105" y="22"/>
                  </a:lnTo>
                  <a:lnTo>
                    <a:pt x="65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48" name="Freeform 213"/>
            <p:cNvSpPr>
              <a:spLocks/>
            </p:cNvSpPr>
            <p:nvPr/>
          </p:nvSpPr>
          <p:spPr bwMode="auto">
            <a:xfrm>
              <a:off x="2688" y="1685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3" y="22"/>
                  </a:lnTo>
                  <a:lnTo>
                    <a:pt x="38" y="19"/>
                  </a:lnTo>
                  <a:lnTo>
                    <a:pt x="45" y="16"/>
                  </a:lnTo>
                  <a:lnTo>
                    <a:pt x="42" y="7"/>
                  </a:lnTo>
                  <a:lnTo>
                    <a:pt x="38" y="7"/>
                  </a:lnTo>
                  <a:lnTo>
                    <a:pt x="32" y="9"/>
                  </a:lnTo>
                  <a:lnTo>
                    <a:pt x="26" y="13"/>
                  </a:lnTo>
                  <a:lnTo>
                    <a:pt x="18" y="18"/>
                  </a:lnTo>
                  <a:lnTo>
                    <a:pt x="14" y="23"/>
                  </a:lnTo>
                  <a:lnTo>
                    <a:pt x="10" y="30"/>
                  </a:lnTo>
                  <a:lnTo>
                    <a:pt x="5" y="38"/>
                  </a:lnTo>
                  <a:lnTo>
                    <a:pt x="2" y="47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2" y="59"/>
                  </a:lnTo>
                  <a:lnTo>
                    <a:pt x="4" y="54"/>
                  </a:lnTo>
                  <a:lnTo>
                    <a:pt x="10" y="47"/>
                  </a:lnTo>
                  <a:lnTo>
                    <a:pt x="15" y="38"/>
                  </a:lnTo>
                  <a:lnTo>
                    <a:pt x="18" y="35"/>
                  </a:lnTo>
                  <a:lnTo>
                    <a:pt x="20" y="33"/>
                  </a:lnTo>
                  <a:lnTo>
                    <a:pt x="23" y="33"/>
                  </a:lnTo>
                  <a:lnTo>
                    <a:pt x="27" y="34"/>
                  </a:lnTo>
                  <a:lnTo>
                    <a:pt x="33" y="39"/>
                  </a:lnTo>
                  <a:lnTo>
                    <a:pt x="41" y="49"/>
                  </a:lnTo>
                  <a:lnTo>
                    <a:pt x="44" y="52"/>
                  </a:lnTo>
                  <a:lnTo>
                    <a:pt x="47" y="56"/>
                  </a:lnTo>
                  <a:lnTo>
                    <a:pt x="53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7"/>
                  </a:lnTo>
                  <a:lnTo>
                    <a:pt x="65" y="72"/>
                  </a:lnTo>
                  <a:lnTo>
                    <a:pt x="107" y="117"/>
                  </a:lnTo>
                  <a:lnTo>
                    <a:pt x="117" y="110"/>
                  </a:lnTo>
                  <a:lnTo>
                    <a:pt x="71" y="65"/>
                  </a:lnTo>
                  <a:lnTo>
                    <a:pt x="110" y="27"/>
                  </a:lnTo>
                  <a:lnTo>
                    <a:pt x="114" y="32"/>
                  </a:lnTo>
                  <a:lnTo>
                    <a:pt x="119" y="37"/>
                  </a:lnTo>
                  <a:lnTo>
                    <a:pt x="123" y="42"/>
                  </a:lnTo>
                  <a:lnTo>
                    <a:pt x="126" y="48"/>
                  </a:lnTo>
                  <a:lnTo>
                    <a:pt x="130" y="53"/>
                  </a:lnTo>
                  <a:lnTo>
                    <a:pt x="133" y="59"/>
                  </a:lnTo>
                  <a:lnTo>
                    <a:pt x="132" y="52"/>
                  </a:lnTo>
                  <a:lnTo>
                    <a:pt x="131" y="47"/>
                  </a:lnTo>
                  <a:lnTo>
                    <a:pt x="128" y="41"/>
                  </a:lnTo>
                  <a:lnTo>
                    <a:pt x="125" y="35"/>
                  </a:lnTo>
                  <a:lnTo>
                    <a:pt x="122" y="29"/>
                  </a:lnTo>
                  <a:lnTo>
                    <a:pt x="118" y="25"/>
                  </a:lnTo>
                  <a:lnTo>
                    <a:pt x="113" y="20"/>
                  </a:lnTo>
                  <a:lnTo>
                    <a:pt x="107" y="13"/>
                  </a:lnTo>
                  <a:lnTo>
                    <a:pt x="101" y="9"/>
                  </a:lnTo>
                  <a:lnTo>
                    <a:pt x="96" y="6"/>
                  </a:lnTo>
                  <a:lnTo>
                    <a:pt x="91" y="2"/>
                  </a:lnTo>
                  <a:lnTo>
                    <a:pt x="83" y="0"/>
                  </a:lnTo>
                  <a:lnTo>
                    <a:pt x="76" y="0"/>
                  </a:lnTo>
                  <a:lnTo>
                    <a:pt x="82" y="3"/>
                  </a:lnTo>
                  <a:lnTo>
                    <a:pt x="87" y="8"/>
                  </a:lnTo>
                  <a:lnTo>
                    <a:pt x="92" y="10"/>
                  </a:lnTo>
                  <a:lnTo>
                    <a:pt x="97" y="14"/>
                  </a:lnTo>
                  <a:lnTo>
                    <a:pt x="101" y="18"/>
                  </a:lnTo>
                  <a:lnTo>
                    <a:pt x="105" y="22"/>
                  </a:lnTo>
                  <a:lnTo>
                    <a:pt x="65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49" name="Freeform 214"/>
            <p:cNvSpPr>
              <a:spLocks/>
            </p:cNvSpPr>
            <p:nvPr/>
          </p:nvSpPr>
          <p:spPr bwMode="auto">
            <a:xfrm>
              <a:off x="2696" y="1641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30"/>
                  </a:moveTo>
                  <a:lnTo>
                    <a:pt x="32" y="29"/>
                  </a:lnTo>
                  <a:lnTo>
                    <a:pt x="32" y="27"/>
                  </a:lnTo>
                  <a:lnTo>
                    <a:pt x="31" y="26"/>
                  </a:lnTo>
                  <a:lnTo>
                    <a:pt x="33" y="22"/>
                  </a:lnTo>
                  <a:lnTo>
                    <a:pt x="38" y="19"/>
                  </a:lnTo>
                  <a:lnTo>
                    <a:pt x="45" y="18"/>
                  </a:lnTo>
                  <a:lnTo>
                    <a:pt x="42" y="7"/>
                  </a:lnTo>
                  <a:lnTo>
                    <a:pt x="38" y="8"/>
                  </a:lnTo>
                  <a:lnTo>
                    <a:pt x="32" y="10"/>
                  </a:lnTo>
                  <a:lnTo>
                    <a:pt x="26" y="13"/>
                  </a:lnTo>
                  <a:lnTo>
                    <a:pt x="18" y="19"/>
                  </a:lnTo>
                  <a:lnTo>
                    <a:pt x="14" y="24"/>
                  </a:lnTo>
                  <a:lnTo>
                    <a:pt x="10" y="31"/>
                  </a:lnTo>
                  <a:lnTo>
                    <a:pt x="5" y="39"/>
                  </a:lnTo>
                  <a:lnTo>
                    <a:pt x="2" y="48"/>
                  </a:lnTo>
                  <a:lnTo>
                    <a:pt x="0" y="56"/>
                  </a:lnTo>
                  <a:lnTo>
                    <a:pt x="0" y="62"/>
                  </a:lnTo>
                  <a:lnTo>
                    <a:pt x="1" y="60"/>
                  </a:lnTo>
                  <a:lnTo>
                    <a:pt x="4" y="54"/>
                  </a:lnTo>
                  <a:lnTo>
                    <a:pt x="8" y="48"/>
                  </a:lnTo>
                  <a:lnTo>
                    <a:pt x="15" y="38"/>
                  </a:lnTo>
                  <a:lnTo>
                    <a:pt x="17" y="36"/>
                  </a:lnTo>
                  <a:lnTo>
                    <a:pt x="20" y="34"/>
                  </a:lnTo>
                  <a:lnTo>
                    <a:pt x="22" y="33"/>
                  </a:lnTo>
                  <a:lnTo>
                    <a:pt x="27" y="35"/>
                  </a:lnTo>
                  <a:lnTo>
                    <a:pt x="33" y="40"/>
                  </a:lnTo>
                  <a:lnTo>
                    <a:pt x="41" y="49"/>
                  </a:lnTo>
                  <a:lnTo>
                    <a:pt x="44" y="52"/>
                  </a:lnTo>
                  <a:lnTo>
                    <a:pt x="47" y="57"/>
                  </a:lnTo>
                  <a:lnTo>
                    <a:pt x="53" y="62"/>
                  </a:lnTo>
                  <a:lnTo>
                    <a:pt x="58" y="68"/>
                  </a:lnTo>
                  <a:lnTo>
                    <a:pt x="16" y="111"/>
                  </a:lnTo>
                  <a:lnTo>
                    <a:pt x="22" y="117"/>
                  </a:lnTo>
                  <a:lnTo>
                    <a:pt x="65" y="73"/>
                  </a:lnTo>
                  <a:lnTo>
                    <a:pt x="107" y="117"/>
                  </a:lnTo>
                  <a:lnTo>
                    <a:pt x="116" y="111"/>
                  </a:lnTo>
                  <a:lnTo>
                    <a:pt x="71" y="66"/>
                  </a:lnTo>
                  <a:lnTo>
                    <a:pt x="109" y="27"/>
                  </a:lnTo>
                  <a:lnTo>
                    <a:pt x="114" y="33"/>
                  </a:lnTo>
                  <a:lnTo>
                    <a:pt x="119" y="37"/>
                  </a:lnTo>
                  <a:lnTo>
                    <a:pt x="123" y="43"/>
                  </a:lnTo>
                  <a:lnTo>
                    <a:pt x="126" y="48"/>
                  </a:lnTo>
                  <a:lnTo>
                    <a:pt x="129" y="53"/>
                  </a:lnTo>
                  <a:lnTo>
                    <a:pt x="133" y="59"/>
                  </a:lnTo>
                  <a:lnTo>
                    <a:pt x="132" y="53"/>
                  </a:lnTo>
                  <a:lnTo>
                    <a:pt x="130" y="47"/>
                  </a:lnTo>
                  <a:lnTo>
                    <a:pt x="128" y="41"/>
                  </a:lnTo>
                  <a:lnTo>
                    <a:pt x="125" y="36"/>
                  </a:lnTo>
                  <a:lnTo>
                    <a:pt x="122" y="31"/>
                  </a:lnTo>
                  <a:lnTo>
                    <a:pt x="117" y="25"/>
                  </a:lnTo>
                  <a:lnTo>
                    <a:pt x="113" y="20"/>
                  </a:lnTo>
                  <a:lnTo>
                    <a:pt x="107" y="13"/>
                  </a:lnTo>
                  <a:lnTo>
                    <a:pt x="100" y="9"/>
                  </a:lnTo>
                  <a:lnTo>
                    <a:pt x="96" y="6"/>
                  </a:lnTo>
                  <a:lnTo>
                    <a:pt x="89" y="3"/>
                  </a:lnTo>
                  <a:lnTo>
                    <a:pt x="83" y="2"/>
                  </a:lnTo>
                  <a:lnTo>
                    <a:pt x="75" y="0"/>
                  </a:lnTo>
                  <a:lnTo>
                    <a:pt x="82" y="5"/>
                  </a:lnTo>
                  <a:lnTo>
                    <a:pt x="87" y="8"/>
                  </a:lnTo>
                  <a:lnTo>
                    <a:pt x="92" y="11"/>
                  </a:lnTo>
                  <a:lnTo>
                    <a:pt x="97" y="14"/>
                  </a:lnTo>
                  <a:lnTo>
                    <a:pt x="101" y="19"/>
                  </a:lnTo>
                  <a:lnTo>
                    <a:pt x="105" y="22"/>
                  </a:lnTo>
                  <a:lnTo>
                    <a:pt x="65" y="62"/>
                  </a:lnTo>
                  <a:lnTo>
                    <a:pt x="32" y="3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50" name="Freeform 215"/>
            <p:cNvSpPr>
              <a:spLocks/>
            </p:cNvSpPr>
            <p:nvPr/>
          </p:nvSpPr>
          <p:spPr bwMode="auto">
            <a:xfrm>
              <a:off x="2696" y="1641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30"/>
                  </a:moveTo>
                  <a:lnTo>
                    <a:pt x="32" y="29"/>
                  </a:lnTo>
                  <a:lnTo>
                    <a:pt x="32" y="27"/>
                  </a:lnTo>
                  <a:lnTo>
                    <a:pt x="31" y="26"/>
                  </a:lnTo>
                  <a:lnTo>
                    <a:pt x="33" y="22"/>
                  </a:lnTo>
                  <a:lnTo>
                    <a:pt x="38" y="19"/>
                  </a:lnTo>
                  <a:lnTo>
                    <a:pt x="45" y="18"/>
                  </a:lnTo>
                  <a:lnTo>
                    <a:pt x="42" y="7"/>
                  </a:lnTo>
                  <a:lnTo>
                    <a:pt x="38" y="8"/>
                  </a:lnTo>
                  <a:lnTo>
                    <a:pt x="32" y="10"/>
                  </a:lnTo>
                  <a:lnTo>
                    <a:pt x="26" y="13"/>
                  </a:lnTo>
                  <a:lnTo>
                    <a:pt x="18" y="19"/>
                  </a:lnTo>
                  <a:lnTo>
                    <a:pt x="14" y="24"/>
                  </a:lnTo>
                  <a:lnTo>
                    <a:pt x="10" y="31"/>
                  </a:lnTo>
                  <a:lnTo>
                    <a:pt x="5" y="39"/>
                  </a:lnTo>
                  <a:lnTo>
                    <a:pt x="2" y="48"/>
                  </a:lnTo>
                  <a:lnTo>
                    <a:pt x="0" y="56"/>
                  </a:lnTo>
                  <a:lnTo>
                    <a:pt x="0" y="62"/>
                  </a:lnTo>
                  <a:lnTo>
                    <a:pt x="1" y="60"/>
                  </a:lnTo>
                  <a:lnTo>
                    <a:pt x="4" y="54"/>
                  </a:lnTo>
                  <a:lnTo>
                    <a:pt x="8" y="48"/>
                  </a:lnTo>
                  <a:lnTo>
                    <a:pt x="15" y="38"/>
                  </a:lnTo>
                  <a:lnTo>
                    <a:pt x="17" y="36"/>
                  </a:lnTo>
                  <a:lnTo>
                    <a:pt x="20" y="34"/>
                  </a:lnTo>
                  <a:lnTo>
                    <a:pt x="22" y="33"/>
                  </a:lnTo>
                  <a:lnTo>
                    <a:pt x="27" y="35"/>
                  </a:lnTo>
                  <a:lnTo>
                    <a:pt x="33" y="40"/>
                  </a:lnTo>
                  <a:lnTo>
                    <a:pt x="41" y="49"/>
                  </a:lnTo>
                  <a:lnTo>
                    <a:pt x="44" y="52"/>
                  </a:lnTo>
                  <a:lnTo>
                    <a:pt x="47" y="57"/>
                  </a:lnTo>
                  <a:lnTo>
                    <a:pt x="53" y="62"/>
                  </a:lnTo>
                  <a:lnTo>
                    <a:pt x="58" y="68"/>
                  </a:lnTo>
                  <a:lnTo>
                    <a:pt x="16" y="111"/>
                  </a:lnTo>
                  <a:lnTo>
                    <a:pt x="22" y="117"/>
                  </a:lnTo>
                  <a:lnTo>
                    <a:pt x="65" y="73"/>
                  </a:lnTo>
                  <a:lnTo>
                    <a:pt x="107" y="117"/>
                  </a:lnTo>
                  <a:lnTo>
                    <a:pt x="116" y="111"/>
                  </a:lnTo>
                  <a:lnTo>
                    <a:pt x="71" y="66"/>
                  </a:lnTo>
                  <a:lnTo>
                    <a:pt x="109" y="27"/>
                  </a:lnTo>
                  <a:lnTo>
                    <a:pt x="114" y="33"/>
                  </a:lnTo>
                  <a:lnTo>
                    <a:pt x="119" y="37"/>
                  </a:lnTo>
                  <a:lnTo>
                    <a:pt x="123" y="43"/>
                  </a:lnTo>
                  <a:lnTo>
                    <a:pt x="126" y="48"/>
                  </a:lnTo>
                  <a:lnTo>
                    <a:pt x="129" y="53"/>
                  </a:lnTo>
                  <a:lnTo>
                    <a:pt x="133" y="59"/>
                  </a:lnTo>
                  <a:lnTo>
                    <a:pt x="132" y="53"/>
                  </a:lnTo>
                  <a:lnTo>
                    <a:pt x="130" y="47"/>
                  </a:lnTo>
                  <a:lnTo>
                    <a:pt x="128" y="41"/>
                  </a:lnTo>
                  <a:lnTo>
                    <a:pt x="125" y="36"/>
                  </a:lnTo>
                  <a:lnTo>
                    <a:pt x="122" y="31"/>
                  </a:lnTo>
                  <a:lnTo>
                    <a:pt x="117" y="25"/>
                  </a:lnTo>
                  <a:lnTo>
                    <a:pt x="113" y="20"/>
                  </a:lnTo>
                  <a:lnTo>
                    <a:pt x="107" y="13"/>
                  </a:lnTo>
                  <a:lnTo>
                    <a:pt x="100" y="9"/>
                  </a:lnTo>
                  <a:lnTo>
                    <a:pt x="96" y="6"/>
                  </a:lnTo>
                  <a:lnTo>
                    <a:pt x="89" y="3"/>
                  </a:lnTo>
                  <a:lnTo>
                    <a:pt x="83" y="2"/>
                  </a:lnTo>
                  <a:lnTo>
                    <a:pt x="75" y="0"/>
                  </a:lnTo>
                  <a:lnTo>
                    <a:pt x="82" y="5"/>
                  </a:lnTo>
                  <a:lnTo>
                    <a:pt x="87" y="8"/>
                  </a:lnTo>
                  <a:lnTo>
                    <a:pt x="92" y="11"/>
                  </a:lnTo>
                  <a:lnTo>
                    <a:pt x="97" y="14"/>
                  </a:lnTo>
                  <a:lnTo>
                    <a:pt x="101" y="19"/>
                  </a:lnTo>
                  <a:lnTo>
                    <a:pt x="105" y="22"/>
                  </a:lnTo>
                  <a:lnTo>
                    <a:pt x="65" y="62"/>
                  </a:lnTo>
                  <a:lnTo>
                    <a:pt x="32" y="30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51" name="Freeform 216"/>
            <p:cNvSpPr>
              <a:spLocks/>
            </p:cNvSpPr>
            <p:nvPr/>
          </p:nvSpPr>
          <p:spPr bwMode="auto">
            <a:xfrm>
              <a:off x="3540" y="1869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29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2" y="22"/>
                  </a:lnTo>
                  <a:lnTo>
                    <a:pt x="38" y="18"/>
                  </a:lnTo>
                  <a:lnTo>
                    <a:pt x="45" y="17"/>
                  </a:lnTo>
                  <a:lnTo>
                    <a:pt x="42" y="6"/>
                  </a:lnTo>
                  <a:lnTo>
                    <a:pt x="38" y="8"/>
                  </a:lnTo>
                  <a:lnTo>
                    <a:pt x="32" y="10"/>
                  </a:lnTo>
                  <a:lnTo>
                    <a:pt x="26" y="13"/>
                  </a:lnTo>
                  <a:lnTo>
                    <a:pt x="18" y="18"/>
                  </a:lnTo>
                  <a:lnTo>
                    <a:pt x="13" y="24"/>
                  </a:lnTo>
                  <a:lnTo>
                    <a:pt x="9" y="30"/>
                  </a:lnTo>
                  <a:lnTo>
                    <a:pt x="4" y="39"/>
                  </a:lnTo>
                  <a:lnTo>
                    <a:pt x="1" y="47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4" y="54"/>
                  </a:lnTo>
                  <a:lnTo>
                    <a:pt x="9" y="47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19" y="33"/>
                  </a:lnTo>
                  <a:lnTo>
                    <a:pt x="22" y="32"/>
                  </a:lnTo>
                  <a:lnTo>
                    <a:pt x="26" y="35"/>
                  </a:lnTo>
                  <a:lnTo>
                    <a:pt x="32" y="40"/>
                  </a:lnTo>
                  <a:lnTo>
                    <a:pt x="41" y="49"/>
                  </a:lnTo>
                  <a:lnTo>
                    <a:pt x="43" y="52"/>
                  </a:lnTo>
                  <a:lnTo>
                    <a:pt x="47" y="56"/>
                  </a:lnTo>
                  <a:lnTo>
                    <a:pt x="52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7"/>
                  </a:lnTo>
                  <a:lnTo>
                    <a:pt x="65" y="72"/>
                  </a:lnTo>
                  <a:lnTo>
                    <a:pt x="107" y="117"/>
                  </a:lnTo>
                  <a:lnTo>
                    <a:pt x="117" y="110"/>
                  </a:lnTo>
                  <a:lnTo>
                    <a:pt x="71" y="66"/>
                  </a:lnTo>
                  <a:lnTo>
                    <a:pt x="109" y="27"/>
                  </a:lnTo>
                  <a:lnTo>
                    <a:pt x="113" y="32"/>
                  </a:lnTo>
                  <a:lnTo>
                    <a:pt x="118" y="37"/>
                  </a:lnTo>
                  <a:lnTo>
                    <a:pt x="122" y="42"/>
                  </a:lnTo>
                  <a:lnTo>
                    <a:pt x="126" y="47"/>
                  </a:lnTo>
                  <a:lnTo>
                    <a:pt x="130" y="53"/>
                  </a:lnTo>
                  <a:lnTo>
                    <a:pt x="133" y="58"/>
                  </a:lnTo>
                  <a:lnTo>
                    <a:pt x="132" y="53"/>
                  </a:lnTo>
                  <a:lnTo>
                    <a:pt x="130" y="46"/>
                  </a:lnTo>
                  <a:lnTo>
                    <a:pt x="127" y="41"/>
                  </a:lnTo>
                  <a:lnTo>
                    <a:pt x="125" y="36"/>
                  </a:lnTo>
                  <a:lnTo>
                    <a:pt x="122" y="30"/>
                  </a:lnTo>
                  <a:lnTo>
                    <a:pt x="118" y="25"/>
                  </a:lnTo>
                  <a:lnTo>
                    <a:pt x="112" y="19"/>
                  </a:lnTo>
                  <a:lnTo>
                    <a:pt x="106" y="13"/>
                  </a:lnTo>
                  <a:lnTo>
                    <a:pt x="100" y="9"/>
                  </a:lnTo>
                  <a:lnTo>
                    <a:pt x="96" y="5"/>
                  </a:lnTo>
                  <a:lnTo>
                    <a:pt x="90" y="2"/>
                  </a:lnTo>
                  <a:lnTo>
                    <a:pt x="83" y="1"/>
                  </a:lnTo>
                  <a:lnTo>
                    <a:pt x="76" y="0"/>
                  </a:lnTo>
                  <a:lnTo>
                    <a:pt x="82" y="4"/>
                  </a:lnTo>
                  <a:lnTo>
                    <a:pt x="86" y="8"/>
                  </a:lnTo>
                  <a:lnTo>
                    <a:pt x="91" y="11"/>
                  </a:lnTo>
                  <a:lnTo>
                    <a:pt x="96" y="14"/>
                  </a:lnTo>
                  <a:lnTo>
                    <a:pt x="100" y="18"/>
                  </a:lnTo>
                  <a:lnTo>
                    <a:pt x="105" y="22"/>
                  </a:lnTo>
                  <a:lnTo>
                    <a:pt x="65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52" name="Freeform 217"/>
            <p:cNvSpPr>
              <a:spLocks/>
            </p:cNvSpPr>
            <p:nvPr/>
          </p:nvSpPr>
          <p:spPr bwMode="auto">
            <a:xfrm>
              <a:off x="3540" y="1869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29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2" y="22"/>
                  </a:lnTo>
                  <a:lnTo>
                    <a:pt x="38" y="18"/>
                  </a:lnTo>
                  <a:lnTo>
                    <a:pt x="45" y="17"/>
                  </a:lnTo>
                  <a:lnTo>
                    <a:pt x="42" y="6"/>
                  </a:lnTo>
                  <a:lnTo>
                    <a:pt x="38" y="8"/>
                  </a:lnTo>
                  <a:lnTo>
                    <a:pt x="32" y="10"/>
                  </a:lnTo>
                  <a:lnTo>
                    <a:pt x="26" y="13"/>
                  </a:lnTo>
                  <a:lnTo>
                    <a:pt x="18" y="18"/>
                  </a:lnTo>
                  <a:lnTo>
                    <a:pt x="13" y="24"/>
                  </a:lnTo>
                  <a:lnTo>
                    <a:pt x="9" y="30"/>
                  </a:lnTo>
                  <a:lnTo>
                    <a:pt x="4" y="39"/>
                  </a:lnTo>
                  <a:lnTo>
                    <a:pt x="1" y="47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4" y="54"/>
                  </a:lnTo>
                  <a:lnTo>
                    <a:pt x="9" y="47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19" y="33"/>
                  </a:lnTo>
                  <a:lnTo>
                    <a:pt x="22" y="32"/>
                  </a:lnTo>
                  <a:lnTo>
                    <a:pt x="26" y="35"/>
                  </a:lnTo>
                  <a:lnTo>
                    <a:pt x="32" y="40"/>
                  </a:lnTo>
                  <a:lnTo>
                    <a:pt x="41" y="49"/>
                  </a:lnTo>
                  <a:lnTo>
                    <a:pt x="43" y="52"/>
                  </a:lnTo>
                  <a:lnTo>
                    <a:pt x="47" y="56"/>
                  </a:lnTo>
                  <a:lnTo>
                    <a:pt x="52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7"/>
                  </a:lnTo>
                  <a:lnTo>
                    <a:pt x="65" y="72"/>
                  </a:lnTo>
                  <a:lnTo>
                    <a:pt x="107" y="117"/>
                  </a:lnTo>
                  <a:lnTo>
                    <a:pt x="117" y="110"/>
                  </a:lnTo>
                  <a:lnTo>
                    <a:pt x="71" y="66"/>
                  </a:lnTo>
                  <a:lnTo>
                    <a:pt x="109" y="27"/>
                  </a:lnTo>
                  <a:lnTo>
                    <a:pt x="113" y="32"/>
                  </a:lnTo>
                  <a:lnTo>
                    <a:pt x="118" y="37"/>
                  </a:lnTo>
                  <a:lnTo>
                    <a:pt x="122" y="42"/>
                  </a:lnTo>
                  <a:lnTo>
                    <a:pt x="126" y="47"/>
                  </a:lnTo>
                  <a:lnTo>
                    <a:pt x="130" y="53"/>
                  </a:lnTo>
                  <a:lnTo>
                    <a:pt x="133" y="58"/>
                  </a:lnTo>
                  <a:lnTo>
                    <a:pt x="132" y="53"/>
                  </a:lnTo>
                  <a:lnTo>
                    <a:pt x="130" y="46"/>
                  </a:lnTo>
                  <a:lnTo>
                    <a:pt x="127" y="41"/>
                  </a:lnTo>
                  <a:lnTo>
                    <a:pt x="125" y="36"/>
                  </a:lnTo>
                  <a:lnTo>
                    <a:pt x="122" y="30"/>
                  </a:lnTo>
                  <a:lnTo>
                    <a:pt x="118" y="25"/>
                  </a:lnTo>
                  <a:lnTo>
                    <a:pt x="112" y="19"/>
                  </a:lnTo>
                  <a:lnTo>
                    <a:pt x="106" y="13"/>
                  </a:lnTo>
                  <a:lnTo>
                    <a:pt x="100" y="9"/>
                  </a:lnTo>
                  <a:lnTo>
                    <a:pt x="96" y="5"/>
                  </a:lnTo>
                  <a:lnTo>
                    <a:pt x="90" y="2"/>
                  </a:lnTo>
                  <a:lnTo>
                    <a:pt x="83" y="1"/>
                  </a:lnTo>
                  <a:lnTo>
                    <a:pt x="76" y="0"/>
                  </a:lnTo>
                  <a:lnTo>
                    <a:pt x="82" y="4"/>
                  </a:lnTo>
                  <a:lnTo>
                    <a:pt x="86" y="8"/>
                  </a:lnTo>
                  <a:lnTo>
                    <a:pt x="91" y="11"/>
                  </a:lnTo>
                  <a:lnTo>
                    <a:pt x="96" y="14"/>
                  </a:lnTo>
                  <a:lnTo>
                    <a:pt x="100" y="18"/>
                  </a:lnTo>
                  <a:lnTo>
                    <a:pt x="105" y="22"/>
                  </a:lnTo>
                  <a:lnTo>
                    <a:pt x="65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53" name="Freeform 218"/>
            <p:cNvSpPr>
              <a:spLocks/>
            </p:cNvSpPr>
            <p:nvPr/>
          </p:nvSpPr>
          <p:spPr bwMode="auto">
            <a:xfrm>
              <a:off x="3738" y="1782"/>
              <a:ext cx="45" cy="39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2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3" y="20"/>
                  </a:lnTo>
                  <a:lnTo>
                    <a:pt x="38" y="18"/>
                  </a:lnTo>
                  <a:lnTo>
                    <a:pt x="45" y="16"/>
                  </a:lnTo>
                  <a:lnTo>
                    <a:pt x="42" y="6"/>
                  </a:lnTo>
                  <a:lnTo>
                    <a:pt x="39" y="6"/>
                  </a:lnTo>
                  <a:lnTo>
                    <a:pt x="33" y="8"/>
                  </a:lnTo>
                  <a:lnTo>
                    <a:pt x="27" y="12"/>
                  </a:lnTo>
                  <a:lnTo>
                    <a:pt x="18" y="17"/>
                  </a:lnTo>
                  <a:lnTo>
                    <a:pt x="14" y="22"/>
                  </a:lnTo>
                  <a:lnTo>
                    <a:pt x="10" y="30"/>
                  </a:lnTo>
                  <a:lnTo>
                    <a:pt x="5" y="38"/>
                  </a:lnTo>
                  <a:lnTo>
                    <a:pt x="2" y="46"/>
                  </a:lnTo>
                  <a:lnTo>
                    <a:pt x="1" y="54"/>
                  </a:lnTo>
                  <a:lnTo>
                    <a:pt x="0" y="61"/>
                  </a:lnTo>
                  <a:lnTo>
                    <a:pt x="2" y="58"/>
                  </a:lnTo>
                  <a:lnTo>
                    <a:pt x="5" y="54"/>
                  </a:lnTo>
                  <a:lnTo>
                    <a:pt x="10" y="46"/>
                  </a:lnTo>
                  <a:lnTo>
                    <a:pt x="15" y="38"/>
                  </a:lnTo>
                  <a:lnTo>
                    <a:pt x="18" y="34"/>
                  </a:lnTo>
                  <a:lnTo>
                    <a:pt x="20" y="32"/>
                  </a:lnTo>
                  <a:lnTo>
                    <a:pt x="23" y="32"/>
                  </a:lnTo>
                  <a:lnTo>
                    <a:pt x="27" y="33"/>
                  </a:lnTo>
                  <a:lnTo>
                    <a:pt x="33" y="39"/>
                  </a:lnTo>
                  <a:lnTo>
                    <a:pt x="42" y="47"/>
                  </a:lnTo>
                  <a:lnTo>
                    <a:pt x="44" y="51"/>
                  </a:lnTo>
                  <a:lnTo>
                    <a:pt x="49" y="55"/>
                  </a:lnTo>
                  <a:lnTo>
                    <a:pt x="53" y="61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6"/>
                  </a:lnTo>
                  <a:lnTo>
                    <a:pt x="65" y="71"/>
                  </a:lnTo>
                  <a:lnTo>
                    <a:pt x="107" y="116"/>
                  </a:lnTo>
                  <a:lnTo>
                    <a:pt x="117" y="110"/>
                  </a:lnTo>
                  <a:lnTo>
                    <a:pt x="71" y="65"/>
                  </a:lnTo>
                  <a:lnTo>
                    <a:pt x="110" y="26"/>
                  </a:lnTo>
                  <a:lnTo>
                    <a:pt x="114" y="31"/>
                  </a:lnTo>
                  <a:lnTo>
                    <a:pt x="119" y="36"/>
                  </a:lnTo>
                  <a:lnTo>
                    <a:pt x="123" y="41"/>
                  </a:lnTo>
                  <a:lnTo>
                    <a:pt x="126" y="46"/>
                  </a:lnTo>
                  <a:lnTo>
                    <a:pt x="131" y="53"/>
                  </a:lnTo>
                  <a:lnTo>
                    <a:pt x="133" y="58"/>
                  </a:lnTo>
                  <a:lnTo>
                    <a:pt x="133" y="52"/>
                  </a:lnTo>
                  <a:lnTo>
                    <a:pt x="131" y="46"/>
                  </a:lnTo>
                  <a:lnTo>
                    <a:pt x="128" y="40"/>
                  </a:lnTo>
                  <a:lnTo>
                    <a:pt x="126" y="34"/>
                  </a:lnTo>
                  <a:lnTo>
                    <a:pt x="122" y="29"/>
                  </a:lnTo>
                  <a:lnTo>
                    <a:pt x="118" y="24"/>
                  </a:lnTo>
                  <a:lnTo>
                    <a:pt x="113" y="19"/>
                  </a:lnTo>
                  <a:lnTo>
                    <a:pt x="107" y="13"/>
                  </a:lnTo>
                  <a:lnTo>
                    <a:pt x="101" y="7"/>
                  </a:lnTo>
                  <a:lnTo>
                    <a:pt x="97" y="5"/>
                  </a:lnTo>
                  <a:lnTo>
                    <a:pt x="91" y="2"/>
                  </a:lnTo>
                  <a:lnTo>
                    <a:pt x="83" y="0"/>
                  </a:lnTo>
                  <a:lnTo>
                    <a:pt x="77" y="0"/>
                  </a:lnTo>
                  <a:lnTo>
                    <a:pt x="82" y="3"/>
                  </a:lnTo>
                  <a:lnTo>
                    <a:pt x="87" y="6"/>
                  </a:lnTo>
                  <a:lnTo>
                    <a:pt x="92" y="9"/>
                  </a:lnTo>
                  <a:lnTo>
                    <a:pt x="97" y="14"/>
                  </a:lnTo>
                  <a:lnTo>
                    <a:pt x="101" y="17"/>
                  </a:lnTo>
                  <a:lnTo>
                    <a:pt x="106" y="20"/>
                  </a:lnTo>
                  <a:lnTo>
                    <a:pt x="65" y="61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54" name="Freeform 219"/>
            <p:cNvSpPr>
              <a:spLocks/>
            </p:cNvSpPr>
            <p:nvPr/>
          </p:nvSpPr>
          <p:spPr bwMode="auto">
            <a:xfrm>
              <a:off x="3738" y="1782"/>
              <a:ext cx="45" cy="39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2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3" y="20"/>
                  </a:lnTo>
                  <a:lnTo>
                    <a:pt x="38" y="18"/>
                  </a:lnTo>
                  <a:lnTo>
                    <a:pt x="45" y="16"/>
                  </a:lnTo>
                  <a:lnTo>
                    <a:pt x="42" y="6"/>
                  </a:lnTo>
                  <a:lnTo>
                    <a:pt x="39" y="6"/>
                  </a:lnTo>
                  <a:lnTo>
                    <a:pt x="33" y="8"/>
                  </a:lnTo>
                  <a:lnTo>
                    <a:pt x="27" y="12"/>
                  </a:lnTo>
                  <a:lnTo>
                    <a:pt x="18" y="17"/>
                  </a:lnTo>
                  <a:lnTo>
                    <a:pt x="14" y="22"/>
                  </a:lnTo>
                  <a:lnTo>
                    <a:pt x="10" y="30"/>
                  </a:lnTo>
                  <a:lnTo>
                    <a:pt x="5" y="38"/>
                  </a:lnTo>
                  <a:lnTo>
                    <a:pt x="2" y="46"/>
                  </a:lnTo>
                  <a:lnTo>
                    <a:pt x="1" y="54"/>
                  </a:lnTo>
                  <a:lnTo>
                    <a:pt x="0" y="61"/>
                  </a:lnTo>
                  <a:lnTo>
                    <a:pt x="2" y="58"/>
                  </a:lnTo>
                  <a:lnTo>
                    <a:pt x="5" y="54"/>
                  </a:lnTo>
                  <a:lnTo>
                    <a:pt x="10" y="46"/>
                  </a:lnTo>
                  <a:lnTo>
                    <a:pt x="15" y="38"/>
                  </a:lnTo>
                  <a:lnTo>
                    <a:pt x="18" y="34"/>
                  </a:lnTo>
                  <a:lnTo>
                    <a:pt x="20" y="32"/>
                  </a:lnTo>
                  <a:lnTo>
                    <a:pt x="23" y="32"/>
                  </a:lnTo>
                  <a:lnTo>
                    <a:pt x="27" y="33"/>
                  </a:lnTo>
                  <a:lnTo>
                    <a:pt x="33" y="39"/>
                  </a:lnTo>
                  <a:lnTo>
                    <a:pt x="42" y="47"/>
                  </a:lnTo>
                  <a:lnTo>
                    <a:pt x="44" y="51"/>
                  </a:lnTo>
                  <a:lnTo>
                    <a:pt x="49" y="55"/>
                  </a:lnTo>
                  <a:lnTo>
                    <a:pt x="53" y="61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6"/>
                  </a:lnTo>
                  <a:lnTo>
                    <a:pt x="65" y="71"/>
                  </a:lnTo>
                  <a:lnTo>
                    <a:pt x="107" y="116"/>
                  </a:lnTo>
                  <a:lnTo>
                    <a:pt x="117" y="110"/>
                  </a:lnTo>
                  <a:lnTo>
                    <a:pt x="71" y="65"/>
                  </a:lnTo>
                  <a:lnTo>
                    <a:pt x="110" y="26"/>
                  </a:lnTo>
                  <a:lnTo>
                    <a:pt x="114" y="31"/>
                  </a:lnTo>
                  <a:lnTo>
                    <a:pt x="119" y="36"/>
                  </a:lnTo>
                  <a:lnTo>
                    <a:pt x="123" y="41"/>
                  </a:lnTo>
                  <a:lnTo>
                    <a:pt x="126" y="46"/>
                  </a:lnTo>
                  <a:lnTo>
                    <a:pt x="131" y="53"/>
                  </a:lnTo>
                  <a:lnTo>
                    <a:pt x="133" y="58"/>
                  </a:lnTo>
                  <a:lnTo>
                    <a:pt x="133" y="52"/>
                  </a:lnTo>
                  <a:lnTo>
                    <a:pt x="131" y="46"/>
                  </a:lnTo>
                  <a:lnTo>
                    <a:pt x="128" y="40"/>
                  </a:lnTo>
                  <a:lnTo>
                    <a:pt x="126" y="34"/>
                  </a:lnTo>
                  <a:lnTo>
                    <a:pt x="122" y="29"/>
                  </a:lnTo>
                  <a:lnTo>
                    <a:pt x="118" y="24"/>
                  </a:lnTo>
                  <a:lnTo>
                    <a:pt x="113" y="19"/>
                  </a:lnTo>
                  <a:lnTo>
                    <a:pt x="107" y="13"/>
                  </a:lnTo>
                  <a:lnTo>
                    <a:pt x="101" y="7"/>
                  </a:lnTo>
                  <a:lnTo>
                    <a:pt x="97" y="5"/>
                  </a:lnTo>
                  <a:lnTo>
                    <a:pt x="91" y="2"/>
                  </a:lnTo>
                  <a:lnTo>
                    <a:pt x="83" y="0"/>
                  </a:lnTo>
                  <a:lnTo>
                    <a:pt x="77" y="0"/>
                  </a:lnTo>
                  <a:lnTo>
                    <a:pt x="82" y="3"/>
                  </a:lnTo>
                  <a:lnTo>
                    <a:pt x="87" y="6"/>
                  </a:lnTo>
                  <a:lnTo>
                    <a:pt x="92" y="9"/>
                  </a:lnTo>
                  <a:lnTo>
                    <a:pt x="97" y="14"/>
                  </a:lnTo>
                  <a:lnTo>
                    <a:pt x="101" y="17"/>
                  </a:lnTo>
                  <a:lnTo>
                    <a:pt x="106" y="20"/>
                  </a:lnTo>
                  <a:lnTo>
                    <a:pt x="65" y="61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55" name="Freeform 220"/>
            <p:cNvSpPr>
              <a:spLocks/>
            </p:cNvSpPr>
            <p:nvPr/>
          </p:nvSpPr>
          <p:spPr bwMode="auto">
            <a:xfrm>
              <a:off x="3684" y="1960"/>
              <a:ext cx="45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3" y="22"/>
                  </a:lnTo>
                  <a:lnTo>
                    <a:pt x="38" y="18"/>
                  </a:lnTo>
                  <a:lnTo>
                    <a:pt x="45" y="16"/>
                  </a:lnTo>
                  <a:lnTo>
                    <a:pt x="42" y="7"/>
                  </a:lnTo>
                  <a:lnTo>
                    <a:pt x="38" y="7"/>
                  </a:lnTo>
                  <a:lnTo>
                    <a:pt x="32" y="9"/>
                  </a:lnTo>
                  <a:lnTo>
                    <a:pt x="26" y="12"/>
                  </a:lnTo>
                  <a:lnTo>
                    <a:pt x="18" y="17"/>
                  </a:lnTo>
                  <a:lnTo>
                    <a:pt x="14" y="23"/>
                  </a:lnTo>
                  <a:lnTo>
                    <a:pt x="10" y="30"/>
                  </a:lnTo>
                  <a:lnTo>
                    <a:pt x="5" y="38"/>
                  </a:lnTo>
                  <a:lnTo>
                    <a:pt x="2" y="46"/>
                  </a:lnTo>
                  <a:lnTo>
                    <a:pt x="1" y="54"/>
                  </a:lnTo>
                  <a:lnTo>
                    <a:pt x="0" y="62"/>
                  </a:lnTo>
                  <a:lnTo>
                    <a:pt x="2" y="58"/>
                  </a:lnTo>
                  <a:lnTo>
                    <a:pt x="4" y="54"/>
                  </a:lnTo>
                  <a:lnTo>
                    <a:pt x="10" y="46"/>
                  </a:lnTo>
                  <a:lnTo>
                    <a:pt x="15" y="38"/>
                  </a:lnTo>
                  <a:lnTo>
                    <a:pt x="18" y="35"/>
                  </a:lnTo>
                  <a:lnTo>
                    <a:pt x="20" y="32"/>
                  </a:lnTo>
                  <a:lnTo>
                    <a:pt x="23" y="32"/>
                  </a:lnTo>
                  <a:lnTo>
                    <a:pt x="27" y="34"/>
                  </a:lnTo>
                  <a:lnTo>
                    <a:pt x="33" y="39"/>
                  </a:lnTo>
                  <a:lnTo>
                    <a:pt x="42" y="49"/>
                  </a:lnTo>
                  <a:lnTo>
                    <a:pt x="44" y="51"/>
                  </a:lnTo>
                  <a:lnTo>
                    <a:pt x="49" y="56"/>
                  </a:lnTo>
                  <a:lnTo>
                    <a:pt x="53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7"/>
                  </a:lnTo>
                  <a:lnTo>
                    <a:pt x="65" y="71"/>
                  </a:lnTo>
                  <a:lnTo>
                    <a:pt x="107" y="117"/>
                  </a:lnTo>
                  <a:lnTo>
                    <a:pt x="117" y="110"/>
                  </a:lnTo>
                  <a:lnTo>
                    <a:pt x="71" y="65"/>
                  </a:lnTo>
                  <a:lnTo>
                    <a:pt x="110" y="27"/>
                  </a:lnTo>
                  <a:lnTo>
                    <a:pt x="114" y="31"/>
                  </a:lnTo>
                  <a:lnTo>
                    <a:pt x="119" y="37"/>
                  </a:lnTo>
                  <a:lnTo>
                    <a:pt x="123" y="42"/>
                  </a:lnTo>
                  <a:lnTo>
                    <a:pt x="126" y="48"/>
                  </a:lnTo>
                  <a:lnTo>
                    <a:pt x="131" y="53"/>
                  </a:lnTo>
                  <a:lnTo>
                    <a:pt x="133" y="58"/>
                  </a:lnTo>
                  <a:lnTo>
                    <a:pt x="133" y="52"/>
                  </a:lnTo>
                  <a:lnTo>
                    <a:pt x="131" y="46"/>
                  </a:lnTo>
                  <a:lnTo>
                    <a:pt x="128" y="40"/>
                  </a:lnTo>
                  <a:lnTo>
                    <a:pt x="125" y="35"/>
                  </a:lnTo>
                  <a:lnTo>
                    <a:pt x="122" y="29"/>
                  </a:lnTo>
                  <a:lnTo>
                    <a:pt x="118" y="24"/>
                  </a:lnTo>
                  <a:lnTo>
                    <a:pt x="113" y="19"/>
                  </a:lnTo>
                  <a:lnTo>
                    <a:pt x="107" y="13"/>
                  </a:lnTo>
                  <a:lnTo>
                    <a:pt x="101" y="9"/>
                  </a:lnTo>
                  <a:lnTo>
                    <a:pt x="97" y="5"/>
                  </a:lnTo>
                  <a:lnTo>
                    <a:pt x="91" y="2"/>
                  </a:lnTo>
                  <a:lnTo>
                    <a:pt x="83" y="0"/>
                  </a:lnTo>
                  <a:lnTo>
                    <a:pt x="77" y="0"/>
                  </a:lnTo>
                  <a:lnTo>
                    <a:pt x="82" y="3"/>
                  </a:lnTo>
                  <a:lnTo>
                    <a:pt x="87" y="7"/>
                  </a:lnTo>
                  <a:lnTo>
                    <a:pt x="92" y="10"/>
                  </a:lnTo>
                  <a:lnTo>
                    <a:pt x="97" y="14"/>
                  </a:lnTo>
                  <a:lnTo>
                    <a:pt x="101" y="17"/>
                  </a:lnTo>
                  <a:lnTo>
                    <a:pt x="106" y="22"/>
                  </a:lnTo>
                  <a:lnTo>
                    <a:pt x="65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56" name="Freeform 221"/>
            <p:cNvSpPr>
              <a:spLocks/>
            </p:cNvSpPr>
            <p:nvPr/>
          </p:nvSpPr>
          <p:spPr bwMode="auto">
            <a:xfrm>
              <a:off x="3684" y="1960"/>
              <a:ext cx="45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3" y="22"/>
                  </a:lnTo>
                  <a:lnTo>
                    <a:pt x="38" y="18"/>
                  </a:lnTo>
                  <a:lnTo>
                    <a:pt x="45" y="16"/>
                  </a:lnTo>
                  <a:lnTo>
                    <a:pt x="42" y="7"/>
                  </a:lnTo>
                  <a:lnTo>
                    <a:pt x="38" y="7"/>
                  </a:lnTo>
                  <a:lnTo>
                    <a:pt x="32" y="9"/>
                  </a:lnTo>
                  <a:lnTo>
                    <a:pt x="26" y="12"/>
                  </a:lnTo>
                  <a:lnTo>
                    <a:pt x="18" y="17"/>
                  </a:lnTo>
                  <a:lnTo>
                    <a:pt x="14" y="23"/>
                  </a:lnTo>
                  <a:lnTo>
                    <a:pt x="10" y="30"/>
                  </a:lnTo>
                  <a:lnTo>
                    <a:pt x="5" y="38"/>
                  </a:lnTo>
                  <a:lnTo>
                    <a:pt x="2" y="46"/>
                  </a:lnTo>
                  <a:lnTo>
                    <a:pt x="1" y="54"/>
                  </a:lnTo>
                  <a:lnTo>
                    <a:pt x="0" y="62"/>
                  </a:lnTo>
                  <a:lnTo>
                    <a:pt x="2" y="58"/>
                  </a:lnTo>
                  <a:lnTo>
                    <a:pt x="4" y="54"/>
                  </a:lnTo>
                  <a:lnTo>
                    <a:pt x="10" y="46"/>
                  </a:lnTo>
                  <a:lnTo>
                    <a:pt x="15" y="38"/>
                  </a:lnTo>
                  <a:lnTo>
                    <a:pt x="18" y="35"/>
                  </a:lnTo>
                  <a:lnTo>
                    <a:pt x="20" y="32"/>
                  </a:lnTo>
                  <a:lnTo>
                    <a:pt x="23" y="32"/>
                  </a:lnTo>
                  <a:lnTo>
                    <a:pt x="27" y="34"/>
                  </a:lnTo>
                  <a:lnTo>
                    <a:pt x="33" y="39"/>
                  </a:lnTo>
                  <a:lnTo>
                    <a:pt x="42" y="49"/>
                  </a:lnTo>
                  <a:lnTo>
                    <a:pt x="44" y="51"/>
                  </a:lnTo>
                  <a:lnTo>
                    <a:pt x="49" y="56"/>
                  </a:lnTo>
                  <a:lnTo>
                    <a:pt x="53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7"/>
                  </a:lnTo>
                  <a:lnTo>
                    <a:pt x="65" y="71"/>
                  </a:lnTo>
                  <a:lnTo>
                    <a:pt x="107" y="117"/>
                  </a:lnTo>
                  <a:lnTo>
                    <a:pt x="117" y="110"/>
                  </a:lnTo>
                  <a:lnTo>
                    <a:pt x="71" y="65"/>
                  </a:lnTo>
                  <a:lnTo>
                    <a:pt x="110" y="27"/>
                  </a:lnTo>
                  <a:lnTo>
                    <a:pt x="114" y="31"/>
                  </a:lnTo>
                  <a:lnTo>
                    <a:pt x="119" y="37"/>
                  </a:lnTo>
                  <a:lnTo>
                    <a:pt x="123" y="42"/>
                  </a:lnTo>
                  <a:lnTo>
                    <a:pt x="126" y="48"/>
                  </a:lnTo>
                  <a:lnTo>
                    <a:pt x="131" y="53"/>
                  </a:lnTo>
                  <a:lnTo>
                    <a:pt x="133" y="58"/>
                  </a:lnTo>
                  <a:lnTo>
                    <a:pt x="133" y="52"/>
                  </a:lnTo>
                  <a:lnTo>
                    <a:pt x="131" y="46"/>
                  </a:lnTo>
                  <a:lnTo>
                    <a:pt x="128" y="40"/>
                  </a:lnTo>
                  <a:lnTo>
                    <a:pt x="125" y="35"/>
                  </a:lnTo>
                  <a:lnTo>
                    <a:pt x="122" y="29"/>
                  </a:lnTo>
                  <a:lnTo>
                    <a:pt x="118" y="24"/>
                  </a:lnTo>
                  <a:lnTo>
                    <a:pt x="113" y="19"/>
                  </a:lnTo>
                  <a:lnTo>
                    <a:pt x="107" y="13"/>
                  </a:lnTo>
                  <a:lnTo>
                    <a:pt x="101" y="9"/>
                  </a:lnTo>
                  <a:lnTo>
                    <a:pt x="97" y="5"/>
                  </a:lnTo>
                  <a:lnTo>
                    <a:pt x="91" y="2"/>
                  </a:lnTo>
                  <a:lnTo>
                    <a:pt x="83" y="0"/>
                  </a:lnTo>
                  <a:lnTo>
                    <a:pt x="77" y="0"/>
                  </a:lnTo>
                  <a:lnTo>
                    <a:pt x="82" y="3"/>
                  </a:lnTo>
                  <a:lnTo>
                    <a:pt x="87" y="7"/>
                  </a:lnTo>
                  <a:lnTo>
                    <a:pt x="92" y="10"/>
                  </a:lnTo>
                  <a:lnTo>
                    <a:pt x="97" y="14"/>
                  </a:lnTo>
                  <a:lnTo>
                    <a:pt x="101" y="17"/>
                  </a:lnTo>
                  <a:lnTo>
                    <a:pt x="106" y="22"/>
                  </a:lnTo>
                  <a:lnTo>
                    <a:pt x="65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57" name="Freeform 222"/>
            <p:cNvSpPr>
              <a:spLocks/>
            </p:cNvSpPr>
            <p:nvPr/>
          </p:nvSpPr>
          <p:spPr bwMode="auto">
            <a:xfrm>
              <a:off x="3650" y="2090"/>
              <a:ext cx="44" cy="38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3" y="29"/>
                  </a:moveTo>
                  <a:lnTo>
                    <a:pt x="33" y="28"/>
                  </a:lnTo>
                  <a:lnTo>
                    <a:pt x="33" y="27"/>
                  </a:lnTo>
                  <a:lnTo>
                    <a:pt x="33" y="26"/>
                  </a:lnTo>
                  <a:lnTo>
                    <a:pt x="34" y="21"/>
                  </a:lnTo>
                  <a:lnTo>
                    <a:pt x="38" y="18"/>
                  </a:lnTo>
                  <a:lnTo>
                    <a:pt x="46" y="16"/>
                  </a:lnTo>
                  <a:lnTo>
                    <a:pt x="42" y="6"/>
                  </a:lnTo>
                  <a:lnTo>
                    <a:pt x="38" y="6"/>
                  </a:lnTo>
                  <a:lnTo>
                    <a:pt x="33" y="8"/>
                  </a:lnTo>
                  <a:lnTo>
                    <a:pt x="26" y="13"/>
                  </a:lnTo>
                  <a:lnTo>
                    <a:pt x="19" y="17"/>
                  </a:lnTo>
                  <a:lnTo>
                    <a:pt x="14" y="22"/>
                  </a:lnTo>
                  <a:lnTo>
                    <a:pt x="10" y="30"/>
                  </a:lnTo>
                  <a:lnTo>
                    <a:pt x="6" y="38"/>
                  </a:lnTo>
                  <a:lnTo>
                    <a:pt x="2" y="46"/>
                  </a:lnTo>
                  <a:lnTo>
                    <a:pt x="0" y="55"/>
                  </a:lnTo>
                  <a:lnTo>
                    <a:pt x="0" y="61"/>
                  </a:lnTo>
                  <a:lnTo>
                    <a:pt x="2" y="58"/>
                  </a:lnTo>
                  <a:lnTo>
                    <a:pt x="5" y="54"/>
                  </a:lnTo>
                  <a:lnTo>
                    <a:pt x="10" y="46"/>
                  </a:lnTo>
                  <a:lnTo>
                    <a:pt x="15" y="38"/>
                  </a:lnTo>
                  <a:lnTo>
                    <a:pt x="19" y="34"/>
                  </a:lnTo>
                  <a:lnTo>
                    <a:pt x="21" y="32"/>
                  </a:lnTo>
                  <a:lnTo>
                    <a:pt x="23" y="32"/>
                  </a:lnTo>
                  <a:lnTo>
                    <a:pt x="27" y="33"/>
                  </a:lnTo>
                  <a:lnTo>
                    <a:pt x="34" y="39"/>
                  </a:lnTo>
                  <a:lnTo>
                    <a:pt x="41" y="48"/>
                  </a:lnTo>
                  <a:lnTo>
                    <a:pt x="45" y="52"/>
                  </a:lnTo>
                  <a:lnTo>
                    <a:pt x="48" y="56"/>
                  </a:lnTo>
                  <a:lnTo>
                    <a:pt x="53" y="61"/>
                  </a:lnTo>
                  <a:lnTo>
                    <a:pt x="59" y="68"/>
                  </a:lnTo>
                  <a:lnTo>
                    <a:pt x="16" y="110"/>
                  </a:lnTo>
                  <a:lnTo>
                    <a:pt x="23" y="116"/>
                  </a:lnTo>
                  <a:lnTo>
                    <a:pt x="65" y="71"/>
                  </a:lnTo>
                  <a:lnTo>
                    <a:pt x="107" y="116"/>
                  </a:lnTo>
                  <a:lnTo>
                    <a:pt x="117" y="110"/>
                  </a:lnTo>
                  <a:lnTo>
                    <a:pt x="72" y="65"/>
                  </a:lnTo>
                  <a:lnTo>
                    <a:pt x="110" y="27"/>
                  </a:lnTo>
                  <a:lnTo>
                    <a:pt x="115" y="31"/>
                  </a:lnTo>
                  <a:lnTo>
                    <a:pt x="119" y="37"/>
                  </a:lnTo>
                  <a:lnTo>
                    <a:pt x="123" y="42"/>
                  </a:lnTo>
                  <a:lnTo>
                    <a:pt x="127" y="47"/>
                  </a:lnTo>
                  <a:lnTo>
                    <a:pt x="130" y="53"/>
                  </a:lnTo>
                  <a:lnTo>
                    <a:pt x="133" y="58"/>
                  </a:lnTo>
                  <a:lnTo>
                    <a:pt x="132" y="52"/>
                  </a:lnTo>
                  <a:lnTo>
                    <a:pt x="131" y="46"/>
                  </a:lnTo>
                  <a:lnTo>
                    <a:pt x="129" y="41"/>
                  </a:lnTo>
                  <a:lnTo>
                    <a:pt x="126" y="34"/>
                  </a:lnTo>
                  <a:lnTo>
                    <a:pt x="122" y="29"/>
                  </a:lnTo>
                  <a:lnTo>
                    <a:pt x="118" y="25"/>
                  </a:lnTo>
                  <a:lnTo>
                    <a:pt x="114" y="19"/>
                  </a:lnTo>
                  <a:lnTo>
                    <a:pt x="107" y="13"/>
                  </a:lnTo>
                  <a:lnTo>
                    <a:pt x="102" y="8"/>
                  </a:lnTo>
                  <a:lnTo>
                    <a:pt x="96" y="5"/>
                  </a:lnTo>
                  <a:lnTo>
                    <a:pt x="91" y="2"/>
                  </a:lnTo>
                  <a:lnTo>
                    <a:pt x="83" y="0"/>
                  </a:lnTo>
                  <a:lnTo>
                    <a:pt x="76" y="0"/>
                  </a:lnTo>
                  <a:lnTo>
                    <a:pt x="82" y="3"/>
                  </a:lnTo>
                  <a:lnTo>
                    <a:pt x="88" y="7"/>
                  </a:lnTo>
                  <a:lnTo>
                    <a:pt x="92" y="10"/>
                  </a:lnTo>
                  <a:lnTo>
                    <a:pt x="97" y="14"/>
                  </a:lnTo>
                  <a:lnTo>
                    <a:pt x="102" y="17"/>
                  </a:lnTo>
                  <a:lnTo>
                    <a:pt x="105" y="21"/>
                  </a:lnTo>
                  <a:lnTo>
                    <a:pt x="65" y="61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58" name="Freeform 223"/>
            <p:cNvSpPr>
              <a:spLocks/>
            </p:cNvSpPr>
            <p:nvPr/>
          </p:nvSpPr>
          <p:spPr bwMode="auto">
            <a:xfrm>
              <a:off x="3650" y="2090"/>
              <a:ext cx="44" cy="38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3" y="29"/>
                  </a:moveTo>
                  <a:lnTo>
                    <a:pt x="33" y="28"/>
                  </a:lnTo>
                  <a:lnTo>
                    <a:pt x="33" y="27"/>
                  </a:lnTo>
                  <a:lnTo>
                    <a:pt x="33" y="26"/>
                  </a:lnTo>
                  <a:lnTo>
                    <a:pt x="34" y="21"/>
                  </a:lnTo>
                  <a:lnTo>
                    <a:pt x="38" y="18"/>
                  </a:lnTo>
                  <a:lnTo>
                    <a:pt x="46" y="16"/>
                  </a:lnTo>
                  <a:lnTo>
                    <a:pt x="42" y="6"/>
                  </a:lnTo>
                  <a:lnTo>
                    <a:pt x="38" y="6"/>
                  </a:lnTo>
                  <a:lnTo>
                    <a:pt x="33" y="8"/>
                  </a:lnTo>
                  <a:lnTo>
                    <a:pt x="26" y="13"/>
                  </a:lnTo>
                  <a:lnTo>
                    <a:pt x="19" y="17"/>
                  </a:lnTo>
                  <a:lnTo>
                    <a:pt x="14" y="22"/>
                  </a:lnTo>
                  <a:lnTo>
                    <a:pt x="10" y="30"/>
                  </a:lnTo>
                  <a:lnTo>
                    <a:pt x="6" y="38"/>
                  </a:lnTo>
                  <a:lnTo>
                    <a:pt x="2" y="46"/>
                  </a:lnTo>
                  <a:lnTo>
                    <a:pt x="0" y="55"/>
                  </a:lnTo>
                  <a:lnTo>
                    <a:pt x="0" y="61"/>
                  </a:lnTo>
                  <a:lnTo>
                    <a:pt x="2" y="58"/>
                  </a:lnTo>
                  <a:lnTo>
                    <a:pt x="5" y="54"/>
                  </a:lnTo>
                  <a:lnTo>
                    <a:pt x="10" y="46"/>
                  </a:lnTo>
                  <a:lnTo>
                    <a:pt x="15" y="38"/>
                  </a:lnTo>
                  <a:lnTo>
                    <a:pt x="19" y="34"/>
                  </a:lnTo>
                  <a:lnTo>
                    <a:pt x="21" y="32"/>
                  </a:lnTo>
                  <a:lnTo>
                    <a:pt x="23" y="32"/>
                  </a:lnTo>
                  <a:lnTo>
                    <a:pt x="27" y="33"/>
                  </a:lnTo>
                  <a:lnTo>
                    <a:pt x="34" y="39"/>
                  </a:lnTo>
                  <a:lnTo>
                    <a:pt x="41" y="48"/>
                  </a:lnTo>
                  <a:lnTo>
                    <a:pt x="45" y="52"/>
                  </a:lnTo>
                  <a:lnTo>
                    <a:pt x="48" y="56"/>
                  </a:lnTo>
                  <a:lnTo>
                    <a:pt x="53" y="61"/>
                  </a:lnTo>
                  <a:lnTo>
                    <a:pt x="59" y="68"/>
                  </a:lnTo>
                  <a:lnTo>
                    <a:pt x="16" y="110"/>
                  </a:lnTo>
                  <a:lnTo>
                    <a:pt x="23" y="116"/>
                  </a:lnTo>
                  <a:lnTo>
                    <a:pt x="65" y="71"/>
                  </a:lnTo>
                  <a:lnTo>
                    <a:pt x="107" y="116"/>
                  </a:lnTo>
                  <a:lnTo>
                    <a:pt x="117" y="110"/>
                  </a:lnTo>
                  <a:lnTo>
                    <a:pt x="72" y="65"/>
                  </a:lnTo>
                  <a:lnTo>
                    <a:pt x="110" y="27"/>
                  </a:lnTo>
                  <a:lnTo>
                    <a:pt x="115" y="31"/>
                  </a:lnTo>
                  <a:lnTo>
                    <a:pt x="119" y="37"/>
                  </a:lnTo>
                  <a:lnTo>
                    <a:pt x="123" y="42"/>
                  </a:lnTo>
                  <a:lnTo>
                    <a:pt x="127" y="47"/>
                  </a:lnTo>
                  <a:lnTo>
                    <a:pt x="130" y="53"/>
                  </a:lnTo>
                  <a:lnTo>
                    <a:pt x="133" y="58"/>
                  </a:lnTo>
                  <a:lnTo>
                    <a:pt x="132" y="52"/>
                  </a:lnTo>
                  <a:lnTo>
                    <a:pt x="131" y="46"/>
                  </a:lnTo>
                  <a:lnTo>
                    <a:pt x="129" y="41"/>
                  </a:lnTo>
                  <a:lnTo>
                    <a:pt x="126" y="34"/>
                  </a:lnTo>
                  <a:lnTo>
                    <a:pt x="122" y="29"/>
                  </a:lnTo>
                  <a:lnTo>
                    <a:pt x="118" y="25"/>
                  </a:lnTo>
                  <a:lnTo>
                    <a:pt x="114" y="19"/>
                  </a:lnTo>
                  <a:lnTo>
                    <a:pt x="107" y="13"/>
                  </a:lnTo>
                  <a:lnTo>
                    <a:pt x="102" y="8"/>
                  </a:lnTo>
                  <a:lnTo>
                    <a:pt x="96" y="5"/>
                  </a:lnTo>
                  <a:lnTo>
                    <a:pt x="91" y="2"/>
                  </a:lnTo>
                  <a:lnTo>
                    <a:pt x="83" y="0"/>
                  </a:lnTo>
                  <a:lnTo>
                    <a:pt x="76" y="0"/>
                  </a:lnTo>
                  <a:lnTo>
                    <a:pt x="82" y="3"/>
                  </a:lnTo>
                  <a:lnTo>
                    <a:pt x="88" y="7"/>
                  </a:lnTo>
                  <a:lnTo>
                    <a:pt x="92" y="10"/>
                  </a:lnTo>
                  <a:lnTo>
                    <a:pt x="97" y="14"/>
                  </a:lnTo>
                  <a:lnTo>
                    <a:pt x="102" y="17"/>
                  </a:lnTo>
                  <a:lnTo>
                    <a:pt x="105" y="21"/>
                  </a:lnTo>
                  <a:lnTo>
                    <a:pt x="65" y="61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59" name="Freeform 224"/>
            <p:cNvSpPr>
              <a:spLocks/>
            </p:cNvSpPr>
            <p:nvPr/>
          </p:nvSpPr>
          <p:spPr bwMode="auto">
            <a:xfrm>
              <a:off x="3563" y="2063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29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4" y="22"/>
                  </a:lnTo>
                  <a:lnTo>
                    <a:pt x="38" y="18"/>
                  </a:lnTo>
                  <a:lnTo>
                    <a:pt x="45" y="17"/>
                  </a:lnTo>
                  <a:lnTo>
                    <a:pt x="42" y="6"/>
                  </a:lnTo>
                  <a:lnTo>
                    <a:pt x="38" y="7"/>
                  </a:lnTo>
                  <a:lnTo>
                    <a:pt x="32" y="10"/>
                  </a:lnTo>
                  <a:lnTo>
                    <a:pt x="26" y="13"/>
                  </a:lnTo>
                  <a:lnTo>
                    <a:pt x="18" y="18"/>
                  </a:lnTo>
                  <a:lnTo>
                    <a:pt x="13" y="24"/>
                  </a:lnTo>
                  <a:lnTo>
                    <a:pt x="9" y="30"/>
                  </a:lnTo>
                  <a:lnTo>
                    <a:pt x="5" y="39"/>
                  </a:lnTo>
                  <a:lnTo>
                    <a:pt x="2" y="47"/>
                  </a:lnTo>
                  <a:lnTo>
                    <a:pt x="0" y="55"/>
                  </a:lnTo>
                  <a:lnTo>
                    <a:pt x="0" y="61"/>
                  </a:lnTo>
                  <a:lnTo>
                    <a:pt x="1" y="59"/>
                  </a:lnTo>
                  <a:lnTo>
                    <a:pt x="4" y="54"/>
                  </a:lnTo>
                  <a:lnTo>
                    <a:pt x="9" y="47"/>
                  </a:lnTo>
                  <a:lnTo>
                    <a:pt x="15" y="38"/>
                  </a:lnTo>
                  <a:lnTo>
                    <a:pt x="17" y="34"/>
                  </a:lnTo>
                  <a:lnTo>
                    <a:pt x="20" y="33"/>
                  </a:lnTo>
                  <a:lnTo>
                    <a:pt x="22" y="32"/>
                  </a:lnTo>
                  <a:lnTo>
                    <a:pt x="26" y="34"/>
                  </a:lnTo>
                  <a:lnTo>
                    <a:pt x="32" y="40"/>
                  </a:lnTo>
                  <a:lnTo>
                    <a:pt x="41" y="49"/>
                  </a:lnTo>
                  <a:lnTo>
                    <a:pt x="43" y="52"/>
                  </a:lnTo>
                  <a:lnTo>
                    <a:pt x="48" y="56"/>
                  </a:lnTo>
                  <a:lnTo>
                    <a:pt x="52" y="61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7"/>
                  </a:lnTo>
                  <a:lnTo>
                    <a:pt x="65" y="72"/>
                  </a:lnTo>
                  <a:lnTo>
                    <a:pt x="107" y="117"/>
                  </a:lnTo>
                  <a:lnTo>
                    <a:pt x="117" y="110"/>
                  </a:lnTo>
                  <a:lnTo>
                    <a:pt x="71" y="66"/>
                  </a:lnTo>
                  <a:lnTo>
                    <a:pt x="109" y="27"/>
                  </a:lnTo>
                  <a:lnTo>
                    <a:pt x="115" y="32"/>
                  </a:lnTo>
                  <a:lnTo>
                    <a:pt x="119" y="37"/>
                  </a:lnTo>
                  <a:lnTo>
                    <a:pt x="122" y="42"/>
                  </a:lnTo>
                  <a:lnTo>
                    <a:pt x="126" y="47"/>
                  </a:lnTo>
                  <a:lnTo>
                    <a:pt x="130" y="53"/>
                  </a:lnTo>
                  <a:lnTo>
                    <a:pt x="133" y="58"/>
                  </a:lnTo>
                  <a:lnTo>
                    <a:pt x="132" y="53"/>
                  </a:lnTo>
                  <a:lnTo>
                    <a:pt x="131" y="46"/>
                  </a:lnTo>
                  <a:lnTo>
                    <a:pt x="127" y="41"/>
                  </a:lnTo>
                  <a:lnTo>
                    <a:pt x="125" y="36"/>
                  </a:lnTo>
                  <a:lnTo>
                    <a:pt x="122" y="30"/>
                  </a:lnTo>
                  <a:lnTo>
                    <a:pt x="118" y="25"/>
                  </a:lnTo>
                  <a:lnTo>
                    <a:pt x="112" y="19"/>
                  </a:lnTo>
                  <a:lnTo>
                    <a:pt x="106" y="13"/>
                  </a:lnTo>
                  <a:lnTo>
                    <a:pt x="100" y="9"/>
                  </a:lnTo>
                  <a:lnTo>
                    <a:pt x="96" y="5"/>
                  </a:lnTo>
                  <a:lnTo>
                    <a:pt x="90" y="2"/>
                  </a:lnTo>
                  <a:lnTo>
                    <a:pt x="83" y="1"/>
                  </a:lnTo>
                  <a:lnTo>
                    <a:pt x="76" y="0"/>
                  </a:lnTo>
                  <a:lnTo>
                    <a:pt x="82" y="4"/>
                  </a:lnTo>
                  <a:lnTo>
                    <a:pt x="88" y="7"/>
                  </a:lnTo>
                  <a:lnTo>
                    <a:pt x="92" y="11"/>
                  </a:lnTo>
                  <a:lnTo>
                    <a:pt x="96" y="14"/>
                  </a:lnTo>
                  <a:lnTo>
                    <a:pt x="102" y="18"/>
                  </a:lnTo>
                  <a:lnTo>
                    <a:pt x="105" y="22"/>
                  </a:lnTo>
                  <a:lnTo>
                    <a:pt x="65" y="61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60" name="Freeform 225"/>
            <p:cNvSpPr>
              <a:spLocks/>
            </p:cNvSpPr>
            <p:nvPr/>
          </p:nvSpPr>
          <p:spPr bwMode="auto">
            <a:xfrm>
              <a:off x="3563" y="2063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29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4" y="22"/>
                  </a:lnTo>
                  <a:lnTo>
                    <a:pt x="38" y="18"/>
                  </a:lnTo>
                  <a:lnTo>
                    <a:pt x="45" y="17"/>
                  </a:lnTo>
                  <a:lnTo>
                    <a:pt x="42" y="6"/>
                  </a:lnTo>
                  <a:lnTo>
                    <a:pt x="38" y="7"/>
                  </a:lnTo>
                  <a:lnTo>
                    <a:pt x="32" y="10"/>
                  </a:lnTo>
                  <a:lnTo>
                    <a:pt x="26" y="13"/>
                  </a:lnTo>
                  <a:lnTo>
                    <a:pt x="18" y="18"/>
                  </a:lnTo>
                  <a:lnTo>
                    <a:pt x="13" y="24"/>
                  </a:lnTo>
                  <a:lnTo>
                    <a:pt x="9" y="30"/>
                  </a:lnTo>
                  <a:lnTo>
                    <a:pt x="5" y="39"/>
                  </a:lnTo>
                  <a:lnTo>
                    <a:pt x="2" y="47"/>
                  </a:lnTo>
                  <a:lnTo>
                    <a:pt x="0" y="55"/>
                  </a:lnTo>
                  <a:lnTo>
                    <a:pt x="0" y="61"/>
                  </a:lnTo>
                  <a:lnTo>
                    <a:pt x="1" y="59"/>
                  </a:lnTo>
                  <a:lnTo>
                    <a:pt x="4" y="54"/>
                  </a:lnTo>
                  <a:lnTo>
                    <a:pt x="9" y="47"/>
                  </a:lnTo>
                  <a:lnTo>
                    <a:pt x="15" y="38"/>
                  </a:lnTo>
                  <a:lnTo>
                    <a:pt x="17" y="34"/>
                  </a:lnTo>
                  <a:lnTo>
                    <a:pt x="20" y="33"/>
                  </a:lnTo>
                  <a:lnTo>
                    <a:pt x="22" y="32"/>
                  </a:lnTo>
                  <a:lnTo>
                    <a:pt x="26" y="34"/>
                  </a:lnTo>
                  <a:lnTo>
                    <a:pt x="32" y="40"/>
                  </a:lnTo>
                  <a:lnTo>
                    <a:pt x="41" y="49"/>
                  </a:lnTo>
                  <a:lnTo>
                    <a:pt x="43" y="52"/>
                  </a:lnTo>
                  <a:lnTo>
                    <a:pt x="48" y="56"/>
                  </a:lnTo>
                  <a:lnTo>
                    <a:pt x="52" y="61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7"/>
                  </a:lnTo>
                  <a:lnTo>
                    <a:pt x="65" y="72"/>
                  </a:lnTo>
                  <a:lnTo>
                    <a:pt x="107" y="117"/>
                  </a:lnTo>
                  <a:lnTo>
                    <a:pt x="117" y="110"/>
                  </a:lnTo>
                  <a:lnTo>
                    <a:pt x="71" y="66"/>
                  </a:lnTo>
                  <a:lnTo>
                    <a:pt x="109" y="27"/>
                  </a:lnTo>
                  <a:lnTo>
                    <a:pt x="115" y="32"/>
                  </a:lnTo>
                  <a:lnTo>
                    <a:pt x="119" y="37"/>
                  </a:lnTo>
                  <a:lnTo>
                    <a:pt x="122" y="42"/>
                  </a:lnTo>
                  <a:lnTo>
                    <a:pt x="126" y="47"/>
                  </a:lnTo>
                  <a:lnTo>
                    <a:pt x="130" y="53"/>
                  </a:lnTo>
                  <a:lnTo>
                    <a:pt x="133" y="58"/>
                  </a:lnTo>
                  <a:lnTo>
                    <a:pt x="132" y="53"/>
                  </a:lnTo>
                  <a:lnTo>
                    <a:pt x="131" y="46"/>
                  </a:lnTo>
                  <a:lnTo>
                    <a:pt x="127" y="41"/>
                  </a:lnTo>
                  <a:lnTo>
                    <a:pt x="125" y="36"/>
                  </a:lnTo>
                  <a:lnTo>
                    <a:pt x="122" y="30"/>
                  </a:lnTo>
                  <a:lnTo>
                    <a:pt x="118" y="25"/>
                  </a:lnTo>
                  <a:lnTo>
                    <a:pt x="112" y="19"/>
                  </a:lnTo>
                  <a:lnTo>
                    <a:pt x="106" y="13"/>
                  </a:lnTo>
                  <a:lnTo>
                    <a:pt x="100" y="9"/>
                  </a:lnTo>
                  <a:lnTo>
                    <a:pt x="96" y="5"/>
                  </a:lnTo>
                  <a:lnTo>
                    <a:pt x="90" y="2"/>
                  </a:lnTo>
                  <a:lnTo>
                    <a:pt x="83" y="1"/>
                  </a:lnTo>
                  <a:lnTo>
                    <a:pt x="76" y="0"/>
                  </a:lnTo>
                  <a:lnTo>
                    <a:pt x="82" y="4"/>
                  </a:lnTo>
                  <a:lnTo>
                    <a:pt x="88" y="7"/>
                  </a:lnTo>
                  <a:lnTo>
                    <a:pt x="92" y="11"/>
                  </a:lnTo>
                  <a:lnTo>
                    <a:pt x="96" y="14"/>
                  </a:lnTo>
                  <a:lnTo>
                    <a:pt x="102" y="18"/>
                  </a:lnTo>
                  <a:lnTo>
                    <a:pt x="105" y="22"/>
                  </a:lnTo>
                  <a:lnTo>
                    <a:pt x="65" y="61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61" name="Freeform 226"/>
            <p:cNvSpPr>
              <a:spLocks/>
            </p:cNvSpPr>
            <p:nvPr/>
          </p:nvSpPr>
          <p:spPr bwMode="auto">
            <a:xfrm>
              <a:off x="3473" y="2099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4" y="22"/>
                  </a:lnTo>
                  <a:lnTo>
                    <a:pt x="38" y="18"/>
                  </a:lnTo>
                  <a:lnTo>
                    <a:pt x="45" y="16"/>
                  </a:lnTo>
                  <a:lnTo>
                    <a:pt x="42" y="6"/>
                  </a:lnTo>
                  <a:lnTo>
                    <a:pt x="38" y="8"/>
                  </a:lnTo>
                  <a:lnTo>
                    <a:pt x="32" y="9"/>
                  </a:lnTo>
                  <a:lnTo>
                    <a:pt x="26" y="13"/>
                  </a:lnTo>
                  <a:lnTo>
                    <a:pt x="18" y="17"/>
                  </a:lnTo>
                  <a:lnTo>
                    <a:pt x="14" y="24"/>
                  </a:lnTo>
                  <a:lnTo>
                    <a:pt x="10" y="30"/>
                  </a:lnTo>
                  <a:lnTo>
                    <a:pt x="5" y="38"/>
                  </a:lnTo>
                  <a:lnTo>
                    <a:pt x="2" y="46"/>
                  </a:lnTo>
                  <a:lnTo>
                    <a:pt x="1" y="55"/>
                  </a:lnTo>
                  <a:lnTo>
                    <a:pt x="0" y="62"/>
                  </a:lnTo>
                  <a:lnTo>
                    <a:pt x="2" y="59"/>
                  </a:lnTo>
                  <a:lnTo>
                    <a:pt x="4" y="54"/>
                  </a:lnTo>
                  <a:lnTo>
                    <a:pt x="10" y="47"/>
                  </a:lnTo>
                  <a:lnTo>
                    <a:pt x="15" y="38"/>
                  </a:lnTo>
                  <a:lnTo>
                    <a:pt x="18" y="35"/>
                  </a:lnTo>
                  <a:lnTo>
                    <a:pt x="21" y="33"/>
                  </a:lnTo>
                  <a:lnTo>
                    <a:pt x="23" y="32"/>
                  </a:lnTo>
                  <a:lnTo>
                    <a:pt x="27" y="35"/>
                  </a:lnTo>
                  <a:lnTo>
                    <a:pt x="34" y="40"/>
                  </a:lnTo>
                  <a:lnTo>
                    <a:pt x="42" y="49"/>
                  </a:lnTo>
                  <a:lnTo>
                    <a:pt x="44" y="52"/>
                  </a:lnTo>
                  <a:lnTo>
                    <a:pt x="48" y="56"/>
                  </a:lnTo>
                  <a:lnTo>
                    <a:pt x="53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7"/>
                  </a:lnTo>
                  <a:lnTo>
                    <a:pt x="65" y="71"/>
                  </a:lnTo>
                  <a:lnTo>
                    <a:pt x="107" y="117"/>
                  </a:lnTo>
                  <a:lnTo>
                    <a:pt x="117" y="110"/>
                  </a:lnTo>
                  <a:lnTo>
                    <a:pt x="71" y="65"/>
                  </a:lnTo>
                  <a:lnTo>
                    <a:pt x="110" y="27"/>
                  </a:lnTo>
                  <a:lnTo>
                    <a:pt x="114" y="31"/>
                  </a:lnTo>
                  <a:lnTo>
                    <a:pt x="119" y="37"/>
                  </a:lnTo>
                  <a:lnTo>
                    <a:pt x="123" y="42"/>
                  </a:lnTo>
                  <a:lnTo>
                    <a:pt x="126" y="47"/>
                  </a:lnTo>
                  <a:lnTo>
                    <a:pt x="131" y="53"/>
                  </a:lnTo>
                  <a:lnTo>
                    <a:pt x="133" y="58"/>
                  </a:lnTo>
                  <a:lnTo>
                    <a:pt x="133" y="53"/>
                  </a:lnTo>
                  <a:lnTo>
                    <a:pt x="131" y="46"/>
                  </a:lnTo>
                  <a:lnTo>
                    <a:pt x="129" y="41"/>
                  </a:lnTo>
                  <a:lnTo>
                    <a:pt x="125" y="36"/>
                  </a:lnTo>
                  <a:lnTo>
                    <a:pt x="122" y="30"/>
                  </a:lnTo>
                  <a:lnTo>
                    <a:pt x="118" y="25"/>
                  </a:lnTo>
                  <a:lnTo>
                    <a:pt x="113" y="19"/>
                  </a:lnTo>
                  <a:lnTo>
                    <a:pt x="107" y="13"/>
                  </a:lnTo>
                  <a:lnTo>
                    <a:pt x="102" y="9"/>
                  </a:lnTo>
                  <a:lnTo>
                    <a:pt x="97" y="5"/>
                  </a:lnTo>
                  <a:lnTo>
                    <a:pt x="91" y="2"/>
                  </a:lnTo>
                  <a:lnTo>
                    <a:pt x="83" y="1"/>
                  </a:lnTo>
                  <a:lnTo>
                    <a:pt x="77" y="0"/>
                  </a:lnTo>
                  <a:lnTo>
                    <a:pt x="82" y="4"/>
                  </a:lnTo>
                  <a:lnTo>
                    <a:pt x="87" y="8"/>
                  </a:lnTo>
                  <a:lnTo>
                    <a:pt x="92" y="10"/>
                  </a:lnTo>
                  <a:lnTo>
                    <a:pt x="97" y="14"/>
                  </a:lnTo>
                  <a:lnTo>
                    <a:pt x="102" y="17"/>
                  </a:lnTo>
                  <a:lnTo>
                    <a:pt x="106" y="22"/>
                  </a:lnTo>
                  <a:lnTo>
                    <a:pt x="65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62" name="Freeform 227"/>
            <p:cNvSpPr>
              <a:spLocks/>
            </p:cNvSpPr>
            <p:nvPr/>
          </p:nvSpPr>
          <p:spPr bwMode="auto">
            <a:xfrm>
              <a:off x="3473" y="2099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4" y="22"/>
                  </a:lnTo>
                  <a:lnTo>
                    <a:pt x="38" y="18"/>
                  </a:lnTo>
                  <a:lnTo>
                    <a:pt x="45" y="16"/>
                  </a:lnTo>
                  <a:lnTo>
                    <a:pt x="42" y="6"/>
                  </a:lnTo>
                  <a:lnTo>
                    <a:pt x="38" y="8"/>
                  </a:lnTo>
                  <a:lnTo>
                    <a:pt x="32" y="9"/>
                  </a:lnTo>
                  <a:lnTo>
                    <a:pt x="26" y="13"/>
                  </a:lnTo>
                  <a:lnTo>
                    <a:pt x="18" y="17"/>
                  </a:lnTo>
                  <a:lnTo>
                    <a:pt x="14" y="24"/>
                  </a:lnTo>
                  <a:lnTo>
                    <a:pt x="10" y="30"/>
                  </a:lnTo>
                  <a:lnTo>
                    <a:pt x="5" y="38"/>
                  </a:lnTo>
                  <a:lnTo>
                    <a:pt x="2" y="46"/>
                  </a:lnTo>
                  <a:lnTo>
                    <a:pt x="1" y="55"/>
                  </a:lnTo>
                  <a:lnTo>
                    <a:pt x="0" y="62"/>
                  </a:lnTo>
                  <a:lnTo>
                    <a:pt x="2" y="59"/>
                  </a:lnTo>
                  <a:lnTo>
                    <a:pt x="4" y="54"/>
                  </a:lnTo>
                  <a:lnTo>
                    <a:pt x="10" y="47"/>
                  </a:lnTo>
                  <a:lnTo>
                    <a:pt x="15" y="38"/>
                  </a:lnTo>
                  <a:lnTo>
                    <a:pt x="18" y="35"/>
                  </a:lnTo>
                  <a:lnTo>
                    <a:pt x="21" y="33"/>
                  </a:lnTo>
                  <a:lnTo>
                    <a:pt x="23" y="32"/>
                  </a:lnTo>
                  <a:lnTo>
                    <a:pt x="27" y="35"/>
                  </a:lnTo>
                  <a:lnTo>
                    <a:pt x="34" y="40"/>
                  </a:lnTo>
                  <a:lnTo>
                    <a:pt x="42" y="49"/>
                  </a:lnTo>
                  <a:lnTo>
                    <a:pt x="44" y="52"/>
                  </a:lnTo>
                  <a:lnTo>
                    <a:pt x="48" y="56"/>
                  </a:lnTo>
                  <a:lnTo>
                    <a:pt x="53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7"/>
                  </a:lnTo>
                  <a:lnTo>
                    <a:pt x="65" y="71"/>
                  </a:lnTo>
                  <a:lnTo>
                    <a:pt x="107" y="117"/>
                  </a:lnTo>
                  <a:lnTo>
                    <a:pt x="117" y="110"/>
                  </a:lnTo>
                  <a:lnTo>
                    <a:pt x="71" y="65"/>
                  </a:lnTo>
                  <a:lnTo>
                    <a:pt x="110" y="27"/>
                  </a:lnTo>
                  <a:lnTo>
                    <a:pt x="114" y="31"/>
                  </a:lnTo>
                  <a:lnTo>
                    <a:pt x="119" y="37"/>
                  </a:lnTo>
                  <a:lnTo>
                    <a:pt x="123" y="42"/>
                  </a:lnTo>
                  <a:lnTo>
                    <a:pt x="126" y="47"/>
                  </a:lnTo>
                  <a:lnTo>
                    <a:pt x="131" y="53"/>
                  </a:lnTo>
                  <a:lnTo>
                    <a:pt x="133" y="58"/>
                  </a:lnTo>
                  <a:lnTo>
                    <a:pt x="133" y="53"/>
                  </a:lnTo>
                  <a:lnTo>
                    <a:pt x="131" y="46"/>
                  </a:lnTo>
                  <a:lnTo>
                    <a:pt x="129" y="41"/>
                  </a:lnTo>
                  <a:lnTo>
                    <a:pt x="125" y="36"/>
                  </a:lnTo>
                  <a:lnTo>
                    <a:pt x="122" y="30"/>
                  </a:lnTo>
                  <a:lnTo>
                    <a:pt x="118" y="25"/>
                  </a:lnTo>
                  <a:lnTo>
                    <a:pt x="113" y="19"/>
                  </a:lnTo>
                  <a:lnTo>
                    <a:pt x="107" y="13"/>
                  </a:lnTo>
                  <a:lnTo>
                    <a:pt x="102" y="9"/>
                  </a:lnTo>
                  <a:lnTo>
                    <a:pt x="97" y="5"/>
                  </a:lnTo>
                  <a:lnTo>
                    <a:pt x="91" y="2"/>
                  </a:lnTo>
                  <a:lnTo>
                    <a:pt x="83" y="1"/>
                  </a:lnTo>
                  <a:lnTo>
                    <a:pt x="77" y="0"/>
                  </a:lnTo>
                  <a:lnTo>
                    <a:pt x="82" y="4"/>
                  </a:lnTo>
                  <a:lnTo>
                    <a:pt x="87" y="8"/>
                  </a:lnTo>
                  <a:lnTo>
                    <a:pt x="92" y="10"/>
                  </a:lnTo>
                  <a:lnTo>
                    <a:pt x="97" y="14"/>
                  </a:lnTo>
                  <a:lnTo>
                    <a:pt x="102" y="17"/>
                  </a:lnTo>
                  <a:lnTo>
                    <a:pt x="106" y="22"/>
                  </a:lnTo>
                  <a:lnTo>
                    <a:pt x="65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63" name="Freeform 228"/>
            <p:cNvSpPr>
              <a:spLocks/>
            </p:cNvSpPr>
            <p:nvPr/>
          </p:nvSpPr>
          <p:spPr bwMode="auto">
            <a:xfrm>
              <a:off x="3395" y="2068"/>
              <a:ext cx="45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1" y="26"/>
                  </a:lnTo>
                  <a:lnTo>
                    <a:pt x="33" y="22"/>
                  </a:lnTo>
                  <a:lnTo>
                    <a:pt x="38" y="18"/>
                  </a:lnTo>
                  <a:lnTo>
                    <a:pt x="45" y="16"/>
                  </a:lnTo>
                  <a:lnTo>
                    <a:pt x="42" y="7"/>
                  </a:lnTo>
                  <a:lnTo>
                    <a:pt x="38" y="7"/>
                  </a:lnTo>
                  <a:lnTo>
                    <a:pt x="32" y="9"/>
                  </a:lnTo>
                  <a:lnTo>
                    <a:pt x="26" y="12"/>
                  </a:lnTo>
                  <a:lnTo>
                    <a:pt x="18" y="17"/>
                  </a:lnTo>
                  <a:lnTo>
                    <a:pt x="14" y="23"/>
                  </a:lnTo>
                  <a:lnTo>
                    <a:pt x="10" y="30"/>
                  </a:lnTo>
                  <a:lnTo>
                    <a:pt x="5" y="38"/>
                  </a:lnTo>
                  <a:lnTo>
                    <a:pt x="2" y="47"/>
                  </a:lnTo>
                  <a:lnTo>
                    <a:pt x="0" y="54"/>
                  </a:lnTo>
                  <a:lnTo>
                    <a:pt x="0" y="62"/>
                  </a:lnTo>
                  <a:lnTo>
                    <a:pt x="1" y="58"/>
                  </a:lnTo>
                  <a:lnTo>
                    <a:pt x="4" y="54"/>
                  </a:lnTo>
                  <a:lnTo>
                    <a:pt x="9" y="47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20" y="33"/>
                  </a:lnTo>
                  <a:lnTo>
                    <a:pt x="23" y="33"/>
                  </a:lnTo>
                  <a:lnTo>
                    <a:pt x="27" y="34"/>
                  </a:lnTo>
                  <a:lnTo>
                    <a:pt x="33" y="39"/>
                  </a:lnTo>
                  <a:lnTo>
                    <a:pt x="41" y="48"/>
                  </a:lnTo>
                  <a:lnTo>
                    <a:pt x="44" y="51"/>
                  </a:lnTo>
                  <a:lnTo>
                    <a:pt x="47" y="55"/>
                  </a:lnTo>
                  <a:lnTo>
                    <a:pt x="53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7"/>
                  </a:lnTo>
                  <a:lnTo>
                    <a:pt x="65" y="71"/>
                  </a:lnTo>
                  <a:lnTo>
                    <a:pt x="107" y="117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09" y="26"/>
                  </a:lnTo>
                  <a:lnTo>
                    <a:pt x="114" y="31"/>
                  </a:lnTo>
                  <a:lnTo>
                    <a:pt x="119" y="37"/>
                  </a:lnTo>
                  <a:lnTo>
                    <a:pt x="123" y="42"/>
                  </a:lnTo>
                  <a:lnTo>
                    <a:pt x="126" y="48"/>
                  </a:lnTo>
                  <a:lnTo>
                    <a:pt x="129" y="53"/>
                  </a:lnTo>
                  <a:lnTo>
                    <a:pt x="133" y="58"/>
                  </a:lnTo>
                  <a:lnTo>
                    <a:pt x="132" y="52"/>
                  </a:lnTo>
                  <a:lnTo>
                    <a:pt x="131" y="47"/>
                  </a:lnTo>
                  <a:lnTo>
                    <a:pt x="128" y="40"/>
                  </a:lnTo>
                  <a:lnTo>
                    <a:pt x="125" y="35"/>
                  </a:lnTo>
                  <a:lnTo>
                    <a:pt x="122" y="29"/>
                  </a:lnTo>
                  <a:lnTo>
                    <a:pt x="118" y="24"/>
                  </a:lnTo>
                  <a:lnTo>
                    <a:pt x="113" y="20"/>
                  </a:lnTo>
                  <a:lnTo>
                    <a:pt x="107" y="13"/>
                  </a:lnTo>
                  <a:lnTo>
                    <a:pt x="100" y="9"/>
                  </a:lnTo>
                  <a:lnTo>
                    <a:pt x="96" y="6"/>
                  </a:lnTo>
                  <a:lnTo>
                    <a:pt x="89" y="2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82" y="3"/>
                  </a:lnTo>
                  <a:lnTo>
                    <a:pt x="87" y="7"/>
                  </a:lnTo>
                  <a:lnTo>
                    <a:pt x="92" y="10"/>
                  </a:lnTo>
                  <a:lnTo>
                    <a:pt x="97" y="14"/>
                  </a:lnTo>
                  <a:lnTo>
                    <a:pt x="101" y="17"/>
                  </a:lnTo>
                  <a:lnTo>
                    <a:pt x="105" y="21"/>
                  </a:lnTo>
                  <a:lnTo>
                    <a:pt x="65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64" name="Freeform 229"/>
            <p:cNvSpPr>
              <a:spLocks/>
            </p:cNvSpPr>
            <p:nvPr/>
          </p:nvSpPr>
          <p:spPr bwMode="auto">
            <a:xfrm>
              <a:off x="3395" y="2068"/>
              <a:ext cx="45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1" y="26"/>
                  </a:lnTo>
                  <a:lnTo>
                    <a:pt x="33" y="22"/>
                  </a:lnTo>
                  <a:lnTo>
                    <a:pt x="38" y="18"/>
                  </a:lnTo>
                  <a:lnTo>
                    <a:pt x="45" y="16"/>
                  </a:lnTo>
                  <a:lnTo>
                    <a:pt x="42" y="7"/>
                  </a:lnTo>
                  <a:lnTo>
                    <a:pt x="38" y="7"/>
                  </a:lnTo>
                  <a:lnTo>
                    <a:pt x="32" y="9"/>
                  </a:lnTo>
                  <a:lnTo>
                    <a:pt x="26" y="12"/>
                  </a:lnTo>
                  <a:lnTo>
                    <a:pt x="18" y="17"/>
                  </a:lnTo>
                  <a:lnTo>
                    <a:pt x="14" y="23"/>
                  </a:lnTo>
                  <a:lnTo>
                    <a:pt x="10" y="30"/>
                  </a:lnTo>
                  <a:lnTo>
                    <a:pt x="5" y="38"/>
                  </a:lnTo>
                  <a:lnTo>
                    <a:pt x="2" y="47"/>
                  </a:lnTo>
                  <a:lnTo>
                    <a:pt x="0" y="54"/>
                  </a:lnTo>
                  <a:lnTo>
                    <a:pt x="0" y="62"/>
                  </a:lnTo>
                  <a:lnTo>
                    <a:pt x="1" y="58"/>
                  </a:lnTo>
                  <a:lnTo>
                    <a:pt x="4" y="54"/>
                  </a:lnTo>
                  <a:lnTo>
                    <a:pt x="9" y="47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20" y="33"/>
                  </a:lnTo>
                  <a:lnTo>
                    <a:pt x="23" y="33"/>
                  </a:lnTo>
                  <a:lnTo>
                    <a:pt x="27" y="34"/>
                  </a:lnTo>
                  <a:lnTo>
                    <a:pt x="33" y="39"/>
                  </a:lnTo>
                  <a:lnTo>
                    <a:pt x="41" y="48"/>
                  </a:lnTo>
                  <a:lnTo>
                    <a:pt x="44" y="51"/>
                  </a:lnTo>
                  <a:lnTo>
                    <a:pt x="47" y="55"/>
                  </a:lnTo>
                  <a:lnTo>
                    <a:pt x="53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7"/>
                  </a:lnTo>
                  <a:lnTo>
                    <a:pt x="65" y="71"/>
                  </a:lnTo>
                  <a:lnTo>
                    <a:pt x="107" y="117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09" y="26"/>
                  </a:lnTo>
                  <a:lnTo>
                    <a:pt x="114" y="31"/>
                  </a:lnTo>
                  <a:lnTo>
                    <a:pt x="119" y="37"/>
                  </a:lnTo>
                  <a:lnTo>
                    <a:pt x="123" y="42"/>
                  </a:lnTo>
                  <a:lnTo>
                    <a:pt x="126" y="48"/>
                  </a:lnTo>
                  <a:lnTo>
                    <a:pt x="129" y="53"/>
                  </a:lnTo>
                  <a:lnTo>
                    <a:pt x="133" y="58"/>
                  </a:lnTo>
                  <a:lnTo>
                    <a:pt x="132" y="52"/>
                  </a:lnTo>
                  <a:lnTo>
                    <a:pt x="131" y="47"/>
                  </a:lnTo>
                  <a:lnTo>
                    <a:pt x="128" y="40"/>
                  </a:lnTo>
                  <a:lnTo>
                    <a:pt x="125" y="35"/>
                  </a:lnTo>
                  <a:lnTo>
                    <a:pt x="122" y="29"/>
                  </a:lnTo>
                  <a:lnTo>
                    <a:pt x="118" y="24"/>
                  </a:lnTo>
                  <a:lnTo>
                    <a:pt x="113" y="20"/>
                  </a:lnTo>
                  <a:lnTo>
                    <a:pt x="107" y="13"/>
                  </a:lnTo>
                  <a:lnTo>
                    <a:pt x="100" y="9"/>
                  </a:lnTo>
                  <a:lnTo>
                    <a:pt x="96" y="6"/>
                  </a:lnTo>
                  <a:lnTo>
                    <a:pt x="89" y="2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82" y="3"/>
                  </a:lnTo>
                  <a:lnTo>
                    <a:pt x="87" y="7"/>
                  </a:lnTo>
                  <a:lnTo>
                    <a:pt x="92" y="10"/>
                  </a:lnTo>
                  <a:lnTo>
                    <a:pt x="97" y="14"/>
                  </a:lnTo>
                  <a:lnTo>
                    <a:pt x="101" y="17"/>
                  </a:lnTo>
                  <a:lnTo>
                    <a:pt x="105" y="21"/>
                  </a:lnTo>
                  <a:lnTo>
                    <a:pt x="65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65" name="Freeform 230"/>
            <p:cNvSpPr>
              <a:spLocks/>
            </p:cNvSpPr>
            <p:nvPr/>
          </p:nvSpPr>
          <p:spPr bwMode="auto">
            <a:xfrm>
              <a:off x="3530" y="1945"/>
              <a:ext cx="44" cy="38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2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3" y="21"/>
                  </a:lnTo>
                  <a:lnTo>
                    <a:pt x="38" y="18"/>
                  </a:lnTo>
                  <a:lnTo>
                    <a:pt x="45" y="16"/>
                  </a:lnTo>
                  <a:lnTo>
                    <a:pt x="42" y="6"/>
                  </a:lnTo>
                  <a:lnTo>
                    <a:pt x="38" y="7"/>
                  </a:lnTo>
                  <a:lnTo>
                    <a:pt x="32" y="9"/>
                  </a:lnTo>
                  <a:lnTo>
                    <a:pt x="26" y="13"/>
                  </a:lnTo>
                  <a:lnTo>
                    <a:pt x="18" y="17"/>
                  </a:lnTo>
                  <a:lnTo>
                    <a:pt x="14" y="23"/>
                  </a:lnTo>
                  <a:lnTo>
                    <a:pt x="9" y="30"/>
                  </a:lnTo>
                  <a:lnTo>
                    <a:pt x="5" y="37"/>
                  </a:lnTo>
                  <a:lnTo>
                    <a:pt x="2" y="46"/>
                  </a:lnTo>
                  <a:lnTo>
                    <a:pt x="0" y="55"/>
                  </a:lnTo>
                  <a:lnTo>
                    <a:pt x="0" y="61"/>
                  </a:lnTo>
                  <a:lnTo>
                    <a:pt x="2" y="59"/>
                  </a:lnTo>
                  <a:lnTo>
                    <a:pt x="4" y="54"/>
                  </a:lnTo>
                  <a:lnTo>
                    <a:pt x="9" y="47"/>
                  </a:lnTo>
                  <a:lnTo>
                    <a:pt x="15" y="37"/>
                  </a:lnTo>
                  <a:lnTo>
                    <a:pt x="18" y="34"/>
                  </a:lnTo>
                  <a:lnTo>
                    <a:pt x="20" y="33"/>
                  </a:lnTo>
                  <a:lnTo>
                    <a:pt x="22" y="32"/>
                  </a:lnTo>
                  <a:lnTo>
                    <a:pt x="27" y="34"/>
                  </a:lnTo>
                  <a:lnTo>
                    <a:pt x="33" y="40"/>
                  </a:lnTo>
                  <a:lnTo>
                    <a:pt x="41" y="48"/>
                  </a:lnTo>
                  <a:lnTo>
                    <a:pt x="44" y="52"/>
                  </a:lnTo>
                  <a:lnTo>
                    <a:pt x="47" y="56"/>
                  </a:lnTo>
                  <a:lnTo>
                    <a:pt x="53" y="61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6"/>
                  </a:lnTo>
                  <a:lnTo>
                    <a:pt x="65" y="71"/>
                  </a:lnTo>
                  <a:lnTo>
                    <a:pt x="107" y="116"/>
                  </a:lnTo>
                  <a:lnTo>
                    <a:pt x="116" y="110"/>
                  </a:lnTo>
                  <a:lnTo>
                    <a:pt x="71" y="64"/>
                  </a:lnTo>
                  <a:lnTo>
                    <a:pt x="110" y="27"/>
                  </a:lnTo>
                  <a:lnTo>
                    <a:pt x="114" y="31"/>
                  </a:lnTo>
                  <a:lnTo>
                    <a:pt x="119" y="36"/>
                  </a:lnTo>
                  <a:lnTo>
                    <a:pt x="123" y="42"/>
                  </a:lnTo>
                  <a:lnTo>
                    <a:pt x="126" y="47"/>
                  </a:lnTo>
                  <a:lnTo>
                    <a:pt x="129" y="53"/>
                  </a:lnTo>
                  <a:lnTo>
                    <a:pt x="133" y="58"/>
                  </a:lnTo>
                  <a:lnTo>
                    <a:pt x="131" y="53"/>
                  </a:lnTo>
                  <a:lnTo>
                    <a:pt x="130" y="46"/>
                  </a:lnTo>
                  <a:lnTo>
                    <a:pt x="128" y="41"/>
                  </a:lnTo>
                  <a:lnTo>
                    <a:pt x="125" y="35"/>
                  </a:lnTo>
                  <a:lnTo>
                    <a:pt x="122" y="30"/>
                  </a:lnTo>
                  <a:lnTo>
                    <a:pt x="117" y="25"/>
                  </a:lnTo>
                  <a:lnTo>
                    <a:pt x="113" y="19"/>
                  </a:lnTo>
                  <a:lnTo>
                    <a:pt x="107" y="13"/>
                  </a:lnTo>
                  <a:lnTo>
                    <a:pt x="101" y="8"/>
                  </a:lnTo>
                  <a:lnTo>
                    <a:pt x="96" y="5"/>
                  </a:lnTo>
                  <a:lnTo>
                    <a:pt x="90" y="2"/>
                  </a:lnTo>
                  <a:lnTo>
                    <a:pt x="83" y="1"/>
                  </a:lnTo>
                  <a:lnTo>
                    <a:pt x="75" y="0"/>
                  </a:lnTo>
                  <a:lnTo>
                    <a:pt x="82" y="4"/>
                  </a:lnTo>
                  <a:lnTo>
                    <a:pt x="87" y="7"/>
                  </a:lnTo>
                  <a:lnTo>
                    <a:pt x="92" y="9"/>
                  </a:lnTo>
                  <a:lnTo>
                    <a:pt x="97" y="14"/>
                  </a:lnTo>
                  <a:lnTo>
                    <a:pt x="101" y="17"/>
                  </a:lnTo>
                  <a:lnTo>
                    <a:pt x="104" y="21"/>
                  </a:lnTo>
                  <a:lnTo>
                    <a:pt x="65" y="61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66" name="Freeform 231"/>
            <p:cNvSpPr>
              <a:spLocks/>
            </p:cNvSpPr>
            <p:nvPr/>
          </p:nvSpPr>
          <p:spPr bwMode="auto">
            <a:xfrm>
              <a:off x="3530" y="1945"/>
              <a:ext cx="44" cy="38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2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3" y="21"/>
                  </a:lnTo>
                  <a:lnTo>
                    <a:pt x="38" y="18"/>
                  </a:lnTo>
                  <a:lnTo>
                    <a:pt x="45" y="16"/>
                  </a:lnTo>
                  <a:lnTo>
                    <a:pt x="42" y="6"/>
                  </a:lnTo>
                  <a:lnTo>
                    <a:pt x="38" y="7"/>
                  </a:lnTo>
                  <a:lnTo>
                    <a:pt x="32" y="9"/>
                  </a:lnTo>
                  <a:lnTo>
                    <a:pt x="26" y="13"/>
                  </a:lnTo>
                  <a:lnTo>
                    <a:pt x="18" y="17"/>
                  </a:lnTo>
                  <a:lnTo>
                    <a:pt x="14" y="23"/>
                  </a:lnTo>
                  <a:lnTo>
                    <a:pt x="9" y="30"/>
                  </a:lnTo>
                  <a:lnTo>
                    <a:pt x="5" y="37"/>
                  </a:lnTo>
                  <a:lnTo>
                    <a:pt x="2" y="46"/>
                  </a:lnTo>
                  <a:lnTo>
                    <a:pt x="0" y="55"/>
                  </a:lnTo>
                  <a:lnTo>
                    <a:pt x="0" y="61"/>
                  </a:lnTo>
                  <a:lnTo>
                    <a:pt x="2" y="59"/>
                  </a:lnTo>
                  <a:lnTo>
                    <a:pt x="4" y="54"/>
                  </a:lnTo>
                  <a:lnTo>
                    <a:pt x="9" y="47"/>
                  </a:lnTo>
                  <a:lnTo>
                    <a:pt x="15" y="37"/>
                  </a:lnTo>
                  <a:lnTo>
                    <a:pt x="18" y="34"/>
                  </a:lnTo>
                  <a:lnTo>
                    <a:pt x="20" y="33"/>
                  </a:lnTo>
                  <a:lnTo>
                    <a:pt x="22" y="32"/>
                  </a:lnTo>
                  <a:lnTo>
                    <a:pt x="27" y="34"/>
                  </a:lnTo>
                  <a:lnTo>
                    <a:pt x="33" y="40"/>
                  </a:lnTo>
                  <a:lnTo>
                    <a:pt x="41" y="48"/>
                  </a:lnTo>
                  <a:lnTo>
                    <a:pt x="44" y="52"/>
                  </a:lnTo>
                  <a:lnTo>
                    <a:pt x="47" y="56"/>
                  </a:lnTo>
                  <a:lnTo>
                    <a:pt x="53" y="61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6"/>
                  </a:lnTo>
                  <a:lnTo>
                    <a:pt x="65" y="71"/>
                  </a:lnTo>
                  <a:lnTo>
                    <a:pt x="107" y="116"/>
                  </a:lnTo>
                  <a:lnTo>
                    <a:pt x="116" y="110"/>
                  </a:lnTo>
                  <a:lnTo>
                    <a:pt x="71" y="64"/>
                  </a:lnTo>
                  <a:lnTo>
                    <a:pt x="110" y="27"/>
                  </a:lnTo>
                  <a:lnTo>
                    <a:pt x="114" y="31"/>
                  </a:lnTo>
                  <a:lnTo>
                    <a:pt x="119" y="36"/>
                  </a:lnTo>
                  <a:lnTo>
                    <a:pt x="123" y="42"/>
                  </a:lnTo>
                  <a:lnTo>
                    <a:pt x="126" y="47"/>
                  </a:lnTo>
                  <a:lnTo>
                    <a:pt x="129" y="53"/>
                  </a:lnTo>
                  <a:lnTo>
                    <a:pt x="133" y="58"/>
                  </a:lnTo>
                  <a:lnTo>
                    <a:pt x="131" y="53"/>
                  </a:lnTo>
                  <a:lnTo>
                    <a:pt x="130" y="46"/>
                  </a:lnTo>
                  <a:lnTo>
                    <a:pt x="128" y="41"/>
                  </a:lnTo>
                  <a:lnTo>
                    <a:pt x="125" y="35"/>
                  </a:lnTo>
                  <a:lnTo>
                    <a:pt x="122" y="30"/>
                  </a:lnTo>
                  <a:lnTo>
                    <a:pt x="117" y="25"/>
                  </a:lnTo>
                  <a:lnTo>
                    <a:pt x="113" y="19"/>
                  </a:lnTo>
                  <a:lnTo>
                    <a:pt x="107" y="13"/>
                  </a:lnTo>
                  <a:lnTo>
                    <a:pt x="101" y="8"/>
                  </a:lnTo>
                  <a:lnTo>
                    <a:pt x="96" y="5"/>
                  </a:lnTo>
                  <a:lnTo>
                    <a:pt x="90" y="2"/>
                  </a:lnTo>
                  <a:lnTo>
                    <a:pt x="83" y="1"/>
                  </a:lnTo>
                  <a:lnTo>
                    <a:pt x="75" y="0"/>
                  </a:lnTo>
                  <a:lnTo>
                    <a:pt x="82" y="4"/>
                  </a:lnTo>
                  <a:lnTo>
                    <a:pt x="87" y="7"/>
                  </a:lnTo>
                  <a:lnTo>
                    <a:pt x="92" y="9"/>
                  </a:lnTo>
                  <a:lnTo>
                    <a:pt x="97" y="14"/>
                  </a:lnTo>
                  <a:lnTo>
                    <a:pt x="101" y="17"/>
                  </a:lnTo>
                  <a:lnTo>
                    <a:pt x="104" y="21"/>
                  </a:lnTo>
                  <a:lnTo>
                    <a:pt x="65" y="61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67" name="Freeform 232"/>
            <p:cNvSpPr>
              <a:spLocks/>
            </p:cNvSpPr>
            <p:nvPr/>
          </p:nvSpPr>
          <p:spPr bwMode="auto">
            <a:xfrm>
              <a:off x="3451" y="1872"/>
              <a:ext cx="45" cy="39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3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4" y="21"/>
                  </a:lnTo>
                  <a:lnTo>
                    <a:pt x="38" y="18"/>
                  </a:lnTo>
                  <a:lnTo>
                    <a:pt x="46" y="16"/>
                  </a:lnTo>
                  <a:lnTo>
                    <a:pt x="42" y="6"/>
                  </a:lnTo>
                  <a:lnTo>
                    <a:pt x="38" y="7"/>
                  </a:lnTo>
                  <a:lnTo>
                    <a:pt x="33" y="8"/>
                  </a:lnTo>
                  <a:lnTo>
                    <a:pt x="26" y="13"/>
                  </a:lnTo>
                  <a:lnTo>
                    <a:pt x="19" y="17"/>
                  </a:lnTo>
                  <a:lnTo>
                    <a:pt x="13" y="23"/>
                  </a:lnTo>
                  <a:lnTo>
                    <a:pt x="9" y="30"/>
                  </a:lnTo>
                  <a:lnTo>
                    <a:pt x="6" y="37"/>
                  </a:lnTo>
                  <a:lnTo>
                    <a:pt x="2" y="46"/>
                  </a:lnTo>
                  <a:lnTo>
                    <a:pt x="0" y="55"/>
                  </a:lnTo>
                  <a:lnTo>
                    <a:pt x="0" y="61"/>
                  </a:lnTo>
                  <a:lnTo>
                    <a:pt x="1" y="58"/>
                  </a:lnTo>
                  <a:lnTo>
                    <a:pt x="5" y="54"/>
                  </a:lnTo>
                  <a:lnTo>
                    <a:pt x="9" y="46"/>
                  </a:lnTo>
                  <a:lnTo>
                    <a:pt x="15" y="37"/>
                  </a:lnTo>
                  <a:lnTo>
                    <a:pt x="18" y="34"/>
                  </a:lnTo>
                  <a:lnTo>
                    <a:pt x="20" y="33"/>
                  </a:lnTo>
                  <a:lnTo>
                    <a:pt x="22" y="32"/>
                  </a:lnTo>
                  <a:lnTo>
                    <a:pt x="26" y="34"/>
                  </a:lnTo>
                  <a:lnTo>
                    <a:pt x="33" y="40"/>
                  </a:lnTo>
                  <a:lnTo>
                    <a:pt x="41" y="48"/>
                  </a:lnTo>
                  <a:lnTo>
                    <a:pt x="44" y="52"/>
                  </a:lnTo>
                  <a:lnTo>
                    <a:pt x="48" y="56"/>
                  </a:lnTo>
                  <a:lnTo>
                    <a:pt x="52" y="61"/>
                  </a:lnTo>
                  <a:lnTo>
                    <a:pt x="59" y="68"/>
                  </a:lnTo>
                  <a:lnTo>
                    <a:pt x="17" y="110"/>
                  </a:lnTo>
                  <a:lnTo>
                    <a:pt x="23" y="116"/>
                  </a:lnTo>
                  <a:lnTo>
                    <a:pt x="65" y="71"/>
                  </a:lnTo>
                  <a:lnTo>
                    <a:pt x="107" y="116"/>
                  </a:lnTo>
                  <a:lnTo>
                    <a:pt x="117" y="110"/>
                  </a:lnTo>
                  <a:lnTo>
                    <a:pt x="72" y="64"/>
                  </a:lnTo>
                  <a:lnTo>
                    <a:pt x="109" y="27"/>
                  </a:lnTo>
                  <a:lnTo>
                    <a:pt x="115" y="31"/>
                  </a:lnTo>
                  <a:lnTo>
                    <a:pt x="119" y="36"/>
                  </a:lnTo>
                  <a:lnTo>
                    <a:pt x="122" y="42"/>
                  </a:lnTo>
                  <a:lnTo>
                    <a:pt x="127" y="47"/>
                  </a:lnTo>
                  <a:lnTo>
                    <a:pt x="130" y="53"/>
                  </a:lnTo>
                  <a:lnTo>
                    <a:pt x="133" y="58"/>
                  </a:lnTo>
                  <a:lnTo>
                    <a:pt x="132" y="52"/>
                  </a:lnTo>
                  <a:lnTo>
                    <a:pt x="131" y="46"/>
                  </a:lnTo>
                  <a:lnTo>
                    <a:pt x="128" y="41"/>
                  </a:lnTo>
                  <a:lnTo>
                    <a:pt x="126" y="35"/>
                  </a:lnTo>
                  <a:lnTo>
                    <a:pt x="122" y="29"/>
                  </a:lnTo>
                  <a:lnTo>
                    <a:pt x="118" y="25"/>
                  </a:lnTo>
                  <a:lnTo>
                    <a:pt x="113" y="19"/>
                  </a:lnTo>
                  <a:lnTo>
                    <a:pt x="106" y="13"/>
                  </a:lnTo>
                  <a:lnTo>
                    <a:pt x="101" y="8"/>
                  </a:lnTo>
                  <a:lnTo>
                    <a:pt x="96" y="5"/>
                  </a:lnTo>
                  <a:lnTo>
                    <a:pt x="90" y="2"/>
                  </a:lnTo>
                  <a:lnTo>
                    <a:pt x="83" y="0"/>
                  </a:lnTo>
                  <a:lnTo>
                    <a:pt x="76" y="0"/>
                  </a:lnTo>
                  <a:lnTo>
                    <a:pt x="82" y="4"/>
                  </a:lnTo>
                  <a:lnTo>
                    <a:pt x="88" y="7"/>
                  </a:lnTo>
                  <a:lnTo>
                    <a:pt x="92" y="9"/>
                  </a:lnTo>
                  <a:lnTo>
                    <a:pt x="96" y="14"/>
                  </a:lnTo>
                  <a:lnTo>
                    <a:pt x="102" y="17"/>
                  </a:lnTo>
                  <a:lnTo>
                    <a:pt x="105" y="21"/>
                  </a:lnTo>
                  <a:lnTo>
                    <a:pt x="65" y="61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68" name="Freeform 233"/>
            <p:cNvSpPr>
              <a:spLocks/>
            </p:cNvSpPr>
            <p:nvPr/>
          </p:nvSpPr>
          <p:spPr bwMode="auto">
            <a:xfrm>
              <a:off x="3451" y="1872"/>
              <a:ext cx="45" cy="39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3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4" y="21"/>
                  </a:lnTo>
                  <a:lnTo>
                    <a:pt x="38" y="18"/>
                  </a:lnTo>
                  <a:lnTo>
                    <a:pt x="46" y="16"/>
                  </a:lnTo>
                  <a:lnTo>
                    <a:pt x="42" y="6"/>
                  </a:lnTo>
                  <a:lnTo>
                    <a:pt x="38" y="7"/>
                  </a:lnTo>
                  <a:lnTo>
                    <a:pt x="33" y="8"/>
                  </a:lnTo>
                  <a:lnTo>
                    <a:pt x="26" y="13"/>
                  </a:lnTo>
                  <a:lnTo>
                    <a:pt x="19" y="17"/>
                  </a:lnTo>
                  <a:lnTo>
                    <a:pt x="13" y="23"/>
                  </a:lnTo>
                  <a:lnTo>
                    <a:pt x="9" y="30"/>
                  </a:lnTo>
                  <a:lnTo>
                    <a:pt x="6" y="37"/>
                  </a:lnTo>
                  <a:lnTo>
                    <a:pt x="2" y="46"/>
                  </a:lnTo>
                  <a:lnTo>
                    <a:pt x="0" y="55"/>
                  </a:lnTo>
                  <a:lnTo>
                    <a:pt x="0" y="61"/>
                  </a:lnTo>
                  <a:lnTo>
                    <a:pt x="1" y="58"/>
                  </a:lnTo>
                  <a:lnTo>
                    <a:pt x="5" y="54"/>
                  </a:lnTo>
                  <a:lnTo>
                    <a:pt x="9" y="46"/>
                  </a:lnTo>
                  <a:lnTo>
                    <a:pt x="15" y="37"/>
                  </a:lnTo>
                  <a:lnTo>
                    <a:pt x="18" y="34"/>
                  </a:lnTo>
                  <a:lnTo>
                    <a:pt x="20" y="33"/>
                  </a:lnTo>
                  <a:lnTo>
                    <a:pt x="22" y="32"/>
                  </a:lnTo>
                  <a:lnTo>
                    <a:pt x="26" y="34"/>
                  </a:lnTo>
                  <a:lnTo>
                    <a:pt x="33" y="40"/>
                  </a:lnTo>
                  <a:lnTo>
                    <a:pt x="41" y="48"/>
                  </a:lnTo>
                  <a:lnTo>
                    <a:pt x="44" y="52"/>
                  </a:lnTo>
                  <a:lnTo>
                    <a:pt x="48" y="56"/>
                  </a:lnTo>
                  <a:lnTo>
                    <a:pt x="52" y="61"/>
                  </a:lnTo>
                  <a:lnTo>
                    <a:pt x="59" y="68"/>
                  </a:lnTo>
                  <a:lnTo>
                    <a:pt x="17" y="110"/>
                  </a:lnTo>
                  <a:lnTo>
                    <a:pt x="23" y="116"/>
                  </a:lnTo>
                  <a:lnTo>
                    <a:pt x="65" y="71"/>
                  </a:lnTo>
                  <a:lnTo>
                    <a:pt x="107" y="116"/>
                  </a:lnTo>
                  <a:lnTo>
                    <a:pt x="117" y="110"/>
                  </a:lnTo>
                  <a:lnTo>
                    <a:pt x="72" y="64"/>
                  </a:lnTo>
                  <a:lnTo>
                    <a:pt x="109" y="27"/>
                  </a:lnTo>
                  <a:lnTo>
                    <a:pt x="115" y="31"/>
                  </a:lnTo>
                  <a:lnTo>
                    <a:pt x="119" y="36"/>
                  </a:lnTo>
                  <a:lnTo>
                    <a:pt x="122" y="42"/>
                  </a:lnTo>
                  <a:lnTo>
                    <a:pt x="127" y="47"/>
                  </a:lnTo>
                  <a:lnTo>
                    <a:pt x="130" y="53"/>
                  </a:lnTo>
                  <a:lnTo>
                    <a:pt x="133" y="58"/>
                  </a:lnTo>
                  <a:lnTo>
                    <a:pt x="132" y="52"/>
                  </a:lnTo>
                  <a:lnTo>
                    <a:pt x="131" y="46"/>
                  </a:lnTo>
                  <a:lnTo>
                    <a:pt x="128" y="41"/>
                  </a:lnTo>
                  <a:lnTo>
                    <a:pt x="126" y="35"/>
                  </a:lnTo>
                  <a:lnTo>
                    <a:pt x="122" y="29"/>
                  </a:lnTo>
                  <a:lnTo>
                    <a:pt x="118" y="25"/>
                  </a:lnTo>
                  <a:lnTo>
                    <a:pt x="113" y="19"/>
                  </a:lnTo>
                  <a:lnTo>
                    <a:pt x="106" y="13"/>
                  </a:lnTo>
                  <a:lnTo>
                    <a:pt x="101" y="8"/>
                  </a:lnTo>
                  <a:lnTo>
                    <a:pt x="96" y="5"/>
                  </a:lnTo>
                  <a:lnTo>
                    <a:pt x="90" y="2"/>
                  </a:lnTo>
                  <a:lnTo>
                    <a:pt x="83" y="0"/>
                  </a:lnTo>
                  <a:lnTo>
                    <a:pt x="76" y="0"/>
                  </a:lnTo>
                  <a:lnTo>
                    <a:pt x="82" y="4"/>
                  </a:lnTo>
                  <a:lnTo>
                    <a:pt x="88" y="7"/>
                  </a:lnTo>
                  <a:lnTo>
                    <a:pt x="92" y="9"/>
                  </a:lnTo>
                  <a:lnTo>
                    <a:pt x="96" y="14"/>
                  </a:lnTo>
                  <a:lnTo>
                    <a:pt x="102" y="17"/>
                  </a:lnTo>
                  <a:lnTo>
                    <a:pt x="105" y="21"/>
                  </a:lnTo>
                  <a:lnTo>
                    <a:pt x="65" y="61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69" name="Freeform 234"/>
            <p:cNvSpPr>
              <a:spLocks/>
            </p:cNvSpPr>
            <p:nvPr/>
          </p:nvSpPr>
          <p:spPr bwMode="auto">
            <a:xfrm>
              <a:off x="3401" y="1854"/>
              <a:ext cx="44" cy="39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3" y="29"/>
                  </a:moveTo>
                  <a:lnTo>
                    <a:pt x="33" y="28"/>
                  </a:lnTo>
                  <a:lnTo>
                    <a:pt x="33" y="27"/>
                  </a:lnTo>
                  <a:lnTo>
                    <a:pt x="33" y="26"/>
                  </a:lnTo>
                  <a:lnTo>
                    <a:pt x="34" y="21"/>
                  </a:lnTo>
                  <a:lnTo>
                    <a:pt x="38" y="18"/>
                  </a:lnTo>
                  <a:lnTo>
                    <a:pt x="46" y="16"/>
                  </a:lnTo>
                  <a:lnTo>
                    <a:pt x="42" y="6"/>
                  </a:lnTo>
                  <a:lnTo>
                    <a:pt x="39" y="7"/>
                  </a:lnTo>
                  <a:lnTo>
                    <a:pt x="34" y="8"/>
                  </a:lnTo>
                  <a:lnTo>
                    <a:pt x="27" y="13"/>
                  </a:lnTo>
                  <a:lnTo>
                    <a:pt x="19" y="17"/>
                  </a:lnTo>
                  <a:lnTo>
                    <a:pt x="14" y="23"/>
                  </a:lnTo>
                  <a:lnTo>
                    <a:pt x="10" y="30"/>
                  </a:lnTo>
                  <a:lnTo>
                    <a:pt x="6" y="37"/>
                  </a:lnTo>
                  <a:lnTo>
                    <a:pt x="2" y="46"/>
                  </a:lnTo>
                  <a:lnTo>
                    <a:pt x="1" y="55"/>
                  </a:lnTo>
                  <a:lnTo>
                    <a:pt x="0" y="61"/>
                  </a:lnTo>
                  <a:lnTo>
                    <a:pt x="2" y="59"/>
                  </a:lnTo>
                  <a:lnTo>
                    <a:pt x="6" y="54"/>
                  </a:lnTo>
                  <a:lnTo>
                    <a:pt x="10" y="47"/>
                  </a:lnTo>
                  <a:lnTo>
                    <a:pt x="15" y="37"/>
                  </a:lnTo>
                  <a:lnTo>
                    <a:pt x="19" y="34"/>
                  </a:lnTo>
                  <a:lnTo>
                    <a:pt x="21" y="33"/>
                  </a:lnTo>
                  <a:lnTo>
                    <a:pt x="23" y="32"/>
                  </a:lnTo>
                  <a:lnTo>
                    <a:pt x="27" y="34"/>
                  </a:lnTo>
                  <a:lnTo>
                    <a:pt x="34" y="40"/>
                  </a:lnTo>
                  <a:lnTo>
                    <a:pt x="42" y="48"/>
                  </a:lnTo>
                  <a:lnTo>
                    <a:pt x="44" y="52"/>
                  </a:lnTo>
                  <a:lnTo>
                    <a:pt x="49" y="56"/>
                  </a:lnTo>
                  <a:lnTo>
                    <a:pt x="53" y="61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6"/>
                  </a:lnTo>
                  <a:lnTo>
                    <a:pt x="65" y="71"/>
                  </a:lnTo>
                  <a:lnTo>
                    <a:pt x="107" y="116"/>
                  </a:lnTo>
                  <a:lnTo>
                    <a:pt x="117" y="110"/>
                  </a:lnTo>
                  <a:lnTo>
                    <a:pt x="71" y="64"/>
                  </a:lnTo>
                  <a:lnTo>
                    <a:pt x="110" y="27"/>
                  </a:lnTo>
                  <a:lnTo>
                    <a:pt x="115" y="31"/>
                  </a:lnTo>
                  <a:lnTo>
                    <a:pt x="119" y="36"/>
                  </a:lnTo>
                  <a:lnTo>
                    <a:pt x="123" y="42"/>
                  </a:lnTo>
                  <a:lnTo>
                    <a:pt x="128" y="47"/>
                  </a:lnTo>
                  <a:lnTo>
                    <a:pt x="131" y="53"/>
                  </a:lnTo>
                  <a:lnTo>
                    <a:pt x="133" y="58"/>
                  </a:lnTo>
                  <a:lnTo>
                    <a:pt x="133" y="53"/>
                  </a:lnTo>
                  <a:lnTo>
                    <a:pt x="131" y="46"/>
                  </a:lnTo>
                  <a:lnTo>
                    <a:pt x="129" y="41"/>
                  </a:lnTo>
                  <a:lnTo>
                    <a:pt x="126" y="35"/>
                  </a:lnTo>
                  <a:lnTo>
                    <a:pt x="122" y="30"/>
                  </a:lnTo>
                  <a:lnTo>
                    <a:pt x="119" y="25"/>
                  </a:lnTo>
                  <a:lnTo>
                    <a:pt x="114" y="19"/>
                  </a:lnTo>
                  <a:lnTo>
                    <a:pt x="107" y="13"/>
                  </a:lnTo>
                  <a:lnTo>
                    <a:pt x="102" y="8"/>
                  </a:lnTo>
                  <a:lnTo>
                    <a:pt x="97" y="5"/>
                  </a:lnTo>
                  <a:lnTo>
                    <a:pt x="91" y="2"/>
                  </a:lnTo>
                  <a:lnTo>
                    <a:pt x="84" y="1"/>
                  </a:lnTo>
                  <a:lnTo>
                    <a:pt x="77" y="0"/>
                  </a:lnTo>
                  <a:lnTo>
                    <a:pt x="82" y="4"/>
                  </a:lnTo>
                  <a:lnTo>
                    <a:pt x="88" y="7"/>
                  </a:lnTo>
                  <a:lnTo>
                    <a:pt x="92" y="9"/>
                  </a:lnTo>
                  <a:lnTo>
                    <a:pt x="97" y="14"/>
                  </a:lnTo>
                  <a:lnTo>
                    <a:pt x="102" y="17"/>
                  </a:lnTo>
                  <a:lnTo>
                    <a:pt x="106" y="21"/>
                  </a:lnTo>
                  <a:lnTo>
                    <a:pt x="65" y="61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70" name="Freeform 235"/>
            <p:cNvSpPr>
              <a:spLocks/>
            </p:cNvSpPr>
            <p:nvPr/>
          </p:nvSpPr>
          <p:spPr bwMode="auto">
            <a:xfrm>
              <a:off x="3401" y="1854"/>
              <a:ext cx="44" cy="39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3" y="29"/>
                  </a:moveTo>
                  <a:lnTo>
                    <a:pt x="33" y="28"/>
                  </a:lnTo>
                  <a:lnTo>
                    <a:pt x="33" y="27"/>
                  </a:lnTo>
                  <a:lnTo>
                    <a:pt x="33" y="26"/>
                  </a:lnTo>
                  <a:lnTo>
                    <a:pt x="34" y="21"/>
                  </a:lnTo>
                  <a:lnTo>
                    <a:pt x="38" y="18"/>
                  </a:lnTo>
                  <a:lnTo>
                    <a:pt x="46" y="16"/>
                  </a:lnTo>
                  <a:lnTo>
                    <a:pt x="42" y="6"/>
                  </a:lnTo>
                  <a:lnTo>
                    <a:pt x="39" y="7"/>
                  </a:lnTo>
                  <a:lnTo>
                    <a:pt x="34" y="8"/>
                  </a:lnTo>
                  <a:lnTo>
                    <a:pt x="27" y="13"/>
                  </a:lnTo>
                  <a:lnTo>
                    <a:pt x="19" y="17"/>
                  </a:lnTo>
                  <a:lnTo>
                    <a:pt x="14" y="23"/>
                  </a:lnTo>
                  <a:lnTo>
                    <a:pt x="10" y="30"/>
                  </a:lnTo>
                  <a:lnTo>
                    <a:pt x="6" y="37"/>
                  </a:lnTo>
                  <a:lnTo>
                    <a:pt x="2" y="46"/>
                  </a:lnTo>
                  <a:lnTo>
                    <a:pt x="1" y="55"/>
                  </a:lnTo>
                  <a:lnTo>
                    <a:pt x="0" y="61"/>
                  </a:lnTo>
                  <a:lnTo>
                    <a:pt x="2" y="59"/>
                  </a:lnTo>
                  <a:lnTo>
                    <a:pt x="6" y="54"/>
                  </a:lnTo>
                  <a:lnTo>
                    <a:pt x="10" y="47"/>
                  </a:lnTo>
                  <a:lnTo>
                    <a:pt x="15" y="37"/>
                  </a:lnTo>
                  <a:lnTo>
                    <a:pt x="19" y="34"/>
                  </a:lnTo>
                  <a:lnTo>
                    <a:pt x="21" y="33"/>
                  </a:lnTo>
                  <a:lnTo>
                    <a:pt x="23" y="32"/>
                  </a:lnTo>
                  <a:lnTo>
                    <a:pt x="27" y="34"/>
                  </a:lnTo>
                  <a:lnTo>
                    <a:pt x="34" y="40"/>
                  </a:lnTo>
                  <a:lnTo>
                    <a:pt x="42" y="48"/>
                  </a:lnTo>
                  <a:lnTo>
                    <a:pt x="44" y="52"/>
                  </a:lnTo>
                  <a:lnTo>
                    <a:pt x="49" y="56"/>
                  </a:lnTo>
                  <a:lnTo>
                    <a:pt x="53" y="61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6"/>
                  </a:lnTo>
                  <a:lnTo>
                    <a:pt x="65" y="71"/>
                  </a:lnTo>
                  <a:lnTo>
                    <a:pt x="107" y="116"/>
                  </a:lnTo>
                  <a:lnTo>
                    <a:pt x="117" y="110"/>
                  </a:lnTo>
                  <a:lnTo>
                    <a:pt x="71" y="64"/>
                  </a:lnTo>
                  <a:lnTo>
                    <a:pt x="110" y="27"/>
                  </a:lnTo>
                  <a:lnTo>
                    <a:pt x="115" y="31"/>
                  </a:lnTo>
                  <a:lnTo>
                    <a:pt x="119" y="36"/>
                  </a:lnTo>
                  <a:lnTo>
                    <a:pt x="123" y="42"/>
                  </a:lnTo>
                  <a:lnTo>
                    <a:pt x="128" y="47"/>
                  </a:lnTo>
                  <a:lnTo>
                    <a:pt x="131" y="53"/>
                  </a:lnTo>
                  <a:lnTo>
                    <a:pt x="133" y="58"/>
                  </a:lnTo>
                  <a:lnTo>
                    <a:pt x="133" y="53"/>
                  </a:lnTo>
                  <a:lnTo>
                    <a:pt x="131" y="46"/>
                  </a:lnTo>
                  <a:lnTo>
                    <a:pt x="129" y="41"/>
                  </a:lnTo>
                  <a:lnTo>
                    <a:pt x="126" y="35"/>
                  </a:lnTo>
                  <a:lnTo>
                    <a:pt x="122" y="30"/>
                  </a:lnTo>
                  <a:lnTo>
                    <a:pt x="119" y="25"/>
                  </a:lnTo>
                  <a:lnTo>
                    <a:pt x="114" y="19"/>
                  </a:lnTo>
                  <a:lnTo>
                    <a:pt x="107" y="13"/>
                  </a:lnTo>
                  <a:lnTo>
                    <a:pt x="102" y="8"/>
                  </a:lnTo>
                  <a:lnTo>
                    <a:pt x="97" y="5"/>
                  </a:lnTo>
                  <a:lnTo>
                    <a:pt x="91" y="2"/>
                  </a:lnTo>
                  <a:lnTo>
                    <a:pt x="84" y="1"/>
                  </a:lnTo>
                  <a:lnTo>
                    <a:pt x="77" y="0"/>
                  </a:lnTo>
                  <a:lnTo>
                    <a:pt x="82" y="4"/>
                  </a:lnTo>
                  <a:lnTo>
                    <a:pt x="88" y="7"/>
                  </a:lnTo>
                  <a:lnTo>
                    <a:pt x="92" y="9"/>
                  </a:lnTo>
                  <a:lnTo>
                    <a:pt x="97" y="14"/>
                  </a:lnTo>
                  <a:lnTo>
                    <a:pt x="102" y="17"/>
                  </a:lnTo>
                  <a:lnTo>
                    <a:pt x="106" y="21"/>
                  </a:lnTo>
                  <a:lnTo>
                    <a:pt x="65" y="61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71" name="Freeform 236"/>
            <p:cNvSpPr>
              <a:spLocks/>
            </p:cNvSpPr>
            <p:nvPr/>
          </p:nvSpPr>
          <p:spPr bwMode="auto">
            <a:xfrm>
              <a:off x="3435" y="1826"/>
              <a:ext cx="44" cy="39"/>
            </a:xfrm>
            <a:custGeom>
              <a:avLst/>
              <a:gdLst>
                <a:gd name="T0" fmla="*/ 0 w 132"/>
                <a:gd name="T1" fmla="*/ 0 h 117"/>
                <a:gd name="T2" fmla="*/ 0 w 132"/>
                <a:gd name="T3" fmla="*/ 0 h 117"/>
                <a:gd name="T4" fmla="*/ 0 w 132"/>
                <a:gd name="T5" fmla="*/ 0 h 117"/>
                <a:gd name="T6" fmla="*/ 0 w 132"/>
                <a:gd name="T7" fmla="*/ 0 h 117"/>
                <a:gd name="T8" fmla="*/ 0 w 132"/>
                <a:gd name="T9" fmla="*/ 0 h 117"/>
                <a:gd name="T10" fmla="*/ 0 w 132"/>
                <a:gd name="T11" fmla="*/ 0 h 117"/>
                <a:gd name="T12" fmla="*/ 0 w 132"/>
                <a:gd name="T13" fmla="*/ 0 h 117"/>
                <a:gd name="T14" fmla="*/ 0 w 132"/>
                <a:gd name="T15" fmla="*/ 0 h 117"/>
                <a:gd name="T16" fmla="*/ 0 w 132"/>
                <a:gd name="T17" fmla="*/ 0 h 117"/>
                <a:gd name="T18" fmla="*/ 0 w 132"/>
                <a:gd name="T19" fmla="*/ 0 h 117"/>
                <a:gd name="T20" fmla="*/ 0 w 132"/>
                <a:gd name="T21" fmla="*/ 0 h 117"/>
                <a:gd name="T22" fmla="*/ 0 w 132"/>
                <a:gd name="T23" fmla="*/ 0 h 117"/>
                <a:gd name="T24" fmla="*/ 0 w 132"/>
                <a:gd name="T25" fmla="*/ 0 h 117"/>
                <a:gd name="T26" fmla="*/ 0 w 132"/>
                <a:gd name="T27" fmla="*/ 0 h 117"/>
                <a:gd name="T28" fmla="*/ 0 w 132"/>
                <a:gd name="T29" fmla="*/ 0 h 117"/>
                <a:gd name="T30" fmla="*/ 0 w 132"/>
                <a:gd name="T31" fmla="*/ 0 h 117"/>
                <a:gd name="T32" fmla="*/ 0 w 132"/>
                <a:gd name="T33" fmla="*/ 0 h 117"/>
                <a:gd name="T34" fmla="*/ 0 w 132"/>
                <a:gd name="T35" fmla="*/ 0 h 117"/>
                <a:gd name="T36" fmla="*/ 0 w 132"/>
                <a:gd name="T37" fmla="*/ 0 h 117"/>
                <a:gd name="T38" fmla="*/ 0 w 132"/>
                <a:gd name="T39" fmla="*/ 0 h 117"/>
                <a:gd name="T40" fmla="*/ 0 w 132"/>
                <a:gd name="T41" fmla="*/ 0 h 117"/>
                <a:gd name="T42" fmla="*/ 0 w 132"/>
                <a:gd name="T43" fmla="*/ 0 h 117"/>
                <a:gd name="T44" fmla="*/ 0 w 132"/>
                <a:gd name="T45" fmla="*/ 0 h 117"/>
                <a:gd name="T46" fmla="*/ 0 w 132"/>
                <a:gd name="T47" fmla="*/ 0 h 117"/>
                <a:gd name="T48" fmla="*/ 0 w 132"/>
                <a:gd name="T49" fmla="*/ 0 h 117"/>
                <a:gd name="T50" fmla="*/ 0 w 132"/>
                <a:gd name="T51" fmla="*/ 0 h 117"/>
                <a:gd name="T52" fmla="*/ 0 w 132"/>
                <a:gd name="T53" fmla="*/ 0 h 117"/>
                <a:gd name="T54" fmla="*/ 0 w 132"/>
                <a:gd name="T55" fmla="*/ 0 h 117"/>
                <a:gd name="T56" fmla="*/ 0 w 132"/>
                <a:gd name="T57" fmla="*/ 0 h 117"/>
                <a:gd name="T58" fmla="*/ 0 w 132"/>
                <a:gd name="T59" fmla="*/ 0 h 117"/>
                <a:gd name="T60" fmla="*/ 0 w 132"/>
                <a:gd name="T61" fmla="*/ 0 h 117"/>
                <a:gd name="T62" fmla="*/ 0 w 132"/>
                <a:gd name="T63" fmla="*/ 0 h 117"/>
                <a:gd name="T64" fmla="*/ 0 w 132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2" h="117">
                  <a:moveTo>
                    <a:pt x="32" y="30"/>
                  </a:moveTo>
                  <a:lnTo>
                    <a:pt x="31" y="29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3" y="22"/>
                  </a:lnTo>
                  <a:lnTo>
                    <a:pt x="37" y="19"/>
                  </a:lnTo>
                  <a:lnTo>
                    <a:pt x="45" y="17"/>
                  </a:lnTo>
                  <a:lnTo>
                    <a:pt x="42" y="7"/>
                  </a:lnTo>
                  <a:lnTo>
                    <a:pt x="37" y="7"/>
                  </a:lnTo>
                  <a:lnTo>
                    <a:pt x="32" y="9"/>
                  </a:lnTo>
                  <a:lnTo>
                    <a:pt x="25" y="12"/>
                  </a:lnTo>
                  <a:lnTo>
                    <a:pt x="18" y="18"/>
                  </a:lnTo>
                  <a:lnTo>
                    <a:pt x="13" y="23"/>
                  </a:lnTo>
                  <a:lnTo>
                    <a:pt x="8" y="31"/>
                  </a:lnTo>
                  <a:lnTo>
                    <a:pt x="5" y="38"/>
                  </a:lnTo>
                  <a:lnTo>
                    <a:pt x="1" y="47"/>
                  </a:lnTo>
                  <a:lnTo>
                    <a:pt x="0" y="54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4" y="54"/>
                  </a:lnTo>
                  <a:lnTo>
                    <a:pt x="8" y="47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19" y="33"/>
                  </a:lnTo>
                  <a:lnTo>
                    <a:pt x="21" y="33"/>
                  </a:lnTo>
                  <a:lnTo>
                    <a:pt x="25" y="34"/>
                  </a:lnTo>
                  <a:lnTo>
                    <a:pt x="32" y="39"/>
                  </a:lnTo>
                  <a:lnTo>
                    <a:pt x="41" y="49"/>
                  </a:lnTo>
                  <a:lnTo>
                    <a:pt x="43" y="51"/>
                  </a:lnTo>
                  <a:lnTo>
                    <a:pt x="47" y="57"/>
                  </a:lnTo>
                  <a:lnTo>
                    <a:pt x="51" y="62"/>
                  </a:lnTo>
                  <a:lnTo>
                    <a:pt x="58" y="69"/>
                  </a:lnTo>
                  <a:lnTo>
                    <a:pt x="16" y="111"/>
                  </a:lnTo>
                  <a:lnTo>
                    <a:pt x="22" y="117"/>
                  </a:lnTo>
                  <a:lnTo>
                    <a:pt x="64" y="72"/>
                  </a:lnTo>
                  <a:lnTo>
                    <a:pt x="106" y="117"/>
                  </a:lnTo>
                  <a:lnTo>
                    <a:pt x="116" y="111"/>
                  </a:lnTo>
                  <a:lnTo>
                    <a:pt x="71" y="65"/>
                  </a:lnTo>
                  <a:lnTo>
                    <a:pt x="109" y="27"/>
                  </a:lnTo>
                  <a:lnTo>
                    <a:pt x="113" y="32"/>
                  </a:lnTo>
                  <a:lnTo>
                    <a:pt x="118" y="37"/>
                  </a:lnTo>
                  <a:lnTo>
                    <a:pt x="122" y="43"/>
                  </a:lnTo>
                  <a:lnTo>
                    <a:pt x="126" y="48"/>
                  </a:lnTo>
                  <a:lnTo>
                    <a:pt x="129" y="53"/>
                  </a:lnTo>
                  <a:lnTo>
                    <a:pt x="132" y="59"/>
                  </a:lnTo>
                  <a:lnTo>
                    <a:pt x="131" y="52"/>
                  </a:lnTo>
                  <a:lnTo>
                    <a:pt x="129" y="47"/>
                  </a:lnTo>
                  <a:lnTo>
                    <a:pt x="127" y="40"/>
                  </a:lnTo>
                  <a:lnTo>
                    <a:pt x="125" y="35"/>
                  </a:lnTo>
                  <a:lnTo>
                    <a:pt x="122" y="30"/>
                  </a:lnTo>
                  <a:lnTo>
                    <a:pt x="117" y="24"/>
                  </a:lnTo>
                  <a:lnTo>
                    <a:pt x="112" y="20"/>
                  </a:lnTo>
                  <a:lnTo>
                    <a:pt x="105" y="13"/>
                  </a:lnTo>
                  <a:lnTo>
                    <a:pt x="100" y="9"/>
                  </a:lnTo>
                  <a:lnTo>
                    <a:pt x="96" y="6"/>
                  </a:lnTo>
                  <a:lnTo>
                    <a:pt x="89" y="3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82" y="4"/>
                  </a:lnTo>
                  <a:lnTo>
                    <a:pt x="87" y="7"/>
                  </a:lnTo>
                  <a:lnTo>
                    <a:pt x="91" y="10"/>
                  </a:lnTo>
                  <a:lnTo>
                    <a:pt x="96" y="15"/>
                  </a:lnTo>
                  <a:lnTo>
                    <a:pt x="100" y="18"/>
                  </a:lnTo>
                  <a:lnTo>
                    <a:pt x="104" y="22"/>
                  </a:lnTo>
                  <a:lnTo>
                    <a:pt x="64" y="62"/>
                  </a:lnTo>
                  <a:lnTo>
                    <a:pt x="32" y="3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72" name="Freeform 237"/>
            <p:cNvSpPr>
              <a:spLocks/>
            </p:cNvSpPr>
            <p:nvPr/>
          </p:nvSpPr>
          <p:spPr bwMode="auto">
            <a:xfrm>
              <a:off x="3435" y="1826"/>
              <a:ext cx="44" cy="39"/>
            </a:xfrm>
            <a:custGeom>
              <a:avLst/>
              <a:gdLst>
                <a:gd name="T0" fmla="*/ 0 w 132"/>
                <a:gd name="T1" fmla="*/ 0 h 117"/>
                <a:gd name="T2" fmla="*/ 0 w 132"/>
                <a:gd name="T3" fmla="*/ 0 h 117"/>
                <a:gd name="T4" fmla="*/ 0 w 132"/>
                <a:gd name="T5" fmla="*/ 0 h 117"/>
                <a:gd name="T6" fmla="*/ 0 w 132"/>
                <a:gd name="T7" fmla="*/ 0 h 117"/>
                <a:gd name="T8" fmla="*/ 0 w 132"/>
                <a:gd name="T9" fmla="*/ 0 h 117"/>
                <a:gd name="T10" fmla="*/ 0 w 132"/>
                <a:gd name="T11" fmla="*/ 0 h 117"/>
                <a:gd name="T12" fmla="*/ 0 w 132"/>
                <a:gd name="T13" fmla="*/ 0 h 117"/>
                <a:gd name="T14" fmla="*/ 0 w 132"/>
                <a:gd name="T15" fmla="*/ 0 h 117"/>
                <a:gd name="T16" fmla="*/ 0 w 132"/>
                <a:gd name="T17" fmla="*/ 0 h 117"/>
                <a:gd name="T18" fmla="*/ 0 w 132"/>
                <a:gd name="T19" fmla="*/ 0 h 117"/>
                <a:gd name="T20" fmla="*/ 0 w 132"/>
                <a:gd name="T21" fmla="*/ 0 h 117"/>
                <a:gd name="T22" fmla="*/ 0 w 132"/>
                <a:gd name="T23" fmla="*/ 0 h 117"/>
                <a:gd name="T24" fmla="*/ 0 w 132"/>
                <a:gd name="T25" fmla="*/ 0 h 117"/>
                <a:gd name="T26" fmla="*/ 0 w 132"/>
                <a:gd name="T27" fmla="*/ 0 h 117"/>
                <a:gd name="T28" fmla="*/ 0 w 132"/>
                <a:gd name="T29" fmla="*/ 0 h 117"/>
                <a:gd name="T30" fmla="*/ 0 w 132"/>
                <a:gd name="T31" fmla="*/ 0 h 117"/>
                <a:gd name="T32" fmla="*/ 0 w 132"/>
                <a:gd name="T33" fmla="*/ 0 h 117"/>
                <a:gd name="T34" fmla="*/ 0 w 132"/>
                <a:gd name="T35" fmla="*/ 0 h 117"/>
                <a:gd name="T36" fmla="*/ 0 w 132"/>
                <a:gd name="T37" fmla="*/ 0 h 117"/>
                <a:gd name="T38" fmla="*/ 0 w 132"/>
                <a:gd name="T39" fmla="*/ 0 h 117"/>
                <a:gd name="T40" fmla="*/ 0 w 132"/>
                <a:gd name="T41" fmla="*/ 0 h 117"/>
                <a:gd name="T42" fmla="*/ 0 w 132"/>
                <a:gd name="T43" fmla="*/ 0 h 117"/>
                <a:gd name="T44" fmla="*/ 0 w 132"/>
                <a:gd name="T45" fmla="*/ 0 h 117"/>
                <a:gd name="T46" fmla="*/ 0 w 132"/>
                <a:gd name="T47" fmla="*/ 0 h 117"/>
                <a:gd name="T48" fmla="*/ 0 w 132"/>
                <a:gd name="T49" fmla="*/ 0 h 117"/>
                <a:gd name="T50" fmla="*/ 0 w 132"/>
                <a:gd name="T51" fmla="*/ 0 h 117"/>
                <a:gd name="T52" fmla="*/ 0 w 132"/>
                <a:gd name="T53" fmla="*/ 0 h 117"/>
                <a:gd name="T54" fmla="*/ 0 w 132"/>
                <a:gd name="T55" fmla="*/ 0 h 117"/>
                <a:gd name="T56" fmla="*/ 0 w 132"/>
                <a:gd name="T57" fmla="*/ 0 h 117"/>
                <a:gd name="T58" fmla="*/ 0 w 132"/>
                <a:gd name="T59" fmla="*/ 0 h 117"/>
                <a:gd name="T60" fmla="*/ 0 w 132"/>
                <a:gd name="T61" fmla="*/ 0 h 117"/>
                <a:gd name="T62" fmla="*/ 0 w 132"/>
                <a:gd name="T63" fmla="*/ 0 h 117"/>
                <a:gd name="T64" fmla="*/ 0 w 132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2" h="117">
                  <a:moveTo>
                    <a:pt x="32" y="30"/>
                  </a:moveTo>
                  <a:lnTo>
                    <a:pt x="31" y="29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3" y="22"/>
                  </a:lnTo>
                  <a:lnTo>
                    <a:pt x="37" y="19"/>
                  </a:lnTo>
                  <a:lnTo>
                    <a:pt x="45" y="17"/>
                  </a:lnTo>
                  <a:lnTo>
                    <a:pt x="42" y="7"/>
                  </a:lnTo>
                  <a:lnTo>
                    <a:pt x="37" y="7"/>
                  </a:lnTo>
                  <a:lnTo>
                    <a:pt x="32" y="9"/>
                  </a:lnTo>
                  <a:lnTo>
                    <a:pt x="25" y="12"/>
                  </a:lnTo>
                  <a:lnTo>
                    <a:pt x="18" y="18"/>
                  </a:lnTo>
                  <a:lnTo>
                    <a:pt x="13" y="23"/>
                  </a:lnTo>
                  <a:lnTo>
                    <a:pt x="8" y="31"/>
                  </a:lnTo>
                  <a:lnTo>
                    <a:pt x="5" y="38"/>
                  </a:lnTo>
                  <a:lnTo>
                    <a:pt x="1" y="47"/>
                  </a:lnTo>
                  <a:lnTo>
                    <a:pt x="0" y="54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4" y="54"/>
                  </a:lnTo>
                  <a:lnTo>
                    <a:pt x="8" y="47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19" y="33"/>
                  </a:lnTo>
                  <a:lnTo>
                    <a:pt x="21" y="33"/>
                  </a:lnTo>
                  <a:lnTo>
                    <a:pt x="25" y="34"/>
                  </a:lnTo>
                  <a:lnTo>
                    <a:pt x="32" y="39"/>
                  </a:lnTo>
                  <a:lnTo>
                    <a:pt x="41" y="49"/>
                  </a:lnTo>
                  <a:lnTo>
                    <a:pt x="43" y="51"/>
                  </a:lnTo>
                  <a:lnTo>
                    <a:pt x="47" y="57"/>
                  </a:lnTo>
                  <a:lnTo>
                    <a:pt x="51" y="62"/>
                  </a:lnTo>
                  <a:lnTo>
                    <a:pt x="58" y="69"/>
                  </a:lnTo>
                  <a:lnTo>
                    <a:pt x="16" y="111"/>
                  </a:lnTo>
                  <a:lnTo>
                    <a:pt x="22" y="117"/>
                  </a:lnTo>
                  <a:lnTo>
                    <a:pt x="64" y="72"/>
                  </a:lnTo>
                  <a:lnTo>
                    <a:pt x="106" y="117"/>
                  </a:lnTo>
                  <a:lnTo>
                    <a:pt x="116" y="111"/>
                  </a:lnTo>
                  <a:lnTo>
                    <a:pt x="71" y="65"/>
                  </a:lnTo>
                  <a:lnTo>
                    <a:pt x="109" y="27"/>
                  </a:lnTo>
                  <a:lnTo>
                    <a:pt x="113" y="32"/>
                  </a:lnTo>
                  <a:lnTo>
                    <a:pt x="118" y="37"/>
                  </a:lnTo>
                  <a:lnTo>
                    <a:pt x="122" y="43"/>
                  </a:lnTo>
                  <a:lnTo>
                    <a:pt x="126" y="48"/>
                  </a:lnTo>
                  <a:lnTo>
                    <a:pt x="129" y="53"/>
                  </a:lnTo>
                  <a:lnTo>
                    <a:pt x="132" y="59"/>
                  </a:lnTo>
                  <a:lnTo>
                    <a:pt x="131" y="52"/>
                  </a:lnTo>
                  <a:lnTo>
                    <a:pt x="129" y="47"/>
                  </a:lnTo>
                  <a:lnTo>
                    <a:pt x="127" y="40"/>
                  </a:lnTo>
                  <a:lnTo>
                    <a:pt x="125" y="35"/>
                  </a:lnTo>
                  <a:lnTo>
                    <a:pt x="122" y="30"/>
                  </a:lnTo>
                  <a:lnTo>
                    <a:pt x="117" y="24"/>
                  </a:lnTo>
                  <a:lnTo>
                    <a:pt x="112" y="20"/>
                  </a:lnTo>
                  <a:lnTo>
                    <a:pt x="105" y="13"/>
                  </a:lnTo>
                  <a:lnTo>
                    <a:pt x="100" y="9"/>
                  </a:lnTo>
                  <a:lnTo>
                    <a:pt x="96" y="6"/>
                  </a:lnTo>
                  <a:lnTo>
                    <a:pt x="89" y="3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82" y="4"/>
                  </a:lnTo>
                  <a:lnTo>
                    <a:pt x="87" y="7"/>
                  </a:lnTo>
                  <a:lnTo>
                    <a:pt x="91" y="10"/>
                  </a:lnTo>
                  <a:lnTo>
                    <a:pt x="96" y="15"/>
                  </a:lnTo>
                  <a:lnTo>
                    <a:pt x="100" y="18"/>
                  </a:lnTo>
                  <a:lnTo>
                    <a:pt x="104" y="22"/>
                  </a:lnTo>
                  <a:lnTo>
                    <a:pt x="64" y="62"/>
                  </a:lnTo>
                  <a:lnTo>
                    <a:pt x="32" y="30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73" name="Freeform 238"/>
            <p:cNvSpPr>
              <a:spLocks/>
            </p:cNvSpPr>
            <p:nvPr/>
          </p:nvSpPr>
          <p:spPr bwMode="auto">
            <a:xfrm>
              <a:off x="3469" y="1801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3" y="29"/>
                  </a:moveTo>
                  <a:lnTo>
                    <a:pt x="33" y="28"/>
                  </a:lnTo>
                  <a:lnTo>
                    <a:pt x="33" y="27"/>
                  </a:lnTo>
                  <a:lnTo>
                    <a:pt x="31" y="26"/>
                  </a:lnTo>
                  <a:lnTo>
                    <a:pt x="34" y="22"/>
                  </a:lnTo>
                  <a:lnTo>
                    <a:pt x="38" y="18"/>
                  </a:lnTo>
                  <a:lnTo>
                    <a:pt x="46" y="17"/>
                  </a:lnTo>
                  <a:lnTo>
                    <a:pt x="42" y="6"/>
                  </a:lnTo>
                  <a:lnTo>
                    <a:pt x="38" y="8"/>
                  </a:lnTo>
                  <a:lnTo>
                    <a:pt x="33" y="10"/>
                  </a:lnTo>
                  <a:lnTo>
                    <a:pt x="26" y="13"/>
                  </a:lnTo>
                  <a:lnTo>
                    <a:pt x="19" y="18"/>
                  </a:lnTo>
                  <a:lnTo>
                    <a:pt x="14" y="24"/>
                  </a:lnTo>
                  <a:lnTo>
                    <a:pt x="10" y="30"/>
                  </a:lnTo>
                  <a:lnTo>
                    <a:pt x="6" y="39"/>
                  </a:lnTo>
                  <a:lnTo>
                    <a:pt x="2" y="48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4" y="54"/>
                  </a:lnTo>
                  <a:lnTo>
                    <a:pt x="9" y="48"/>
                  </a:lnTo>
                  <a:lnTo>
                    <a:pt x="15" y="38"/>
                  </a:lnTo>
                  <a:lnTo>
                    <a:pt x="17" y="36"/>
                  </a:lnTo>
                  <a:lnTo>
                    <a:pt x="21" y="33"/>
                  </a:lnTo>
                  <a:lnTo>
                    <a:pt x="23" y="32"/>
                  </a:lnTo>
                  <a:lnTo>
                    <a:pt x="27" y="35"/>
                  </a:lnTo>
                  <a:lnTo>
                    <a:pt x="34" y="40"/>
                  </a:lnTo>
                  <a:lnTo>
                    <a:pt x="41" y="49"/>
                  </a:lnTo>
                  <a:lnTo>
                    <a:pt x="44" y="52"/>
                  </a:lnTo>
                  <a:lnTo>
                    <a:pt x="48" y="56"/>
                  </a:lnTo>
                  <a:lnTo>
                    <a:pt x="53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7"/>
                  </a:lnTo>
                  <a:lnTo>
                    <a:pt x="65" y="72"/>
                  </a:lnTo>
                  <a:lnTo>
                    <a:pt x="107" y="117"/>
                  </a:lnTo>
                  <a:lnTo>
                    <a:pt x="117" y="110"/>
                  </a:lnTo>
                  <a:lnTo>
                    <a:pt x="71" y="66"/>
                  </a:lnTo>
                  <a:lnTo>
                    <a:pt x="109" y="27"/>
                  </a:lnTo>
                  <a:lnTo>
                    <a:pt x="115" y="32"/>
                  </a:lnTo>
                  <a:lnTo>
                    <a:pt x="119" y="37"/>
                  </a:lnTo>
                  <a:lnTo>
                    <a:pt x="123" y="42"/>
                  </a:lnTo>
                  <a:lnTo>
                    <a:pt x="126" y="48"/>
                  </a:lnTo>
                  <a:lnTo>
                    <a:pt x="130" y="53"/>
                  </a:lnTo>
                  <a:lnTo>
                    <a:pt x="133" y="58"/>
                  </a:lnTo>
                  <a:lnTo>
                    <a:pt x="132" y="53"/>
                  </a:lnTo>
                  <a:lnTo>
                    <a:pt x="131" y="46"/>
                  </a:lnTo>
                  <a:lnTo>
                    <a:pt x="129" y="41"/>
                  </a:lnTo>
                  <a:lnTo>
                    <a:pt x="125" y="36"/>
                  </a:lnTo>
                  <a:lnTo>
                    <a:pt x="122" y="30"/>
                  </a:lnTo>
                  <a:lnTo>
                    <a:pt x="118" y="25"/>
                  </a:lnTo>
                  <a:lnTo>
                    <a:pt x="114" y="19"/>
                  </a:lnTo>
                  <a:lnTo>
                    <a:pt x="107" y="13"/>
                  </a:lnTo>
                  <a:lnTo>
                    <a:pt x="101" y="9"/>
                  </a:lnTo>
                  <a:lnTo>
                    <a:pt x="96" y="5"/>
                  </a:lnTo>
                  <a:lnTo>
                    <a:pt x="90" y="2"/>
                  </a:lnTo>
                  <a:lnTo>
                    <a:pt x="83" y="1"/>
                  </a:lnTo>
                  <a:lnTo>
                    <a:pt x="76" y="0"/>
                  </a:lnTo>
                  <a:lnTo>
                    <a:pt x="82" y="4"/>
                  </a:lnTo>
                  <a:lnTo>
                    <a:pt x="88" y="8"/>
                  </a:lnTo>
                  <a:lnTo>
                    <a:pt x="92" y="11"/>
                  </a:lnTo>
                  <a:lnTo>
                    <a:pt x="97" y="14"/>
                  </a:lnTo>
                  <a:lnTo>
                    <a:pt x="102" y="18"/>
                  </a:lnTo>
                  <a:lnTo>
                    <a:pt x="105" y="22"/>
                  </a:lnTo>
                  <a:lnTo>
                    <a:pt x="65" y="62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74" name="Freeform 239"/>
            <p:cNvSpPr>
              <a:spLocks/>
            </p:cNvSpPr>
            <p:nvPr/>
          </p:nvSpPr>
          <p:spPr bwMode="auto">
            <a:xfrm>
              <a:off x="3469" y="1801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3" y="29"/>
                  </a:moveTo>
                  <a:lnTo>
                    <a:pt x="33" y="28"/>
                  </a:lnTo>
                  <a:lnTo>
                    <a:pt x="33" y="27"/>
                  </a:lnTo>
                  <a:lnTo>
                    <a:pt x="31" y="26"/>
                  </a:lnTo>
                  <a:lnTo>
                    <a:pt x="34" y="22"/>
                  </a:lnTo>
                  <a:lnTo>
                    <a:pt x="38" y="18"/>
                  </a:lnTo>
                  <a:lnTo>
                    <a:pt x="46" y="17"/>
                  </a:lnTo>
                  <a:lnTo>
                    <a:pt x="42" y="6"/>
                  </a:lnTo>
                  <a:lnTo>
                    <a:pt x="38" y="8"/>
                  </a:lnTo>
                  <a:lnTo>
                    <a:pt x="33" y="10"/>
                  </a:lnTo>
                  <a:lnTo>
                    <a:pt x="26" y="13"/>
                  </a:lnTo>
                  <a:lnTo>
                    <a:pt x="19" y="18"/>
                  </a:lnTo>
                  <a:lnTo>
                    <a:pt x="14" y="24"/>
                  </a:lnTo>
                  <a:lnTo>
                    <a:pt x="10" y="30"/>
                  </a:lnTo>
                  <a:lnTo>
                    <a:pt x="6" y="39"/>
                  </a:lnTo>
                  <a:lnTo>
                    <a:pt x="2" y="48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4" y="54"/>
                  </a:lnTo>
                  <a:lnTo>
                    <a:pt x="9" y="48"/>
                  </a:lnTo>
                  <a:lnTo>
                    <a:pt x="15" y="38"/>
                  </a:lnTo>
                  <a:lnTo>
                    <a:pt x="17" y="36"/>
                  </a:lnTo>
                  <a:lnTo>
                    <a:pt x="21" y="33"/>
                  </a:lnTo>
                  <a:lnTo>
                    <a:pt x="23" y="32"/>
                  </a:lnTo>
                  <a:lnTo>
                    <a:pt x="27" y="35"/>
                  </a:lnTo>
                  <a:lnTo>
                    <a:pt x="34" y="40"/>
                  </a:lnTo>
                  <a:lnTo>
                    <a:pt x="41" y="49"/>
                  </a:lnTo>
                  <a:lnTo>
                    <a:pt x="44" y="52"/>
                  </a:lnTo>
                  <a:lnTo>
                    <a:pt x="48" y="56"/>
                  </a:lnTo>
                  <a:lnTo>
                    <a:pt x="53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7"/>
                  </a:lnTo>
                  <a:lnTo>
                    <a:pt x="65" y="72"/>
                  </a:lnTo>
                  <a:lnTo>
                    <a:pt x="107" y="117"/>
                  </a:lnTo>
                  <a:lnTo>
                    <a:pt x="117" y="110"/>
                  </a:lnTo>
                  <a:lnTo>
                    <a:pt x="71" y="66"/>
                  </a:lnTo>
                  <a:lnTo>
                    <a:pt x="109" y="27"/>
                  </a:lnTo>
                  <a:lnTo>
                    <a:pt x="115" y="32"/>
                  </a:lnTo>
                  <a:lnTo>
                    <a:pt x="119" y="37"/>
                  </a:lnTo>
                  <a:lnTo>
                    <a:pt x="123" y="42"/>
                  </a:lnTo>
                  <a:lnTo>
                    <a:pt x="126" y="48"/>
                  </a:lnTo>
                  <a:lnTo>
                    <a:pt x="130" y="53"/>
                  </a:lnTo>
                  <a:lnTo>
                    <a:pt x="133" y="58"/>
                  </a:lnTo>
                  <a:lnTo>
                    <a:pt x="132" y="53"/>
                  </a:lnTo>
                  <a:lnTo>
                    <a:pt x="131" y="46"/>
                  </a:lnTo>
                  <a:lnTo>
                    <a:pt x="129" y="41"/>
                  </a:lnTo>
                  <a:lnTo>
                    <a:pt x="125" y="36"/>
                  </a:lnTo>
                  <a:lnTo>
                    <a:pt x="122" y="30"/>
                  </a:lnTo>
                  <a:lnTo>
                    <a:pt x="118" y="25"/>
                  </a:lnTo>
                  <a:lnTo>
                    <a:pt x="114" y="19"/>
                  </a:lnTo>
                  <a:lnTo>
                    <a:pt x="107" y="13"/>
                  </a:lnTo>
                  <a:lnTo>
                    <a:pt x="101" y="9"/>
                  </a:lnTo>
                  <a:lnTo>
                    <a:pt x="96" y="5"/>
                  </a:lnTo>
                  <a:lnTo>
                    <a:pt x="90" y="2"/>
                  </a:lnTo>
                  <a:lnTo>
                    <a:pt x="83" y="1"/>
                  </a:lnTo>
                  <a:lnTo>
                    <a:pt x="76" y="0"/>
                  </a:lnTo>
                  <a:lnTo>
                    <a:pt x="82" y="4"/>
                  </a:lnTo>
                  <a:lnTo>
                    <a:pt x="88" y="8"/>
                  </a:lnTo>
                  <a:lnTo>
                    <a:pt x="92" y="11"/>
                  </a:lnTo>
                  <a:lnTo>
                    <a:pt x="97" y="14"/>
                  </a:lnTo>
                  <a:lnTo>
                    <a:pt x="102" y="18"/>
                  </a:lnTo>
                  <a:lnTo>
                    <a:pt x="105" y="22"/>
                  </a:lnTo>
                  <a:lnTo>
                    <a:pt x="65" y="62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75" name="Freeform 240"/>
            <p:cNvSpPr>
              <a:spLocks/>
            </p:cNvSpPr>
            <p:nvPr/>
          </p:nvSpPr>
          <p:spPr bwMode="auto">
            <a:xfrm>
              <a:off x="3423" y="1788"/>
              <a:ext cx="44" cy="39"/>
            </a:xfrm>
            <a:custGeom>
              <a:avLst/>
              <a:gdLst>
                <a:gd name="T0" fmla="*/ 0 w 133"/>
                <a:gd name="T1" fmla="*/ 0 h 118"/>
                <a:gd name="T2" fmla="*/ 0 w 133"/>
                <a:gd name="T3" fmla="*/ 0 h 118"/>
                <a:gd name="T4" fmla="*/ 0 w 133"/>
                <a:gd name="T5" fmla="*/ 0 h 118"/>
                <a:gd name="T6" fmla="*/ 0 w 133"/>
                <a:gd name="T7" fmla="*/ 0 h 118"/>
                <a:gd name="T8" fmla="*/ 0 w 133"/>
                <a:gd name="T9" fmla="*/ 0 h 118"/>
                <a:gd name="T10" fmla="*/ 0 w 133"/>
                <a:gd name="T11" fmla="*/ 0 h 118"/>
                <a:gd name="T12" fmla="*/ 0 w 133"/>
                <a:gd name="T13" fmla="*/ 0 h 118"/>
                <a:gd name="T14" fmla="*/ 0 w 133"/>
                <a:gd name="T15" fmla="*/ 0 h 118"/>
                <a:gd name="T16" fmla="*/ 0 w 133"/>
                <a:gd name="T17" fmla="*/ 0 h 118"/>
                <a:gd name="T18" fmla="*/ 0 w 133"/>
                <a:gd name="T19" fmla="*/ 0 h 118"/>
                <a:gd name="T20" fmla="*/ 0 w 133"/>
                <a:gd name="T21" fmla="*/ 0 h 118"/>
                <a:gd name="T22" fmla="*/ 0 w 133"/>
                <a:gd name="T23" fmla="*/ 0 h 118"/>
                <a:gd name="T24" fmla="*/ 0 w 133"/>
                <a:gd name="T25" fmla="*/ 0 h 118"/>
                <a:gd name="T26" fmla="*/ 0 w 133"/>
                <a:gd name="T27" fmla="*/ 0 h 118"/>
                <a:gd name="T28" fmla="*/ 0 w 133"/>
                <a:gd name="T29" fmla="*/ 0 h 118"/>
                <a:gd name="T30" fmla="*/ 0 w 133"/>
                <a:gd name="T31" fmla="*/ 0 h 118"/>
                <a:gd name="T32" fmla="*/ 0 w 133"/>
                <a:gd name="T33" fmla="*/ 0 h 118"/>
                <a:gd name="T34" fmla="*/ 0 w 133"/>
                <a:gd name="T35" fmla="*/ 0 h 118"/>
                <a:gd name="T36" fmla="*/ 0 w 133"/>
                <a:gd name="T37" fmla="*/ 0 h 118"/>
                <a:gd name="T38" fmla="*/ 0 w 133"/>
                <a:gd name="T39" fmla="*/ 0 h 118"/>
                <a:gd name="T40" fmla="*/ 0 w 133"/>
                <a:gd name="T41" fmla="*/ 0 h 118"/>
                <a:gd name="T42" fmla="*/ 0 w 133"/>
                <a:gd name="T43" fmla="*/ 0 h 118"/>
                <a:gd name="T44" fmla="*/ 0 w 133"/>
                <a:gd name="T45" fmla="*/ 0 h 118"/>
                <a:gd name="T46" fmla="*/ 0 w 133"/>
                <a:gd name="T47" fmla="*/ 0 h 118"/>
                <a:gd name="T48" fmla="*/ 0 w 133"/>
                <a:gd name="T49" fmla="*/ 0 h 118"/>
                <a:gd name="T50" fmla="*/ 0 w 133"/>
                <a:gd name="T51" fmla="*/ 0 h 118"/>
                <a:gd name="T52" fmla="*/ 0 w 133"/>
                <a:gd name="T53" fmla="*/ 0 h 118"/>
                <a:gd name="T54" fmla="*/ 0 w 133"/>
                <a:gd name="T55" fmla="*/ 0 h 118"/>
                <a:gd name="T56" fmla="*/ 0 w 133"/>
                <a:gd name="T57" fmla="*/ 0 h 118"/>
                <a:gd name="T58" fmla="*/ 0 w 133"/>
                <a:gd name="T59" fmla="*/ 0 h 118"/>
                <a:gd name="T60" fmla="*/ 0 w 133"/>
                <a:gd name="T61" fmla="*/ 0 h 118"/>
                <a:gd name="T62" fmla="*/ 0 w 133"/>
                <a:gd name="T63" fmla="*/ 0 h 118"/>
                <a:gd name="T64" fmla="*/ 0 w 133"/>
                <a:gd name="T65" fmla="*/ 0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8">
                  <a:moveTo>
                    <a:pt x="32" y="30"/>
                  </a:moveTo>
                  <a:lnTo>
                    <a:pt x="32" y="28"/>
                  </a:lnTo>
                  <a:lnTo>
                    <a:pt x="31" y="27"/>
                  </a:lnTo>
                  <a:lnTo>
                    <a:pt x="33" y="22"/>
                  </a:lnTo>
                  <a:lnTo>
                    <a:pt x="38" y="18"/>
                  </a:lnTo>
                  <a:lnTo>
                    <a:pt x="45" y="17"/>
                  </a:lnTo>
                  <a:lnTo>
                    <a:pt x="42" y="8"/>
                  </a:lnTo>
                  <a:lnTo>
                    <a:pt x="38" y="8"/>
                  </a:lnTo>
                  <a:lnTo>
                    <a:pt x="32" y="10"/>
                  </a:lnTo>
                  <a:lnTo>
                    <a:pt x="26" y="13"/>
                  </a:lnTo>
                  <a:lnTo>
                    <a:pt x="18" y="18"/>
                  </a:lnTo>
                  <a:lnTo>
                    <a:pt x="14" y="24"/>
                  </a:lnTo>
                  <a:lnTo>
                    <a:pt x="9" y="30"/>
                  </a:lnTo>
                  <a:lnTo>
                    <a:pt x="5" y="39"/>
                  </a:lnTo>
                  <a:lnTo>
                    <a:pt x="2" y="48"/>
                  </a:lnTo>
                  <a:lnTo>
                    <a:pt x="0" y="55"/>
                  </a:lnTo>
                  <a:lnTo>
                    <a:pt x="0" y="63"/>
                  </a:lnTo>
                  <a:lnTo>
                    <a:pt x="1" y="59"/>
                  </a:lnTo>
                  <a:lnTo>
                    <a:pt x="4" y="54"/>
                  </a:lnTo>
                  <a:lnTo>
                    <a:pt x="9" y="48"/>
                  </a:lnTo>
                  <a:lnTo>
                    <a:pt x="15" y="39"/>
                  </a:lnTo>
                  <a:lnTo>
                    <a:pt x="17" y="36"/>
                  </a:lnTo>
                  <a:lnTo>
                    <a:pt x="20" y="34"/>
                  </a:lnTo>
                  <a:lnTo>
                    <a:pt x="23" y="32"/>
                  </a:lnTo>
                  <a:lnTo>
                    <a:pt x="27" y="35"/>
                  </a:lnTo>
                  <a:lnTo>
                    <a:pt x="33" y="40"/>
                  </a:lnTo>
                  <a:lnTo>
                    <a:pt x="41" y="49"/>
                  </a:lnTo>
                  <a:lnTo>
                    <a:pt x="44" y="52"/>
                  </a:lnTo>
                  <a:lnTo>
                    <a:pt x="47" y="56"/>
                  </a:lnTo>
                  <a:lnTo>
                    <a:pt x="53" y="62"/>
                  </a:lnTo>
                  <a:lnTo>
                    <a:pt x="58" y="69"/>
                  </a:lnTo>
                  <a:lnTo>
                    <a:pt x="16" y="111"/>
                  </a:lnTo>
                  <a:lnTo>
                    <a:pt x="23" y="118"/>
                  </a:lnTo>
                  <a:lnTo>
                    <a:pt x="65" y="72"/>
                  </a:lnTo>
                  <a:lnTo>
                    <a:pt x="107" y="118"/>
                  </a:lnTo>
                  <a:lnTo>
                    <a:pt x="117" y="111"/>
                  </a:lnTo>
                  <a:lnTo>
                    <a:pt x="71" y="66"/>
                  </a:lnTo>
                  <a:lnTo>
                    <a:pt x="109" y="27"/>
                  </a:lnTo>
                  <a:lnTo>
                    <a:pt x="114" y="32"/>
                  </a:lnTo>
                  <a:lnTo>
                    <a:pt x="119" y="37"/>
                  </a:lnTo>
                  <a:lnTo>
                    <a:pt x="123" y="42"/>
                  </a:lnTo>
                  <a:lnTo>
                    <a:pt x="126" y="48"/>
                  </a:lnTo>
                  <a:lnTo>
                    <a:pt x="130" y="53"/>
                  </a:lnTo>
                  <a:lnTo>
                    <a:pt x="133" y="59"/>
                  </a:lnTo>
                  <a:lnTo>
                    <a:pt x="132" y="53"/>
                  </a:lnTo>
                  <a:lnTo>
                    <a:pt x="131" y="46"/>
                  </a:lnTo>
                  <a:lnTo>
                    <a:pt x="128" y="41"/>
                  </a:lnTo>
                  <a:lnTo>
                    <a:pt x="125" y="36"/>
                  </a:lnTo>
                  <a:lnTo>
                    <a:pt x="122" y="30"/>
                  </a:lnTo>
                  <a:lnTo>
                    <a:pt x="118" y="25"/>
                  </a:lnTo>
                  <a:lnTo>
                    <a:pt x="113" y="19"/>
                  </a:lnTo>
                  <a:lnTo>
                    <a:pt x="106" y="14"/>
                  </a:lnTo>
                  <a:lnTo>
                    <a:pt x="100" y="9"/>
                  </a:lnTo>
                  <a:lnTo>
                    <a:pt x="96" y="5"/>
                  </a:lnTo>
                  <a:lnTo>
                    <a:pt x="90" y="3"/>
                  </a:lnTo>
                  <a:lnTo>
                    <a:pt x="83" y="1"/>
                  </a:lnTo>
                  <a:lnTo>
                    <a:pt x="76" y="0"/>
                  </a:lnTo>
                  <a:lnTo>
                    <a:pt x="82" y="4"/>
                  </a:lnTo>
                  <a:lnTo>
                    <a:pt x="87" y="8"/>
                  </a:lnTo>
                  <a:lnTo>
                    <a:pt x="92" y="11"/>
                  </a:lnTo>
                  <a:lnTo>
                    <a:pt x="97" y="14"/>
                  </a:lnTo>
                  <a:lnTo>
                    <a:pt x="101" y="18"/>
                  </a:lnTo>
                  <a:lnTo>
                    <a:pt x="105" y="22"/>
                  </a:lnTo>
                  <a:lnTo>
                    <a:pt x="65" y="63"/>
                  </a:lnTo>
                  <a:lnTo>
                    <a:pt x="32" y="3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76" name="Freeform 241"/>
            <p:cNvSpPr>
              <a:spLocks/>
            </p:cNvSpPr>
            <p:nvPr/>
          </p:nvSpPr>
          <p:spPr bwMode="auto">
            <a:xfrm>
              <a:off x="3423" y="1788"/>
              <a:ext cx="44" cy="39"/>
            </a:xfrm>
            <a:custGeom>
              <a:avLst/>
              <a:gdLst>
                <a:gd name="T0" fmla="*/ 0 w 133"/>
                <a:gd name="T1" fmla="*/ 0 h 118"/>
                <a:gd name="T2" fmla="*/ 0 w 133"/>
                <a:gd name="T3" fmla="*/ 0 h 118"/>
                <a:gd name="T4" fmla="*/ 0 w 133"/>
                <a:gd name="T5" fmla="*/ 0 h 118"/>
                <a:gd name="T6" fmla="*/ 0 w 133"/>
                <a:gd name="T7" fmla="*/ 0 h 118"/>
                <a:gd name="T8" fmla="*/ 0 w 133"/>
                <a:gd name="T9" fmla="*/ 0 h 118"/>
                <a:gd name="T10" fmla="*/ 0 w 133"/>
                <a:gd name="T11" fmla="*/ 0 h 118"/>
                <a:gd name="T12" fmla="*/ 0 w 133"/>
                <a:gd name="T13" fmla="*/ 0 h 118"/>
                <a:gd name="T14" fmla="*/ 0 w 133"/>
                <a:gd name="T15" fmla="*/ 0 h 118"/>
                <a:gd name="T16" fmla="*/ 0 w 133"/>
                <a:gd name="T17" fmla="*/ 0 h 118"/>
                <a:gd name="T18" fmla="*/ 0 w 133"/>
                <a:gd name="T19" fmla="*/ 0 h 118"/>
                <a:gd name="T20" fmla="*/ 0 w 133"/>
                <a:gd name="T21" fmla="*/ 0 h 118"/>
                <a:gd name="T22" fmla="*/ 0 w 133"/>
                <a:gd name="T23" fmla="*/ 0 h 118"/>
                <a:gd name="T24" fmla="*/ 0 w 133"/>
                <a:gd name="T25" fmla="*/ 0 h 118"/>
                <a:gd name="T26" fmla="*/ 0 w 133"/>
                <a:gd name="T27" fmla="*/ 0 h 118"/>
                <a:gd name="T28" fmla="*/ 0 w 133"/>
                <a:gd name="T29" fmla="*/ 0 h 118"/>
                <a:gd name="T30" fmla="*/ 0 w 133"/>
                <a:gd name="T31" fmla="*/ 0 h 118"/>
                <a:gd name="T32" fmla="*/ 0 w 133"/>
                <a:gd name="T33" fmla="*/ 0 h 118"/>
                <a:gd name="T34" fmla="*/ 0 w 133"/>
                <a:gd name="T35" fmla="*/ 0 h 118"/>
                <a:gd name="T36" fmla="*/ 0 w 133"/>
                <a:gd name="T37" fmla="*/ 0 h 118"/>
                <a:gd name="T38" fmla="*/ 0 w 133"/>
                <a:gd name="T39" fmla="*/ 0 h 118"/>
                <a:gd name="T40" fmla="*/ 0 w 133"/>
                <a:gd name="T41" fmla="*/ 0 h 118"/>
                <a:gd name="T42" fmla="*/ 0 w 133"/>
                <a:gd name="T43" fmla="*/ 0 h 118"/>
                <a:gd name="T44" fmla="*/ 0 w 133"/>
                <a:gd name="T45" fmla="*/ 0 h 118"/>
                <a:gd name="T46" fmla="*/ 0 w 133"/>
                <a:gd name="T47" fmla="*/ 0 h 118"/>
                <a:gd name="T48" fmla="*/ 0 w 133"/>
                <a:gd name="T49" fmla="*/ 0 h 118"/>
                <a:gd name="T50" fmla="*/ 0 w 133"/>
                <a:gd name="T51" fmla="*/ 0 h 118"/>
                <a:gd name="T52" fmla="*/ 0 w 133"/>
                <a:gd name="T53" fmla="*/ 0 h 118"/>
                <a:gd name="T54" fmla="*/ 0 w 133"/>
                <a:gd name="T55" fmla="*/ 0 h 118"/>
                <a:gd name="T56" fmla="*/ 0 w 133"/>
                <a:gd name="T57" fmla="*/ 0 h 118"/>
                <a:gd name="T58" fmla="*/ 0 w 133"/>
                <a:gd name="T59" fmla="*/ 0 h 118"/>
                <a:gd name="T60" fmla="*/ 0 w 133"/>
                <a:gd name="T61" fmla="*/ 0 h 118"/>
                <a:gd name="T62" fmla="*/ 0 w 133"/>
                <a:gd name="T63" fmla="*/ 0 h 118"/>
                <a:gd name="T64" fmla="*/ 0 w 133"/>
                <a:gd name="T65" fmla="*/ 0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8">
                  <a:moveTo>
                    <a:pt x="32" y="30"/>
                  </a:moveTo>
                  <a:lnTo>
                    <a:pt x="32" y="28"/>
                  </a:lnTo>
                  <a:lnTo>
                    <a:pt x="31" y="27"/>
                  </a:lnTo>
                  <a:lnTo>
                    <a:pt x="33" y="22"/>
                  </a:lnTo>
                  <a:lnTo>
                    <a:pt x="38" y="18"/>
                  </a:lnTo>
                  <a:lnTo>
                    <a:pt x="45" y="17"/>
                  </a:lnTo>
                  <a:lnTo>
                    <a:pt x="42" y="8"/>
                  </a:lnTo>
                  <a:lnTo>
                    <a:pt x="38" y="8"/>
                  </a:lnTo>
                  <a:lnTo>
                    <a:pt x="32" y="10"/>
                  </a:lnTo>
                  <a:lnTo>
                    <a:pt x="26" y="13"/>
                  </a:lnTo>
                  <a:lnTo>
                    <a:pt x="18" y="18"/>
                  </a:lnTo>
                  <a:lnTo>
                    <a:pt x="14" y="24"/>
                  </a:lnTo>
                  <a:lnTo>
                    <a:pt x="9" y="30"/>
                  </a:lnTo>
                  <a:lnTo>
                    <a:pt x="5" y="39"/>
                  </a:lnTo>
                  <a:lnTo>
                    <a:pt x="2" y="48"/>
                  </a:lnTo>
                  <a:lnTo>
                    <a:pt x="0" y="55"/>
                  </a:lnTo>
                  <a:lnTo>
                    <a:pt x="0" y="63"/>
                  </a:lnTo>
                  <a:lnTo>
                    <a:pt x="1" y="59"/>
                  </a:lnTo>
                  <a:lnTo>
                    <a:pt x="4" y="54"/>
                  </a:lnTo>
                  <a:lnTo>
                    <a:pt x="9" y="48"/>
                  </a:lnTo>
                  <a:lnTo>
                    <a:pt x="15" y="39"/>
                  </a:lnTo>
                  <a:lnTo>
                    <a:pt x="17" y="36"/>
                  </a:lnTo>
                  <a:lnTo>
                    <a:pt x="20" y="34"/>
                  </a:lnTo>
                  <a:lnTo>
                    <a:pt x="23" y="32"/>
                  </a:lnTo>
                  <a:lnTo>
                    <a:pt x="27" y="35"/>
                  </a:lnTo>
                  <a:lnTo>
                    <a:pt x="33" y="40"/>
                  </a:lnTo>
                  <a:lnTo>
                    <a:pt x="41" y="49"/>
                  </a:lnTo>
                  <a:lnTo>
                    <a:pt x="44" y="52"/>
                  </a:lnTo>
                  <a:lnTo>
                    <a:pt x="47" y="56"/>
                  </a:lnTo>
                  <a:lnTo>
                    <a:pt x="53" y="62"/>
                  </a:lnTo>
                  <a:lnTo>
                    <a:pt x="58" y="69"/>
                  </a:lnTo>
                  <a:lnTo>
                    <a:pt x="16" y="111"/>
                  </a:lnTo>
                  <a:lnTo>
                    <a:pt x="23" y="118"/>
                  </a:lnTo>
                  <a:lnTo>
                    <a:pt x="65" y="72"/>
                  </a:lnTo>
                  <a:lnTo>
                    <a:pt x="107" y="118"/>
                  </a:lnTo>
                  <a:lnTo>
                    <a:pt x="117" y="111"/>
                  </a:lnTo>
                  <a:lnTo>
                    <a:pt x="71" y="66"/>
                  </a:lnTo>
                  <a:lnTo>
                    <a:pt x="109" y="27"/>
                  </a:lnTo>
                  <a:lnTo>
                    <a:pt x="114" y="32"/>
                  </a:lnTo>
                  <a:lnTo>
                    <a:pt x="119" y="37"/>
                  </a:lnTo>
                  <a:lnTo>
                    <a:pt x="123" y="42"/>
                  </a:lnTo>
                  <a:lnTo>
                    <a:pt x="126" y="48"/>
                  </a:lnTo>
                  <a:lnTo>
                    <a:pt x="130" y="53"/>
                  </a:lnTo>
                  <a:lnTo>
                    <a:pt x="133" y="59"/>
                  </a:lnTo>
                  <a:lnTo>
                    <a:pt x="132" y="53"/>
                  </a:lnTo>
                  <a:lnTo>
                    <a:pt x="131" y="46"/>
                  </a:lnTo>
                  <a:lnTo>
                    <a:pt x="128" y="41"/>
                  </a:lnTo>
                  <a:lnTo>
                    <a:pt x="125" y="36"/>
                  </a:lnTo>
                  <a:lnTo>
                    <a:pt x="122" y="30"/>
                  </a:lnTo>
                  <a:lnTo>
                    <a:pt x="118" y="25"/>
                  </a:lnTo>
                  <a:lnTo>
                    <a:pt x="113" y="19"/>
                  </a:lnTo>
                  <a:lnTo>
                    <a:pt x="106" y="14"/>
                  </a:lnTo>
                  <a:lnTo>
                    <a:pt x="100" y="9"/>
                  </a:lnTo>
                  <a:lnTo>
                    <a:pt x="96" y="5"/>
                  </a:lnTo>
                  <a:lnTo>
                    <a:pt x="90" y="3"/>
                  </a:lnTo>
                  <a:lnTo>
                    <a:pt x="83" y="1"/>
                  </a:lnTo>
                  <a:lnTo>
                    <a:pt x="76" y="0"/>
                  </a:lnTo>
                  <a:lnTo>
                    <a:pt x="82" y="4"/>
                  </a:lnTo>
                  <a:lnTo>
                    <a:pt x="87" y="8"/>
                  </a:lnTo>
                  <a:lnTo>
                    <a:pt x="92" y="11"/>
                  </a:lnTo>
                  <a:lnTo>
                    <a:pt x="97" y="14"/>
                  </a:lnTo>
                  <a:lnTo>
                    <a:pt x="101" y="18"/>
                  </a:lnTo>
                  <a:lnTo>
                    <a:pt x="105" y="22"/>
                  </a:lnTo>
                  <a:lnTo>
                    <a:pt x="65" y="63"/>
                  </a:lnTo>
                  <a:lnTo>
                    <a:pt x="32" y="30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77" name="Freeform 242"/>
            <p:cNvSpPr>
              <a:spLocks/>
            </p:cNvSpPr>
            <p:nvPr/>
          </p:nvSpPr>
          <p:spPr bwMode="auto">
            <a:xfrm>
              <a:off x="3432" y="1743"/>
              <a:ext cx="44" cy="39"/>
            </a:xfrm>
            <a:custGeom>
              <a:avLst/>
              <a:gdLst>
                <a:gd name="T0" fmla="*/ 0 w 133"/>
                <a:gd name="T1" fmla="*/ 0 h 118"/>
                <a:gd name="T2" fmla="*/ 0 w 133"/>
                <a:gd name="T3" fmla="*/ 0 h 118"/>
                <a:gd name="T4" fmla="*/ 0 w 133"/>
                <a:gd name="T5" fmla="*/ 0 h 118"/>
                <a:gd name="T6" fmla="*/ 0 w 133"/>
                <a:gd name="T7" fmla="*/ 0 h 118"/>
                <a:gd name="T8" fmla="*/ 0 w 133"/>
                <a:gd name="T9" fmla="*/ 0 h 118"/>
                <a:gd name="T10" fmla="*/ 0 w 133"/>
                <a:gd name="T11" fmla="*/ 0 h 118"/>
                <a:gd name="T12" fmla="*/ 0 w 133"/>
                <a:gd name="T13" fmla="*/ 0 h 118"/>
                <a:gd name="T14" fmla="*/ 0 w 133"/>
                <a:gd name="T15" fmla="*/ 0 h 118"/>
                <a:gd name="T16" fmla="*/ 0 w 133"/>
                <a:gd name="T17" fmla="*/ 0 h 118"/>
                <a:gd name="T18" fmla="*/ 0 w 133"/>
                <a:gd name="T19" fmla="*/ 0 h 118"/>
                <a:gd name="T20" fmla="*/ 0 w 133"/>
                <a:gd name="T21" fmla="*/ 0 h 118"/>
                <a:gd name="T22" fmla="*/ 0 w 133"/>
                <a:gd name="T23" fmla="*/ 0 h 118"/>
                <a:gd name="T24" fmla="*/ 0 w 133"/>
                <a:gd name="T25" fmla="*/ 0 h 118"/>
                <a:gd name="T26" fmla="*/ 0 w 133"/>
                <a:gd name="T27" fmla="*/ 0 h 118"/>
                <a:gd name="T28" fmla="*/ 0 w 133"/>
                <a:gd name="T29" fmla="*/ 0 h 118"/>
                <a:gd name="T30" fmla="*/ 0 w 133"/>
                <a:gd name="T31" fmla="*/ 0 h 118"/>
                <a:gd name="T32" fmla="*/ 0 w 133"/>
                <a:gd name="T33" fmla="*/ 0 h 118"/>
                <a:gd name="T34" fmla="*/ 0 w 133"/>
                <a:gd name="T35" fmla="*/ 0 h 118"/>
                <a:gd name="T36" fmla="*/ 0 w 133"/>
                <a:gd name="T37" fmla="*/ 0 h 118"/>
                <a:gd name="T38" fmla="*/ 0 w 133"/>
                <a:gd name="T39" fmla="*/ 0 h 118"/>
                <a:gd name="T40" fmla="*/ 0 w 133"/>
                <a:gd name="T41" fmla="*/ 0 h 118"/>
                <a:gd name="T42" fmla="*/ 0 w 133"/>
                <a:gd name="T43" fmla="*/ 0 h 118"/>
                <a:gd name="T44" fmla="*/ 0 w 133"/>
                <a:gd name="T45" fmla="*/ 0 h 118"/>
                <a:gd name="T46" fmla="*/ 0 w 133"/>
                <a:gd name="T47" fmla="*/ 0 h 118"/>
                <a:gd name="T48" fmla="*/ 0 w 133"/>
                <a:gd name="T49" fmla="*/ 0 h 118"/>
                <a:gd name="T50" fmla="*/ 0 w 133"/>
                <a:gd name="T51" fmla="*/ 0 h 118"/>
                <a:gd name="T52" fmla="*/ 0 w 133"/>
                <a:gd name="T53" fmla="*/ 0 h 118"/>
                <a:gd name="T54" fmla="*/ 0 w 133"/>
                <a:gd name="T55" fmla="*/ 0 h 118"/>
                <a:gd name="T56" fmla="*/ 0 w 133"/>
                <a:gd name="T57" fmla="*/ 0 h 118"/>
                <a:gd name="T58" fmla="*/ 0 w 133"/>
                <a:gd name="T59" fmla="*/ 0 h 118"/>
                <a:gd name="T60" fmla="*/ 0 w 133"/>
                <a:gd name="T61" fmla="*/ 0 h 118"/>
                <a:gd name="T62" fmla="*/ 0 w 133"/>
                <a:gd name="T63" fmla="*/ 0 h 118"/>
                <a:gd name="T64" fmla="*/ 0 w 133"/>
                <a:gd name="T65" fmla="*/ 0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8">
                  <a:moveTo>
                    <a:pt x="32" y="30"/>
                  </a:moveTo>
                  <a:lnTo>
                    <a:pt x="31" y="29"/>
                  </a:lnTo>
                  <a:lnTo>
                    <a:pt x="31" y="28"/>
                  </a:lnTo>
                  <a:lnTo>
                    <a:pt x="31" y="27"/>
                  </a:lnTo>
                  <a:lnTo>
                    <a:pt x="32" y="22"/>
                  </a:lnTo>
                  <a:lnTo>
                    <a:pt x="38" y="18"/>
                  </a:lnTo>
                  <a:lnTo>
                    <a:pt x="45" y="17"/>
                  </a:lnTo>
                  <a:lnTo>
                    <a:pt x="42" y="8"/>
                  </a:lnTo>
                  <a:lnTo>
                    <a:pt x="38" y="8"/>
                  </a:lnTo>
                  <a:lnTo>
                    <a:pt x="32" y="10"/>
                  </a:lnTo>
                  <a:lnTo>
                    <a:pt x="26" y="13"/>
                  </a:lnTo>
                  <a:lnTo>
                    <a:pt x="18" y="18"/>
                  </a:lnTo>
                  <a:lnTo>
                    <a:pt x="13" y="24"/>
                  </a:lnTo>
                  <a:lnTo>
                    <a:pt x="9" y="30"/>
                  </a:lnTo>
                  <a:lnTo>
                    <a:pt x="4" y="39"/>
                  </a:lnTo>
                  <a:lnTo>
                    <a:pt x="1" y="48"/>
                  </a:lnTo>
                  <a:lnTo>
                    <a:pt x="0" y="55"/>
                  </a:lnTo>
                  <a:lnTo>
                    <a:pt x="0" y="63"/>
                  </a:lnTo>
                  <a:lnTo>
                    <a:pt x="1" y="59"/>
                  </a:lnTo>
                  <a:lnTo>
                    <a:pt x="4" y="54"/>
                  </a:lnTo>
                  <a:lnTo>
                    <a:pt x="9" y="48"/>
                  </a:lnTo>
                  <a:lnTo>
                    <a:pt x="15" y="39"/>
                  </a:lnTo>
                  <a:lnTo>
                    <a:pt x="17" y="36"/>
                  </a:lnTo>
                  <a:lnTo>
                    <a:pt x="19" y="33"/>
                  </a:lnTo>
                  <a:lnTo>
                    <a:pt x="22" y="32"/>
                  </a:lnTo>
                  <a:lnTo>
                    <a:pt x="26" y="35"/>
                  </a:lnTo>
                  <a:lnTo>
                    <a:pt x="32" y="40"/>
                  </a:lnTo>
                  <a:lnTo>
                    <a:pt x="41" y="49"/>
                  </a:lnTo>
                  <a:lnTo>
                    <a:pt x="43" y="52"/>
                  </a:lnTo>
                  <a:lnTo>
                    <a:pt x="47" y="56"/>
                  </a:lnTo>
                  <a:lnTo>
                    <a:pt x="52" y="62"/>
                  </a:lnTo>
                  <a:lnTo>
                    <a:pt x="58" y="69"/>
                  </a:lnTo>
                  <a:lnTo>
                    <a:pt x="16" y="111"/>
                  </a:lnTo>
                  <a:lnTo>
                    <a:pt x="23" y="118"/>
                  </a:lnTo>
                  <a:lnTo>
                    <a:pt x="65" y="72"/>
                  </a:lnTo>
                  <a:lnTo>
                    <a:pt x="107" y="118"/>
                  </a:lnTo>
                  <a:lnTo>
                    <a:pt x="117" y="111"/>
                  </a:lnTo>
                  <a:lnTo>
                    <a:pt x="71" y="66"/>
                  </a:lnTo>
                  <a:lnTo>
                    <a:pt x="109" y="27"/>
                  </a:lnTo>
                  <a:lnTo>
                    <a:pt x="113" y="32"/>
                  </a:lnTo>
                  <a:lnTo>
                    <a:pt x="118" y="37"/>
                  </a:lnTo>
                  <a:lnTo>
                    <a:pt x="122" y="42"/>
                  </a:lnTo>
                  <a:lnTo>
                    <a:pt x="126" y="48"/>
                  </a:lnTo>
                  <a:lnTo>
                    <a:pt x="130" y="53"/>
                  </a:lnTo>
                  <a:lnTo>
                    <a:pt x="133" y="59"/>
                  </a:lnTo>
                  <a:lnTo>
                    <a:pt x="132" y="53"/>
                  </a:lnTo>
                  <a:lnTo>
                    <a:pt x="130" y="48"/>
                  </a:lnTo>
                  <a:lnTo>
                    <a:pt x="127" y="41"/>
                  </a:lnTo>
                  <a:lnTo>
                    <a:pt x="125" y="36"/>
                  </a:lnTo>
                  <a:lnTo>
                    <a:pt x="121" y="30"/>
                  </a:lnTo>
                  <a:lnTo>
                    <a:pt x="118" y="25"/>
                  </a:lnTo>
                  <a:lnTo>
                    <a:pt x="112" y="19"/>
                  </a:lnTo>
                  <a:lnTo>
                    <a:pt x="106" y="14"/>
                  </a:lnTo>
                  <a:lnTo>
                    <a:pt x="100" y="9"/>
                  </a:lnTo>
                  <a:lnTo>
                    <a:pt x="96" y="5"/>
                  </a:lnTo>
                  <a:lnTo>
                    <a:pt x="90" y="3"/>
                  </a:lnTo>
                  <a:lnTo>
                    <a:pt x="83" y="1"/>
                  </a:lnTo>
                  <a:lnTo>
                    <a:pt x="76" y="0"/>
                  </a:lnTo>
                  <a:lnTo>
                    <a:pt x="82" y="4"/>
                  </a:lnTo>
                  <a:lnTo>
                    <a:pt x="86" y="8"/>
                  </a:lnTo>
                  <a:lnTo>
                    <a:pt x="91" y="11"/>
                  </a:lnTo>
                  <a:lnTo>
                    <a:pt x="96" y="14"/>
                  </a:lnTo>
                  <a:lnTo>
                    <a:pt x="100" y="18"/>
                  </a:lnTo>
                  <a:lnTo>
                    <a:pt x="105" y="22"/>
                  </a:lnTo>
                  <a:lnTo>
                    <a:pt x="65" y="63"/>
                  </a:lnTo>
                  <a:lnTo>
                    <a:pt x="32" y="3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78" name="Freeform 243"/>
            <p:cNvSpPr>
              <a:spLocks/>
            </p:cNvSpPr>
            <p:nvPr/>
          </p:nvSpPr>
          <p:spPr bwMode="auto">
            <a:xfrm>
              <a:off x="3432" y="1743"/>
              <a:ext cx="44" cy="39"/>
            </a:xfrm>
            <a:custGeom>
              <a:avLst/>
              <a:gdLst>
                <a:gd name="T0" fmla="*/ 0 w 133"/>
                <a:gd name="T1" fmla="*/ 0 h 118"/>
                <a:gd name="T2" fmla="*/ 0 w 133"/>
                <a:gd name="T3" fmla="*/ 0 h 118"/>
                <a:gd name="T4" fmla="*/ 0 w 133"/>
                <a:gd name="T5" fmla="*/ 0 h 118"/>
                <a:gd name="T6" fmla="*/ 0 w 133"/>
                <a:gd name="T7" fmla="*/ 0 h 118"/>
                <a:gd name="T8" fmla="*/ 0 w 133"/>
                <a:gd name="T9" fmla="*/ 0 h 118"/>
                <a:gd name="T10" fmla="*/ 0 w 133"/>
                <a:gd name="T11" fmla="*/ 0 h 118"/>
                <a:gd name="T12" fmla="*/ 0 w 133"/>
                <a:gd name="T13" fmla="*/ 0 h 118"/>
                <a:gd name="T14" fmla="*/ 0 w 133"/>
                <a:gd name="T15" fmla="*/ 0 h 118"/>
                <a:gd name="T16" fmla="*/ 0 w 133"/>
                <a:gd name="T17" fmla="*/ 0 h 118"/>
                <a:gd name="T18" fmla="*/ 0 w 133"/>
                <a:gd name="T19" fmla="*/ 0 h 118"/>
                <a:gd name="T20" fmla="*/ 0 w 133"/>
                <a:gd name="T21" fmla="*/ 0 h 118"/>
                <a:gd name="T22" fmla="*/ 0 w 133"/>
                <a:gd name="T23" fmla="*/ 0 h 118"/>
                <a:gd name="T24" fmla="*/ 0 w 133"/>
                <a:gd name="T25" fmla="*/ 0 h 118"/>
                <a:gd name="T26" fmla="*/ 0 w 133"/>
                <a:gd name="T27" fmla="*/ 0 h 118"/>
                <a:gd name="T28" fmla="*/ 0 w 133"/>
                <a:gd name="T29" fmla="*/ 0 h 118"/>
                <a:gd name="T30" fmla="*/ 0 w 133"/>
                <a:gd name="T31" fmla="*/ 0 h 118"/>
                <a:gd name="T32" fmla="*/ 0 w 133"/>
                <a:gd name="T33" fmla="*/ 0 h 118"/>
                <a:gd name="T34" fmla="*/ 0 w 133"/>
                <a:gd name="T35" fmla="*/ 0 h 118"/>
                <a:gd name="T36" fmla="*/ 0 w 133"/>
                <a:gd name="T37" fmla="*/ 0 h 118"/>
                <a:gd name="T38" fmla="*/ 0 w 133"/>
                <a:gd name="T39" fmla="*/ 0 h 118"/>
                <a:gd name="T40" fmla="*/ 0 w 133"/>
                <a:gd name="T41" fmla="*/ 0 h 118"/>
                <a:gd name="T42" fmla="*/ 0 w 133"/>
                <a:gd name="T43" fmla="*/ 0 h 118"/>
                <a:gd name="T44" fmla="*/ 0 w 133"/>
                <a:gd name="T45" fmla="*/ 0 h 118"/>
                <a:gd name="T46" fmla="*/ 0 w 133"/>
                <a:gd name="T47" fmla="*/ 0 h 118"/>
                <a:gd name="T48" fmla="*/ 0 w 133"/>
                <a:gd name="T49" fmla="*/ 0 h 118"/>
                <a:gd name="T50" fmla="*/ 0 w 133"/>
                <a:gd name="T51" fmla="*/ 0 h 118"/>
                <a:gd name="T52" fmla="*/ 0 w 133"/>
                <a:gd name="T53" fmla="*/ 0 h 118"/>
                <a:gd name="T54" fmla="*/ 0 w 133"/>
                <a:gd name="T55" fmla="*/ 0 h 118"/>
                <a:gd name="T56" fmla="*/ 0 w 133"/>
                <a:gd name="T57" fmla="*/ 0 h 118"/>
                <a:gd name="T58" fmla="*/ 0 w 133"/>
                <a:gd name="T59" fmla="*/ 0 h 118"/>
                <a:gd name="T60" fmla="*/ 0 w 133"/>
                <a:gd name="T61" fmla="*/ 0 h 118"/>
                <a:gd name="T62" fmla="*/ 0 w 133"/>
                <a:gd name="T63" fmla="*/ 0 h 118"/>
                <a:gd name="T64" fmla="*/ 0 w 133"/>
                <a:gd name="T65" fmla="*/ 0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8">
                  <a:moveTo>
                    <a:pt x="32" y="30"/>
                  </a:moveTo>
                  <a:lnTo>
                    <a:pt x="31" y="29"/>
                  </a:lnTo>
                  <a:lnTo>
                    <a:pt x="31" y="28"/>
                  </a:lnTo>
                  <a:lnTo>
                    <a:pt x="31" y="27"/>
                  </a:lnTo>
                  <a:lnTo>
                    <a:pt x="32" y="22"/>
                  </a:lnTo>
                  <a:lnTo>
                    <a:pt x="38" y="18"/>
                  </a:lnTo>
                  <a:lnTo>
                    <a:pt x="45" y="17"/>
                  </a:lnTo>
                  <a:lnTo>
                    <a:pt x="42" y="8"/>
                  </a:lnTo>
                  <a:lnTo>
                    <a:pt x="38" y="8"/>
                  </a:lnTo>
                  <a:lnTo>
                    <a:pt x="32" y="10"/>
                  </a:lnTo>
                  <a:lnTo>
                    <a:pt x="26" y="13"/>
                  </a:lnTo>
                  <a:lnTo>
                    <a:pt x="18" y="18"/>
                  </a:lnTo>
                  <a:lnTo>
                    <a:pt x="13" y="24"/>
                  </a:lnTo>
                  <a:lnTo>
                    <a:pt x="9" y="30"/>
                  </a:lnTo>
                  <a:lnTo>
                    <a:pt x="4" y="39"/>
                  </a:lnTo>
                  <a:lnTo>
                    <a:pt x="1" y="48"/>
                  </a:lnTo>
                  <a:lnTo>
                    <a:pt x="0" y="55"/>
                  </a:lnTo>
                  <a:lnTo>
                    <a:pt x="0" y="63"/>
                  </a:lnTo>
                  <a:lnTo>
                    <a:pt x="1" y="59"/>
                  </a:lnTo>
                  <a:lnTo>
                    <a:pt x="4" y="54"/>
                  </a:lnTo>
                  <a:lnTo>
                    <a:pt x="9" y="48"/>
                  </a:lnTo>
                  <a:lnTo>
                    <a:pt x="15" y="39"/>
                  </a:lnTo>
                  <a:lnTo>
                    <a:pt x="17" y="36"/>
                  </a:lnTo>
                  <a:lnTo>
                    <a:pt x="19" y="33"/>
                  </a:lnTo>
                  <a:lnTo>
                    <a:pt x="22" y="32"/>
                  </a:lnTo>
                  <a:lnTo>
                    <a:pt x="26" y="35"/>
                  </a:lnTo>
                  <a:lnTo>
                    <a:pt x="32" y="40"/>
                  </a:lnTo>
                  <a:lnTo>
                    <a:pt x="41" y="49"/>
                  </a:lnTo>
                  <a:lnTo>
                    <a:pt x="43" y="52"/>
                  </a:lnTo>
                  <a:lnTo>
                    <a:pt x="47" y="56"/>
                  </a:lnTo>
                  <a:lnTo>
                    <a:pt x="52" y="62"/>
                  </a:lnTo>
                  <a:lnTo>
                    <a:pt x="58" y="69"/>
                  </a:lnTo>
                  <a:lnTo>
                    <a:pt x="16" y="111"/>
                  </a:lnTo>
                  <a:lnTo>
                    <a:pt x="23" y="118"/>
                  </a:lnTo>
                  <a:lnTo>
                    <a:pt x="65" y="72"/>
                  </a:lnTo>
                  <a:lnTo>
                    <a:pt x="107" y="118"/>
                  </a:lnTo>
                  <a:lnTo>
                    <a:pt x="117" y="111"/>
                  </a:lnTo>
                  <a:lnTo>
                    <a:pt x="71" y="66"/>
                  </a:lnTo>
                  <a:lnTo>
                    <a:pt x="109" y="27"/>
                  </a:lnTo>
                  <a:lnTo>
                    <a:pt x="113" y="32"/>
                  </a:lnTo>
                  <a:lnTo>
                    <a:pt x="118" y="37"/>
                  </a:lnTo>
                  <a:lnTo>
                    <a:pt x="122" y="42"/>
                  </a:lnTo>
                  <a:lnTo>
                    <a:pt x="126" y="48"/>
                  </a:lnTo>
                  <a:lnTo>
                    <a:pt x="130" y="53"/>
                  </a:lnTo>
                  <a:lnTo>
                    <a:pt x="133" y="59"/>
                  </a:lnTo>
                  <a:lnTo>
                    <a:pt x="132" y="53"/>
                  </a:lnTo>
                  <a:lnTo>
                    <a:pt x="130" y="48"/>
                  </a:lnTo>
                  <a:lnTo>
                    <a:pt x="127" y="41"/>
                  </a:lnTo>
                  <a:lnTo>
                    <a:pt x="125" y="36"/>
                  </a:lnTo>
                  <a:lnTo>
                    <a:pt x="121" y="30"/>
                  </a:lnTo>
                  <a:lnTo>
                    <a:pt x="118" y="25"/>
                  </a:lnTo>
                  <a:lnTo>
                    <a:pt x="112" y="19"/>
                  </a:lnTo>
                  <a:lnTo>
                    <a:pt x="106" y="14"/>
                  </a:lnTo>
                  <a:lnTo>
                    <a:pt x="100" y="9"/>
                  </a:lnTo>
                  <a:lnTo>
                    <a:pt x="96" y="5"/>
                  </a:lnTo>
                  <a:lnTo>
                    <a:pt x="90" y="3"/>
                  </a:lnTo>
                  <a:lnTo>
                    <a:pt x="83" y="1"/>
                  </a:lnTo>
                  <a:lnTo>
                    <a:pt x="76" y="0"/>
                  </a:lnTo>
                  <a:lnTo>
                    <a:pt x="82" y="4"/>
                  </a:lnTo>
                  <a:lnTo>
                    <a:pt x="86" y="8"/>
                  </a:lnTo>
                  <a:lnTo>
                    <a:pt x="91" y="11"/>
                  </a:lnTo>
                  <a:lnTo>
                    <a:pt x="96" y="14"/>
                  </a:lnTo>
                  <a:lnTo>
                    <a:pt x="100" y="18"/>
                  </a:lnTo>
                  <a:lnTo>
                    <a:pt x="105" y="22"/>
                  </a:lnTo>
                  <a:lnTo>
                    <a:pt x="65" y="63"/>
                  </a:lnTo>
                  <a:lnTo>
                    <a:pt x="32" y="30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6569" name="Group 244"/>
          <p:cNvGrpSpPr>
            <a:grpSpLocks/>
          </p:cNvGrpSpPr>
          <p:nvPr/>
        </p:nvGrpSpPr>
        <p:grpSpPr bwMode="auto">
          <a:xfrm>
            <a:off x="2497138" y="2197100"/>
            <a:ext cx="4143375" cy="2425700"/>
            <a:chOff x="1573" y="1384"/>
            <a:chExt cx="2610" cy="1528"/>
          </a:xfrm>
        </p:grpSpPr>
        <p:sp>
          <p:nvSpPr>
            <p:cNvPr id="66779" name="Freeform 245"/>
            <p:cNvSpPr>
              <a:spLocks/>
            </p:cNvSpPr>
            <p:nvPr/>
          </p:nvSpPr>
          <p:spPr bwMode="auto">
            <a:xfrm>
              <a:off x="3496" y="1724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3" y="30"/>
                  </a:moveTo>
                  <a:lnTo>
                    <a:pt x="31" y="29"/>
                  </a:lnTo>
                  <a:lnTo>
                    <a:pt x="31" y="28"/>
                  </a:lnTo>
                  <a:lnTo>
                    <a:pt x="31" y="27"/>
                  </a:lnTo>
                  <a:lnTo>
                    <a:pt x="33" y="21"/>
                  </a:lnTo>
                  <a:lnTo>
                    <a:pt x="38" y="18"/>
                  </a:lnTo>
                  <a:lnTo>
                    <a:pt x="45" y="17"/>
                  </a:lnTo>
                  <a:lnTo>
                    <a:pt x="42" y="7"/>
                  </a:lnTo>
                  <a:lnTo>
                    <a:pt x="38" y="7"/>
                  </a:lnTo>
                  <a:lnTo>
                    <a:pt x="33" y="9"/>
                  </a:lnTo>
                  <a:lnTo>
                    <a:pt x="26" y="13"/>
                  </a:lnTo>
                  <a:lnTo>
                    <a:pt x="18" y="18"/>
                  </a:lnTo>
                  <a:lnTo>
                    <a:pt x="13" y="24"/>
                  </a:lnTo>
                  <a:lnTo>
                    <a:pt x="9" y="30"/>
                  </a:lnTo>
                  <a:lnTo>
                    <a:pt x="4" y="39"/>
                  </a:lnTo>
                  <a:lnTo>
                    <a:pt x="1" y="47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4" y="54"/>
                  </a:lnTo>
                  <a:lnTo>
                    <a:pt x="9" y="47"/>
                  </a:lnTo>
                  <a:lnTo>
                    <a:pt x="15" y="39"/>
                  </a:lnTo>
                  <a:lnTo>
                    <a:pt x="17" y="35"/>
                  </a:lnTo>
                  <a:lnTo>
                    <a:pt x="20" y="33"/>
                  </a:lnTo>
                  <a:lnTo>
                    <a:pt x="22" y="32"/>
                  </a:lnTo>
                  <a:lnTo>
                    <a:pt x="26" y="34"/>
                  </a:lnTo>
                  <a:lnTo>
                    <a:pt x="33" y="40"/>
                  </a:lnTo>
                  <a:lnTo>
                    <a:pt x="41" y="48"/>
                  </a:lnTo>
                  <a:lnTo>
                    <a:pt x="43" y="52"/>
                  </a:lnTo>
                  <a:lnTo>
                    <a:pt x="48" y="56"/>
                  </a:lnTo>
                  <a:lnTo>
                    <a:pt x="52" y="61"/>
                  </a:lnTo>
                  <a:lnTo>
                    <a:pt x="58" y="69"/>
                  </a:lnTo>
                  <a:lnTo>
                    <a:pt x="16" y="111"/>
                  </a:lnTo>
                  <a:lnTo>
                    <a:pt x="23" y="117"/>
                  </a:lnTo>
                  <a:lnTo>
                    <a:pt x="65" y="72"/>
                  </a:lnTo>
                  <a:lnTo>
                    <a:pt x="107" y="117"/>
                  </a:lnTo>
                  <a:lnTo>
                    <a:pt x="117" y="111"/>
                  </a:lnTo>
                  <a:lnTo>
                    <a:pt x="71" y="66"/>
                  </a:lnTo>
                  <a:lnTo>
                    <a:pt x="109" y="27"/>
                  </a:lnTo>
                  <a:lnTo>
                    <a:pt x="114" y="32"/>
                  </a:lnTo>
                  <a:lnTo>
                    <a:pt x="119" y="36"/>
                  </a:lnTo>
                  <a:lnTo>
                    <a:pt x="122" y="42"/>
                  </a:lnTo>
                  <a:lnTo>
                    <a:pt x="126" y="47"/>
                  </a:lnTo>
                  <a:lnTo>
                    <a:pt x="130" y="53"/>
                  </a:lnTo>
                  <a:lnTo>
                    <a:pt x="133" y="59"/>
                  </a:lnTo>
                  <a:lnTo>
                    <a:pt x="132" y="53"/>
                  </a:lnTo>
                  <a:lnTo>
                    <a:pt x="130" y="46"/>
                  </a:lnTo>
                  <a:lnTo>
                    <a:pt x="128" y="41"/>
                  </a:lnTo>
                  <a:lnTo>
                    <a:pt x="125" y="35"/>
                  </a:lnTo>
                  <a:lnTo>
                    <a:pt x="122" y="30"/>
                  </a:lnTo>
                  <a:lnTo>
                    <a:pt x="118" y="25"/>
                  </a:lnTo>
                  <a:lnTo>
                    <a:pt x="112" y="19"/>
                  </a:lnTo>
                  <a:lnTo>
                    <a:pt x="106" y="14"/>
                  </a:lnTo>
                  <a:lnTo>
                    <a:pt x="101" y="8"/>
                  </a:lnTo>
                  <a:lnTo>
                    <a:pt x="96" y="5"/>
                  </a:lnTo>
                  <a:lnTo>
                    <a:pt x="90" y="3"/>
                  </a:lnTo>
                  <a:lnTo>
                    <a:pt x="83" y="1"/>
                  </a:lnTo>
                  <a:lnTo>
                    <a:pt x="76" y="0"/>
                  </a:lnTo>
                  <a:lnTo>
                    <a:pt x="82" y="4"/>
                  </a:lnTo>
                  <a:lnTo>
                    <a:pt x="88" y="7"/>
                  </a:lnTo>
                  <a:lnTo>
                    <a:pt x="91" y="11"/>
                  </a:lnTo>
                  <a:lnTo>
                    <a:pt x="96" y="14"/>
                  </a:lnTo>
                  <a:lnTo>
                    <a:pt x="101" y="18"/>
                  </a:lnTo>
                  <a:lnTo>
                    <a:pt x="105" y="21"/>
                  </a:lnTo>
                  <a:lnTo>
                    <a:pt x="65" y="62"/>
                  </a:lnTo>
                  <a:lnTo>
                    <a:pt x="33" y="3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780" name="Freeform 246"/>
            <p:cNvSpPr>
              <a:spLocks/>
            </p:cNvSpPr>
            <p:nvPr/>
          </p:nvSpPr>
          <p:spPr bwMode="auto">
            <a:xfrm>
              <a:off x="3496" y="1724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3" y="30"/>
                  </a:moveTo>
                  <a:lnTo>
                    <a:pt x="31" y="29"/>
                  </a:lnTo>
                  <a:lnTo>
                    <a:pt x="31" y="28"/>
                  </a:lnTo>
                  <a:lnTo>
                    <a:pt x="31" y="27"/>
                  </a:lnTo>
                  <a:lnTo>
                    <a:pt x="33" y="21"/>
                  </a:lnTo>
                  <a:lnTo>
                    <a:pt x="38" y="18"/>
                  </a:lnTo>
                  <a:lnTo>
                    <a:pt x="45" y="17"/>
                  </a:lnTo>
                  <a:lnTo>
                    <a:pt x="42" y="7"/>
                  </a:lnTo>
                  <a:lnTo>
                    <a:pt x="38" y="7"/>
                  </a:lnTo>
                  <a:lnTo>
                    <a:pt x="33" y="9"/>
                  </a:lnTo>
                  <a:lnTo>
                    <a:pt x="26" y="13"/>
                  </a:lnTo>
                  <a:lnTo>
                    <a:pt x="18" y="18"/>
                  </a:lnTo>
                  <a:lnTo>
                    <a:pt x="13" y="24"/>
                  </a:lnTo>
                  <a:lnTo>
                    <a:pt x="9" y="30"/>
                  </a:lnTo>
                  <a:lnTo>
                    <a:pt x="4" y="39"/>
                  </a:lnTo>
                  <a:lnTo>
                    <a:pt x="1" y="47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4" y="54"/>
                  </a:lnTo>
                  <a:lnTo>
                    <a:pt x="9" y="47"/>
                  </a:lnTo>
                  <a:lnTo>
                    <a:pt x="15" y="39"/>
                  </a:lnTo>
                  <a:lnTo>
                    <a:pt x="17" y="35"/>
                  </a:lnTo>
                  <a:lnTo>
                    <a:pt x="20" y="33"/>
                  </a:lnTo>
                  <a:lnTo>
                    <a:pt x="22" y="32"/>
                  </a:lnTo>
                  <a:lnTo>
                    <a:pt x="26" y="34"/>
                  </a:lnTo>
                  <a:lnTo>
                    <a:pt x="33" y="40"/>
                  </a:lnTo>
                  <a:lnTo>
                    <a:pt x="41" y="48"/>
                  </a:lnTo>
                  <a:lnTo>
                    <a:pt x="43" y="52"/>
                  </a:lnTo>
                  <a:lnTo>
                    <a:pt x="48" y="56"/>
                  </a:lnTo>
                  <a:lnTo>
                    <a:pt x="52" y="61"/>
                  </a:lnTo>
                  <a:lnTo>
                    <a:pt x="58" y="69"/>
                  </a:lnTo>
                  <a:lnTo>
                    <a:pt x="16" y="111"/>
                  </a:lnTo>
                  <a:lnTo>
                    <a:pt x="23" y="117"/>
                  </a:lnTo>
                  <a:lnTo>
                    <a:pt x="65" y="72"/>
                  </a:lnTo>
                  <a:lnTo>
                    <a:pt x="107" y="117"/>
                  </a:lnTo>
                  <a:lnTo>
                    <a:pt x="117" y="111"/>
                  </a:lnTo>
                  <a:lnTo>
                    <a:pt x="71" y="66"/>
                  </a:lnTo>
                  <a:lnTo>
                    <a:pt x="109" y="27"/>
                  </a:lnTo>
                  <a:lnTo>
                    <a:pt x="114" y="32"/>
                  </a:lnTo>
                  <a:lnTo>
                    <a:pt x="119" y="36"/>
                  </a:lnTo>
                  <a:lnTo>
                    <a:pt x="122" y="42"/>
                  </a:lnTo>
                  <a:lnTo>
                    <a:pt x="126" y="47"/>
                  </a:lnTo>
                  <a:lnTo>
                    <a:pt x="130" y="53"/>
                  </a:lnTo>
                  <a:lnTo>
                    <a:pt x="133" y="59"/>
                  </a:lnTo>
                  <a:lnTo>
                    <a:pt x="132" y="53"/>
                  </a:lnTo>
                  <a:lnTo>
                    <a:pt x="130" y="46"/>
                  </a:lnTo>
                  <a:lnTo>
                    <a:pt x="128" y="41"/>
                  </a:lnTo>
                  <a:lnTo>
                    <a:pt x="125" y="35"/>
                  </a:lnTo>
                  <a:lnTo>
                    <a:pt x="122" y="30"/>
                  </a:lnTo>
                  <a:lnTo>
                    <a:pt x="118" y="25"/>
                  </a:lnTo>
                  <a:lnTo>
                    <a:pt x="112" y="19"/>
                  </a:lnTo>
                  <a:lnTo>
                    <a:pt x="106" y="14"/>
                  </a:lnTo>
                  <a:lnTo>
                    <a:pt x="101" y="8"/>
                  </a:lnTo>
                  <a:lnTo>
                    <a:pt x="96" y="5"/>
                  </a:lnTo>
                  <a:lnTo>
                    <a:pt x="90" y="3"/>
                  </a:lnTo>
                  <a:lnTo>
                    <a:pt x="83" y="1"/>
                  </a:lnTo>
                  <a:lnTo>
                    <a:pt x="76" y="0"/>
                  </a:lnTo>
                  <a:lnTo>
                    <a:pt x="82" y="4"/>
                  </a:lnTo>
                  <a:lnTo>
                    <a:pt x="88" y="7"/>
                  </a:lnTo>
                  <a:lnTo>
                    <a:pt x="91" y="11"/>
                  </a:lnTo>
                  <a:lnTo>
                    <a:pt x="96" y="14"/>
                  </a:lnTo>
                  <a:lnTo>
                    <a:pt x="101" y="18"/>
                  </a:lnTo>
                  <a:lnTo>
                    <a:pt x="105" y="21"/>
                  </a:lnTo>
                  <a:lnTo>
                    <a:pt x="65" y="62"/>
                  </a:lnTo>
                  <a:lnTo>
                    <a:pt x="33" y="30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781" name="Freeform 247"/>
            <p:cNvSpPr>
              <a:spLocks/>
            </p:cNvSpPr>
            <p:nvPr/>
          </p:nvSpPr>
          <p:spPr bwMode="auto">
            <a:xfrm>
              <a:off x="3425" y="1384"/>
              <a:ext cx="44" cy="39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3" y="29"/>
                  </a:moveTo>
                  <a:lnTo>
                    <a:pt x="33" y="28"/>
                  </a:lnTo>
                  <a:lnTo>
                    <a:pt x="33" y="27"/>
                  </a:lnTo>
                  <a:lnTo>
                    <a:pt x="33" y="25"/>
                  </a:lnTo>
                  <a:lnTo>
                    <a:pt x="34" y="21"/>
                  </a:lnTo>
                  <a:lnTo>
                    <a:pt x="38" y="18"/>
                  </a:lnTo>
                  <a:lnTo>
                    <a:pt x="46" y="16"/>
                  </a:lnTo>
                  <a:lnTo>
                    <a:pt x="43" y="6"/>
                  </a:lnTo>
                  <a:lnTo>
                    <a:pt x="39" y="6"/>
                  </a:lnTo>
                  <a:lnTo>
                    <a:pt x="34" y="8"/>
                  </a:lnTo>
                  <a:lnTo>
                    <a:pt x="27" y="13"/>
                  </a:lnTo>
                  <a:lnTo>
                    <a:pt x="19" y="17"/>
                  </a:lnTo>
                  <a:lnTo>
                    <a:pt x="15" y="22"/>
                  </a:lnTo>
                  <a:lnTo>
                    <a:pt x="10" y="30"/>
                  </a:lnTo>
                  <a:lnTo>
                    <a:pt x="6" y="37"/>
                  </a:lnTo>
                  <a:lnTo>
                    <a:pt x="3" y="46"/>
                  </a:lnTo>
                  <a:lnTo>
                    <a:pt x="2" y="55"/>
                  </a:lnTo>
                  <a:lnTo>
                    <a:pt x="0" y="61"/>
                  </a:lnTo>
                  <a:lnTo>
                    <a:pt x="3" y="58"/>
                  </a:lnTo>
                  <a:lnTo>
                    <a:pt x="6" y="54"/>
                  </a:lnTo>
                  <a:lnTo>
                    <a:pt x="10" y="46"/>
                  </a:lnTo>
                  <a:lnTo>
                    <a:pt x="16" y="37"/>
                  </a:lnTo>
                  <a:lnTo>
                    <a:pt x="19" y="34"/>
                  </a:lnTo>
                  <a:lnTo>
                    <a:pt x="21" y="32"/>
                  </a:lnTo>
                  <a:lnTo>
                    <a:pt x="23" y="32"/>
                  </a:lnTo>
                  <a:lnTo>
                    <a:pt x="27" y="34"/>
                  </a:lnTo>
                  <a:lnTo>
                    <a:pt x="34" y="38"/>
                  </a:lnTo>
                  <a:lnTo>
                    <a:pt x="43" y="48"/>
                  </a:lnTo>
                  <a:lnTo>
                    <a:pt x="45" y="51"/>
                  </a:lnTo>
                  <a:lnTo>
                    <a:pt x="49" y="56"/>
                  </a:lnTo>
                  <a:lnTo>
                    <a:pt x="53" y="61"/>
                  </a:lnTo>
                  <a:lnTo>
                    <a:pt x="59" y="68"/>
                  </a:lnTo>
                  <a:lnTo>
                    <a:pt x="17" y="110"/>
                  </a:lnTo>
                  <a:lnTo>
                    <a:pt x="23" y="116"/>
                  </a:lnTo>
                  <a:lnTo>
                    <a:pt x="65" y="71"/>
                  </a:lnTo>
                  <a:lnTo>
                    <a:pt x="107" y="116"/>
                  </a:lnTo>
                  <a:lnTo>
                    <a:pt x="117" y="110"/>
                  </a:lnTo>
                  <a:lnTo>
                    <a:pt x="72" y="64"/>
                  </a:lnTo>
                  <a:lnTo>
                    <a:pt x="111" y="27"/>
                  </a:lnTo>
                  <a:lnTo>
                    <a:pt x="115" y="31"/>
                  </a:lnTo>
                  <a:lnTo>
                    <a:pt x="119" y="36"/>
                  </a:lnTo>
                  <a:lnTo>
                    <a:pt x="124" y="42"/>
                  </a:lnTo>
                  <a:lnTo>
                    <a:pt x="128" y="47"/>
                  </a:lnTo>
                  <a:lnTo>
                    <a:pt x="131" y="52"/>
                  </a:lnTo>
                  <a:lnTo>
                    <a:pt x="133" y="58"/>
                  </a:lnTo>
                  <a:lnTo>
                    <a:pt x="133" y="51"/>
                  </a:lnTo>
                  <a:lnTo>
                    <a:pt x="131" y="46"/>
                  </a:lnTo>
                  <a:lnTo>
                    <a:pt x="129" y="41"/>
                  </a:lnTo>
                  <a:lnTo>
                    <a:pt x="127" y="34"/>
                  </a:lnTo>
                  <a:lnTo>
                    <a:pt x="123" y="29"/>
                  </a:lnTo>
                  <a:lnTo>
                    <a:pt x="119" y="24"/>
                  </a:lnTo>
                  <a:lnTo>
                    <a:pt x="114" y="19"/>
                  </a:lnTo>
                  <a:lnTo>
                    <a:pt x="107" y="13"/>
                  </a:lnTo>
                  <a:lnTo>
                    <a:pt x="102" y="8"/>
                  </a:lnTo>
                  <a:lnTo>
                    <a:pt x="98" y="5"/>
                  </a:lnTo>
                  <a:lnTo>
                    <a:pt x="91" y="2"/>
                  </a:lnTo>
                  <a:lnTo>
                    <a:pt x="84" y="0"/>
                  </a:lnTo>
                  <a:lnTo>
                    <a:pt x="77" y="0"/>
                  </a:lnTo>
                  <a:lnTo>
                    <a:pt x="83" y="3"/>
                  </a:lnTo>
                  <a:lnTo>
                    <a:pt x="88" y="7"/>
                  </a:lnTo>
                  <a:lnTo>
                    <a:pt x="92" y="9"/>
                  </a:lnTo>
                  <a:lnTo>
                    <a:pt x="98" y="14"/>
                  </a:lnTo>
                  <a:lnTo>
                    <a:pt x="102" y="17"/>
                  </a:lnTo>
                  <a:lnTo>
                    <a:pt x="106" y="21"/>
                  </a:lnTo>
                  <a:lnTo>
                    <a:pt x="65" y="61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782" name="Freeform 248"/>
            <p:cNvSpPr>
              <a:spLocks/>
            </p:cNvSpPr>
            <p:nvPr/>
          </p:nvSpPr>
          <p:spPr bwMode="auto">
            <a:xfrm>
              <a:off x="3425" y="1384"/>
              <a:ext cx="44" cy="39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3" y="29"/>
                  </a:moveTo>
                  <a:lnTo>
                    <a:pt x="33" y="28"/>
                  </a:lnTo>
                  <a:lnTo>
                    <a:pt x="33" y="27"/>
                  </a:lnTo>
                  <a:lnTo>
                    <a:pt x="33" y="25"/>
                  </a:lnTo>
                  <a:lnTo>
                    <a:pt x="34" y="21"/>
                  </a:lnTo>
                  <a:lnTo>
                    <a:pt x="38" y="18"/>
                  </a:lnTo>
                  <a:lnTo>
                    <a:pt x="46" y="16"/>
                  </a:lnTo>
                  <a:lnTo>
                    <a:pt x="43" y="6"/>
                  </a:lnTo>
                  <a:lnTo>
                    <a:pt x="39" y="6"/>
                  </a:lnTo>
                  <a:lnTo>
                    <a:pt x="34" y="8"/>
                  </a:lnTo>
                  <a:lnTo>
                    <a:pt x="27" y="13"/>
                  </a:lnTo>
                  <a:lnTo>
                    <a:pt x="19" y="17"/>
                  </a:lnTo>
                  <a:lnTo>
                    <a:pt x="15" y="22"/>
                  </a:lnTo>
                  <a:lnTo>
                    <a:pt x="10" y="30"/>
                  </a:lnTo>
                  <a:lnTo>
                    <a:pt x="6" y="37"/>
                  </a:lnTo>
                  <a:lnTo>
                    <a:pt x="3" y="46"/>
                  </a:lnTo>
                  <a:lnTo>
                    <a:pt x="2" y="55"/>
                  </a:lnTo>
                  <a:lnTo>
                    <a:pt x="0" y="61"/>
                  </a:lnTo>
                  <a:lnTo>
                    <a:pt x="3" y="58"/>
                  </a:lnTo>
                  <a:lnTo>
                    <a:pt x="6" y="54"/>
                  </a:lnTo>
                  <a:lnTo>
                    <a:pt x="10" y="46"/>
                  </a:lnTo>
                  <a:lnTo>
                    <a:pt x="16" y="37"/>
                  </a:lnTo>
                  <a:lnTo>
                    <a:pt x="19" y="34"/>
                  </a:lnTo>
                  <a:lnTo>
                    <a:pt x="21" y="32"/>
                  </a:lnTo>
                  <a:lnTo>
                    <a:pt x="23" y="32"/>
                  </a:lnTo>
                  <a:lnTo>
                    <a:pt x="27" y="34"/>
                  </a:lnTo>
                  <a:lnTo>
                    <a:pt x="34" y="38"/>
                  </a:lnTo>
                  <a:lnTo>
                    <a:pt x="43" y="48"/>
                  </a:lnTo>
                  <a:lnTo>
                    <a:pt x="45" y="51"/>
                  </a:lnTo>
                  <a:lnTo>
                    <a:pt x="49" y="56"/>
                  </a:lnTo>
                  <a:lnTo>
                    <a:pt x="53" y="61"/>
                  </a:lnTo>
                  <a:lnTo>
                    <a:pt x="59" y="68"/>
                  </a:lnTo>
                  <a:lnTo>
                    <a:pt x="17" y="110"/>
                  </a:lnTo>
                  <a:lnTo>
                    <a:pt x="23" y="116"/>
                  </a:lnTo>
                  <a:lnTo>
                    <a:pt x="65" y="71"/>
                  </a:lnTo>
                  <a:lnTo>
                    <a:pt x="107" y="116"/>
                  </a:lnTo>
                  <a:lnTo>
                    <a:pt x="117" y="110"/>
                  </a:lnTo>
                  <a:lnTo>
                    <a:pt x="72" y="64"/>
                  </a:lnTo>
                  <a:lnTo>
                    <a:pt x="111" y="27"/>
                  </a:lnTo>
                  <a:lnTo>
                    <a:pt x="115" y="31"/>
                  </a:lnTo>
                  <a:lnTo>
                    <a:pt x="119" y="36"/>
                  </a:lnTo>
                  <a:lnTo>
                    <a:pt x="124" y="42"/>
                  </a:lnTo>
                  <a:lnTo>
                    <a:pt x="128" y="47"/>
                  </a:lnTo>
                  <a:lnTo>
                    <a:pt x="131" y="52"/>
                  </a:lnTo>
                  <a:lnTo>
                    <a:pt x="133" y="58"/>
                  </a:lnTo>
                  <a:lnTo>
                    <a:pt x="133" y="51"/>
                  </a:lnTo>
                  <a:lnTo>
                    <a:pt x="131" y="46"/>
                  </a:lnTo>
                  <a:lnTo>
                    <a:pt x="129" y="41"/>
                  </a:lnTo>
                  <a:lnTo>
                    <a:pt x="127" y="34"/>
                  </a:lnTo>
                  <a:lnTo>
                    <a:pt x="123" y="29"/>
                  </a:lnTo>
                  <a:lnTo>
                    <a:pt x="119" y="24"/>
                  </a:lnTo>
                  <a:lnTo>
                    <a:pt x="114" y="19"/>
                  </a:lnTo>
                  <a:lnTo>
                    <a:pt x="107" y="13"/>
                  </a:lnTo>
                  <a:lnTo>
                    <a:pt x="102" y="8"/>
                  </a:lnTo>
                  <a:lnTo>
                    <a:pt x="98" y="5"/>
                  </a:lnTo>
                  <a:lnTo>
                    <a:pt x="91" y="2"/>
                  </a:lnTo>
                  <a:lnTo>
                    <a:pt x="84" y="0"/>
                  </a:lnTo>
                  <a:lnTo>
                    <a:pt x="77" y="0"/>
                  </a:lnTo>
                  <a:lnTo>
                    <a:pt x="83" y="3"/>
                  </a:lnTo>
                  <a:lnTo>
                    <a:pt x="88" y="7"/>
                  </a:lnTo>
                  <a:lnTo>
                    <a:pt x="92" y="9"/>
                  </a:lnTo>
                  <a:lnTo>
                    <a:pt x="98" y="14"/>
                  </a:lnTo>
                  <a:lnTo>
                    <a:pt x="102" y="17"/>
                  </a:lnTo>
                  <a:lnTo>
                    <a:pt x="106" y="21"/>
                  </a:lnTo>
                  <a:lnTo>
                    <a:pt x="65" y="61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783" name="Freeform 249"/>
            <p:cNvSpPr>
              <a:spLocks/>
            </p:cNvSpPr>
            <p:nvPr/>
          </p:nvSpPr>
          <p:spPr bwMode="auto">
            <a:xfrm>
              <a:off x="3414" y="1479"/>
              <a:ext cx="44" cy="38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2" y="29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5"/>
                  </a:lnTo>
                  <a:lnTo>
                    <a:pt x="32" y="21"/>
                  </a:lnTo>
                  <a:lnTo>
                    <a:pt x="38" y="18"/>
                  </a:lnTo>
                  <a:lnTo>
                    <a:pt x="45" y="16"/>
                  </a:lnTo>
                  <a:lnTo>
                    <a:pt x="42" y="6"/>
                  </a:lnTo>
                  <a:lnTo>
                    <a:pt x="38" y="7"/>
                  </a:lnTo>
                  <a:lnTo>
                    <a:pt x="32" y="8"/>
                  </a:lnTo>
                  <a:lnTo>
                    <a:pt x="26" y="12"/>
                  </a:lnTo>
                  <a:lnTo>
                    <a:pt x="18" y="17"/>
                  </a:lnTo>
                  <a:lnTo>
                    <a:pt x="13" y="23"/>
                  </a:lnTo>
                  <a:lnTo>
                    <a:pt x="9" y="30"/>
                  </a:lnTo>
                  <a:lnTo>
                    <a:pt x="4" y="37"/>
                  </a:lnTo>
                  <a:lnTo>
                    <a:pt x="1" y="46"/>
                  </a:lnTo>
                  <a:lnTo>
                    <a:pt x="0" y="55"/>
                  </a:lnTo>
                  <a:lnTo>
                    <a:pt x="0" y="61"/>
                  </a:lnTo>
                  <a:lnTo>
                    <a:pt x="1" y="59"/>
                  </a:lnTo>
                  <a:lnTo>
                    <a:pt x="4" y="53"/>
                  </a:lnTo>
                  <a:lnTo>
                    <a:pt x="9" y="47"/>
                  </a:lnTo>
                  <a:lnTo>
                    <a:pt x="15" y="37"/>
                  </a:lnTo>
                  <a:lnTo>
                    <a:pt x="17" y="34"/>
                  </a:lnTo>
                  <a:lnTo>
                    <a:pt x="19" y="33"/>
                  </a:lnTo>
                  <a:lnTo>
                    <a:pt x="22" y="32"/>
                  </a:lnTo>
                  <a:lnTo>
                    <a:pt x="26" y="34"/>
                  </a:lnTo>
                  <a:lnTo>
                    <a:pt x="32" y="39"/>
                  </a:lnTo>
                  <a:lnTo>
                    <a:pt x="41" y="48"/>
                  </a:lnTo>
                  <a:lnTo>
                    <a:pt x="43" y="51"/>
                  </a:lnTo>
                  <a:lnTo>
                    <a:pt x="47" y="56"/>
                  </a:lnTo>
                  <a:lnTo>
                    <a:pt x="52" y="61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6"/>
                  </a:lnTo>
                  <a:lnTo>
                    <a:pt x="65" y="71"/>
                  </a:lnTo>
                  <a:lnTo>
                    <a:pt x="107" y="116"/>
                  </a:lnTo>
                  <a:lnTo>
                    <a:pt x="117" y="110"/>
                  </a:lnTo>
                  <a:lnTo>
                    <a:pt x="71" y="64"/>
                  </a:lnTo>
                  <a:lnTo>
                    <a:pt x="109" y="27"/>
                  </a:lnTo>
                  <a:lnTo>
                    <a:pt x="113" y="31"/>
                  </a:lnTo>
                  <a:lnTo>
                    <a:pt x="118" y="36"/>
                  </a:lnTo>
                  <a:lnTo>
                    <a:pt x="122" y="42"/>
                  </a:lnTo>
                  <a:lnTo>
                    <a:pt x="126" y="47"/>
                  </a:lnTo>
                  <a:lnTo>
                    <a:pt x="130" y="52"/>
                  </a:lnTo>
                  <a:lnTo>
                    <a:pt x="133" y="58"/>
                  </a:lnTo>
                  <a:lnTo>
                    <a:pt x="132" y="52"/>
                  </a:lnTo>
                  <a:lnTo>
                    <a:pt x="130" y="46"/>
                  </a:lnTo>
                  <a:lnTo>
                    <a:pt x="127" y="41"/>
                  </a:lnTo>
                  <a:lnTo>
                    <a:pt x="125" y="35"/>
                  </a:lnTo>
                  <a:lnTo>
                    <a:pt x="121" y="30"/>
                  </a:lnTo>
                  <a:lnTo>
                    <a:pt x="118" y="24"/>
                  </a:lnTo>
                  <a:lnTo>
                    <a:pt x="112" y="19"/>
                  </a:lnTo>
                  <a:lnTo>
                    <a:pt x="106" y="12"/>
                  </a:lnTo>
                  <a:lnTo>
                    <a:pt x="100" y="8"/>
                  </a:lnTo>
                  <a:lnTo>
                    <a:pt x="96" y="5"/>
                  </a:lnTo>
                  <a:lnTo>
                    <a:pt x="90" y="2"/>
                  </a:lnTo>
                  <a:lnTo>
                    <a:pt x="83" y="1"/>
                  </a:lnTo>
                  <a:lnTo>
                    <a:pt x="76" y="0"/>
                  </a:lnTo>
                  <a:lnTo>
                    <a:pt x="82" y="4"/>
                  </a:lnTo>
                  <a:lnTo>
                    <a:pt x="86" y="7"/>
                  </a:lnTo>
                  <a:lnTo>
                    <a:pt x="91" y="9"/>
                  </a:lnTo>
                  <a:lnTo>
                    <a:pt x="96" y="14"/>
                  </a:lnTo>
                  <a:lnTo>
                    <a:pt x="100" y="17"/>
                  </a:lnTo>
                  <a:lnTo>
                    <a:pt x="105" y="21"/>
                  </a:lnTo>
                  <a:lnTo>
                    <a:pt x="65" y="61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784" name="Freeform 250"/>
            <p:cNvSpPr>
              <a:spLocks/>
            </p:cNvSpPr>
            <p:nvPr/>
          </p:nvSpPr>
          <p:spPr bwMode="auto">
            <a:xfrm>
              <a:off x="3414" y="1479"/>
              <a:ext cx="44" cy="38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2" y="29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5"/>
                  </a:lnTo>
                  <a:lnTo>
                    <a:pt x="32" y="21"/>
                  </a:lnTo>
                  <a:lnTo>
                    <a:pt x="38" y="18"/>
                  </a:lnTo>
                  <a:lnTo>
                    <a:pt x="45" y="16"/>
                  </a:lnTo>
                  <a:lnTo>
                    <a:pt x="42" y="6"/>
                  </a:lnTo>
                  <a:lnTo>
                    <a:pt x="38" y="7"/>
                  </a:lnTo>
                  <a:lnTo>
                    <a:pt x="32" y="8"/>
                  </a:lnTo>
                  <a:lnTo>
                    <a:pt x="26" y="12"/>
                  </a:lnTo>
                  <a:lnTo>
                    <a:pt x="18" y="17"/>
                  </a:lnTo>
                  <a:lnTo>
                    <a:pt x="13" y="23"/>
                  </a:lnTo>
                  <a:lnTo>
                    <a:pt x="9" y="30"/>
                  </a:lnTo>
                  <a:lnTo>
                    <a:pt x="4" y="37"/>
                  </a:lnTo>
                  <a:lnTo>
                    <a:pt x="1" y="46"/>
                  </a:lnTo>
                  <a:lnTo>
                    <a:pt x="0" y="55"/>
                  </a:lnTo>
                  <a:lnTo>
                    <a:pt x="0" y="61"/>
                  </a:lnTo>
                  <a:lnTo>
                    <a:pt x="1" y="59"/>
                  </a:lnTo>
                  <a:lnTo>
                    <a:pt x="4" y="53"/>
                  </a:lnTo>
                  <a:lnTo>
                    <a:pt x="9" y="47"/>
                  </a:lnTo>
                  <a:lnTo>
                    <a:pt x="15" y="37"/>
                  </a:lnTo>
                  <a:lnTo>
                    <a:pt x="17" y="34"/>
                  </a:lnTo>
                  <a:lnTo>
                    <a:pt x="19" y="33"/>
                  </a:lnTo>
                  <a:lnTo>
                    <a:pt x="22" y="32"/>
                  </a:lnTo>
                  <a:lnTo>
                    <a:pt x="26" y="34"/>
                  </a:lnTo>
                  <a:lnTo>
                    <a:pt x="32" y="39"/>
                  </a:lnTo>
                  <a:lnTo>
                    <a:pt x="41" y="48"/>
                  </a:lnTo>
                  <a:lnTo>
                    <a:pt x="43" y="51"/>
                  </a:lnTo>
                  <a:lnTo>
                    <a:pt x="47" y="56"/>
                  </a:lnTo>
                  <a:lnTo>
                    <a:pt x="52" y="61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6"/>
                  </a:lnTo>
                  <a:lnTo>
                    <a:pt x="65" y="71"/>
                  </a:lnTo>
                  <a:lnTo>
                    <a:pt x="107" y="116"/>
                  </a:lnTo>
                  <a:lnTo>
                    <a:pt x="117" y="110"/>
                  </a:lnTo>
                  <a:lnTo>
                    <a:pt x="71" y="64"/>
                  </a:lnTo>
                  <a:lnTo>
                    <a:pt x="109" y="27"/>
                  </a:lnTo>
                  <a:lnTo>
                    <a:pt x="113" y="31"/>
                  </a:lnTo>
                  <a:lnTo>
                    <a:pt x="118" y="36"/>
                  </a:lnTo>
                  <a:lnTo>
                    <a:pt x="122" y="42"/>
                  </a:lnTo>
                  <a:lnTo>
                    <a:pt x="126" y="47"/>
                  </a:lnTo>
                  <a:lnTo>
                    <a:pt x="130" y="52"/>
                  </a:lnTo>
                  <a:lnTo>
                    <a:pt x="133" y="58"/>
                  </a:lnTo>
                  <a:lnTo>
                    <a:pt x="132" y="52"/>
                  </a:lnTo>
                  <a:lnTo>
                    <a:pt x="130" y="46"/>
                  </a:lnTo>
                  <a:lnTo>
                    <a:pt x="127" y="41"/>
                  </a:lnTo>
                  <a:lnTo>
                    <a:pt x="125" y="35"/>
                  </a:lnTo>
                  <a:lnTo>
                    <a:pt x="121" y="30"/>
                  </a:lnTo>
                  <a:lnTo>
                    <a:pt x="118" y="24"/>
                  </a:lnTo>
                  <a:lnTo>
                    <a:pt x="112" y="19"/>
                  </a:lnTo>
                  <a:lnTo>
                    <a:pt x="106" y="12"/>
                  </a:lnTo>
                  <a:lnTo>
                    <a:pt x="100" y="8"/>
                  </a:lnTo>
                  <a:lnTo>
                    <a:pt x="96" y="5"/>
                  </a:lnTo>
                  <a:lnTo>
                    <a:pt x="90" y="2"/>
                  </a:lnTo>
                  <a:lnTo>
                    <a:pt x="83" y="1"/>
                  </a:lnTo>
                  <a:lnTo>
                    <a:pt x="76" y="0"/>
                  </a:lnTo>
                  <a:lnTo>
                    <a:pt x="82" y="4"/>
                  </a:lnTo>
                  <a:lnTo>
                    <a:pt x="86" y="7"/>
                  </a:lnTo>
                  <a:lnTo>
                    <a:pt x="91" y="9"/>
                  </a:lnTo>
                  <a:lnTo>
                    <a:pt x="96" y="14"/>
                  </a:lnTo>
                  <a:lnTo>
                    <a:pt x="100" y="17"/>
                  </a:lnTo>
                  <a:lnTo>
                    <a:pt x="105" y="21"/>
                  </a:lnTo>
                  <a:lnTo>
                    <a:pt x="65" y="61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785" name="Freeform 251"/>
            <p:cNvSpPr>
              <a:spLocks/>
            </p:cNvSpPr>
            <p:nvPr/>
          </p:nvSpPr>
          <p:spPr bwMode="auto">
            <a:xfrm>
              <a:off x="3645" y="1437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3" y="30"/>
                  </a:moveTo>
                  <a:lnTo>
                    <a:pt x="33" y="29"/>
                  </a:lnTo>
                  <a:lnTo>
                    <a:pt x="33" y="27"/>
                  </a:lnTo>
                  <a:lnTo>
                    <a:pt x="33" y="26"/>
                  </a:lnTo>
                  <a:lnTo>
                    <a:pt x="34" y="21"/>
                  </a:lnTo>
                  <a:lnTo>
                    <a:pt x="38" y="18"/>
                  </a:lnTo>
                  <a:lnTo>
                    <a:pt x="46" y="17"/>
                  </a:lnTo>
                  <a:lnTo>
                    <a:pt x="42" y="7"/>
                  </a:lnTo>
                  <a:lnTo>
                    <a:pt x="38" y="7"/>
                  </a:lnTo>
                  <a:lnTo>
                    <a:pt x="33" y="9"/>
                  </a:lnTo>
                  <a:lnTo>
                    <a:pt x="26" y="12"/>
                  </a:lnTo>
                  <a:lnTo>
                    <a:pt x="19" y="18"/>
                  </a:lnTo>
                  <a:lnTo>
                    <a:pt x="14" y="23"/>
                  </a:lnTo>
                  <a:lnTo>
                    <a:pt x="10" y="30"/>
                  </a:lnTo>
                  <a:lnTo>
                    <a:pt x="6" y="38"/>
                  </a:lnTo>
                  <a:lnTo>
                    <a:pt x="2" y="47"/>
                  </a:lnTo>
                  <a:lnTo>
                    <a:pt x="1" y="54"/>
                  </a:lnTo>
                  <a:lnTo>
                    <a:pt x="0" y="62"/>
                  </a:lnTo>
                  <a:lnTo>
                    <a:pt x="2" y="59"/>
                  </a:lnTo>
                  <a:lnTo>
                    <a:pt x="5" y="54"/>
                  </a:lnTo>
                  <a:lnTo>
                    <a:pt x="10" y="47"/>
                  </a:lnTo>
                  <a:lnTo>
                    <a:pt x="15" y="38"/>
                  </a:lnTo>
                  <a:lnTo>
                    <a:pt x="19" y="35"/>
                  </a:lnTo>
                  <a:lnTo>
                    <a:pt x="21" y="33"/>
                  </a:lnTo>
                  <a:lnTo>
                    <a:pt x="23" y="33"/>
                  </a:lnTo>
                  <a:lnTo>
                    <a:pt x="27" y="34"/>
                  </a:lnTo>
                  <a:lnTo>
                    <a:pt x="34" y="39"/>
                  </a:lnTo>
                  <a:lnTo>
                    <a:pt x="42" y="48"/>
                  </a:lnTo>
                  <a:lnTo>
                    <a:pt x="44" y="51"/>
                  </a:lnTo>
                  <a:lnTo>
                    <a:pt x="48" y="55"/>
                  </a:lnTo>
                  <a:lnTo>
                    <a:pt x="53" y="61"/>
                  </a:lnTo>
                  <a:lnTo>
                    <a:pt x="58" y="68"/>
                  </a:lnTo>
                  <a:lnTo>
                    <a:pt x="16" y="111"/>
                  </a:lnTo>
                  <a:lnTo>
                    <a:pt x="23" y="117"/>
                  </a:lnTo>
                  <a:lnTo>
                    <a:pt x="65" y="72"/>
                  </a:lnTo>
                  <a:lnTo>
                    <a:pt x="107" y="117"/>
                  </a:lnTo>
                  <a:lnTo>
                    <a:pt x="117" y="111"/>
                  </a:lnTo>
                  <a:lnTo>
                    <a:pt x="71" y="65"/>
                  </a:lnTo>
                  <a:lnTo>
                    <a:pt x="110" y="26"/>
                  </a:lnTo>
                  <a:lnTo>
                    <a:pt x="115" y="32"/>
                  </a:lnTo>
                  <a:lnTo>
                    <a:pt x="119" y="37"/>
                  </a:lnTo>
                  <a:lnTo>
                    <a:pt x="123" y="41"/>
                  </a:lnTo>
                  <a:lnTo>
                    <a:pt x="127" y="47"/>
                  </a:lnTo>
                  <a:lnTo>
                    <a:pt x="131" y="52"/>
                  </a:lnTo>
                  <a:lnTo>
                    <a:pt x="133" y="59"/>
                  </a:lnTo>
                  <a:lnTo>
                    <a:pt x="133" y="52"/>
                  </a:lnTo>
                  <a:lnTo>
                    <a:pt x="131" y="47"/>
                  </a:lnTo>
                  <a:lnTo>
                    <a:pt x="129" y="40"/>
                  </a:lnTo>
                  <a:lnTo>
                    <a:pt x="125" y="35"/>
                  </a:lnTo>
                  <a:lnTo>
                    <a:pt x="122" y="30"/>
                  </a:lnTo>
                  <a:lnTo>
                    <a:pt x="118" y="24"/>
                  </a:lnTo>
                  <a:lnTo>
                    <a:pt x="114" y="20"/>
                  </a:lnTo>
                  <a:lnTo>
                    <a:pt x="107" y="13"/>
                  </a:lnTo>
                  <a:lnTo>
                    <a:pt x="102" y="8"/>
                  </a:lnTo>
                  <a:lnTo>
                    <a:pt x="97" y="6"/>
                  </a:lnTo>
                  <a:lnTo>
                    <a:pt x="91" y="3"/>
                  </a:lnTo>
                  <a:lnTo>
                    <a:pt x="83" y="0"/>
                  </a:lnTo>
                  <a:lnTo>
                    <a:pt x="77" y="0"/>
                  </a:lnTo>
                  <a:lnTo>
                    <a:pt x="82" y="4"/>
                  </a:lnTo>
                  <a:lnTo>
                    <a:pt x="88" y="7"/>
                  </a:lnTo>
                  <a:lnTo>
                    <a:pt x="92" y="10"/>
                  </a:lnTo>
                  <a:lnTo>
                    <a:pt x="97" y="13"/>
                  </a:lnTo>
                  <a:lnTo>
                    <a:pt x="102" y="18"/>
                  </a:lnTo>
                  <a:lnTo>
                    <a:pt x="106" y="21"/>
                  </a:lnTo>
                  <a:lnTo>
                    <a:pt x="65" y="62"/>
                  </a:lnTo>
                  <a:lnTo>
                    <a:pt x="33" y="3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786" name="Freeform 252"/>
            <p:cNvSpPr>
              <a:spLocks/>
            </p:cNvSpPr>
            <p:nvPr/>
          </p:nvSpPr>
          <p:spPr bwMode="auto">
            <a:xfrm>
              <a:off x="3645" y="1437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3" y="30"/>
                  </a:moveTo>
                  <a:lnTo>
                    <a:pt x="33" y="29"/>
                  </a:lnTo>
                  <a:lnTo>
                    <a:pt x="33" y="27"/>
                  </a:lnTo>
                  <a:lnTo>
                    <a:pt x="33" y="26"/>
                  </a:lnTo>
                  <a:lnTo>
                    <a:pt x="34" y="21"/>
                  </a:lnTo>
                  <a:lnTo>
                    <a:pt x="38" y="18"/>
                  </a:lnTo>
                  <a:lnTo>
                    <a:pt x="46" y="17"/>
                  </a:lnTo>
                  <a:lnTo>
                    <a:pt x="42" y="7"/>
                  </a:lnTo>
                  <a:lnTo>
                    <a:pt x="38" y="7"/>
                  </a:lnTo>
                  <a:lnTo>
                    <a:pt x="33" y="9"/>
                  </a:lnTo>
                  <a:lnTo>
                    <a:pt x="26" y="12"/>
                  </a:lnTo>
                  <a:lnTo>
                    <a:pt x="19" y="18"/>
                  </a:lnTo>
                  <a:lnTo>
                    <a:pt x="14" y="23"/>
                  </a:lnTo>
                  <a:lnTo>
                    <a:pt x="10" y="30"/>
                  </a:lnTo>
                  <a:lnTo>
                    <a:pt x="6" y="38"/>
                  </a:lnTo>
                  <a:lnTo>
                    <a:pt x="2" y="47"/>
                  </a:lnTo>
                  <a:lnTo>
                    <a:pt x="1" y="54"/>
                  </a:lnTo>
                  <a:lnTo>
                    <a:pt x="0" y="62"/>
                  </a:lnTo>
                  <a:lnTo>
                    <a:pt x="2" y="59"/>
                  </a:lnTo>
                  <a:lnTo>
                    <a:pt x="5" y="54"/>
                  </a:lnTo>
                  <a:lnTo>
                    <a:pt x="10" y="47"/>
                  </a:lnTo>
                  <a:lnTo>
                    <a:pt x="15" y="38"/>
                  </a:lnTo>
                  <a:lnTo>
                    <a:pt x="19" y="35"/>
                  </a:lnTo>
                  <a:lnTo>
                    <a:pt x="21" y="33"/>
                  </a:lnTo>
                  <a:lnTo>
                    <a:pt x="23" y="33"/>
                  </a:lnTo>
                  <a:lnTo>
                    <a:pt x="27" y="34"/>
                  </a:lnTo>
                  <a:lnTo>
                    <a:pt x="34" y="39"/>
                  </a:lnTo>
                  <a:lnTo>
                    <a:pt x="42" y="48"/>
                  </a:lnTo>
                  <a:lnTo>
                    <a:pt x="44" y="51"/>
                  </a:lnTo>
                  <a:lnTo>
                    <a:pt x="48" y="55"/>
                  </a:lnTo>
                  <a:lnTo>
                    <a:pt x="53" y="61"/>
                  </a:lnTo>
                  <a:lnTo>
                    <a:pt x="58" y="68"/>
                  </a:lnTo>
                  <a:lnTo>
                    <a:pt x="16" y="111"/>
                  </a:lnTo>
                  <a:lnTo>
                    <a:pt x="23" y="117"/>
                  </a:lnTo>
                  <a:lnTo>
                    <a:pt x="65" y="72"/>
                  </a:lnTo>
                  <a:lnTo>
                    <a:pt x="107" y="117"/>
                  </a:lnTo>
                  <a:lnTo>
                    <a:pt x="117" y="111"/>
                  </a:lnTo>
                  <a:lnTo>
                    <a:pt x="71" y="65"/>
                  </a:lnTo>
                  <a:lnTo>
                    <a:pt x="110" y="26"/>
                  </a:lnTo>
                  <a:lnTo>
                    <a:pt x="115" y="32"/>
                  </a:lnTo>
                  <a:lnTo>
                    <a:pt x="119" y="37"/>
                  </a:lnTo>
                  <a:lnTo>
                    <a:pt x="123" y="41"/>
                  </a:lnTo>
                  <a:lnTo>
                    <a:pt x="127" y="47"/>
                  </a:lnTo>
                  <a:lnTo>
                    <a:pt x="131" y="52"/>
                  </a:lnTo>
                  <a:lnTo>
                    <a:pt x="133" y="59"/>
                  </a:lnTo>
                  <a:lnTo>
                    <a:pt x="133" y="52"/>
                  </a:lnTo>
                  <a:lnTo>
                    <a:pt x="131" y="47"/>
                  </a:lnTo>
                  <a:lnTo>
                    <a:pt x="129" y="40"/>
                  </a:lnTo>
                  <a:lnTo>
                    <a:pt x="125" y="35"/>
                  </a:lnTo>
                  <a:lnTo>
                    <a:pt x="122" y="30"/>
                  </a:lnTo>
                  <a:lnTo>
                    <a:pt x="118" y="24"/>
                  </a:lnTo>
                  <a:lnTo>
                    <a:pt x="114" y="20"/>
                  </a:lnTo>
                  <a:lnTo>
                    <a:pt x="107" y="13"/>
                  </a:lnTo>
                  <a:lnTo>
                    <a:pt x="102" y="8"/>
                  </a:lnTo>
                  <a:lnTo>
                    <a:pt x="97" y="6"/>
                  </a:lnTo>
                  <a:lnTo>
                    <a:pt x="91" y="3"/>
                  </a:lnTo>
                  <a:lnTo>
                    <a:pt x="83" y="0"/>
                  </a:lnTo>
                  <a:lnTo>
                    <a:pt x="77" y="0"/>
                  </a:lnTo>
                  <a:lnTo>
                    <a:pt x="82" y="4"/>
                  </a:lnTo>
                  <a:lnTo>
                    <a:pt x="88" y="7"/>
                  </a:lnTo>
                  <a:lnTo>
                    <a:pt x="92" y="10"/>
                  </a:lnTo>
                  <a:lnTo>
                    <a:pt x="97" y="13"/>
                  </a:lnTo>
                  <a:lnTo>
                    <a:pt x="102" y="18"/>
                  </a:lnTo>
                  <a:lnTo>
                    <a:pt x="106" y="21"/>
                  </a:lnTo>
                  <a:lnTo>
                    <a:pt x="65" y="62"/>
                  </a:lnTo>
                  <a:lnTo>
                    <a:pt x="33" y="30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787" name="Freeform 253"/>
            <p:cNvSpPr>
              <a:spLocks/>
            </p:cNvSpPr>
            <p:nvPr/>
          </p:nvSpPr>
          <p:spPr bwMode="auto">
            <a:xfrm>
              <a:off x="3585" y="1472"/>
              <a:ext cx="45" cy="39"/>
            </a:xfrm>
            <a:custGeom>
              <a:avLst/>
              <a:gdLst>
                <a:gd name="T0" fmla="*/ 0 w 133"/>
                <a:gd name="T1" fmla="*/ 0 h 118"/>
                <a:gd name="T2" fmla="*/ 0 w 133"/>
                <a:gd name="T3" fmla="*/ 0 h 118"/>
                <a:gd name="T4" fmla="*/ 0 w 133"/>
                <a:gd name="T5" fmla="*/ 0 h 118"/>
                <a:gd name="T6" fmla="*/ 0 w 133"/>
                <a:gd name="T7" fmla="*/ 0 h 118"/>
                <a:gd name="T8" fmla="*/ 0 w 133"/>
                <a:gd name="T9" fmla="*/ 0 h 118"/>
                <a:gd name="T10" fmla="*/ 0 w 133"/>
                <a:gd name="T11" fmla="*/ 0 h 118"/>
                <a:gd name="T12" fmla="*/ 0 w 133"/>
                <a:gd name="T13" fmla="*/ 0 h 118"/>
                <a:gd name="T14" fmla="*/ 0 w 133"/>
                <a:gd name="T15" fmla="*/ 0 h 118"/>
                <a:gd name="T16" fmla="*/ 0 w 133"/>
                <a:gd name="T17" fmla="*/ 0 h 118"/>
                <a:gd name="T18" fmla="*/ 0 w 133"/>
                <a:gd name="T19" fmla="*/ 0 h 118"/>
                <a:gd name="T20" fmla="*/ 0 w 133"/>
                <a:gd name="T21" fmla="*/ 0 h 118"/>
                <a:gd name="T22" fmla="*/ 0 w 133"/>
                <a:gd name="T23" fmla="*/ 0 h 118"/>
                <a:gd name="T24" fmla="*/ 0 w 133"/>
                <a:gd name="T25" fmla="*/ 0 h 118"/>
                <a:gd name="T26" fmla="*/ 0 w 133"/>
                <a:gd name="T27" fmla="*/ 0 h 118"/>
                <a:gd name="T28" fmla="*/ 0 w 133"/>
                <a:gd name="T29" fmla="*/ 0 h 118"/>
                <a:gd name="T30" fmla="*/ 0 w 133"/>
                <a:gd name="T31" fmla="*/ 0 h 118"/>
                <a:gd name="T32" fmla="*/ 0 w 133"/>
                <a:gd name="T33" fmla="*/ 0 h 118"/>
                <a:gd name="T34" fmla="*/ 0 w 133"/>
                <a:gd name="T35" fmla="*/ 0 h 118"/>
                <a:gd name="T36" fmla="*/ 0 w 133"/>
                <a:gd name="T37" fmla="*/ 0 h 118"/>
                <a:gd name="T38" fmla="*/ 0 w 133"/>
                <a:gd name="T39" fmla="*/ 0 h 118"/>
                <a:gd name="T40" fmla="*/ 0 w 133"/>
                <a:gd name="T41" fmla="*/ 0 h 118"/>
                <a:gd name="T42" fmla="*/ 0 w 133"/>
                <a:gd name="T43" fmla="*/ 0 h 118"/>
                <a:gd name="T44" fmla="*/ 0 w 133"/>
                <a:gd name="T45" fmla="*/ 0 h 118"/>
                <a:gd name="T46" fmla="*/ 0 w 133"/>
                <a:gd name="T47" fmla="*/ 0 h 118"/>
                <a:gd name="T48" fmla="*/ 0 w 133"/>
                <a:gd name="T49" fmla="*/ 0 h 118"/>
                <a:gd name="T50" fmla="*/ 0 w 133"/>
                <a:gd name="T51" fmla="*/ 0 h 118"/>
                <a:gd name="T52" fmla="*/ 0 w 133"/>
                <a:gd name="T53" fmla="*/ 0 h 118"/>
                <a:gd name="T54" fmla="*/ 0 w 133"/>
                <a:gd name="T55" fmla="*/ 0 h 118"/>
                <a:gd name="T56" fmla="*/ 0 w 133"/>
                <a:gd name="T57" fmla="*/ 0 h 118"/>
                <a:gd name="T58" fmla="*/ 0 w 133"/>
                <a:gd name="T59" fmla="*/ 0 h 118"/>
                <a:gd name="T60" fmla="*/ 0 w 133"/>
                <a:gd name="T61" fmla="*/ 0 h 118"/>
                <a:gd name="T62" fmla="*/ 0 w 133"/>
                <a:gd name="T63" fmla="*/ 0 h 118"/>
                <a:gd name="T64" fmla="*/ 0 w 133"/>
                <a:gd name="T65" fmla="*/ 0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8">
                  <a:moveTo>
                    <a:pt x="32" y="30"/>
                  </a:moveTo>
                  <a:lnTo>
                    <a:pt x="31" y="29"/>
                  </a:lnTo>
                  <a:lnTo>
                    <a:pt x="31" y="28"/>
                  </a:lnTo>
                  <a:lnTo>
                    <a:pt x="31" y="27"/>
                  </a:lnTo>
                  <a:lnTo>
                    <a:pt x="32" y="22"/>
                  </a:lnTo>
                  <a:lnTo>
                    <a:pt x="38" y="18"/>
                  </a:lnTo>
                  <a:lnTo>
                    <a:pt x="45" y="17"/>
                  </a:lnTo>
                  <a:lnTo>
                    <a:pt x="42" y="8"/>
                  </a:lnTo>
                  <a:lnTo>
                    <a:pt x="38" y="8"/>
                  </a:lnTo>
                  <a:lnTo>
                    <a:pt x="32" y="10"/>
                  </a:lnTo>
                  <a:lnTo>
                    <a:pt x="26" y="13"/>
                  </a:lnTo>
                  <a:lnTo>
                    <a:pt x="18" y="18"/>
                  </a:lnTo>
                  <a:lnTo>
                    <a:pt x="13" y="24"/>
                  </a:lnTo>
                  <a:lnTo>
                    <a:pt x="9" y="30"/>
                  </a:lnTo>
                  <a:lnTo>
                    <a:pt x="4" y="39"/>
                  </a:lnTo>
                  <a:lnTo>
                    <a:pt x="1" y="48"/>
                  </a:lnTo>
                  <a:lnTo>
                    <a:pt x="0" y="55"/>
                  </a:lnTo>
                  <a:lnTo>
                    <a:pt x="0" y="63"/>
                  </a:lnTo>
                  <a:lnTo>
                    <a:pt x="1" y="59"/>
                  </a:lnTo>
                  <a:lnTo>
                    <a:pt x="4" y="54"/>
                  </a:lnTo>
                  <a:lnTo>
                    <a:pt x="9" y="48"/>
                  </a:lnTo>
                  <a:lnTo>
                    <a:pt x="15" y="39"/>
                  </a:lnTo>
                  <a:lnTo>
                    <a:pt x="17" y="36"/>
                  </a:lnTo>
                  <a:lnTo>
                    <a:pt x="19" y="34"/>
                  </a:lnTo>
                  <a:lnTo>
                    <a:pt x="22" y="32"/>
                  </a:lnTo>
                  <a:lnTo>
                    <a:pt x="26" y="35"/>
                  </a:lnTo>
                  <a:lnTo>
                    <a:pt x="32" y="40"/>
                  </a:lnTo>
                  <a:lnTo>
                    <a:pt x="41" y="49"/>
                  </a:lnTo>
                  <a:lnTo>
                    <a:pt x="43" y="52"/>
                  </a:lnTo>
                  <a:lnTo>
                    <a:pt x="48" y="56"/>
                  </a:lnTo>
                  <a:lnTo>
                    <a:pt x="52" y="62"/>
                  </a:lnTo>
                  <a:lnTo>
                    <a:pt x="58" y="69"/>
                  </a:lnTo>
                  <a:lnTo>
                    <a:pt x="16" y="111"/>
                  </a:lnTo>
                  <a:lnTo>
                    <a:pt x="23" y="118"/>
                  </a:lnTo>
                  <a:lnTo>
                    <a:pt x="65" y="72"/>
                  </a:lnTo>
                  <a:lnTo>
                    <a:pt x="107" y="118"/>
                  </a:lnTo>
                  <a:lnTo>
                    <a:pt x="117" y="111"/>
                  </a:lnTo>
                  <a:lnTo>
                    <a:pt x="71" y="66"/>
                  </a:lnTo>
                  <a:lnTo>
                    <a:pt x="109" y="27"/>
                  </a:lnTo>
                  <a:lnTo>
                    <a:pt x="113" y="32"/>
                  </a:lnTo>
                  <a:lnTo>
                    <a:pt x="118" y="37"/>
                  </a:lnTo>
                  <a:lnTo>
                    <a:pt x="122" y="42"/>
                  </a:lnTo>
                  <a:lnTo>
                    <a:pt x="126" y="48"/>
                  </a:lnTo>
                  <a:lnTo>
                    <a:pt x="130" y="53"/>
                  </a:lnTo>
                  <a:lnTo>
                    <a:pt x="133" y="59"/>
                  </a:lnTo>
                  <a:lnTo>
                    <a:pt x="132" y="53"/>
                  </a:lnTo>
                  <a:lnTo>
                    <a:pt x="130" y="47"/>
                  </a:lnTo>
                  <a:lnTo>
                    <a:pt x="127" y="41"/>
                  </a:lnTo>
                  <a:lnTo>
                    <a:pt x="125" y="36"/>
                  </a:lnTo>
                  <a:lnTo>
                    <a:pt x="121" y="30"/>
                  </a:lnTo>
                  <a:lnTo>
                    <a:pt x="118" y="25"/>
                  </a:lnTo>
                  <a:lnTo>
                    <a:pt x="112" y="20"/>
                  </a:lnTo>
                  <a:lnTo>
                    <a:pt x="106" y="14"/>
                  </a:lnTo>
                  <a:lnTo>
                    <a:pt x="100" y="9"/>
                  </a:lnTo>
                  <a:lnTo>
                    <a:pt x="96" y="5"/>
                  </a:lnTo>
                  <a:lnTo>
                    <a:pt x="90" y="3"/>
                  </a:lnTo>
                  <a:lnTo>
                    <a:pt x="83" y="1"/>
                  </a:lnTo>
                  <a:lnTo>
                    <a:pt x="76" y="0"/>
                  </a:lnTo>
                  <a:lnTo>
                    <a:pt x="82" y="4"/>
                  </a:lnTo>
                  <a:lnTo>
                    <a:pt x="86" y="8"/>
                  </a:lnTo>
                  <a:lnTo>
                    <a:pt x="91" y="11"/>
                  </a:lnTo>
                  <a:lnTo>
                    <a:pt x="96" y="14"/>
                  </a:lnTo>
                  <a:lnTo>
                    <a:pt x="100" y="18"/>
                  </a:lnTo>
                  <a:lnTo>
                    <a:pt x="105" y="22"/>
                  </a:lnTo>
                  <a:lnTo>
                    <a:pt x="65" y="63"/>
                  </a:lnTo>
                  <a:lnTo>
                    <a:pt x="32" y="3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788" name="Freeform 254"/>
            <p:cNvSpPr>
              <a:spLocks/>
            </p:cNvSpPr>
            <p:nvPr/>
          </p:nvSpPr>
          <p:spPr bwMode="auto">
            <a:xfrm>
              <a:off x="3585" y="1472"/>
              <a:ext cx="45" cy="39"/>
            </a:xfrm>
            <a:custGeom>
              <a:avLst/>
              <a:gdLst>
                <a:gd name="T0" fmla="*/ 0 w 133"/>
                <a:gd name="T1" fmla="*/ 0 h 118"/>
                <a:gd name="T2" fmla="*/ 0 w 133"/>
                <a:gd name="T3" fmla="*/ 0 h 118"/>
                <a:gd name="T4" fmla="*/ 0 w 133"/>
                <a:gd name="T5" fmla="*/ 0 h 118"/>
                <a:gd name="T6" fmla="*/ 0 w 133"/>
                <a:gd name="T7" fmla="*/ 0 h 118"/>
                <a:gd name="T8" fmla="*/ 0 w 133"/>
                <a:gd name="T9" fmla="*/ 0 h 118"/>
                <a:gd name="T10" fmla="*/ 0 w 133"/>
                <a:gd name="T11" fmla="*/ 0 h 118"/>
                <a:gd name="T12" fmla="*/ 0 w 133"/>
                <a:gd name="T13" fmla="*/ 0 h 118"/>
                <a:gd name="T14" fmla="*/ 0 w 133"/>
                <a:gd name="T15" fmla="*/ 0 h 118"/>
                <a:gd name="T16" fmla="*/ 0 w 133"/>
                <a:gd name="T17" fmla="*/ 0 h 118"/>
                <a:gd name="T18" fmla="*/ 0 w 133"/>
                <a:gd name="T19" fmla="*/ 0 h 118"/>
                <a:gd name="T20" fmla="*/ 0 w 133"/>
                <a:gd name="T21" fmla="*/ 0 h 118"/>
                <a:gd name="T22" fmla="*/ 0 w 133"/>
                <a:gd name="T23" fmla="*/ 0 h 118"/>
                <a:gd name="T24" fmla="*/ 0 w 133"/>
                <a:gd name="T25" fmla="*/ 0 h 118"/>
                <a:gd name="T26" fmla="*/ 0 w 133"/>
                <a:gd name="T27" fmla="*/ 0 h 118"/>
                <a:gd name="T28" fmla="*/ 0 w 133"/>
                <a:gd name="T29" fmla="*/ 0 h 118"/>
                <a:gd name="T30" fmla="*/ 0 w 133"/>
                <a:gd name="T31" fmla="*/ 0 h 118"/>
                <a:gd name="T32" fmla="*/ 0 w 133"/>
                <a:gd name="T33" fmla="*/ 0 h 118"/>
                <a:gd name="T34" fmla="*/ 0 w 133"/>
                <a:gd name="T35" fmla="*/ 0 h 118"/>
                <a:gd name="T36" fmla="*/ 0 w 133"/>
                <a:gd name="T37" fmla="*/ 0 h 118"/>
                <a:gd name="T38" fmla="*/ 0 w 133"/>
                <a:gd name="T39" fmla="*/ 0 h 118"/>
                <a:gd name="T40" fmla="*/ 0 w 133"/>
                <a:gd name="T41" fmla="*/ 0 h 118"/>
                <a:gd name="T42" fmla="*/ 0 w 133"/>
                <a:gd name="T43" fmla="*/ 0 h 118"/>
                <a:gd name="T44" fmla="*/ 0 w 133"/>
                <a:gd name="T45" fmla="*/ 0 h 118"/>
                <a:gd name="T46" fmla="*/ 0 w 133"/>
                <a:gd name="T47" fmla="*/ 0 h 118"/>
                <a:gd name="T48" fmla="*/ 0 w 133"/>
                <a:gd name="T49" fmla="*/ 0 h 118"/>
                <a:gd name="T50" fmla="*/ 0 w 133"/>
                <a:gd name="T51" fmla="*/ 0 h 118"/>
                <a:gd name="T52" fmla="*/ 0 w 133"/>
                <a:gd name="T53" fmla="*/ 0 h 118"/>
                <a:gd name="T54" fmla="*/ 0 w 133"/>
                <a:gd name="T55" fmla="*/ 0 h 118"/>
                <a:gd name="T56" fmla="*/ 0 w 133"/>
                <a:gd name="T57" fmla="*/ 0 h 118"/>
                <a:gd name="T58" fmla="*/ 0 w 133"/>
                <a:gd name="T59" fmla="*/ 0 h 118"/>
                <a:gd name="T60" fmla="*/ 0 w 133"/>
                <a:gd name="T61" fmla="*/ 0 h 118"/>
                <a:gd name="T62" fmla="*/ 0 w 133"/>
                <a:gd name="T63" fmla="*/ 0 h 118"/>
                <a:gd name="T64" fmla="*/ 0 w 133"/>
                <a:gd name="T65" fmla="*/ 0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8">
                  <a:moveTo>
                    <a:pt x="32" y="30"/>
                  </a:moveTo>
                  <a:lnTo>
                    <a:pt x="31" y="29"/>
                  </a:lnTo>
                  <a:lnTo>
                    <a:pt x="31" y="28"/>
                  </a:lnTo>
                  <a:lnTo>
                    <a:pt x="31" y="27"/>
                  </a:lnTo>
                  <a:lnTo>
                    <a:pt x="32" y="22"/>
                  </a:lnTo>
                  <a:lnTo>
                    <a:pt x="38" y="18"/>
                  </a:lnTo>
                  <a:lnTo>
                    <a:pt x="45" y="17"/>
                  </a:lnTo>
                  <a:lnTo>
                    <a:pt x="42" y="8"/>
                  </a:lnTo>
                  <a:lnTo>
                    <a:pt x="38" y="8"/>
                  </a:lnTo>
                  <a:lnTo>
                    <a:pt x="32" y="10"/>
                  </a:lnTo>
                  <a:lnTo>
                    <a:pt x="26" y="13"/>
                  </a:lnTo>
                  <a:lnTo>
                    <a:pt x="18" y="18"/>
                  </a:lnTo>
                  <a:lnTo>
                    <a:pt x="13" y="24"/>
                  </a:lnTo>
                  <a:lnTo>
                    <a:pt x="9" y="30"/>
                  </a:lnTo>
                  <a:lnTo>
                    <a:pt x="4" y="39"/>
                  </a:lnTo>
                  <a:lnTo>
                    <a:pt x="1" y="48"/>
                  </a:lnTo>
                  <a:lnTo>
                    <a:pt x="0" y="55"/>
                  </a:lnTo>
                  <a:lnTo>
                    <a:pt x="0" y="63"/>
                  </a:lnTo>
                  <a:lnTo>
                    <a:pt x="1" y="59"/>
                  </a:lnTo>
                  <a:lnTo>
                    <a:pt x="4" y="54"/>
                  </a:lnTo>
                  <a:lnTo>
                    <a:pt x="9" y="48"/>
                  </a:lnTo>
                  <a:lnTo>
                    <a:pt x="15" y="39"/>
                  </a:lnTo>
                  <a:lnTo>
                    <a:pt x="17" y="36"/>
                  </a:lnTo>
                  <a:lnTo>
                    <a:pt x="19" y="34"/>
                  </a:lnTo>
                  <a:lnTo>
                    <a:pt x="22" y="32"/>
                  </a:lnTo>
                  <a:lnTo>
                    <a:pt x="26" y="35"/>
                  </a:lnTo>
                  <a:lnTo>
                    <a:pt x="32" y="40"/>
                  </a:lnTo>
                  <a:lnTo>
                    <a:pt x="41" y="49"/>
                  </a:lnTo>
                  <a:lnTo>
                    <a:pt x="43" y="52"/>
                  </a:lnTo>
                  <a:lnTo>
                    <a:pt x="48" y="56"/>
                  </a:lnTo>
                  <a:lnTo>
                    <a:pt x="52" y="62"/>
                  </a:lnTo>
                  <a:lnTo>
                    <a:pt x="58" y="69"/>
                  </a:lnTo>
                  <a:lnTo>
                    <a:pt x="16" y="111"/>
                  </a:lnTo>
                  <a:lnTo>
                    <a:pt x="23" y="118"/>
                  </a:lnTo>
                  <a:lnTo>
                    <a:pt x="65" y="72"/>
                  </a:lnTo>
                  <a:lnTo>
                    <a:pt x="107" y="118"/>
                  </a:lnTo>
                  <a:lnTo>
                    <a:pt x="117" y="111"/>
                  </a:lnTo>
                  <a:lnTo>
                    <a:pt x="71" y="66"/>
                  </a:lnTo>
                  <a:lnTo>
                    <a:pt x="109" y="27"/>
                  </a:lnTo>
                  <a:lnTo>
                    <a:pt x="113" y="32"/>
                  </a:lnTo>
                  <a:lnTo>
                    <a:pt x="118" y="37"/>
                  </a:lnTo>
                  <a:lnTo>
                    <a:pt x="122" y="42"/>
                  </a:lnTo>
                  <a:lnTo>
                    <a:pt x="126" y="48"/>
                  </a:lnTo>
                  <a:lnTo>
                    <a:pt x="130" y="53"/>
                  </a:lnTo>
                  <a:lnTo>
                    <a:pt x="133" y="59"/>
                  </a:lnTo>
                  <a:lnTo>
                    <a:pt x="132" y="53"/>
                  </a:lnTo>
                  <a:lnTo>
                    <a:pt x="130" y="47"/>
                  </a:lnTo>
                  <a:lnTo>
                    <a:pt x="127" y="41"/>
                  </a:lnTo>
                  <a:lnTo>
                    <a:pt x="125" y="36"/>
                  </a:lnTo>
                  <a:lnTo>
                    <a:pt x="121" y="30"/>
                  </a:lnTo>
                  <a:lnTo>
                    <a:pt x="118" y="25"/>
                  </a:lnTo>
                  <a:lnTo>
                    <a:pt x="112" y="20"/>
                  </a:lnTo>
                  <a:lnTo>
                    <a:pt x="106" y="14"/>
                  </a:lnTo>
                  <a:lnTo>
                    <a:pt x="100" y="9"/>
                  </a:lnTo>
                  <a:lnTo>
                    <a:pt x="96" y="5"/>
                  </a:lnTo>
                  <a:lnTo>
                    <a:pt x="90" y="3"/>
                  </a:lnTo>
                  <a:lnTo>
                    <a:pt x="83" y="1"/>
                  </a:lnTo>
                  <a:lnTo>
                    <a:pt x="76" y="0"/>
                  </a:lnTo>
                  <a:lnTo>
                    <a:pt x="82" y="4"/>
                  </a:lnTo>
                  <a:lnTo>
                    <a:pt x="86" y="8"/>
                  </a:lnTo>
                  <a:lnTo>
                    <a:pt x="91" y="11"/>
                  </a:lnTo>
                  <a:lnTo>
                    <a:pt x="96" y="14"/>
                  </a:lnTo>
                  <a:lnTo>
                    <a:pt x="100" y="18"/>
                  </a:lnTo>
                  <a:lnTo>
                    <a:pt x="105" y="22"/>
                  </a:lnTo>
                  <a:lnTo>
                    <a:pt x="65" y="63"/>
                  </a:lnTo>
                  <a:lnTo>
                    <a:pt x="32" y="30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789" name="Freeform 255"/>
            <p:cNvSpPr>
              <a:spLocks/>
            </p:cNvSpPr>
            <p:nvPr/>
          </p:nvSpPr>
          <p:spPr bwMode="auto">
            <a:xfrm>
              <a:off x="3520" y="1457"/>
              <a:ext cx="44" cy="39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3" y="29"/>
                  </a:moveTo>
                  <a:lnTo>
                    <a:pt x="33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4" y="21"/>
                  </a:lnTo>
                  <a:lnTo>
                    <a:pt x="38" y="18"/>
                  </a:lnTo>
                  <a:lnTo>
                    <a:pt x="46" y="16"/>
                  </a:lnTo>
                  <a:lnTo>
                    <a:pt x="43" y="6"/>
                  </a:lnTo>
                  <a:lnTo>
                    <a:pt x="38" y="7"/>
                  </a:lnTo>
                  <a:lnTo>
                    <a:pt x="33" y="9"/>
                  </a:lnTo>
                  <a:lnTo>
                    <a:pt x="26" y="13"/>
                  </a:lnTo>
                  <a:lnTo>
                    <a:pt x="19" y="17"/>
                  </a:lnTo>
                  <a:lnTo>
                    <a:pt x="13" y="23"/>
                  </a:lnTo>
                  <a:lnTo>
                    <a:pt x="9" y="30"/>
                  </a:lnTo>
                  <a:lnTo>
                    <a:pt x="6" y="38"/>
                  </a:lnTo>
                  <a:lnTo>
                    <a:pt x="3" y="46"/>
                  </a:lnTo>
                  <a:lnTo>
                    <a:pt x="0" y="55"/>
                  </a:lnTo>
                  <a:lnTo>
                    <a:pt x="0" y="61"/>
                  </a:lnTo>
                  <a:lnTo>
                    <a:pt x="2" y="59"/>
                  </a:lnTo>
                  <a:lnTo>
                    <a:pt x="5" y="54"/>
                  </a:lnTo>
                  <a:lnTo>
                    <a:pt x="9" y="47"/>
                  </a:lnTo>
                  <a:lnTo>
                    <a:pt x="16" y="38"/>
                  </a:lnTo>
                  <a:lnTo>
                    <a:pt x="18" y="34"/>
                  </a:lnTo>
                  <a:lnTo>
                    <a:pt x="20" y="33"/>
                  </a:lnTo>
                  <a:lnTo>
                    <a:pt x="23" y="32"/>
                  </a:lnTo>
                  <a:lnTo>
                    <a:pt x="27" y="34"/>
                  </a:lnTo>
                  <a:lnTo>
                    <a:pt x="33" y="40"/>
                  </a:lnTo>
                  <a:lnTo>
                    <a:pt x="42" y="48"/>
                  </a:lnTo>
                  <a:lnTo>
                    <a:pt x="45" y="52"/>
                  </a:lnTo>
                  <a:lnTo>
                    <a:pt x="48" y="56"/>
                  </a:lnTo>
                  <a:lnTo>
                    <a:pt x="53" y="61"/>
                  </a:lnTo>
                  <a:lnTo>
                    <a:pt x="59" y="68"/>
                  </a:lnTo>
                  <a:lnTo>
                    <a:pt x="17" y="110"/>
                  </a:lnTo>
                  <a:lnTo>
                    <a:pt x="23" y="116"/>
                  </a:lnTo>
                  <a:lnTo>
                    <a:pt x="65" y="71"/>
                  </a:lnTo>
                  <a:lnTo>
                    <a:pt x="107" y="116"/>
                  </a:lnTo>
                  <a:lnTo>
                    <a:pt x="117" y="110"/>
                  </a:lnTo>
                  <a:lnTo>
                    <a:pt x="72" y="65"/>
                  </a:lnTo>
                  <a:lnTo>
                    <a:pt x="110" y="27"/>
                  </a:lnTo>
                  <a:lnTo>
                    <a:pt x="115" y="31"/>
                  </a:lnTo>
                  <a:lnTo>
                    <a:pt x="119" y="36"/>
                  </a:lnTo>
                  <a:lnTo>
                    <a:pt x="124" y="42"/>
                  </a:lnTo>
                  <a:lnTo>
                    <a:pt x="127" y="47"/>
                  </a:lnTo>
                  <a:lnTo>
                    <a:pt x="130" y="53"/>
                  </a:lnTo>
                  <a:lnTo>
                    <a:pt x="133" y="58"/>
                  </a:lnTo>
                  <a:lnTo>
                    <a:pt x="132" y="53"/>
                  </a:lnTo>
                  <a:lnTo>
                    <a:pt x="131" y="46"/>
                  </a:lnTo>
                  <a:lnTo>
                    <a:pt x="129" y="41"/>
                  </a:lnTo>
                  <a:lnTo>
                    <a:pt x="126" y="35"/>
                  </a:lnTo>
                  <a:lnTo>
                    <a:pt x="123" y="30"/>
                  </a:lnTo>
                  <a:lnTo>
                    <a:pt x="118" y="25"/>
                  </a:lnTo>
                  <a:lnTo>
                    <a:pt x="114" y="19"/>
                  </a:lnTo>
                  <a:lnTo>
                    <a:pt x="106" y="13"/>
                  </a:lnTo>
                  <a:lnTo>
                    <a:pt x="101" y="8"/>
                  </a:lnTo>
                  <a:lnTo>
                    <a:pt x="97" y="5"/>
                  </a:lnTo>
                  <a:lnTo>
                    <a:pt x="90" y="2"/>
                  </a:lnTo>
                  <a:lnTo>
                    <a:pt x="84" y="1"/>
                  </a:lnTo>
                  <a:lnTo>
                    <a:pt x="76" y="0"/>
                  </a:lnTo>
                  <a:lnTo>
                    <a:pt x="83" y="4"/>
                  </a:lnTo>
                  <a:lnTo>
                    <a:pt x="88" y="7"/>
                  </a:lnTo>
                  <a:lnTo>
                    <a:pt x="92" y="9"/>
                  </a:lnTo>
                  <a:lnTo>
                    <a:pt x="98" y="14"/>
                  </a:lnTo>
                  <a:lnTo>
                    <a:pt x="102" y="17"/>
                  </a:lnTo>
                  <a:lnTo>
                    <a:pt x="105" y="21"/>
                  </a:lnTo>
                  <a:lnTo>
                    <a:pt x="65" y="61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790" name="Freeform 256"/>
            <p:cNvSpPr>
              <a:spLocks/>
            </p:cNvSpPr>
            <p:nvPr/>
          </p:nvSpPr>
          <p:spPr bwMode="auto">
            <a:xfrm>
              <a:off x="3520" y="1457"/>
              <a:ext cx="44" cy="39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3" y="29"/>
                  </a:moveTo>
                  <a:lnTo>
                    <a:pt x="33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4" y="21"/>
                  </a:lnTo>
                  <a:lnTo>
                    <a:pt x="38" y="18"/>
                  </a:lnTo>
                  <a:lnTo>
                    <a:pt x="46" y="16"/>
                  </a:lnTo>
                  <a:lnTo>
                    <a:pt x="43" y="6"/>
                  </a:lnTo>
                  <a:lnTo>
                    <a:pt x="38" y="7"/>
                  </a:lnTo>
                  <a:lnTo>
                    <a:pt x="33" y="9"/>
                  </a:lnTo>
                  <a:lnTo>
                    <a:pt x="26" y="13"/>
                  </a:lnTo>
                  <a:lnTo>
                    <a:pt x="19" y="17"/>
                  </a:lnTo>
                  <a:lnTo>
                    <a:pt x="13" y="23"/>
                  </a:lnTo>
                  <a:lnTo>
                    <a:pt x="9" y="30"/>
                  </a:lnTo>
                  <a:lnTo>
                    <a:pt x="6" y="38"/>
                  </a:lnTo>
                  <a:lnTo>
                    <a:pt x="3" y="46"/>
                  </a:lnTo>
                  <a:lnTo>
                    <a:pt x="0" y="55"/>
                  </a:lnTo>
                  <a:lnTo>
                    <a:pt x="0" y="61"/>
                  </a:lnTo>
                  <a:lnTo>
                    <a:pt x="2" y="59"/>
                  </a:lnTo>
                  <a:lnTo>
                    <a:pt x="5" y="54"/>
                  </a:lnTo>
                  <a:lnTo>
                    <a:pt x="9" y="47"/>
                  </a:lnTo>
                  <a:lnTo>
                    <a:pt x="16" y="38"/>
                  </a:lnTo>
                  <a:lnTo>
                    <a:pt x="18" y="34"/>
                  </a:lnTo>
                  <a:lnTo>
                    <a:pt x="20" y="33"/>
                  </a:lnTo>
                  <a:lnTo>
                    <a:pt x="23" y="32"/>
                  </a:lnTo>
                  <a:lnTo>
                    <a:pt x="27" y="34"/>
                  </a:lnTo>
                  <a:lnTo>
                    <a:pt x="33" y="40"/>
                  </a:lnTo>
                  <a:lnTo>
                    <a:pt x="42" y="48"/>
                  </a:lnTo>
                  <a:lnTo>
                    <a:pt x="45" y="52"/>
                  </a:lnTo>
                  <a:lnTo>
                    <a:pt x="48" y="56"/>
                  </a:lnTo>
                  <a:lnTo>
                    <a:pt x="53" y="61"/>
                  </a:lnTo>
                  <a:lnTo>
                    <a:pt x="59" y="68"/>
                  </a:lnTo>
                  <a:lnTo>
                    <a:pt x="17" y="110"/>
                  </a:lnTo>
                  <a:lnTo>
                    <a:pt x="23" y="116"/>
                  </a:lnTo>
                  <a:lnTo>
                    <a:pt x="65" y="71"/>
                  </a:lnTo>
                  <a:lnTo>
                    <a:pt x="107" y="116"/>
                  </a:lnTo>
                  <a:lnTo>
                    <a:pt x="117" y="110"/>
                  </a:lnTo>
                  <a:lnTo>
                    <a:pt x="72" y="65"/>
                  </a:lnTo>
                  <a:lnTo>
                    <a:pt x="110" y="27"/>
                  </a:lnTo>
                  <a:lnTo>
                    <a:pt x="115" y="31"/>
                  </a:lnTo>
                  <a:lnTo>
                    <a:pt x="119" y="36"/>
                  </a:lnTo>
                  <a:lnTo>
                    <a:pt x="124" y="42"/>
                  </a:lnTo>
                  <a:lnTo>
                    <a:pt x="127" y="47"/>
                  </a:lnTo>
                  <a:lnTo>
                    <a:pt x="130" y="53"/>
                  </a:lnTo>
                  <a:lnTo>
                    <a:pt x="133" y="58"/>
                  </a:lnTo>
                  <a:lnTo>
                    <a:pt x="132" y="53"/>
                  </a:lnTo>
                  <a:lnTo>
                    <a:pt x="131" y="46"/>
                  </a:lnTo>
                  <a:lnTo>
                    <a:pt x="129" y="41"/>
                  </a:lnTo>
                  <a:lnTo>
                    <a:pt x="126" y="35"/>
                  </a:lnTo>
                  <a:lnTo>
                    <a:pt x="123" y="30"/>
                  </a:lnTo>
                  <a:lnTo>
                    <a:pt x="118" y="25"/>
                  </a:lnTo>
                  <a:lnTo>
                    <a:pt x="114" y="19"/>
                  </a:lnTo>
                  <a:lnTo>
                    <a:pt x="106" y="13"/>
                  </a:lnTo>
                  <a:lnTo>
                    <a:pt x="101" y="8"/>
                  </a:lnTo>
                  <a:lnTo>
                    <a:pt x="97" y="5"/>
                  </a:lnTo>
                  <a:lnTo>
                    <a:pt x="90" y="2"/>
                  </a:lnTo>
                  <a:lnTo>
                    <a:pt x="84" y="1"/>
                  </a:lnTo>
                  <a:lnTo>
                    <a:pt x="76" y="0"/>
                  </a:lnTo>
                  <a:lnTo>
                    <a:pt x="83" y="4"/>
                  </a:lnTo>
                  <a:lnTo>
                    <a:pt x="88" y="7"/>
                  </a:lnTo>
                  <a:lnTo>
                    <a:pt x="92" y="9"/>
                  </a:lnTo>
                  <a:lnTo>
                    <a:pt x="98" y="14"/>
                  </a:lnTo>
                  <a:lnTo>
                    <a:pt x="102" y="17"/>
                  </a:lnTo>
                  <a:lnTo>
                    <a:pt x="105" y="21"/>
                  </a:lnTo>
                  <a:lnTo>
                    <a:pt x="65" y="61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791" name="Freeform 257"/>
            <p:cNvSpPr>
              <a:spLocks/>
            </p:cNvSpPr>
            <p:nvPr/>
          </p:nvSpPr>
          <p:spPr bwMode="auto">
            <a:xfrm>
              <a:off x="3467" y="1503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3" y="22"/>
                  </a:lnTo>
                  <a:lnTo>
                    <a:pt x="38" y="18"/>
                  </a:lnTo>
                  <a:lnTo>
                    <a:pt x="45" y="16"/>
                  </a:lnTo>
                  <a:lnTo>
                    <a:pt x="42" y="6"/>
                  </a:lnTo>
                  <a:lnTo>
                    <a:pt x="38" y="6"/>
                  </a:lnTo>
                  <a:lnTo>
                    <a:pt x="32" y="9"/>
                  </a:lnTo>
                  <a:lnTo>
                    <a:pt x="26" y="13"/>
                  </a:lnTo>
                  <a:lnTo>
                    <a:pt x="18" y="17"/>
                  </a:lnTo>
                  <a:lnTo>
                    <a:pt x="14" y="23"/>
                  </a:lnTo>
                  <a:lnTo>
                    <a:pt x="9" y="30"/>
                  </a:lnTo>
                  <a:lnTo>
                    <a:pt x="5" y="38"/>
                  </a:lnTo>
                  <a:lnTo>
                    <a:pt x="2" y="46"/>
                  </a:lnTo>
                  <a:lnTo>
                    <a:pt x="0" y="55"/>
                  </a:lnTo>
                  <a:lnTo>
                    <a:pt x="0" y="61"/>
                  </a:lnTo>
                  <a:lnTo>
                    <a:pt x="2" y="58"/>
                  </a:lnTo>
                  <a:lnTo>
                    <a:pt x="4" y="54"/>
                  </a:lnTo>
                  <a:lnTo>
                    <a:pt x="9" y="46"/>
                  </a:lnTo>
                  <a:lnTo>
                    <a:pt x="15" y="38"/>
                  </a:lnTo>
                  <a:lnTo>
                    <a:pt x="18" y="34"/>
                  </a:lnTo>
                  <a:lnTo>
                    <a:pt x="20" y="32"/>
                  </a:lnTo>
                  <a:lnTo>
                    <a:pt x="22" y="32"/>
                  </a:lnTo>
                  <a:lnTo>
                    <a:pt x="27" y="34"/>
                  </a:lnTo>
                  <a:lnTo>
                    <a:pt x="33" y="39"/>
                  </a:lnTo>
                  <a:lnTo>
                    <a:pt x="42" y="49"/>
                  </a:lnTo>
                  <a:lnTo>
                    <a:pt x="44" y="52"/>
                  </a:lnTo>
                  <a:lnTo>
                    <a:pt x="47" y="56"/>
                  </a:lnTo>
                  <a:lnTo>
                    <a:pt x="53" y="61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7"/>
                  </a:lnTo>
                  <a:lnTo>
                    <a:pt x="65" y="71"/>
                  </a:lnTo>
                  <a:lnTo>
                    <a:pt x="107" y="117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10" y="27"/>
                  </a:lnTo>
                  <a:lnTo>
                    <a:pt x="114" y="31"/>
                  </a:lnTo>
                  <a:lnTo>
                    <a:pt x="119" y="37"/>
                  </a:lnTo>
                  <a:lnTo>
                    <a:pt x="123" y="42"/>
                  </a:lnTo>
                  <a:lnTo>
                    <a:pt x="126" y="47"/>
                  </a:lnTo>
                  <a:lnTo>
                    <a:pt x="129" y="53"/>
                  </a:lnTo>
                  <a:lnTo>
                    <a:pt x="133" y="58"/>
                  </a:lnTo>
                  <a:lnTo>
                    <a:pt x="131" y="52"/>
                  </a:lnTo>
                  <a:lnTo>
                    <a:pt x="130" y="46"/>
                  </a:lnTo>
                  <a:lnTo>
                    <a:pt x="128" y="41"/>
                  </a:lnTo>
                  <a:lnTo>
                    <a:pt x="125" y="34"/>
                  </a:lnTo>
                  <a:lnTo>
                    <a:pt x="122" y="29"/>
                  </a:lnTo>
                  <a:lnTo>
                    <a:pt x="117" y="25"/>
                  </a:lnTo>
                  <a:lnTo>
                    <a:pt x="113" y="19"/>
                  </a:lnTo>
                  <a:lnTo>
                    <a:pt x="107" y="13"/>
                  </a:lnTo>
                  <a:lnTo>
                    <a:pt x="101" y="9"/>
                  </a:lnTo>
                  <a:lnTo>
                    <a:pt x="97" y="5"/>
                  </a:lnTo>
                  <a:lnTo>
                    <a:pt x="90" y="2"/>
                  </a:lnTo>
                  <a:lnTo>
                    <a:pt x="83" y="0"/>
                  </a:lnTo>
                  <a:lnTo>
                    <a:pt x="76" y="0"/>
                  </a:lnTo>
                  <a:lnTo>
                    <a:pt x="82" y="3"/>
                  </a:lnTo>
                  <a:lnTo>
                    <a:pt x="87" y="7"/>
                  </a:lnTo>
                  <a:lnTo>
                    <a:pt x="92" y="10"/>
                  </a:lnTo>
                  <a:lnTo>
                    <a:pt x="97" y="14"/>
                  </a:lnTo>
                  <a:lnTo>
                    <a:pt x="101" y="17"/>
                  </a:lnTo>
                  <a:lnTo>
                    <a:pt x="106" y="22"/>
                  </a:lnTo>
                  <a:lnTo>
                    <a:pt x="65" y="61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792" name="Freeform 258"/>
            <p:cNvSpPr>
              <a:spLocks/>
            </p:cNvSpPr>
            <p:nvPr/>
          </p:nvSpPr>
          <p:spPr bwMode="auto">
            <a:xfrm>
              <a:off x="3467" y="1503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3" y="22"/>
                  </a:lnTo>
                  <a:lnTo>
                    <a:pt x="38" y="18"/>
                  </a:lnTo>
                  <a:lnTo>
                    <a:pt x="45" y="16"/>
                  </a:lnTo>
                  <a:lnTo>
                    <a:pt x="42" y="6"/>
                  </a:lnTo>
                  <a:lnTo>
                    <a:pt x="38" y="6"/>
                  </a:lnTo>
                  <a:lnTo>
                    <a:pt x="32" y="9"/>
                  </a:lnTo>
                  <a:lnTo>
                    <a:pt x="26" y="13"/>
                  </a:lnTo>
                  <a:lnTo>
                    <a:pt x="18" y="17"/>
                  </a:lnTo>
                  <a:lnTo>
                    <a:pt x="14" y="23"/>
                  </a:lnTo>
                  <a:lnTo>
                    <a:pt x="9" y="30"/>
                  </a:lnTo>
                  <a:lnTo>
                    <a:pt x="5" y="38"/>
                  </a:lnTo>
                  <a:lnTo>
                    <a:pt x="2" y="46"/>
                  </a:lnTo>
                  <a:lnTo>
                    <a:pt x="0" y="55"/>
                  </a:lnTo>
                  <a:lnTo>
                    <a:pt x="0" y="61"/>
                  </a:lnTo>
                  <a:lnTo>
                    <a:pt x="2" y="58"/>
                  </a:lnTo>
                  <a:lnTo>
                    <a:pt x="4" y="54"/>
                  </a:lnTo>
                  <a:lnTo>
                    <a:pt x="9" y="46"/>
                  </a:lnTo>
                  <a:lnTo>
                    <a:pt x="15" y="38"/>
                  </a:lnTo>
                  <a:lnTo>
                    <a:pt x="18" y="34"/>
                  </a:lnTo>
                  <a:lnTo>
                    <a:pt x="20" y="32"/>
                  </a:lnTo>
                  <a:lnTo>
                    <a:pt x="22" y="32"/>
                  </a:lnTo>
                  <a:lnTo>
                    <a:pt x="27" y="34"/>
                  </a:lnTo>
                  <a:lnTo>
                    <a:pt x="33" y="39"/>
                  </a:lnTo>
                  <a:lnTo>
                    <a:pt x="42" y="49"/>
                  </a:lnTo>
                  <a:lnTo>
                    <a:pt x="44" y="52"/>
                  </a:lnTo>
                  <a:lnTo>
                    <a:pt x="47" y="56"/>
                  </a:lnTo>
                  <a:lnTo>
                    <a:pt x="53" y="61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7"/>
                  </a:lnTo>
                  <a:lnTo>
                    <a:pt x="65" y="71"/>
                  </a:lnTo>
                  <a:lnTo>
                    <a:pt x="107" y="117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10" y="27"/>
                  </a:lnTo>
                  <a:lnTo>
                    <a:pt x="114" y="31"/>
                  </a:lnTo>
                  <a:lnTo>
                    <a:pt x="119" y="37"/>
                  </a:lnTo>
                  <a:lnTo>
                    <a:pt x="123" y="42"/>
                  </a:lnTo>
                  <a:lnTo>
                    <a:pt x="126" y="47"/>
                  </a:lnTo>
                  <a:lnTo>
                    <a:pt x="129" y="53"/>
                  </a:lnTo>
                  <a:lnTo>
                    <a:pt x="133" y="58"/>
                  </a:lnTo>
                  <a:lnTo>
                    <a:pt x="131" y="52"/>
                  </a:lnTo>
                  <a:lnTo>
                    <a:pt x="130" y="46"/>
                  </a:lnTo>
                  <a:lnTo>
                    <a:pt x="128" y="41"/>
                  </a:lnTo>
                  <a:lnTo>
                    <a:pt x="125" y="34"/>
                  </a:lnTo>
                  <a:lnTo>
                    <a:pt x="122" y="29"/>
                  </a:lnTo>
                  <a:lnTo>
                    <a:pt x="117" y="25"/>
                  </a:lnTo>
                  <a:lnTo>
                    <a:pt x="113" y="19"/>
                  </a:lnTo>
                  <a:lnTo>
                    <a:pt x="107" y="13"/>
                  </a:lnTo>
                  <a:lnTo>
                    <a:pt x="101" y="9"/>
                  </a:lnTo>
                  <a:lnTo>
                    <a:pt x="97" y="5"/>
                  </a:lnTo>
                  <a:lnTo>
                    <a:pt x="90" y="2"/>
                  </a:lnTo>
                  <a:lnTo>
                    <a:pt x="83" y="0"/>
                  </a:lnTo>
                  <a:lnTo>
                    <a:pt x="76" y="0"/>
                  </a:lnTo>
                  <a:lnTo>
                    <a:pt x="82" y="3"/>
                  </a:lnTo>
                  <a:lnTo>
                    <a:pt x="87" y="7"/>
                  </a:lnTo>
                  <a:lnTo>
                    <a:pt x="92" y="10"/>
                  </a:lnTo>
                  <a:lnTo>
                    <a:pt x="97" y="14"/>
                  </a:lnTo>
                  <a:lnTo>
                    <a:pt x="101" y="17"/>
                  </a:lnTo>
                  <a:lnTo>
                    <a:pt x="106" y="22"/>
                  </a:lnTo>
                  <a:lnTo>
                    <a:pt x="65" y="61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793" name="Freeform 259"/>
            <p:cNvSpPr>
              <a:spLocks/>
            </p:cNvSpPr>
            <p:nvPr/>
          </p:nvSpPr>
          <p:spPr bwMode="auto">
            <a:xfrm>
              <a:off x="3435" y="1589"/>
              <a:ext cx="44" cy="39"/>
            </a:xfrm>
            <a:custGeom>
              <a:avLst/>
              <a:gdLst>
                <a:gd name="T0" fmla="*/ 0 w 132"/>
                <a:gd name="T1" fmla="*/ 0 h 117"/>
                <a:gd name="T2" fmla="*/ 0 w 132"/>
                <a:gd name="T3" fmla="*/ 0 h 117"/>
                <a:gd name="T4" fmla="*/ 0 w 132"/>
                <a:gd name="T5" fmla="*/ 0 h 117"/>
                <a:gd name="T6" fmla="*/ 0 w 132"/>
                <a:gd name="T7" fmla="*/ 0 h 117"/>
                <a:gd name="T8" fmla="*/ 0 w 132"/>
                <a:gd name="T9" fmla="*/ 0 h 117"/>
                <a:gd name="T10" fmla="*/ 0 w 132"/>
                <a:gd name="T11" fmla="*/ 0 h 117"/>
                <a:gd name="T12" fmla="*/ 0 w 132"/>
                <a:gd name="T13" fmla="*/ 0 h 117"/>
                <a:gd name="T14" fmla="*/ 0 w 132"/>
                <a:gd name="T15" fmla="*/ 0 h 117"/>
                <a:gd name="T16" fmla="*/ 0 w 132"/>
                <a:gd name="T17" fmla="*/ 0 h 117"/>
                <a:gd name="T18" fmla="*/ 0 w 132"/>
                <a:gd name="T19" fmla="*/ 0 h 117"/>
                <a:gd name="T20" fmla="*/ 0 w 132"/>
                <a:gd name="T21" fmla="*/ 0 h 117"/>
                <a:gd name="T22" fmla="*/ 0 w 132"/>
                <a:gd name="T23" fmla="*/ 0 h 117"/>
                <a:gd name="T24" fmla="*/ 0 w 132"/>
                <a:gd name="T25" fmla="*/ 0 h 117"/>
                <a:gd name="T26" fmla="*/ 0 w 132"/>
                <a:gd name="T27" fmla="*/ 0 h 117"/>
                <a:gd name="T28" fmla="*/ 0 w 132"/>
                <a:gd name="T29" fmla="*/ 0 h 117"/>
                <a:gd name="T30" fmla="*/ 0 w 132"/>
                <a:gd name="T31" fmla="*/ 0 h 117"/>
                <a:gd name="T32" fmla="*/ 0 w 132"/>
                <a:gd name="T33" fmla="*/ 0 h 117"/>
                <a:gd name="T34" fmla="*/ 0 w 132"/>
                <a:gd name="T35" fmla="*/ 0 h 117"/>
                <a:gd name="T36" fmla="*/ 0 w 132"/>
                <a:gd name="T37" fmla="*/ 0 h 117"/>
                <a:gd name="T38" fmla="*/ 0 w 132"/>
                <a:gd name="T39" fmla="*/ 0 h 117"/>
                <a:gd name="T40" fmla="*/ 0 w 132"/>
                <a:gd name="T41" fmla="*/ 0 h 117"/>
                <a:gd name="T42" fmla="*/ 0 w 132"/>
                <a:gd name="T43" fmla="*/ 0 h 117"/>
                <a:gd name="T44" fmla="*/ 0 w 132"/>
                <a:gd name="T45" fmla="*/ 0 h 117"/>
                <a:gd name="T46" fmla="*/ 0 w 132"/>
                <a:gd name="T47" fmla="*/ 0 h 117"/>
                <a:gd name="T48" fmla="*/ 0 w 132"/>
                <a:gd name="T49" fmla="*/ 0 h 117"/>
                <a:gd name="T50" fmla="*/ 0 w 132"/>
                <a:gd name="T51" fmla="*/ 0 h 117"/>
                <a:gd name="T52" fmla="*/ 0 w 132"/>
                <a:gd name="T53" fmla="*/ 0 h 117"/>
                <a:gd name="T54" fmla="*/ 0 w 132"/>
                <a:gd name="T55" fmla="*/ 0 h 117"/>
                <a:gd name="T56" fmla="*/ 0 w 132"/>
                <a:gd name="T57" fmla="*/ 0 h 117"/>
                <a:gd name="T58" fmla="*/ 0 w 132"/>
                <a:gd name="T59" fmla="*/ 0 h 117"/>
                <a:gd name="T60" fmla="*/ 0 w 132"/>
                <a:gd name="T61" fmla="*/ 0 h 117"/>
                <a:gd name="T62" fmla="*/ 0 w 132"/>
                <a:gd name="T63" fmla="*/ 0 h 117"/>
                <a:gd name="T64" fmla="*/ 0 w 132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2" h="117">
                  <a:moveTo>
                    <a:pt x="32" y="29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3" y="21"/>
                  </a:lnTo>
                  <a:lnTo>
                    <a:pt x="37" y="18"/>
                  </a:lnTo>
                  <a:lnTo>
                    <a:pt x="45" y="17"/>
                  </a:lnTo>
                  <a:lnTo>
                    <a:pt x="42" y="6"/>
                  </a:lnTo>
                  <a:lnTo>
                    <a:pt x="37" y="7"/>
                  </a:lnTo>
                  <a:lnTo>
                    <a:pt x="32" y="10"/>
                  </a:lnTo>
                  <a:lnTo>
                    <a:pt x="26" y="13"/>
                  </a:lnTo>
                  <a:lnTo>
                    <a:pt x="18" y="18"/>
                  </a:lnTo>
                  <a:lnTo>
                    <a:pt x="13" y="24"/>
                  </a:lnTo>
                  <a:lnTo>
                    <a:pt x="8" y="30"/>
                  </a:lnTo>
                  <a:lnTo>
                    <a:pt x="5" y="39"/>
                  </a:lnTo>
                  <a:lnTo>
                    <a:pt x="2" y="47"/>
                  </a:lnTo>
                  <a:lnTo>
                    <a:pt x="0" y="55"/>
                  </a:lnTo>
                  <a:lnTo>
                    <a:pt x="0" y="61"/>
                  </a:lnTo>
                  <a:lnTo>
                    <a:pt x="1" y="59"/>
                  </a:lnTo>
                  <a:lnTo>
                    <a:pt x="4" y="54"/>
                  </a:lnTo>
                  <a:lnTo>
                    <a:pt x="8" y="47"/>
                  </a:lnTo>
                  <a:lnTo>
                    <a:pt x="15" y="38"/>
                  </a:lnTo>
                  <a:lnTo>
                    <a:pt x="17" y="34"/>
                  </a:lnTo>
                  <a:lnTo>
                    <a:pt x="19" y="33"/>
                  </a:lnTo>
                  <a:lnTo>
                    <a:pt x="21" y="32"/>
                  </a:lnTo>
                  <a:lnTo>
                    <a:pt x="26" y="34"/>
                  </a:lnTo>
                  <a:lnTo>
                    <a:pt x="32" y="40"/>
                  </a:lnTo>
                  <a:lnTo>
                    <a:pt x="41" y="48"/>
                  </a:lnTo>
                  <a:lnTo>
                    <a:pt x="43" y="52"/>
                  </a:lnTo>
                  <a:lnTo>
                    <a:pt x="47" y="56"/>
                  </a:lnTo>
                  <a:lnTo>
                    <a:pt x="51" y="61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7"/>
                  </a:lnTo>
                  <a:lnTo>
                    <a:pt x="64" y="72"/>
                  </a:lnTo>
                  <a:lnTo>
                    <a:pt x="107" y="117"/>
                  </a:lnTo>
                  <a:lnTo>
                    <a:pt x="116" y="110"/>
                  </a:lnTo>
                  <a:lnTo>
                    <a:pt x="71" y="66"/>
                  </a:lnTo>
                  <a:lnTo>
                    <a:pt x="109" y="27"/>
                  </a:lnTo>
                  <a:lnTo>
                    <a:pt x="114" y="32"/>
                  </a:lnTo>
                  <a:lnTo>
                    <a:pt x="118" y="37"/>
                  </a:lnTo>
                  <a:lnTo>
                    <a:pt x="122" y="42"/>
                  </a:lnTo>
                  <a:lnTo>
                    <a:pt x="126" y="47"/>
                  </a:lnTo>
                  <a:lnTo>
                    <a:pt x="129" y="53"/>
                  </a:lnTo>
                  <a:lnTo>
                    <a:pt x="132" y="58"/>
                  </a:lnTo>
                  <a:lnTo>
                    <a:pt x="131" y="53"/>
                  </a:lnTo>
                  <a:lnTo>
                    <a:pt x="129" y="46"/>
                  </a:lnTo>
                  <a:lnTo>
                    <a:pt x="127" y="41"/>
                  </a:lnTo>
                  <a:lnTo>
                    <a:pt x="125" y="36"/>
                  </a:lnTo>
                  <a:lnTo>
                    <a:pt x="122" y="30"/>
                  </a:lnTo>
                  <a:lnTo>
                    <a:pt x="117" y="25"/>
                  </a:lnTo>
                  <a:lnTo>
                    <a:pt x="112" y="19"/>
                  </a:lnTo>
                  <a:lnTo>
                    <a:pt x="105" y="13"/>
                  </a:lnTo>
                  <a:lnTo>
                    <a:pt x="100" y="9"/>
                  </a:lnTo>
                  <a:lnTo>
                    <a:pt x="96" y="5"/>
                  </a:lnTo>
                  <a:lnTo>
                    <a:pt x="89" y="2"/>
                  </a:lnTo>
                  <a:lnTo>
                    <a:pt x="83" y="1"/>
                  </a:lnTo>
                  <a:lnTo>
                    <a:pt x="75" y="0"/>
                  </a:lnTo>
                  <a:lnTo>
                    <a:pt x="82" y="4"/>
                  </a:lnTo>
                  <a:lnTo>
                    <a:pt x="87" y="7"/>
                  </a:lnTo>
                  <a:lnTo>
                    <a:pt x="91" y="11"/>
                  </a:lnTo>
                  <a:lnTo>
                    <a:pt x="96" y="14"/>
                  </a:lnTo>
                  <a:lnTo>
                    <a:pt x="101" y="18"/>
                  </a:lnTo>
                  <a:lnTo>
                    <a:pt x="104" y="21"/>
                  </a:lnTo>
                  <a:lnTo>
                    <a:pt x="64" y="61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794" name="Freeform 260"/>
            <p:cNvSpPr>
              <a:spLocks/>
            </p:cNvSpPr>
            <p:nvPr/>
          </p:nvSpPr>
          <p:spPr bwMode="auto">
            <a:xfrm>
              <a:off x="3435" y="1589"/>
              <a:ext cx="44" cy="39"/>
            </a:xfrm>
            <a:custGeom>
              <a:avLst/>
              <a:gdLst>
                <a:gd name="T0" fmla="*/ 0 w 132"/>
                <a:gd name="T1" fmla="*/ 0 h 117"/>
                <a:gd name="T2" fmla="*/ 0 w 132"/>
                <a:gd name="T3" fmla="*/ 0 h 117"/>
                <a:gd name="T4" fmla="*/ 0 w 132"/>
                <a:gd name="T5" fmla="*/ 0 h 117"/>
                <a:gd name="T6" fmla="*/ 0 w 132"/>
                <a:gd name="T7" fmla="*/ 0 h 117"/>
                <a:gd name="T8" fmla="*/ 0 w 132"/>
                <a:gd name="T9" fmla="*/ 0 h 117"/>
                <a:gd name="T10" fmla="*/ 0 w 132"/>
                <a:gd name="T11" fmla="*/ 0 h 117"/>
                <a:gd name="T12" fmla="*/ 0 w 132"/>
                <a:gd name="T13" fmla="*/ 0 h 117"/>
                <a:gd name="T14" fmla="*/ 0 w 132"/>
                <a:gd name="T15" fmla="*/ 0 h 117"/>
                <a:gd name="T16" fmla="*/ 0 w 132"/>
                <a:gd name="T17" fmla="*/ 0 h 117"/>
                <a:gd name="T18" fmla="*/ 0 w 132"/>
                <a:gd name="T19" fmla="*/ 0 h 117"/>
                <a:gd name="T20" fmla="*/ 0 w 132"/>
                <a:gd name="T21" fmla="*/ 0 h 117"/>
                <a:gd name="T22" fmla="*/ 0 w 132"/>
                <a:gd name="T23" fmla="*/ 0 h 117"/>
                <a:gd name="T24" fmla="*/ 0 w 132"/>
                <a:gd name="T25" fmla="*/ 0 h 117"/>
                <a:gd name="T26" fmla="*/ 0 w 132"/>
                <a:gd name="T27" fmla="*/ 0 h 117"/>
                <a:gd name="T28" fmla="*/ 0 w 132"/>
                <a:gd name="T29" fmla="*/ 0 h 117"/>
                <a:gd name="T30" fmla="*/ 0 w 132"/>
                <a:gd name="T31" fmla="*/ 0 h 117"/>
                <a:gd name="T32" fmla="*/ 0 w 132"/>
                <a:gd name="T33" fmla="*/ 0 h 117"/>
                <a:gd name="T34" fmla="*/ 0 w 132"/>
                <a:gd name="T35" fmla="*/ 0 h 117"/>
                <a:gd name="T36" fmla="*/ 0 w 132"/>
                <a:gd name="T37" fmla="*/ 0 h 117"/>
                <a:gd name="T38" fmla="*/ 0 w 132"/>
                <a:gd name="T39" fmla="*/ 0 h 117"/>
                <a:gd name="T40" fmla="*/ 0 w 132"/>
                <a:gd name="T41" fmla="*/ 0 h 117"/>
                <a:gd name="T42" fmla="*/ 0 w 132"/>
                <a:gd name="T43" fmla="*/ 0 h 117"/>
                <a:gd name="T44" fmla="*/ 0 w 132"/>
                <a:gd name="T45" fmla="*/ 0 h 117"/>
                <a:gd name="T46" fmla="*/ 0 w 132"/>
                <a:gd name="T47" fmla="*/ 0 h 117"/>
                <a:gd name="T48" fmla="*/ 0 w 132"/>
                <a:gd name="T49" fmla="*/ 0 h 117"/>
                <a:gd name="T50" fmla="*/ 0 w 132"/>
                <a:gd name="T51" fmla="*/ 0 h 117"/>
                <a:gd name="T52" fmla="*/ 0 w 132"/>
                <a:gd name="T53" fmla="*/ 0 h 117"/>
                <a:gd name="T54" fmla="*/ 0 w 132"/>
                <a:gd name="T55" fmla="*/ 0 h 117"/>
                <a:gd name="T56" fmla="*/ 0 w 132"/>
                <a:gd name="T57" fmla="*/ 0 h 117"/>
                <a:gd name="T58" fmla="*/ 0 w 132"/>
                <a:gd name="T59" fmla="*/ 0 h 117"/>
                <a:gd name="T60" fmla="*/ 0 w 132"/>
                <a:gd name="T61" fmla="*/ 0 h 117"/>
                <a:gd name="T62" fmla="*/ 0 w 132"/>
                <a:gd name="T63" fmla="*/ 0 h 117"/>
                <a:gd name="T64" fmla="*/ 0 w 132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2" h="117">
                  <a:moveTo>
                    <a:pt x="32" y="29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3" y="21"/>
                  </a:lnTo>
                  <a:lnTo>
                    <a:pt x="37" y="18"/>
                  </a:lnTo>
                  <a:lnTo>
                    <a:pt x="45" y="17"/>
                  </a:lnTo>
                  <a:lnTo>
                    <a:pt x="42" y="6"/>
                  </a:lnTo>
                  <a:lnTo>
                    <a:pt x="37" y="7"/>
                  </a:lnTo>
                  <a:lnTo>
                    <a:pt x="32" y="10"/>
                  </a:lnTo>
                  <a:lnTo>
                    <a:pt x="26" y="13"/>
                  </a:lnTo>
                  <a:lnTo>
                    <a:pt x="18" y="18"/>
                  </a:lnTo>
                  <a:lnTo>
                    <a:pt x="13" y="24"/>
                  </a:lnTo>
                  <a:lnTo>
                    <a:pt x="8" y="30"/>
                  </a:lnTo>
                  <a:lnTo>
                    <a:pt x="5" y="39"/>
                  </a:lnTo>
                  <a:lnTo>
                    <a:pt x="2" y="47"/>
                  </a:lnTo>
                  <a:lnTo>
                    <a:pt x="0" y="55"/>
                  </a:lnTo>
                  <a:lnTo>
                    <a:pt x="0" y="61"/>
                  </a:lnTo>
                  <a:lnTo>
                    <a:pt x="1" y="59"/>
                  </a:lnTo>
                  <a:lnTo>
                    <a:pt x="4" y="54"/>
                  </a:lnTo>
                  <a:lnTo>
                    <a:pt x="8" y="47"/>
                  </a:lnTo>
                  <a:lnTo>
                    <a:pt x="15" y="38"/>
                  </a:lnTo>
                  <a:lnTo>
                    <a:pt x="17" y="34"/>
                  </a:lnTo>
                  <a:lnTo>
                    <a:pt x="19" y="33"/>
                  </a:lnTo>
                  <a:lnTo>
                    <a:pt x="21" y="32"/>
                  </a:lnTo>
                  <a:lnTo>
                    <a:pt x="26" y="34"/>
                  </a:lnTo>
                  <a:lnTo>
                    <a:pt x="32" y="40"/>
                  </a:lnTo>
                  <a:lnTo>
                    <a:pt x="41" y="48"/>
                  </a:lnTo>
                  <a:lnTo>
                    <a:pt x="43" y="52"/>
                  </a:lnTo>
                  <a:lnTo>
                    <a:pt x="47" y="56"/>
                  </a:lnTo>
                  <a:lnTo>
                    <a:pt x="51" y="61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7"/>
                  </a:lnTo>
                  <a:lnTo>
                    <a:pt x="64" y="72"/>
                  </a:lnTo>
                  <a:lnTo>
                    <a:pt x="107" y="117"/>
                  </a:lnTo>
                  <a:lnTo>
                    <a:pt x="116" y="110"/>
                  </a:lnTo>
                  <a:lnTo>
                    <a:pt x="71" y="66"/>
                  </a:lnTo>
                  <a:lnTo>
                    <a:pt x="109" y="27"/>
                  </a:lnTo>
                  <a:lnTo>
                    <a:pt x="114" y="32"/>
                  </a:lnTo>
                  <a:lnTo>
                    <a:pt x="118" y="37"/>
                  </a:lnTo>
                  <a:lnTo>
                    <a:pt x="122" y="42"/>
                  </a:lnTo>
                  <a:lnTo>
                    <a:pt x="126" y="47"/>
                  </a:lnTo>
                  <a:lnTo>
                    <a:pt x="129" y="53"/>
                  </a:lnTo>
                  <a:lnTo>
                    <a:pt x="132" y="58"/>
                  </a:lnTo>
                  <a:lnTo>
                    <a:pt x="131" y="53"/>
                  </a:lnTo>
                  <a:lnTo>
                    <a:pt x="129" y="46"/>
                  </a:lnTo>
                  <a:lnTo>
                    <a:pt x="127" y="41"/>
                  </a:lnTo>
                  <a:lnTo>
                    <a:pt x="125" y="36"/>
                  </a:lnTo>
                  <a:lnTo>
                    <a:pt x="122" y="30"/>
                  </a:lnTo>
                  <a:lnTo>
                    <a:pt x="117" y="25"/>
                  </a:lnTo>
                  <a:lnTo>
                    <a:pt x="112" y="19"/>
                  </a:lnTo>
                  <a:lnTo>
                    <a:pt x="105" y="13"/>
                  </a:lnTo>
                  <a:lnTo>
                    <a:pt x="100" y="9"/>
                  </a:lnTo>
                  <a:lnTo>
                    <a:pt x="96" y="5"/>
                  </a:lnTo>
                  <a:lnTo>
                    <a:pt x="89" y="2"/>
                  </a:lnTo>
                  <a:lnTo>
                    <a:pt x="83" y="1"/>
                  </a:lnTo>
                  <a:lnTo>
                    <a:pt x="75" y="0"/>
                  </a:lnTo>
                  <a:lnTo>
                    <a:pt x="82" y="4"/>
                  </a:lnTo>
                  <a:lnTo>
                    <a:pt x="87" y="7"/>
                  </a:lnTo>
                  <a:lnTo>
                    <a:pt x="91" y="11"/>
                  </a:lnTo>
                  <a:lnTo>
                    <a:pt x="96" y="14"/>
                  </a:lnTo>
                  <a:lnTo>
                    <a:pt x="101" y="18"/>
                  </a:lnTo>
                  <a:lnTo>
                    <a:pt x="104" y="21"/>
                  </a:lnTo>
                  <a:lnTo>
                    <a:pt x="64" y="61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795" name="Freeform 261"/>
            <p:cNvSpPr>
              <a:spLocks/>
            </p:cNvSpPr>
            <p:nvPr/>
          </p:nvSpPr>
          <p:spPr bwMode="auto">
            <a:xfrm>
              <a:off x="3450" y="1618"/>
              <a:ext cx="44" cy="39"/>
            </a:xfrm>
            <a:custGeom>
              <a:avLst/>
              <a:gdLst>
                <a:gd name="T0" fmla="*/ 0 w 133"/>
                <a:gd name="T1" fmla="*/ 0 h 118"/>
                <a:gd name="T2" fmla="*/ 0 w 133"/>
                <a:gd name="T3" fmla="*/ 0 h 118"/>
                <a:gd name="T4" fmla="*/ 0 w 133"/>
                <a:gd name="T5" fmla="*/ 0 h 118"/>
                <a:gd name="T6" fmla="*/ 0 w 133"/>
                <a:gd name="T7" fmla="*/ 0 h 118"/>
                <a:gd name="T8" fmla="*/ 0 w 133"/>
                <a:gd name="T9" fmla="*/ 0 h 118"/>
                <a:gd name="T10" fmla="*/ 0 w 133"/>
                <a:gd name="T11" fmla="*/ 0 h 118"/>
                <a:gd name="T12" fmla="*/ 0 w 133"/>
                <a:gd name="T13" fmla="*/ 0 h 118"/>
                <a:gd name="T14" fmla="*/ 0 w 133"/>
                <a:gd name="T15" fmla="*/ 0 h 118"/>
                <a:gd name="T16" fmla="*/ 0 w 133"/>
                <a:gd name="T17" fmla="*/ 0 h 118"/>
                <a:gd name="T18" fmla="*/ 0 w 133"/>
                <a:gd name="T19" fmla="*/ 0 h 118"/>
                <a:gd name="T20" fmla="*/ 0 w 133"/>
                <a:gd name="T21" fmla="*/ 0 h 118"/>
                <a:gd name="T22" fmla="*/ 0 w 133"/>
                <a:gd name="T23" fmla="*/ 0 h 118"/>
                <a:gd name="T24" fmla="*/ 0 w 133"/>
                <a:gd name="T25" fmla="*/ 0 h 118"/>
                <a:gd name="T26" fmla="*/ 0 w 133"/>
                <a:gd name="T27" fmla="*/ 0 h 118"/>
                <a:gd name="T28" fmla="*/ 0 w 133"/>
                <a:gd name="T29" fmla="*/ 0 h 118"/>
                <a:gd name="T30" fmla="*/ 0 w 133"/>
                <a:gd name="T31" fmla="*/ 0 h 118"/>
                <a:gd name="T32" fmla="*/ 0 w 133"/>
                <a:gd name="T33" fmla="*/ 0 h 118"/>
                <a:gd name="T34" fmla="*/ 0 w 133"/>
                <a:gd name="T35" fmla="*/ 0 h 118"/>
                <a:gd name="T36" fmla="*/ 0 w 133"/>
                <a:gd name="T37" fmla="*/ 0 h 118"/>
                <a:gd name="T38" fmla="*/ 0 w 133"/>
                <a:gd name="T39" fmla="*/ 0 h 118"/>
                <a:gd name="T40" fmla="*/ 0 w 133"/>
                <a:gd name="T41" fmla="*/ 0 h 118"/>
                <a:gd name="T42" fmla="*/ 0 w 133"/>
                <a:gd name="T43" fmla="*/ 0 h 118"/>
                <a:gd name="T44" fmla="*/ 0 w 133"/>
                <a:gd name="T45" fmla="*/ 0 h 118"/>
                <a:gd name="T46" fmla="*/ 0 w 133"/>
                <a:gd name="T47" fmla="*/ 0 h 118"/>
                <a:gd name="T48" fmla="*/ 0 w 133"/>
                <a:gd name="T49" fmla="*/ 0 h 118"/>
                <a:gd name="T50" fmla="*/ 0 w 133"/>
                <a:gd name="T51" fmla="*/ 0 h 118"/>
                <a:gd name="T52" fmla="*/ 0 w 133"/>
                <a:gd name="T53" fmla="*/ 0 h 118"/>
                <a:gd name="T54" fmla="*/ 0 w 133"/>
                <a:gd name="T55" fmla="*/ 0 h 118"/>
                <a:gd name="T56" fmla="*/ 0 w 133"/>
                <a:gd name="T57" fmla="*/ 0 h 118"/>
                <a:gd name="T58" fmla="*/ 0 w 133"/>
                <a:gd name="T59" fmla="*/ 0 h 118"/>
                <a:gd name="T60" fmla="*/ 0 w 133"/>
                <a:gd name="T61" fmla="*/ 0 h 118"/>
                <a:gd name="T62" fmla="*/ 0 w 133"/>
                <a:gd name="T63" fmla="*/ 0 h 118"/>
                <a:gd name="T64" fmla="*/ 0 w 133"/>
                <a:gd name="T65" fmla="*/ 0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8">
                  <a:moveTo>
                    <a:pt x="32" y="31"/>
                  </a:moveTo>
                  <a:lnTo>
                    <a:pt x="32" y="30"/>
                  </a:lnTo>
                  <a:lnTo>
                    <a:pt x="31" y="28"/>
                  </a:lnTo>
                  <a:lnTo>
                    <a:pt x="31" y="27"/>
                  </a:lnTo>
                  <a:lnTo>
                    <a:pt x="33" y="22"/>
                  </a:lnTo>
                  <a:lnTo>
                    <a:pt x="38" y="19"/>
                  </a:lnTo>
                  <a:lnTo>
                    <a:pt x="45" y="18"/>
                  </a:lnTo>
                  <a:lnTo>
                    <a:pt x="42" y="8"/>
                  </a:lnTo>
                  <a:lnTo>
                    <a:pt x="38" y="8"/>
                  </a:lnTo>
                  <a:lnTo>
                    <a:pt x="32" y="10"/>
                  </a:lnTo>
                  <a:lnTo>
                    <a:pt x="26" y="13"/>
                  </a:lnTo>
                  <a:lnTo>
                    <a:pt x="18" y="19"/>
                  </a:lnTo>
                  <a:lnTo>
                    <a:pt x="13" y="24"/>
                  </a:lnTo>
                  <a:lnTo>
                    <a:pt x="9" y="31"/>
                  </a:lnTo>
                  <a:lnTo>
                    <a:pt x="5" y="39"/>
                  </a:lnTo>
                  <a:lnTo>
                    <a:pt x="2" y="48"/>
                  </a:lnTo>
                  <a:lnTo>
                    <a:pt x="0" y="55"/>
                  </a:lnTo>
                  <a:lnTo>
                    <a:pt x="0" y="63"/>
                  </a:lnTo>
                  <a:lnTo>
                    <a:pt x="1" y="60"/>
                  </a:lnTo>
                  <a:lnTo>
                    <a:pt x="4" y="54"/>
                  </a:lnTo>
                  <a:lnTo>
                    <a:pt x="9" y="48"/>
                  </a:lnTo>
                  <a:lnTo>
                    <a:pt x="15" y="39"/>
                  </a:lnTo>
                  <a:lnTo>
                    <a:pt x="17" y="36"/>
                  </a:lnTo>
                  <a:lnTo>
                    <a:pt x="19" y="34"/>
                  </a:lnTo>
                  <a:lnTo>
                    <a:pt x="23" y="33"/>
                  </a:lnTo>
                  <a:lnTo>
                    <a:pt x="27" y="35"/>
                  </a:lnTo>
                  <a:lnTo>
                    <a:pt x="32" y="40"/>
                  </a:lnTo>
                  <a:lnTo>
                    <a:pt x="41" y="49"/>
                  </a:lnTo>
                  <a:lnTo>
                    <a:pt x="44" y="52"/>
                  </a:lnTo>
                  <a:lnTo>
                    <a:pt x="47" y="56"/>
                  </a:lnTo>
                  <a:lnTo>
                    <a:pt x="53" y="62"/>
                  </a:lnTo>
                  <a:lnTo>
                    <a:pt x="58" y="69"/>
                  </a:lnTo>
                  <a:lnTo>
                    <a:pt x="16" y="112"/>
                  </a:lnTo>
                  <a:lnTo>
                    <a:pt x="23" y="118"/>
                  </a:lnTo>
                  <a:lnTo>
                    <a:pt x="65" y="73"/>
                  </a:lnTo>
                  <a:lnTo>
                    <a:pt x="107" y="118"/>
                  </a:lnTo>
                  <a:lnTo>
                    <a:pt x="117" y="112"/>
                  </a:lnTo>
                  <a:lnTo>
                    <a:pt x="71" y="66"/>
                  </a:lnTo>
                  <a:lnTo>
                    <a:pt x="109" y="27"/>
                  </a:lnTo>
                  <a:lnTo>
                    <a:pt x="114" y="33"/>
                  </a:lnTo>
                  <a:lnTo>
                    <a:pt x="119" y="37"/>
                  </a:lnTo>
                  <a:lnTo>
                    <a:pt x="123" y="42"/>
                  </a:lnTo>
                  <a:lnTo>
                    <a:pt x="126" y="48"/>
                  </a:lnTo>
                  <a:lnTo>
                    <a:pt x="130" y="53"/>
                  </a:lnTo>
                  <a:lnTo>
                    <a:pt x="133" y="60"/>
                  </a:lnTo>
                  <a:lnTo>
                    <a:pt x="132" y="53"/>
                  </a:lnTo>
                  <a:lnTo>
                    <a:pt x="131" y="48"/>
                  </a:lnTo>
                  <a:lnTo>
                    <a:pt x="128" y="41"/>
                  </a:lnTo>
                  <a:lnTo>
                    <a:pt x="125" y="36"/>
                  </a:lnTo>
                  <a:lnTo>
                    <a:pt x="122" y="31"/>
                  </a:lnTo>
                  <a:lnTo>
                    <a:pt x="118" y="25"/>
                  </a:lnTo>
                  <a:lnTo>
                    <a:pt x="113" y="20"/>
                  </a:lnTo>
                  <a:lnTo>
                    <a:pt x="106" y="14"/>
                  </a:lnTo>
                  <a:lnTo>
                    <a:pt x="100" y="9"/>
                  </a:lnTo>
                  <a:lnTo>
                    <a:pt x="96" y="6"/>
                  </a:lnTo>
                  <a:lnTo>
                    <a:pt x="90" y="4"/>
                  </a:lnTo>
                  <a:lnTo>
                    <a:pt x="83" y="1"/>
                  </a:lnTo>
                  <a:lnTo>
                    <a:pt x="76" y="0"/>
                  </a:lnTo>
                  <a:lnTo>
                    <a:pt x="82" y="5"/>
                  </a:lnTo>
                  <a:lnTo>
                    <a:pt x="87" y="8"/>
                  </a:lnTo>
                  <a:lnTo>
                    <a:pt x="92" y="11"/>
                  </a:lnTo>
                  <a:lnTo>
                    <a:pt x="97" y="14"/>
                  </a:lnTo>
                  <a:lnTo>
                    <a:pt x="101" y="19"/>
                  </a:lnTo>
                  <a:lnTo>
                    <a:pt x="105" y="22"/>
                  </a:lnTo>
                  <a:lnTo>
                    <a:pt x="65" y="63"/>
                  </a:lnTo>
                  <a:lnTo>
                    <a:pt x="32" y="31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796" name="Freeform 262"/>
            <p:cNvSpPr>
              <a:spLocks/>
            </p:cNvSpPr>
            <p:nvPr/>
          </p:nvSpPr>
          <p:spPr bwMode="auto">
            <a:xfrm>
              <a:off x="3450" y="1618"/>
              <a:ext cx="44" cy="39"/>
            </a:xfrm>
            <a:custGeom>
              <a:avLst/>
              <a:gdLst>
                <a:gd name="T0" fmla="*/ 0 w 133"/>
                <a:gd name="T1" fmla="*/ 0 h 118"/>
                <a:gd name="T2" fmla="*/ 0 w 133"/>
                <a:gd name="T3" fmla="*/ 0 h 118"/>
                <a:gd name="T4" fmla="*/ 0 w 133"/>
                <a:gd name="T5" fmla="*/ 0 h 118"/>
                <a:gd name="T6" fmla="*/ 0 w 133"/>
                <a:gd name="T7" fmla="*/ 0 h 118"/>
                <a:gd name="T8" fmla="*/ 0 w 133"/>
                <a:gd name="T9" fmla="*/ 0 h 118"/>
                <a:gd name="T10" fmla="*/ 0 w 133"/>
                <a:gd name="T11" fmla="*/ 0 h 118"/>
                <a:gd name="T12" fmla="*/ 0 w 133"/>
                <a:gd name="T13" fmla="*/ 0 h 118"/>
                <a:gd name="T14" fmla="*/ 0 w 133"/>
                <a:gd name="T15" fmla="*/ 0 h 118"/>
                <a:gd name="T16" fmla="*/ 0 w 133"/>
                <a:gd name="T17" fmla="*/ 0 h 118"/>
                <a:gd name="T18" fmla="*/ 0 w 133"/>
                <a:gd name="T19" fmla="*/ 0 h 118"/>
                <a:gd name="T20" fmla="*/ 0 w 133"/>
                <a:gd name="T21" fmla="*/ 0 h 118"/>
                <a:gd name="T22" fmla="*/ 0 w 133"/>
                <a:gd name="T23" fmla="*/ 0 h 118"/>
                <a:gd name="T24" fmla="*/ 0 w 133"/>
                <a:gd name="T25" fmla="*/ 0 h 118"/>
                <a:gd name="T26" fmla="*/ 0 w 133"/>
                <a:gd name="T27" fmla="*/ 0 h 118"/>
                <a:gd name="T28" fmla="*/ 0 w 133"/>
                <a:gd name="T29" fmla="*/ 0 h 118"/>
                <a:gd name="T30" fmla="*/ 0 w 133"/>
                <a:gd name="T31" fmla="*/ 0 h 118"/>
                <a:gd name="T32" fmla="*/ 0 w 133"/>
                <a:gd name="T33" fmla="*/ 0 h 118"/>
                <a:gd name="T34" fmla="*/ 0 w 133"/>
                <a:gd name="T35" fmla="*/ 0 h 118"/>
                <a:gd name="T36" fmla="*/ 0 w 133"/>
                <a:gd name="T37" fmla="*/ 0 h 118"/>
                <a:gd name="T38" fmla="*/ 0 w 133"/>
                <a:gd name="T39" fmla="*/ 0 h 118"/>
                <a:gd name="T40" fmla="*/ 0 w 133"/>
                <a:gd name="T41" fmla="*/ 0 h 118"/>
                <a:gd name="T42" fmla="*/ 0 w 133"/>
                <a:gd name="T43" fmla="*/ 0 h 118"/>
                <a:gd name="T44" fmla="*/ 0 w 133"/>
                <a:gd name="T45" fmla="*/ 0 h 118"/>
                <a:gd name="T46" fmla="*/ 0 w 133"/>
                <a:gd name="T47" fmla="*/ 0 h 118"/>
                <a:gd name="T48" fmla="*/ 0 w 133"/>
                <a:gd name="T49" fmla="*/ 0 h 118"/>
                <a:gd name="T50" fmla="*/ 0 w 133"/>
                <a:gd name="T51" fmla="*/ 0 h 118"/>
                <a:gd name="T52" fmla="*/ 0 w 133"/>
                <a:gd name="T53" fmla="*/ 0 h 118"/>
                <a:gd name="T54" fmla="*/ 0 w 133"/>
                <a:gd name="T55" fmla="*/ 0 h 118"/>
                <a:gd name="T56" fmla="*/ 0 w 133"/>
                <a:gd name="T57" fmla="*/ 0 h 118"/>
                <a:gd name="T58" fmla="*/ 0 w 133"/>
                <a:gd name="T59" fmla="*/ 0 h 118"/>
                <a:gd name="T60" fmla="*/ 0 w 133"/>
                <a:gd name="T61" fmla="*/ 0 h 118"/>
                <a:gd name="T62" fmla="*/ 0 w 133"/>
                <a:gd name="T63" fmla="*/ 0 h 118"/>
                <a:gd name="T64" fmla="*/ 0 w 133"/>
                <a:gd name="T65" fmla="*/ 0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8">
                  <a:moveTo>
                    <a:pt x="32" y="31"/>
                  </a:moveTo>
                  <a:lnTo>
                    <a:pt x="32" y="30"/>
                  </a:lnTo>
                  <a:lnTo>
                    <a:pt x="31" y="28"/>
                  </a:lnTo>
                  <a:lnTo>
                    <a:pt x="31" y="27"/>
                  </a:lnTo>
                  <a:lnTo>
                    <a:pt x="33" y="22"/>
                  </a:lnTo>
                  <a:lnTo>
                    <a:pt x="38" y="19"/>
                  </a:lnTo>
                  <a:lnTo>
                    <a:pt x="45" y="18"/>
                  </a:lnTo>
                  <a:lnTo>
                    <a:pt x="42" y="8"/>
                  </a:lnTo>
                  <a:lnTo>
                    <a:pt x="38" y="8"/>
                  </a:lnTo>
                  <a:lnTo>
                    <a:pt x="32" y="10"/>
                  </a:lnTo>
                  <a:lnTo>
                    <a:pt x="26" y="13"/>
                  </a:lnTo>
                  <a:lnTo>
                    <a:pt x="18" y="19"/>
                  </a:lnTo>
                  <a:lnTo>
                    <a:pt x="13" y="24"/>
                  </a:lnTo>
                  <a:lnTo>
                    <a:pt x="9" y="31"/>
                  </a:lnTo>
                  <a:lnTo>
                    <a:pt x="5" y="39"/>
                  </a:lnTo>
                  <a:lnTo>
                    <a:pt x="2" y="48"/>
                  </a:lnTo>
                  <a:lnTo>
                    <a:pt x="0" y="55"/>
                  </a:lnTo>
                  <a:lnTo>
                    <a:pt x="0" y="63"/>
                  </a:lnTo>
                  <a:lnTo>
                    <a:pt x="1" y="60"/>
                  </a:lnTo>
                  <a:lnTo>
                    <a:pt x="4" y="54"/>
                  </a:lnTo>
                  <a:lnTo>
                    <a:pt x="9" y="48"/>
                  </a:lnTo>
                  <a:lnTo>
                    <a:pt x="15" y="39"/>
                  </a:lnTo>
                  <a:lnTo>
                    <a:pt x="17" y="36"/>
                  </a:lnTo>
                  <a:lnTo>
                    <a:pt x="19" y="34"/>
                  </a:lnTo>
                  <a:lnTo>
                    <a:pt x="23" y="33"/>
                  </a:lnTo>
                  <a:lnTo>
                    <a:pt x="27" y="35"/>
                  </a:lnTo>
                  <a:lnTo>
                    <a:pt x="32" y="40"/>
                  </a:lnTo>
                  <a:lnTo>
                    <a:pt x="41" y="49"/>
                  </a:lnTo>
                  <a:lnTo>
                    <a:pt x="44" y="52"/>
                  </a:lnTo>
                  <a:lnTo>
                    <a:pt x="47" y="56"/>
                  </a:lnTo>
                  <a:lnTo>
                    <a:pt x="53" y="62"/>
                  </a:lnTo>
                  <a:lnTo>
                    <a:pt x="58" y="69"/>
                  </a:lnTo>
                  <a:lnTo>
                    <a:pt x="16" y="112"/>
                  </a:lnTo>
                  <a:lnTo>
                    <a:pt x="23" y="118"/>
                  </a:lnTo>
                  <a:lnTo>
                    <a:pt x="65" y="73"/>
                  </a:lnTo>
                  <a:lnTo>
                    <a:pt x="107" y="118"/>
                  </a:lnTo>
                  <a:lnTo>
                    <a:pt x="117" y="112"/>
                  </a:lnTo>
                  <a:lnTo>
                    <a:pt x="71" y="66"/>
                  </a:lnTo>
                  <a:lnTo>
                    <a:pt x="109" y="27"/>
                  </a:lnTo>
                  <a:lnTo>
                    <a:pt x="114" y="33"/>
                  </a:lnTo>
                  <a:lnTo>
                    <a:pt x="119" y="37"/>
                  </a:lnTo>
                  <a:lnTo>
                    <a:pt x="123" y="42"/>
                  </a:lnTo>
                  <a:lnTo>
                    <a:pt x="126" y="48"/>
                  </a:lnTo>
                  <a:lnTo>
                    <a:pt x="130" y="53"/>
                  </a:lnTo>
                  <a:lnTo>
                    <a:pt x="133" y="60"/>
                  </a:lnTo>
                  <a:lnTo>
                    <a:pt x="132" y="53"/>
                  </a:lnTo>
                  <a:lnTo>
                    <a:pt x="131" y="48"/>
                  </a:lnTo>
                  <a:lnTo>
                    <a:pt x="128" y="41"/>
                  </a:lnTo>
                  <a:lnTo>
                    <a:pt x="125" y="36"/>
                  </a:lnTo>
                  <a:lnTo>
                    <a:pt x="122" y="31"/>
                  </a:lnTo>
                  <a:lnTo>
                    <a:pt x="118" y="25"/>
                  </a:lnTo>
                  <a:lnTo>
                    <a:pt x="113" y="20"/>
                  </a:lnTo>
                  <a:lnTo>
                    <a:pt x="106" y="14"/>
                  </a:lnTo>
                  <a:lnTo>
                    <a:pt x="100" y="9"/>
                  </a:lnTo>
                  <a:lnTo>
                    <a:pt x="96" y="6"/>
                  </a:lnTo>
                  <a:lnTo>
                    <a:pt x="90" y="4"/>
                  </a:lnTo>
                  <a:lnTo>
                    <a:pt x="83" y="1"/>
                  </a:lnTo>
                  <a:lnTo>
                    <a:pt x="76" y="0"/>
                  </a:lnTo>
                  <a:lnTo>
                    <a:pt x="82" y="5"/>
                  </a:lnTo>
                  <a:lnTo>
                    <a:pt x="87" y="8"/>
                  </a:lnTo>
                  <a:lnTo>
                    <a:pt x="92" y="11"/>
                  </a:lnTo>
                  <a:lnTo>
                    <a:pt x="97" y="14"/>
                  </a:lnTo>
                  <a:lnTo>
                    <a:pt x="101" y="19"/>
                  </a:lnTo>
                  <a:lnTo>
                    <a:pt x="105" y="22"/>
                  </a:lnTo>
                  <a:lnTo>
                    <a:pt x="65" y="63"/>
                  </a:lnTo>
                  <a:lnTo>
                    <a:pt x="32" y="31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797" name="Freeform 263"/>
            <p:cNvSpPr>
              <a:spLocks/>
            </p:cNvSpPr>
            <p:nvPr/>
          </p:nvSpPr>
          <p:spPr bwMode="auto">
            <a:xfrm>
              <a:off x="3413" y="1679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3" y="22"/>
                  </a:lnTo>
                  <a:lnTo>
                    <a:pt x="38" y="18"/>
                  </a:lnTo>
                  <a:lnTo>
                    <a:pt x="45" y="16"/>
                  </a:lnTo>
                  <a:lnTo>
                    <a:pt x="42" y="6"/>
                  </a:lnTo>
                  <a:lnTo>
                    <a:pt x="38" y="6"/>
                  </a:lnTo>
                  <a:lnTo>
                    <a:pt x="32" y="9"/>
                  </a:lnTo>
                  <a:lnTo>
                    <a:pt x="26" y="12"/>
                  </a:lnTo>
                  <a:lnTo>
                    <a:pt x="18" y="17"/>
                  </a:lnTo>
                  <a:lnTo>
                    <a:pt x="14" y="23"/>
                  </a:lnTo>
                  <a:lnTo>
                    <a:pt x="10" y="30"/>
                  </a:lnTo>
                  <a:lnTo>
                    <a:pt x="5" y="38"/>
                  </a:lnTo>
                  <a:lnTo>
                    <a:pt x="2" y="46"/>
                  </a:lnTo>
                  <a:lnTo>
                    <a:pt x="0" y="54"/>
                  </a:lnTo>
                  <a:lnTo>
                    <a:pt x="0" y="62"/>
                  </a:lnTo>
                  <a:lnTo>
                    <a:pt x="2" y="58"/>
                  </a:lnTo>
                  <a:lnTo>
                    <a:pt x="4" y="54"/>
                  </a:lnTo>
                  <a:lnTo>
                    <a:pt x="10" y="46"/>
                  </a:lnTo>
                  <a:lnTo>
                    <a:pt x="15" y="38"/>
                  </a:lnTo>
                  <a:lnTo>
                    <a:pt x="18" y="35"/>
                  </a:lnTo>
                  <a:lnTo>
                    <a:pt x="20" y="32"/>
                  </a:lnTo>
                  <a:lnTo>
                    <a:pt x="22" y="32"/>
                  </a:lnTo>
                  <a:lnTo>
                    <a:pt x="27" y="33"/>
                  </a:lnTo>
                  <a:lnTo>
                    <a:pt x="33" y="39"/>
                  </a:lnTo>
                  <a:lnTo>
                    <a:pt x="41" y="49"/>
                  </a:lnTo>
                  <a:lnTo>
                    <a:pt x="44" y="51"/>
                  </a:lnTo>
                  <a:lnTo>
                    <a:pt x="47" y="56"/>
                  </a:lnTo>
                  <a:lnTo>
                    <a:pt x="53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7"/>
                  </a:lnTo>
                  <a:lnTo>
                    <a:pt x="65" y="71"/>
                  </a:lnTo>
                  <a:lnTo>
                    <a:pt x="107" y="117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10" y="27"/>
                  </a:lnTo>
                  <a:lnTo>
                    <a:pt x="114" y="31"/>
                  </a:lnTo>
                  <a:lnTo>
                    <a:pt x="119" y="37"/>
                  </a:lnTo>
                  <a:lnTo>
                    <a:pt x="123" y="42"/>
                  </a:lnTo>
                  <a:lnTo>
                    <a:pt x="126" y="47"/>
                  </a:lnTo>
                  <a:lnTo>
                    <a:pt x="129" y="53"/>
                  </a:lnTo>
                  <a:lnTo>
                    <a:pt x="133" y="58"/>
                  </a:lnTo>
                  <a:lnTo>
                    <a:pt x="132" y="52"/>
                  </a:lnTo>
                  <a:lnTo>
                    <a:pt x="130" y="46"/>
                  </a:lnTo>
                  <a:lnTo>
                    <a:pt x="128" y="40"/>
                  </a:lnTo>
                  <a:lnTo>
                    <a:pt x="125" y="35"/>
                  </a:lnTo>
                  <a:lnTo>
                    <a:pt x="122" y="29"/>
                  </a:lnTo>
                  <a:lnTo>
                    <a:pt x="117" y="24"/>
                  </a:lnTo>
                  <a:lnTo>
                    <a:pt x="113" y="19"/>
                  </a:lnTo>
                  <a:lnTo>
                    <a:pt x="107" y="13"/>
                  </a:lnTo>
                  <a:lnTo>
                    <a:pt x="101" y="9"/>
                  </a:lnTo>
                  <a:lnTo>
                    <a:pt x="96" y="5"/>
                  </a:lnTo>
                  <a:lnTo>
                    <a:pt x="90" y="2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82" y="3"/>
                  </a:lnTo>
                  <a:lnTo>
                    <a:pt x="87" y="6"/>
                  </a:lnTo>
                  <a:lnTo>
                    <a:pt x="92" y="10"/>
                  </a:lnTo>
                  <a:lnTo>
                    <a:pt x="97" y="14"/>
                  </a:lnTo>
                  <a:lnTo>
                    <a:pt x="101" y="17"/>
                  </a:lnTo>
                  <a:lnTo>
                    <a:pt x="105" y="22"/>
                  </a:lnTo>
                  <a:lnTo>
                    <a:pt x="65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798" name="Freeform 264"/>
            <p:cNvSpPr>
              <a:spLocks/>
            </p:cNvSpPr>
            <p:nvPr/>
          </p:nvSpPr>
          <p:spPr bwMode="auto">
            <a:xfrm>
              <a:off x="3413" y="1679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3" y="22"/>
                  </a:lnTo>
                  <a:lnTo>
                    <a:pt x="38" y="18"/>
                  </a:lnTo>
                  <a:lnTo>
                    <a:pt x="45" y="16"/>
                  </a:lnTo>
                  <a:lnTo>
                    <a:pt x="42" y="6"/>
                  </a:lnTo>
                  <a:lnTo>
                    <a:pt x="38" y="6"/>
                  </a:lnTo>
                  <a:lnTo>
                    <a:pt x="32" y="9"/>
                  </a:lnTo>
                  <a:lnTo>
                    <a:pt x="26" y="12"/>
                  </a:lnTo>
                  <a:lnTo>
                    <a:pt x="18" y="17"/>
                  </a:lnTo>
                  <a:lnTo>
                    <a:pt x="14" y="23"/>
                  </a:lnTo>
                  <a:lnTo>
                    <a:pt x="10" y="30"/>
                  </a:lnTo>
                  <a:lnTo>
                    <a:pt x="5" y="38"/>
                  </a:lnTo>
                  <a:lnTo>
                    <a:pt x="2" y="46"/>
                  </a:lnTo>
                  <a:lnTo>
                    <a:pt x="0" y="54"/>
                  </a:lnTo>
                  <a:lnTo>
                    <a:pt x="0" y="62"/>
                  </a:lnTo>
                  <a:lnTo>
                    <a:pt x="2" y="58"/>
                  </a:lnTo>
                  <a:lnTo>
                    <a:pt x="4" y="54"/>
                  </a:lnTo>
                  <a:lnTo>
                    <a:pt x="10" y="46"/>
                  </a:lnTo>
                  <a:lnTo>
                    <a:pt x="15" y="38"/>
                  </a:lnTo>
                  <a:lnTo>
                    <a:pt x="18" y="35"/>
                  </a:lnTo>
                  <a:lnTo>
                    <a:pt x="20" y="32"/>
                  </a:lnTo>
                  <a:lnTo>
                    <a:pt x="22" y="32"/>
                  </a:lnTo>
                  <a:lnTo>
                    <a:pt x="27" y="33"/>
                  </a:lnTo>
                  <a:lnTo>
                    <a:pt x="33" y="39"/>
                  </a:lnTo>
                  <a:lnTo>
                    <a:pt x="41" y="49"/>
                  </a:lnTo>
                  <a:lnTo>
                    <a:pt x="44" y="51"/>
                  </a:lnTo>
                  <a:lnTo>
                    <a:pt x="47" y="56"/>
                  </a:lnTo>
                  <a:lnTo>
                    <a:pt x="53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7"/>
                  </a:lnTo>
                  <a:lnTo>
                    <a:pt x="65" y="71"/>
                  </a:lnTo>
                  <a:lnTo>
                    <a:pt x="107" y="117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10" y="27"/>
                  </a:lnTo>
                  <a:lnTo>
                    <a:pt x="114" y="31"/>
                  </a:lnTo>
                  <a:lnTo>
                    <a:pt x="119" y="37"/>
                  </a:lnTo>
                  <a:lnTo>
                    <a:pt x="123" y="42"/>
                  </a:lnTo>
                  <a:lnTo>
                    <a:pt x="126" y="47"/>
                  </a:lnTo>
                  <a:lnTo>
                    <a:pt x="129" y="53"/>
                  </a:lnTo>
                  <a:lnTo>
                    <a:pt x="133" y="58"/>
                  </a:lnTo>
                  <a:lnTo>
                    <a:pt x="132" y="52"/>
                  </a:lnTo>
                  <a:lnTo>
                    <a:pt x="130" y="46"/>
                  </a:lnTo>
                  <a:lnTo>
                    <a:pt x="128" y="40"/>
                  </a:lnTo>
                  <a:lnTo>
                    <a:pt x="125" y="35"/>
                  </a:lnTo>
                  <a:lnTo>
                    <a:pt x="122" y="29"/>
                  </a:lnTo>
                  <a:lnTo>
                    <a:pt x="117" y="24"/>
                  </a:lnTo>
                  <a:lnTo>
                    <a:pt x="113" y="19"/>
                  </a:lnTo>
                  <a:lnTo>
                    <a:pt x="107" y="13"/>
                  </a:lnTo>
                  <a:lnTo>
                    <a:pt x="101" y="9"/>
                  </a:lnTo>
                  <a:lnTo>
                    <a:pt x="96" y="5"/>
                  </a:lnTo>
                  <a:lnTo>
                    <a:pt x="90" y="2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82" y="3"/>
                  </a:lnTo>
                  <a:lnTo>
                    <a:pt x="87" y="6"/>
                  </a:lnTo>
                  <a:lnTo>
                    <a:pt x="92" y="10"/>
                  </a:lnTo>
                  <a:lnTo>
                    <a:pt x="97" y="14"/>
                  </a:lnTo>
                  <a:lnTo>
                    <a:pt x="101" y="17"/>
                  </a:lnTo>
                  <a:lnTo>
                    <a:pt x="105" y="22"/>
                  </a:lnTo>
                  <a:lnTo>
                    <a:pt x="65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799" name="Freeform 265"/>
            <p:cNvSpPr>
              <a:spLocks/>
            </p:cNvSpPr>
            <p:nvPr/>
          </p:nvSpPr>
          <p:spPr bwMode="auto">
            <a:xfrm>
              <a:off x="3360" y="1738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29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2" y="22"/>
                  </a:lnTo>
                  <a:lnTo>
                    <a:pt x="38" y="18"/>
                  </a:lnTo>
                  <a:lnTo>
                    <a:pt x="45" y="16"/>
                  </a:lnTo>
                  <a:lnTo>
                    <a:pt x="42" y="6"/>
                  </a:lnTo>
                  <a:lnTo>
                    <a:pt x="38" y="8"/>
                  </a:lnTo>
                  <a:lnTo>
                    <a:pt x="32" y="10"/>
                  </a:lnTo>
                  <a:lnTo>
                    <a:pt x="26" y="13"/>
                  </a:lnTo>
                  <a:lnTo>
                    <a:pt x="18" y="17"/>
                  </a:lnTo>
                  <a:lnTo>
                    <a:pt x="13" y="24"/>
                  </a:lnTo>
                  <a:lnTo>
                    <a:pt x="9" y="30"/>
                  </a:lnTo>
                  <a:lnTo>
                    <a:pt x="4" y="38"/>
                  </a:lnTo>
                  <a:lnTo>
                    <a:pt x="1" y="46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4" y="54"/>
                  </a:lnTo>
                  <a:lnTo>
                    <a:pt x="9" y="47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19" y="33"/>
                  </a:lnTo>
                  <a:lnTo>
                    <a:pt x="22" y="32"/>
                  </a:lnTo>
                  <a:lnTo>
                    <a:pt x="26" y="35"/>
                  </a:lnTo>
                  <a:lnTo>
                    <a:pt x="32" y="40"/>
                  </a:lnTo>
                  <a:lnTo>
                    <a:pt x="41" y="49"/>
                  </a:lnTo>
                  <a:lnTo>
                    <a:pt x="43" y="52"/>
                  </a:lnTo>
                  <a:lnTo>
                    <a:pt x="47" y="56"/>
                  </a:lnTo>
                  <a:lnTo>
                    <a:pt x="52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7"/>
                  </a:lnTo>
                  <a:lnTo>
                    <a:pt x="65" y="71"/>
                  </a:lnTo>
                  <a:lnTo>
                    <a:pt x="107" y="117"/>
                  </a:lnTo>
                  <a:lnTo>
                    <a:pt x="117" y="110"/>
                  </a:lnTo>
                  <a:lnTo>
                    <a:pt x="71" y="65"/>
                  </a:lnTo>
                  <a:lnTo>
                    <a:pt x="109" y="27"/>
                  </a:lnTo>
                  <a:lnTo>
                    <a:pt x="113" y="31"/>
                  </a:lnTo>
                  <a:lnTo>
                    <a:pt x="118" y="37"/>
                  </a:lnTo>
                  <a:lnTo>
                    <a:pt x="122" y="42"/>
                  </a:lnTo>
                  <a:lnTo>
                    <a:pt x="126" y="47"/>
                  </a:lnTo>
                  <a:lnTo>
                    <a:pt x="130" y="53"/>
                  </a:lnTo>
                  <a:lnTo>
                    <a:pt x="133" y="58"/>
                  </a:lnTo>
                  <a:lnTo>
                    <a:pt x="132" y="53"/>
                  </a:lnTo>
                  <a:lnTo>
                    <a:pt x="130" y="46"/>
                  </a:lnTo>
                  <a:lnTo>
                    <a:pt x="127" y="41"/>
                  </a:lnTo>
                  <a:lnTo>
                    <a:pt x="125" y="36"/>
                  </a:lnTo>
                  <a:lnTo>
                    <a:pt x="121" y="30"/>
                  </a:lnTo>
                  <a:lnTo>
                    <a:pt x="118" y="25"/>
                  </a:lnTo>
                  <a:lnTo>
                    <a:pt x="112" y="19"/>
                  </a:lnTo>
                  <a:lnTo>
                    <a:pt x="106" y="13"/>
                  </a:lnTo>
                  <a:lnTo>
                    <a:pt x="100" y="9"/>
                  </a:lnTo>
                  <a:lnTo>
                    <a:pt x="96" y="5"/>
                  </a:lnTo>
                  <a:lnTo>
                    <a:pt x="90" y="2"/>
                  </a:lnTo>
                  <a:lnTo>
                    <a:pt x="83" y="1"/>
                  </a:lnTo>
                  <a:lnTo>
                    <a:pt x="76" y="0"/>
                  </a:lnTo>
                  <a:lnTo>
                    <a:pt x="82" y="4"/>
                  </a:lnTo>
                  <a:lnTo>
                    <a:pt x="86" y="8"/>
                  </a:lnTo>
                  <a:lnTo>
                    <a:pt x="91" y="10"/>
                  </a:lnTo>
                  <a:lnTo>
                    <a:pt x="96" y="14"/>
                  </a:lnTo>
                  <a:lnTo>
                    <a:pt x="100" y="17"/>
                  </a:lnTo>
                  <a:lnTo>
                    <a:pt x="105" y="22"/>
                  </a:lnTo>
                  <a:lnTo>
                    <a:pt x="65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00" name="Freeform 266"/>
            <p:cNvSpPr>
              <a:spLocks/>
            </p:cNvSpPr>
            <p:nvPr/>
          </p:nvSpPr>
          <p:spPr bwMode="auto">
            <a:xfrm>
              <a:off x="3360" y="1738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29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2" y="22"/>
                  </a:lnTo>
                  <a:lnTo>
                    <a:pt x="38" y="18"/>
                  </a:lnTo>
                  <a:lnTo>
                    <a:pt x="45" y="16"/>
                  </a:lnTo>
                  <a:lnTo>
                    <a:pt x="42" y="6"/>
                  </a:lnTo>
                  <a:lnTo>
                    <a:pt x="38" y="8"/>
                  </a:lnTo>
                  <a:lnTo>
                    <a:pt x="32" y="10"/>
                  </a:lnTo>
                  <a:lnTo>
                    <a:pt x="26" y="13"/>
                  </a:lnTo>
                  <a:lnTo>
                    <a:pt x="18" y="17"/>
                  </a:lnTo>
                  <a:lnTo>
                    <a:pt x="13" y="24"/>
                  </a:lnTo>
                  <a:lnTo>
                    <a:pt x="9" y="30"/>
                  </a:lnTo>
                  <a:lnTo>
                    <a:pt x="4" y="38"/>
                  </a:lnTo>
                  <a:lnTo>
                    <a:pt x="1" y="46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4" y="54"/>
                  </a:lnTo>
                  <a:lnTo>
                    <a:pt x="9" y="47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19" y="33"/>
                  </a:lnTo>
                  <a:lnTo>
                    <a:pt x="22" y="32"/>
                  </a:lnTo>
                  <a:lnTo>
                    <a:pt x="26" y="35"/>
                  </a:lnTo>
                  <a:lnTo>
                    <a:pt x="32" y="40"/>
                  </a:lnTo>
                  <a:lnTo>
                    <a:pt x="41" y="49"/>
                  </a:lnTo>
                  <a:lnTo>
                    <a:pt x="43" y="52"/>
                  </a:lnTo>
                  <a:lnTo>
                    <a:pt x="47" y="56"/>
                  </a:lnTo>
                  <a:lnTo>
                    <a:pt x="52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7"/>
                  </a:lnTo>
                  <a:lnTo>
                    <a:pt x="65" y="71"/>
                  </a:lnTo>
                  <a:lnTo>
                    <a:pt x="107" y="117"/>
                  </a:lnTo>
                  <a:lnTo>
                    <a:pt x="117" y="110"/>
                  </a:lnTo>
                  <a:lnTo>
                    <a:pt x="71" y="65"/>
                  </a:lnTo>
                  <a:lnTo>
                    <a:pt x="109" y="27"/>
                  </a:lnTo>
                  <a:lnTo>
                    <a:pt x="113" y="31"/>
                  </a:lnTo>
                  <a:lnTo>
                    <a:pt x="118" y="37"/>
                  </a:lnTo>
                  <a:lnTo>
                    <a:pt x="122" y="42"/>
                  </a:lnTo>
                  <a:lnTo>
                    <a:pt x="126" y="47"/>
                  </a:lnTo>
                  <a:lnTo>
                    <a:pt x="130" y="53"/>
                  </a:lnTo>
                  <a:lnTo>
                    <a:pt x="133" y="58"/>
                  </a:lnTo>
                  <a:lnTo>
                    <a:pt x="132" y="53"/>
                  </a:lnTo>
                  <a:lnTo>
                    <a:pt x="130" y="46"/>
                  </a:lnTo>
                  <a:lnTo>
                    <a:pt x="127" y="41"/>
                  </a:lnTo>
                  <a:lnTo>
                    <a:pt x="125" y="36"/>
                  </a:lnTo>
                  <a:lnTo>
                    <a:pt x="121" y="30"/>
                  </a:lnTo>
                  <a:lnTo>
                    <a:pt x="118" y="25"/>
                  </a:lnTo>
                  <a:lnTo>
                    <a:pt x="112" y="19"/>
                  </a:lnTo>
                  <a:lnTo>
                    <a:pt x="106" y="13"/>
                  </a:lnTo>
                  <a:lnTo>
                    <a:pt x="100" y="9"/>
                  </a:lnTo>
                  <a:lnTo>
                    <a:pt x="96" y="5"/>
                  </a:lnTo>
                  <a:lnTo>
                    <a:pt x="90" y="2"/>
                  </a:lnTo>
                  <a:lnTo>
                    <a:pt x="83" y="1"/>
                  </a:lnTo>
                  <a:lnTo>
                    <a:pt x="76" y="0"/>
                  </a:lnTo>
                  <a:lnTo>
                    <a:pt x="82" y="4"/>
                  </a:lnTo>
                  <a:lnTo>
                    <a:pt x="86" y="8"/>
                  </a:lnTo>
                  <a:lnTo>
                    <a:pt x="91" y="10"/>
                  </a:lnTo>
                  <a:lnTo>
                    <a:pt x="96" y="14"/>
                  </a:lnTo>
                  <a:lnTo>
                    <a:pt x="100" y="17"/>
                  </a:lnTo>
                  <a:lnTo>
                    <a:pt x="105" y="22"/>
                  </a:lnTo>
                  <a:lnTo>
                    <a:pt x="65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01" name="Freeform 267"/>
            <p:cNvSpPr>
              <a:spLocks/>
            </p:cNvSpPr>
            <p:nvPr/>
          </p:nvSpPr>
          <p:spPr bwMode="auto">
            <a:xfrm>
              <a:off x="3316" y="1803"/>
              <a:ext cx="44" cy="39"/>
            </a:xfrm>
            <a:custGeom>
              <a:avLst/>
              <a:gdLst>
                <a:gd name="T0" fmla="*/ 0 w 133"/>
                <a:gd name="T1" fmla="*/ 0 h 118"/>
                <a:gd name="T2" fmla="*/ 0 w 133"/>
                <a:gd name="T3" fmla="*/ 0 h 118"/>
                <a:gd name="T4" fmla="*/ 0 w 133"/>
                <a:gd name="T5" fmla="*/ 0 h 118"/>
                <a:gd name="T6" fmla="*/ 0 w 133"/>
                <a:gd name="T7" fmla="*/ 0 h 118"/>
                <a:gd name="T8" fmla="*/ 0 w 133"/>
                <a:gd name="T9" fmla="*/ 0 h 118"/>
                <a:gd name="T10" fmla="*/ 0 w 133"/>
                <a:gd name="T11" fmla="*/ 0 h 118"/>
                <a:gd name="T12" fmla="*/ 0 w 133"/>
                <a:gd name="T13" fmla="*/ 0 h 118"/>
                <a:gd name="T14" fmla="*/ 0 w 133"/>
                <a:gd name="T15" fmla="*/ 0 h 118"/>
                <a:gd name="T16" fmla="*/ 0 w 133"/>
                <a:gd name="T17" fmla="*/ 0 h 118"/>
                <a:gd name="T18" fmla="*/ 0 w 133"/>
                <a:gd name="T19" fmla="*/ 0 h 118"/>
                <a:gd name="T20" fmla="*/ 0 w 133"/>
                <a:gd name="T21" fmla="*/ 0 h 118"/>
                <a:gd name="T22" fmla="*/ 0 w 133"/>
                <a:gd name="T23" fmla="*/ 0 h 118"/>
                <a:gd name="T24" fmla="*/ 0 w 133"/>
                <a:gd name="T25" fmla="*/ 0 h 118"/>
                <a:gd name="T26" fmla="*/ 0 w 133"/>
                <a:gd name="T27" fmla="*/ 0 h 118"/>
                <a:gd name="T28" fmla="*/ 0 w 133"/>
                <a:gd name="T29" fmla="*/ 0 h 118"/>
                <a:gd name="T30" fmla="*/ 0 w 133"/>
                <a:gd name="T31" fmla="*/ 0 h 118"/>
                <a:gd name="T32" fmla="*/ 0 w 133"/>
                <a:gd name="T33" fmla="*/ 0 h 118"/>
                <a:gd name="T34" fmla="*/ 0 w 133"/>
                <a:gd name="T35" fmla="*/ 0 h 118"/>
                <a:gd name="T36" fmla="*/ 0 w 133"/>
                <a:gd name="T37" fmla="*/ 0 h 118"/>
                <a:gd name="T38" fmla="*/ 0 w 133"/>
                <a:gd name="T39" fmla="*/ 0 h 118"/>
                <a:gd name="T40" fmla="*/ 0 w 133"/>
                <a:gd name="T41" fmla="*/ 0 h 118"/>
                <a:gd name="T42" fmla="*/ 0 w 133"/>
                <a:gd name="T43" fmla="*/ 0 h 118"/>
                <a:gd name="T44" fmla="*/ 0 w 133"/>
                <a:gd name="T45" fmla="*/ 0 h 118"/>
                <a:gd name="T46" fmla="*/ 0 w 133"/>
                <a:gd name="T47" fmla="*/ 0 h 118"/>
                <a:gd name="T48" fmla="*/ 0 w 133"/>
                <a:gd name="T49" fmla="*/ 0 h 118"/>
                <a:gd name="T50" fmla="*/ 0 w 133"/>
                <a:gd name="T51" fmla="*/ 0 h 118"/>
                <a:gd name="T52" fmla="*/ 0 w 133"/>
                <a:gd name="T53" fmla="*/ 0 h 118"/>
                <a:gd name="T54" fmla="*/ 0 w 133"/>
                <a:gd name="T55" fmla="*/ 0 h 118"/>
                <a:gd name="T56" fmla="*/ 0 w 133"/>
                <a:gd name="T57" fmla="*/ 0 h 118"/>
                <a:gd name="T58" fmla="*/ 0 w 133"/>
                <a:gd name="T59" fmla="*/ 0 h 118"/>
                <a:gd name="T60" fmla="*/ 0 w 133"/>
                <a:gd name="T61" fmla="*/ 0 h 118"/>
                <a:gd name="T62" fmla="*/ 0 w 133"/>
                <a:gd name="T63" fmla="*/ 0 h 118"/>
                <a:gd name="T64" fmla="*/ 0 w 133"/>
                <a:gd name="T65" fmla="*/ 0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8">
                  <a:moveTo>
                    <a:pt x="33" y="31"/>
                  </a:moveTo>
                  <a:lnTo>
                    <a:pt x="33" y="30"/>
                  </a:lnTo>
                  <a:lnTo>
                    <a:pt x="33" y="28"/>
                  </a:lnTo>
                  <a:lnTo>
                    <a:pt x="33" y="27"/>
                  </a:lnTo>
                  <a:lnTo>
                    <a:pt x="34" y="22"/>
                  </a:lnTo>
                  <a:lnTo>
                    <a:pt x="38" y="19"/>
                  </a:lnTo>
                  <a:lnTo>
                    <a:pt x="46" y="18"/>
                  </a:lnTo>
                  <a:lnTo>
                    <a:pt x="42" y="8"/>
                  </a:lnTo>
                  <a:lnTo>
                    <a:pt x="38" y="8"/>
                  </a:lnTo>
                  <a:lnTo>
                    <a:pt x="33" y="10"/>
                  </a:lnTo>
                  <a:lnTo>
                    <a:pt x="26" y="13"/>
                  </a:lnTo>
                  <a:lnTo>
                    <a:pt x="19" y="19"/>
                  </a:lnTo>
                  <a:lnTo>
                    <a:pt x="14" y="24"/>
                  </a:lnTo>
                  <a:lnTo>
                    <a:pt x="10" y="31"/>
                  </a:lnTo>
                  <a:lnTo>
                    <a:pt x="6" y="39"/>
                  </a:lnTo>
                  <a:lnTo>
                    <a:pt x="2" y="48"/>
                  </a:lnTo>
                  <a:lnTo>
                    <a:pt x="0" y="55"/>
                  </a:lnTo>
                  <a:lnTo>
                    <a:pt x="0" y="63"/>
                  </a:lnTo>
                  <a:lnTo>
                    <a:pt x="2" y="60"/>
                  </a:lnTo>
                  <a:lnTo>
                    <a:pt x="5" y="54"/>
                  </a:lnTo>
                  <a:lnTo>
                    <a:pt x="10" y="48"/>
                  </a:lnTo>
                  <a:lnTo>
                    <a:pt x="15" y="39"/>
                  </a:lnTo>
                  <a:lnTo>
                    <a:pt x="19" y="36"/>
                  </a:lnTo>
                  <a:lnTo>
                    <a:pt x="21" y="34"/>
                  </a:lnTo>
                  <a:lnTo>
                    <a:pt x="23" y="33"/>
                  </a:lnTo>
                  <a:lnTo>
                    <a:pt x="27" y="35"/>
                  </a:lnTo>
                  <a:lnTo>
                    <a:pt x="34" y="40"/>
                  </a:lnTo>
                  <a:lnTo>
                    <a:pt x="41" y="49"/>
                  </a:lnTo>
                  <a:lnTo>
                    <a:pt x="45" y="52"/>
                  </a:lnTo>
                  <a:lnTo>
                    <a:pt x="48" y="57"/>
                  </a:lnTo>
                  <a:lnTo>
                    <a:pt x="53" y="62"/>
                  </a:lnTo>
                  <a:lnTo>
                    <a:pt x="59" y="69"/>
                  </a:lnTo>
                  <a:lnTo>
                    <a:pt x="16" y="112"/>
                  </a:lnTo>
                  <a:lnTo>
                    <a:pt x="23" y="118"/>
                  </a:lnTo>
                  <a:lnTo>
                    <a:pt x="65" y="73"/>
                  </a:lnTo>
                  <a:lnTo>
                    <a:pt x="107" y="118"/>
                  </a:lnTo>
                  <a:lnTo>
                    <a:pt x="117" y="112"/>
                  </a:lnTo>
                  <a:lnTo>
                    <a:pt x="72" y="66"/>
                  </a:lnTo>
                  <a:lnTo>
                    <a:pt x="110" y="27"/>
                  </a:lnTo>
                  <a:lnTo>
                    <a:pt x="115" y="33"/>
                  </a:lnTo>
                  <a:lnTo>
                    <a:pt x="119" y="37"/>
                  </a:lnTo>
                  <a:lnTo>
                    <a:pt x="123" y="43"/>
                  </a:lnTo>
                  <a:lnTo>
                    <a:pt x="127" y="48"/>
                  </a:lnTo>
                  <a:lnTo>
                    <a:pt x="130" y="53"/>
                  </a:lnTo>
                  <a:lnTo>
                    <a:pt x="133" y="60"/>
                  </a:lnTo>
                  <a:lnTo>
                    <a:pt x="132" y="53"/>
                  </a:lnTo>
                  <a:lnTo>
                    <a:pt x="131" y="48"/>
                  </a:lnTo>
                  <a:lnTo>
                    <a:pt x="129" y="41"/>
                  </a:lnTo>
                  <a:lnTo>
                    <a:pt x="125" y="36"/>
                  </a:lnTo>
                  <a:lnTo>
                    <a:pt x="122" y="31"/>
                  </a:lnTo>
                  <a:lnTo>
                    <a:pt x="118" y="25"/>
                  </a:lnTo>
                  <a:lnTo>
                    <a:pt x="114" y="20"/>
                  </a:lnTo>
                  <a:lnTo>
                    <a:pt x="107" y="14"/>
                  </a:lnTo>
                  <a:lnTo>
                    <a:pt x="102" y="9"/>
                  </a:lnTo>
                  <a:lnTo>
                    <a:pt x="96" y="6"/>
                  </a:lnTo>
                  <a:lnTo>
                    <a:pt x="91" y="4"/>
                  </a:lnTo>
                  <a:lnTo>
                    <a:pt x="83" y="1"/>
                  </a:lnTo>
                  <a:lnTo>
                    <a:pt x="76" y="0"/>
                  </a:lnTo>
                  <a:lnTo>
                    <a:pt x="82" y="5"/>
                  </a:lnTo>
                  <a:lnTo>
                    <a:pt x="88" y="8"/>
                  </a:lnTo>
                  <a:lnTo>
                    <a:pt x="92" y="11"/>
                  </a:lnTo>
                  <a:lnTo>
                    <a:pt x="97" y="14"/>
                  </a:lnTo>
                  <a:lnTo>
                    <a:pt x="102" y="19"/>
                  </a:lnTo>
                  <a:lnTo>
                    <a:pt x="105" y="22"/>
                  </a:lnTo>
                  <a:lnTo>
                    <a:pt x="65" y="63"/>
                  </a:lnTo>
                  <a:lnTo>
                    <a:pt x="33" y="31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02" name="Freeform 268"/>
            <p:cNvSpPr>
              <a:spLocks/>
            </p:cNvSpPr>
            <p:nvPr/>
          </p:nvSpPr>
          <p:spPr bwMode="auto">
            <a:xfrm>
              <a:off x="3316" y="1803"/>
              <a:ext cx="44" cy="39"/>
            </a:xfrm>
            <a:custGeom>
              <a:avLst/>
              <a:gdLst>
                <a:gd name="T0" fmla="*/ 0 w 133"/>
                <a:gd name="T1" fmla="*/ 0 h 118"/>
                <a:gd name="T2" fmla="*/ 0 w 133"/>
                <a:gd name="T3" fmla="*/ 0 h 118"/>
                <a:gd name="T4" fmla="*/ 0 w 133"/>
                <a:gd name="T5" fmla="*/ 0 h 118"/>
                <a:gd name="T6" fmla="*/ 0 w 133"/>
                <a:gd name="T7" fmla="*/ 0 h 118"/>
                <a:gd name="T8" fmla="*/ 0 w 133"/>
                <a:gd name="T9" fmla="*/ 0 h 118"/>
                <a:gd name="T10" fmla="*/ 0 w 133"/>
                <a:gd name="T11" fmla="*/ 0 h 118"/>
                <a:gd name="T12" fmla="*/ 0 w 133"/>
                <a:gd name="T13" fmla="*/ 0 h 118"/>
                <a:gd name="T14" fmla="*/ 0 w 133"/>
                <a:gd name="T15" fmla="*/ 0 h 118"/>
                <a:gd name="T16" fmla="*/ 0 w 133"/>
                <a:gd name="T17" fmla="*/ 0 h 118"/>
                <a:gd name="T18" fmla="*/ 0 w 133"/>
                <a:gd name="T19" fmla="*/ 0 h 118"/>
                <a:gd name="T20" fmla="*/ 0 w 133"/>
                <a:gd name="T21" fmla="*/ 0 h 118"/>
                <a:gd name="T22" fmla="*/ 0 w 133"/>
                <a:gd name="T23" fmla="*/ 0 h 118"/>
                <a:gd name="T24" fmla="*/ 0 w 133"/>
                <a:gd name="T25" fmla="*/ 0 h 118"/>
                <a:gd name="T26" fmla="*/ 0 w 133"/>
                <a:gd name="T27" fmla="*/ 0 h 118"/>
                <a:gd name="T28" fmla="*/ 0 w 133"/>
                <a:gd name="T29" fmla="*/ 0 h 118"/>
                <a:gd name="T30" fmla="*/ 0 w 133"/>
                <a:gd name="T31" fmla="*/ 0 h 118"/>
                <a:gd name="T32" fmla="*/ 0 w 133"/>
                <a:gd name="T33" fmla="*/ 0 h 118"/>
                <a:gd name="T34" fmla="*/ 0 w 133"/>
                <a:gd name="T35" fmla="*/ 0 h 118"/>
                <a:gd name="T36" fmla="*/ 0 w 133"/>
                <a:gd name="T37" fmla="*/ 0 h 118"/>
                <a:gd name="T38" fmla="*/ 0 w 133"/>
                <a:gd name="T39" fmla="*/ 0 h 118"/>
                <a:gd name="T40" fmla="*/ 0 w 133"/>
                <a:gd name="T41" fmla="*/ 0 h 118"/>
                <a:gd name="T42" fmla="*/ 0 w 133"/>
                <a:gd name="T43" fmla="*/ 0 h 118"/>
                <a:gd name="T44" fmla="*/ 0 w 133"/>
                <a:gd name="T45" fmla="*/ 0 h 118"/>
                <a:gd name="T46" fmla="*/ 0 w 133"/>
                <a:gd name="T47" fmla="*/ 0 h 118"/>
                <a:gd name="T48" fmla="*/ 0 w 133"/>
                <a:gd name="T49" fmla="*/ 0 h 118"/>
                <a:gd name="T50" fmla="*/ 0 w 133"/>
                <a:gd name="T51" fmla="*/ 0 h 118"/>
                <a:gd name="T52" fmla="*/ 0 w 133"/>
                <a:gd name="T53" fmla="*/ 0 h 118"/>
                <a:gd name="T54" fmla="*/ 0 w 133"/>
                <a:gd name="T55" fmla="*/ 0 h 118"/>
                <a:gd name="T56" fmla="*/ 0 w 133"/>
                <a:gd name="T57" fmla="*/ 0 h 118"/>
                <a:gd name="T58" fmla="*/ 0 w 133"/>
                <a:gd name="T59" fmla="*/ 0 h 118"/>
                <a:gd name="T60" fmla="*/ 0 w 133"/>
                <a:gd name="T61" fmla="*/ 0 h 118"/>
                <a:gd name="T62" fmla="*/ 0 w 133"/>
                <a:gd name="T63" fmla="*/ 0 h 118"/>
                <a:gd name="T64" fmla="*/ 0 w 133"/>
                <a:gd name="T65" fmla="*/ 0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8">
                  <a:moveTo>
                    <a:pt x="33" y="31"/>
                  </a:moveTo>
                  <a:lnTo>
                    <a:pt x="33" y="30"/>
                  </a:lnTo>
                  <a:lnTo>
                    <a:pt x="33" y="28"/>
                  </a:lnTo>
                  <a:lnTo>
                    <a:pt x="33" y="27"/>
                  </a:lnTo>
                  <a:lnTo>
                    <a:pt x="34" y="22"/>
                  </a:lnTo>
                  <a:lnTo>
                    <a:pt x="38" y="19"/>
                  </a:lnTo>
                  <a:lnTo>
                    <a:pt x="46" y="18"/>
                  </a:lnTo>
                  <a:lnTo>
                    <a:pt x="42" y="8"/>
                  </a:lnTo>
                  <a:lnTo>
                    <a:pt x="38" y="8"/>
                  </a:lnTo>
                  <a:lnTo>
                    <a:pt x="33" y="10"/>
                  </a:lnTo>
                  <a:lnTo>
                    <a:pt x="26" y="13"/>
                  </a:lnTo>
                  <a:lnTo>
                    <a:pt x="19" y="19"/>
                  </a:lnTo>
                  <a:lnTo>
                    <a:pt x="14" y="24"/>
                  </a:lnTo>
                  <a:lnTo>
                    <a:pt x="10" y="31"/>
                  </a:lnTo>
                  <a:lnTo>
                    <a:pt x="6" y="39"/>
                  </a:lnTo>
                  <a:lnTo>
                    <a:pt x="2" y="48"/>
                  </a:lnTo>
                  <a:lnTo>
                    <a:pt x="0" y="55"/>
                  </a:lnTo>
                  <a:lnTo>
                    <a:pt x="0" y="63"/>
                  </a:lnTo>
                  <a:lnTo>
                    <a:pt x="2" y="60"/>
                  </a:lnTo>
                  <a:lnTo>
                    <a:pt x="5" y="54"/>
                  </a:lnTo>
                  <a:lnTo>
                    <a:pt x="10" y="48"/>
                  </a:lnTo>
                  <a:lnTo>
                    <a:pt x="15" y="39"/>
                  </a:lnTo>
                  <a:lnTo>
                    <a:pt x="19" y="36"/>
                  </a:lnTo>
                  <a:lnTo>
                    <a:pt x="21" y="34"/>
                  </a:lnTo>
                  <a:lnTo>
                    <a:pt x="23" y="33"/>
                  </a:lnTo>
                  <a:lnTo>
                    <a:pt x="27" y="35"/>
                  </a:lnTo>
                  <a:lnTo>
                    <a:pt x="34" y="40"/>
                  </a:lnTo>
                  <a:lnTo>
                    <a:pt x="41" y="49"/>
                  </a:lnTo>
                  <a:lnTo>
                    <a:pt x="45" y="52"/>
                  </a:lnTo>
                  <a:lnTo>
                    <a:pt x="48" y="57"/>
                  </a:lnTo>
                  <a:lnTo>
                    <a:pt x="53" y="62"/>
                  </a:lnTo>
                  <a:lnTo>
                    <a:pt x="59" y="69"/>
                  </a:lnTo>
                  <a:lnTo>
                    <a:pt x="16" y="112"/>
                  </a:lnTo>
                  <a:lnTo>
                    <a:pt x="23" y="118"/>
                  </a:lnTo>
                  <a:lnTo>
                    <a:pt x="65" y="73"/>
                  </a:lnTo>
                  <a:lnTo>
                    <a:pt x="107" y="118"/>
                  </a:lnTo>
                  <a:lnTo>
                    <a:pt x="117" y="112"/>
                  </a:lnTo>
                  <a:lnTo>
                    <a:pt x="72" y="66"/>
                  </a:lnTo>
                  <a:lnTo>
                    <a:pt x="110" y="27"/>
                  </a:lnTo>
                  <a:lnTo>
                    <a:pt x="115" y="33"/>
                  </a:lnTo>
                  <a:lnTo>
                    <a:pt x="119" y="37"/>
                  </a:lnTo>
                  <a:lnTo>
                    <a:pt x="123" y="43"/>
                  </a:lnTo>
                  <a:lnTo>
                    <a:pt x="127" y="48"/>
                  </a:lnTo>
                  <a:lnTo>
                    <a:pt x="130" y="53"/>
                  </a:lnTo>
                  <a:lnTo>
                    <a:pt x="133" y="60"/>
                  </a:lnTo>
                  <a:lnTo>
                    <a:pt x="132" y="53"/>
                  </a:lnTo>
                  <a:lnTo>
                    <a:pt x="131" y="48"/>
                  </a:lnTo>
                  <a:lnTo>
                    <a:pt x="129" y="41"/>
                  </a:lnTo>
                  <a:lnTo>
                    <a:pt x="125" y="36"/>
                  </a:lnTo>
                  <a:lnTo>
                    <a:pt x="122" y="31"/>
                  </a:lnTo>
                  <a:lnTo>
                    <a:pt x="118" y="25"/>
                  </a:lnTo>
                  <a:lnTo>
                    <a:pt x="114" y="20"/>
                  </a:lnTo>
                  <a:lnTo>
                    <a:pt x="107" y="14"/>
                  </a:lnTo>
                  <a:lnTo>
                    <a:pt x="102" y="9"/>
                  </a:lnTo>
                  <a:lnTo>
                    <a:pt x="96" y="6"/>
                  </a:lnTo>
                  <a:lnTo>
                    <a:pt x="91" y="4"/>
                  </a:lnTo>
                  <a:lnTo>
                    <a:pt x="83" y="1"/>
                  </a:lnTo>
                  <a:lnTo>
                    <a:pt x="76" y="0"/>
                  </a:lnTo>
                  <a:lnTo>
                    <a:pt x="82" y="5"/>
                  </a:lnTo>
                  <a:lnTo>
                    <a:pt x="88" y="8"/>
                  </a:lnTo>
                  <a:lnTo>
                    <a:pt x="92" y="11"/>
                  </a:lnTo>
                  <a:lnTo>
                    <a:pt x="97" y="14"/>
                  </a:lnTo>
                  <a:lnTo>
                    <a:pt x="102" y="19"/>
                  </a:lnTo>
                  <a:lnTo>
                    <a:pt x="105" y="22"/>
                  </a:lnTo>
                  <a:lnTo>
                    <a:pt x="65" y="63"/>
                  </a:lnTo>
                  <a:lnTo>
                    <a:pt x="33" y="31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03" name="Freeform 269"/>
            <p:cNvSpPr>
              <a:spLocks/>
            </p:cNvSpPr>
            <p:nvPr/>
          </p:nvSpPr>
          <p:spPr bwMode="auto">
            <a:xfrm>
              <a:off x="3309" y="1635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29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2" y="22"/>
                  </a:lnTo>
                  <a:lnTo>
                    <a:pt x="38" y="19"/>
                  </a:lnTo>
                  <a:lnTo>
                    <a:pt x="45" y="16"/>
                  </a:lnTo>
                  <a:lnTo>
                    <a:pt x="42" y="7"/>
                  </a:lnTo>
                  <a:lnTo>
                    <a:pt x="38" y="8"/>
                  </a:lnTo>
                  <a:lnTo>
                    <a:pt x="32" y="10"/>
                  </a:lnTo>
                  <a:lnTo>
                    <a:pt x="26" y="13"/>
                  </a:lnTo>
                  <a:lnTo>
                    <a:pt x="18" y="17"/>
                  </a:lnTo>
                  <a:lnTo>
                    <a:pt x="13" y="24"/>
                  </a:lnTo>
                  <a:lnTo>
                    <a:pt x="8" y="30"/>
                  </a:lnTo>
                  <a:lnTo>
                    <a:pt x="4" y="38"/>
                  </a:lnTo>
                  <a:lnTo>
                    <a:pt x="1" y="47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1" y="60"/>
                  </a:lnTo>
                  <a:lnTo>
                    <a:pt x="4" y="54"/>
                  </a:lnTo>
                  <a:lnTo>
                    <a:pt x="8" y="48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19" y="34"/>
                  </a:lnTo>
                  <a:lnTo>
                    <a:pt x="21" y="33"/>
                  </a:lnTo>
                  <a:lnTo>
                    <a:pt x="26" y="35"/>
                  </a:lnTo>
                  <a:lnTo>
                    <a:pt x="32" y="40"/>
                  </a:lnTo>
                  <a:lnTo>
                    <a:pt x="41" y="49"/>
                  </a:lnTo>
                  <a:lnTo>
                    <a:pt x="43" y="52"/>
                  </a:lnTo>
                  <a:lnTo>
                    <a:pt x="47" y="56"/>
                  </a:lnTo>
                  <a:lnTo>
                    <a:pt x="52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7"/>
                  </a:lnTo>
                  <a:lnTo>
                    <a:pt x="65" y="71"/>
                  </a:lnTo>
                  <a:lnTo>
                    <a:pt x="107" y="117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09" y="27"/>
                  </a:lnTo>
                  <a:lnTo>
                    <a:pt x="113" y="31"/>
                  </a:lnTo>
                  <a:lnTo>
                    <a:pt x="118" y="37"/>
                  </a:lnTo>
                  <a:lnTo>
                    <a:pt x="122" y="42"/>
                  </a:lnTo>
                  <a:lnTo>
                    <a:pt x="126" y="48"/>
                  </a:lnTo>
                  <a:lnTo>
                    <a:pt x="129" y="53"/>
                  </a:lnTo>
                  <a:lnTo>
                    <a:pt x="133" y="58"/>
                  </a:lnTo>
                  <a:lnTo>
                    <a:pt x="131" y="53"/>
                  </a:lnTo>
                  <a:lnTo>
                    <a:pt x="129" y="47"/>
                  </a:lnTo>
                  <a:lnTo>
                    <a:pt x="127" y="41"/>
                  </a:lnTo>
                  <a:lnTo>
                    <a:pt x="125" y="36"/>
                  </a:lnTo>
                  <a:lnTo>
                    <a:pt x="122" y="30"/>
                  </a:lnTo>
                  <a:lnTo>
                    <a:pt x="117" y="25"/>
                  </a:lnTo>
                  <a:lnTo>
                    <a:pt x="112" y="20"/>
                  </a:lnTo>
                  <a:lnTo>
                    <a:pt x="106" y="13"/>
                  </a:lnTo>
                  <a:lnTo>
                    <a:pt x="100" y="9"/>
                  </a:lnTo>
                  <a:lnTo>
                    <a:pt x="96" y="6"/>
                  </a:lnTo>
                  <a:lnTo>
                    <a:pt x="89" y="2"/>
                  </a:lnTo>
                  <a:lnTo>
                    <a:pt x="83" y="1"/>
                  </a:lnTo>
                  <a:lnTo>
                    <a:pt x="75" y="0"/>
                  </a:lnTo>
                  <a:lnTo>
                    <a:pt x="82" y="4"/>
                  </a:lnTo>
                  <a:lnTo>
                    <a:pt x="87" y="8"/>
                  </a:lnTo>
                  <a:lnTo>
                    <a:pt x="90" y="10"/>
                  </a:lnTo>
                  <a:lnTo>
                    <a:pt x="96" y="14"/>
                  </a:lnTo>
                  <a:lnTo>
                    <a:pt x="100" y="17"/>
                  </a:lnTo>
                  <a:lnTo>
                    <a:pt x="104" y="22"/>
                  </a:lnTo>
                  <a:lnTo>
                    <a:pt x="65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04" name="Freeform 270"/>
            <p:cNvSpPr>
              <a:spLocks/>
            </p:cNvSpPr>
            <p:nvPr/>
          </p:nvSpPr>
          <p:spPr bwMode="auto">
            <a:xfrm>
              <a:off x="3309" y="1635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29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2" y="22"/>
                  </a:lnTo>
                  <a:lnTo>
                    <a:pt x="38" y="19"/>
                  </a:lnTo>
                  <a:lnTo>
                    <a:pt x="45" y="16"/>
                  </a:lnTo>
                  <a:lnTo>
                    <a:pt x="42" y="7"/>
                  </a:lnTo>
                  <a:lnTo>
                    <a:pt x="38" y="8"/>
                  </a:lnTo>
                  <a:lnTo>
                    <a:pt x="32" y="10"/>
                  </a:lnTo>
                  <a:lnTo>
                    <a:pt x="26" y="13"/>
                  </a:lnTo>
                  <a:lnTo>
                    <a:pt x="18" y="17"/>
                  </a:lnTo>
                  <a:lnTo>
                    <a:pt x="13" y="24"/>
                  </a:lnTo>
                  <a:lnTo>
                    <a:pt x="8" y="30"/>
                  </a:lnTo>
                  <a:lnTo>
                    <a:pt x="4" y="38"/>
                  </a:lnTo>
                  <a:lnTo>
                    <a:pt x="1" y="47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1" y="60"/>
                  </a:lnTo>
                  <a:lnTo>
                    <a:pt x="4" y="54"/>
                  </a:lnTo>
                  <a:lnTo>
                    <a:pt x="8" y="48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19" y="34"/>
                  </a:lnTo>
                  <a:lnTo>
                    <a:pt x="21" y="33"/>
                  </a:lnTo>
                  <a:lnTo>
                    <a:pt x="26" y="35"/>
                  </a:lnTo>
                  <a:lnTo>
                    <a:pt x="32" y="40"/>
                  </a:lnTo>
                  <a:lnTo>
                    <a:pt x="41" y="49"/>
                  </a:lnTo>
                  <a:lnTo>
                    <a:pt x="43" y="52"/>
                  </a:lnTo>
                  <a:lnTo>
                    <a:pt x="47" y="56"/>
                  </a:lnTo>
                  <a:lnTo>
                    <a:pt x="52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7"/>
                  </a:lnTo>
                  <a:lnTo>
                    <a:pt x="65" y="71"/>
                  </a:lnTo>
                  <a:lnTo>
                    <a:pt x="107" y="117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09" y="27"/>
                  </a:lnTo>
                  <a:lnTo>
                    <a:pt x="113" y="31"/>
                  </a:lnTo>
                  <a:lnTo>
                    <a:pt x="118" y="37"/>
                  </a:lnTo>
                  <a:lnTo>
                    <a:pt x="122" y="42"/>
                  </a:lnTo>
                  <a:lnTo>
                    <a:pt x="126" y="48"/>
                  </a:lnTo>
                  <a:lnTo>
                    <a:pt x="129" y="53"/>
                  </a:lnTo>
                  <a:lnTo>
                    <a:pt x="133" y="58"/>
                  </a:lnTo>
                  <a:lnTo>
                    <a:pt x="131" y="53"/>
                  </a:lnTo>
                  <a:lnTo>
                    <a:pt x="129" y="47"/>
                  </a:lnTo>
                  <a:lnTo>
                    <a:pt x="127" y="41"/>
                  </a:lnTo>
                  <a:lnTo>
                    <a:pt x="125" y="36"/>
                  </a:lnTo>
                  <a:lnTo>
                    <a:pt x="122" y="30"/>
                  </a:lnTo>
                  <a:lnTo>
                    <a:pt x="117" y="25"/>
                  </a:lnTo>
                  <a:lnTo>
                    <a:pt x="112" y="20"/>
                  </a:lnTo>
                  <a:lnTo>
                    <a:pt x="106" y="13"/>
                  </a:lnTo>
                  <a:lnTo>
                    <a:pt x="100" y="9"/>
                  </a:lnTo>
                  <a:lnTo>
                    <a:pt x="96" y="6"/>
                  </a:lnTo>
                  <a:lnTo>
                    <a:pt x="89" y="2"/>
                  </a:lnTo>
                  <a:lnTo>
                    <a:pt x="83" y="1"/>
                  </a:lnTo>
                  <a:lnTo>
                    <a:pt x="75" y="0"/>
                  </a:lnTo>
                  <a:lnTo>
                    <a:pt x="82" y="4"/>
                  </a:lnTo>
                  <a:lnTo>
                    <a:pt x="87" y="8"/>
                  </a:lnTo>
                  <a:lnTo>
                    <a:pt x="90" y="10"/>
                  </a:lnTo>
                  <a:lnTo>
                    <a:pt x="96" y="14"/>
                  </a:lnTo>
                  <a:lnTo>
                    <a:pt x="100" y="17"/>
                  </a:lnTo>
                  <a:lnTo>
                    <a:pt x="104" y="22"/>
                  </a:lnTo>
                  <a:lnTo>
                    <a:pt x="65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05" name="Freeform 271"/>
            <p:cNvSpPr>
              <a:spLocks/>
            </p:cNvSpPr>
            <p:nvPr/>
          </p:nvSpPr>
          <p:spPr bwMode="auto">
            <a:xfrm>
              <a:off x="3291" y="1736"/>
              <a:ext cx="44" cy="39"/>
            </a:xfrm>
            <a:custGeom>
              <a:avLst/>
              <a:gdLst>
                <a:gd name="T0" fmla="*/ 0 w 132"/>
                <a:gd name="T1" fmla="*/ 0 h 116"/>
                <a:gd name="T2" fmla="*/ 0 w 132"/>
                <a:gd name="T3" fmla="*/ 0 h 116"/>
                <a:gd name="T4" fmla="*/ 0 w 132"/>
                <a:gd name="T5" fmla="*/ 0 h 116"/>
                <a:gd name="T6" fmla="*/ 0 w 132"/>
                <a:gd name="T7" fmla="*/ 0 h 116"/>
                <a:gd name="T8" fmla="*/ 0 w 132"/>
                <a:gd name="T9" fmla="*/ 0 h 116"/>
                <a:gd name="T10" fmla="*/ 0 w 132"/>
                <a:gd name="T11" fmla="*/ 0 h 116"/>
                <a:gd name="T12" fmla="*/ 0 w 132"/>
                <a:gd name="T13" fmla="*/ 0 h 116"/>
                <a:gd name="T14" fmla="*/ 0 w 132"/>
                <a:gd name="T15" fmla="*/ 0 h 116"/>
                <a:gd name="T16" fmla="*/ 0 w 132"/>
                <a:gd name="T17" fmla="*/ 0 h 116"/>
                <a:gd name="T18" fmla="*/ 0 w 132"/>
                <a:gd name="T19" fmla="*/ 0 h 116"/>
                <a:gd name="T20" fmla="*/ 0 w 132"/>
                <a:gd name="T21" fmla="*/ 0 h 116"/>
                <a:gd name="T22" fmla="*/ 0 w 132"/>
                <a:gd name="T23" fmla="*/ 0 h 116"/>
                <a:gd name="T24" fmla="*/ 0 w 132"/>
                <a:gd name="T25" fmla="*/ 0 h 116"/>
                <a:gd name="T26" fmla="*/ 0 w 132"/>
                <a:gd name="T27" fmla="*/ 0 h 116"/>
                <a:gd name="T28" fmla="*/ 0 w 132"/>
                <a:gd name="T29" fmla="*/ 0 h 116"/>
                <a:gd name="T30" fmla="*/ 0 w 132"/>
                <a:gd name="T31" fmla="*/ 0 h 116"/>
                <a:gd name="T32" fmla="*/ 0 w 132"/>
                <a:gd name="T33" fmla="*/ 0 h 116"/>
                <a:gd name="T34" fmla="*/ 0 w 132"/>
                <a:gd name="T35" fmla="*/ 0 h 116"/>
                <a:gd name="T36" fmla="*/ 0 w 132"/>
                <a:gd name="T37" fmla="*/ 0 h 116"/>
                <a:gd name="T38" fmla="*/ 0 w 132"/>
                <a:gd name="T39" fmla="*/ 0 h 116"/>
                <a:gd name="T40" fmla="*/ 0 w 132"/>
                <a:gd name="T41" fmla="*/ 0 h 116"/>
                <a:gd name="T42" fmla="*/ 0 w 132"/>
                <a:gd name="T43" fmla="*/ 0 h 116"/>
                <a:gd name="T44" fmla="*/ 0 w 132"/>
                <a:gd name="T45" fmla="*/ 0 h 116"/>
                <a:gd name="T46" fmla="*/ 0 w 132"/>
                <a:gd name="T47" fmla="*/ 0 h 116"/>
                <a:gd name="T48" fmla="*/ 0 w 132"/>
                <a:gd name="T49" fmla="*/ 0 h 116"/>
                <a:gd name="T50" fmla="*/ 0 w 132"/>
                <a:gd name="T51" fmla="*/ 0 h 116"/>
                <a:gd name="T52" fmla="*/ 0 w 132"/>
                <a:gd name="T53" fmla="*/ 0 h 116"/>
                <a:gd name="T54" fmla="*/ 0 w 132"/>
                <a:gd name="T55" fmla="*/ 0 h 116"/>
                <a:gd name="T56" fmla="*/ 0 w 132"/>
                <a:gd name="T57" fmla="*/ 0 h 116"/>
                <a:gd name="T58" fmla="*/ 0 w 132"/>
                <a:gd name="T59" fmla="*/ 0 h 116"/>
                <a:gd name="T60" fmla="*/ 0 w 132"/>
                <a:gd name="T61" fmla="*/ 0 h 116"/>
                <a:gd name="T62" fmla="*/ 0 w 132"/>
                <a:gd name="T63" fmla="*/ 0 h 116"/>
                <a:gd name="T64" fmla="*/ 0 w 132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2" h="116">
                  <a:moveTo>
                    <a:pt x="32" y="29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5"/>
                  </a:lnTo>
                  <a:lnTo>
                    <a:pt x="32" y="21"/>
                  </a:lnTo>
                  <a:lnTo>
                    <a:pt x="37" y="18"/>
                  </a:lnTo>
                  <a:lnTo>
                    <a:pt x="45" y="16"/>
                  </a:lnTo>
                  <a:lnTo>
                    <a:pt x="42" y="6"/>
                  </a:lnTo>
                  <a:lnTo>
                    <a:pt x="37" y="6"/>
                  </a:lnTo>
                  <a:lnTo>
                    <a:pt x="32" y="8"/>
                  </a:lnTo>
                  <a:lnTo>
                    <a:pt x="26" y="13"/>
                  </a:lnTo>
                  <a:lnTo>
                    <a:pt x="18" y="17"/>
                  </a:lnTo>
                  <a:lnTo>
                    <a:pt x="13" y="22"/>
                  </a:lnTo>
                  <a:lnTo>
                    <a:pt x="8" y="30"/>
                  </a:lnTo>
                  <a:lnTo>
                    <a:pt x="4" y="37"/>
                  </a:lnTo>
                  <a:lnTo>
                    <a:pt x="1" y="46"/>
                  </a:lnTo>
                  <a:lnTo>
                    <a:pt x="0" y="55"/>
                  </a:lnTo>
                  <a:lnTo>
                    <a:pt x="0" y="61"/>
                  </a:lnTo>
                  <a:lnTo>
                    <a:pt x="1" y="58"/>
                  </a:lnTo>
                  <a:lnTo>
                    <a:pt x="4" y="54"/>
                  </a:lnTo>
                  <a:lnTo>
                    <a:pt x="8" y="46"/>
                  </a:lnTo>
                  <a:lnTo>
                    <a:pt x="15" y="37"/>
                  </a:lnTo>
                  <a:lnTo>
                    <a:pt x="17" y="34"/>
                  </a:lnTo>
                  <a:lnTo>
                    <a:pt x="19" y="32"/>
                  </a:lnTo>
                  <a:lnTo>
                    <a:pt x="21" y="32"/>
                  </a:lnTo>
                  <a:lnTo>
                    <a:pt x="26" y="33"/>
                  </a:lnTo>
                  <a:lnTo>
                    <a:pt x="32" y="38"/>
                  </a:lnTo>
                  <a:lnTo>
                    <a:pt x="41" y="48"/>
                  </a:lnTo>
                  <a:lnTo>
                    <a:pt x="43" y="51"/>
                  </a:lnTo>
                  <a:lnTo>
                    <a:pt x="47" y="56"/>
                  </a:lnTo>
                  <a:lnTo>
                    <a:pt x="51" y="61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6"/>
                  </a:lnTo>
                  <a:lnTo>
                    <a:pt x="64" y="71"/>
                  </a:lnTo>
                  <a:lnTo>
                    <a:pt x="107" y="116"/>
                  </a:lnTo>
                  <a:lnTo>
                    <a:pt x="116" y="110"/>
                  </a:lnTo>
                  <a:lnTo>
                    <a:pt x="71" y="64"/>
                  </a:lnTo>
                  <a:lnTo>
                    <a:pt x="109" y="27"/>
                  </a:lnTo>
                  <a:lnTo>
                    <a:pt x="113" y="31"/>
                  </a:lnTo>
                  <a:lnTo>
                    <a:pt x="117" y="36"/>
                  </a:lnTo>
                  <a:lnTo>
                    <a:pt x="122" y="42"/>
                  </a:lnTo>
                  <a:lnTo>
                    <a:pt x="126" y="47"/>
                  </a:lnTo>
                  <a:lnTo>
                    <a:pt x="129" y="52"/>
                  </a:lnTo>
                  <a:lnTo>
                    <a:pt x="132" y="58"/>
                  </a:lnTo>
                  <a:lnTo>
                    <a:pt x="131" y="51"/>
                  </a:lnTo>
                  <a:lnTo>
                    <a:pt x="129" y="46"/>
                  </a:lnTo>
                  <a:lnTo>
                    <a:pt x="127" y="41"/>
                  </a:lnTo>
                  <a:lnTo>
                    <a:pt x="125" y="34"/>
                  </a:lnTo>
                  <a:lnTo>
                    <a:pt x="121" y="29"/>
                  </a:lnTo>
                  <a:lnTo>
                    <a:pt x="117" y="24"/>
                  </a:lnTo>
                  <a:lnTo>
                    <a:pt x="112" y="19"/>
                  </a:lnTo>
                  <a:lnTo>
                    <a:pt x="105" y="13"/>
                  </a:lnTo>
                  <a:lnTo>
                    <a:pt x="100" y="8"/>
                  </a:lnTo>
                  <a:lnTo>
                    <a:pt x="96" y="5"/>
                  </a:lnTo>
                  <a:lnTo>
                    <a:pt x="89" y="2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82" y="3"/>
                  </a:lnTo>
                  <a:lnTo>
                    <a:pt x="86" y="7"/>
                  </a:lnTo>
                  <a:lnTo>
                    <a:pt x="90" y="9"/>
                  </a:lnTo>
                  <a:lnTo>
                    <a:pt x="96" y="14"/>
                  </a:lnTo>
                  <a:lnTo>
                    <a:pt x="100" y="17"/>
                  </a:lnTo>
                  <a:lnTo>
                    <a:pt x="104" y="21"/>
                  </a:lnTo>
                  <a:lnTo>
                    <a:pt x="64" y="61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06" name="Freeform 272"/>
            <p:cNvSpPr>
              <a:spLocks/>
            </p:cNvSpPr>
            <p:nvPr/>
          </p:nvSpPr>
          <p:spPr bwMode="auto">
            <a:xfrm>
              <a:off x="3291" y="1736"/>
              <a:ext cx="44" cy="39"/>
            </a:xfrm>
            <a:custGeom>
              <a:avLst/>
              <a:gdLst>
                <a:gd name="T0" fmla="*/ 0 w 132"/>
                <a:gd name="T1" fmla="*/ 0 h 116"/>
                <a:gd name="T2" fmla="*/ 0 w 132"/>
                <a:gd name="T3" fmla="*/ 0 h 116"/>
                <a:gd name="T4" fmla="*/ 0 w 132"/>
                <a:gd name="T5" fmla="*/ 0 h 116"/>
                <a:gd name="T6" fmla="*/ 0 w 132"/>
                <a:gd name="T7" fmla="*/ 0 h 116"/>
                <a:gd name="T8" fmla="*/ 0 w 132"/>
                <a:gd name="T9" fmla="*/ 0 h 116"/>
                <a:gd name="T10" fmla="*/ 0 w 132"/>
                <a:gd name="T11" fmla="*/ 0 h 116"/>
                <a:gd name="T12" fmla="*/ 0 w 132"/>
                <a:gd name="T13" fmla="*/ 0 h 116"/>
                <a:gd name="T14" fmla="*/ 0 w 132"/>
                <a:gd name="T15" fmla="*/ 0 h 116"/>
                <a:gd name="T16" fmla="*/ 0 w 132"/>
                <a:gd name="T17" fmla="*/ 0 h 116"/>
                <a:gd name="T18" fmla="*/ 0 w 132"/>
                <a:gd name="T19" fmla="*/ 0 h 116"/>
                <a:gd name="T20" fmla="*/ 0 w 132"/>
                <a:gd name="T21" fmla="*/ 0 h 116"/>
                <a:gd name="T22" fmla="*/ 0 w 132"/>
                <a:gd name="T23" fmla="*/ 0 h 116"/>
                <a:gd name="T24" fmla="*/ 0 w 132"/>
                <a:gd name="T25" fmla="*/ 0 h 116"/>
                <a:gd name="T26" fmla="*/ 0 w 132"/>
                <a:gd name="T27" fmla="*/ 0 h 116"/>
                <a:gd name="T28" fmla="*/ 0 w 132"/>
                <a:gd name="T29" fmla="*/ 0 h 116"/>
                <a:gd name="T30" fmla="*/ 0 w 132"/>
                <a:gd name="T31" fmla="*/ 0 h 116"/>
                <a:gd name="T32" fmla="*/ 0 w 132"/>
                <a:gd name="T33" fmla="*/ 0 h 116"/>
                <a:gd name="T34" fmla="*/ 0 w 132"/>
                <a:gd name="T35" fmla="*/ 0 h 116"/>
                <a:gd name="T36" fmla="*/ 0 w 132"/>
                <a:gd name="T37" fmla="*/ 0 h 116"/>
                <a:gd name="T38" fmla="*/ 0 w 132"/>
                <a:gd name="T39" fmla="*/ 0 h 116"/>
                <a:gd name="T40" fmla="*/ 0 w 132"/>
                <a:gd name="T41" fmla="*/ 0 h 116"/>
                <a:gd name="T42" fmla="*/ 0 w 132"/>
                <a:gd name="T43" fmla="*/ 0 h 116"/>
                <a:gd name="T44" fmla="*/ 0 w 132"/>
                <a:gd name="T45" fmla="*/ 0 h 116"/>
                <a:gd name="T46" fmla="*/ 0 w 132"/>
                <a:gd name="T47" fmla="*/ 0 h 116"/>
                <a:gd name="T48" fmla="*/ 0 w 132"/>
                <a:gd name="T49" fmla="*/ 0 h 116"/>
                <a:gd name="T50" fmla="*/ 0 w 132"/>
                <a:gd name="T51" fmla="*/ 0 h 116"/>
                <a:gd name="T52" fmla="*/ 0 w 132"/>
                <a:gd name="T53" fmla="*/ 0 h 116"/>
                <a:gd name="T54" fmla="*/ 0 w 132"/>
                <a:gd name="T55" fmla="*/ 0 h 116"/>
                <a:gd name="T56" fmla="*/ 0 w 132"/>
                <a:gd name="T57" fmla="*/ 0 h 116"/>
                <a:gd name="T58" fmla="*/ 0 w 132"/>
                <a:gd name="T59" fmla="*/ 0 h 116"/>
                <a:gd name="T60" fmla="*/ 0 w 132"/>
                <a:gd name="T61" fmla="*/ 0 h 116"/>
                <a:gd name="T62" fmla="*/ 0 w 132"/>
                <a:gd name="T63" fmla="*/ 0 h 116"/>
                <a:gd name="T64" fmla="*/ 0 w 132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2" h="116">
                  <a:moveTo>
                    <a:pt x="32" y="29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5"/>
                  </a:lnTo>
                  <a:lnTo>
                    <a:pt x="32" y="21"/>
                  </a:lnTo>
                  <a:lnTo>
                    <a:pt x="37" y="18"/>
                  </a:lnTo>
                  <a:lnTo>
                    <a:pt x="45" y="16"/>
                  </a:lnTo>
                  <a:lnTo>
                    <a:pt x="42" y="6"/>
                  </a:lnTo>
                  <a:lnTo>
                    <a:pt x="37" y="6"/>
                  </a:lnTo>
                  <a:lnTo>
                    <a:pt x="32" y="8"/>
                  </a:lnTo>
                  <a:lnTo>
                    <a:pt x="26" y="13"/>
                  </a:lnTo>
                  <a:lnTo>
                    <a:pt x="18" y="17"/>
                  </a:lnTo>
                  <a:lnTo>
                    <a:pt x="13" y="22"/>
                  </a:lnTo>
                  <a:lnTo>
                    <a:pt x="8" y="30"/>
                  </a:lnTo>
                  <a:lnTo>
                    <a:pt x="4" y="37"/>
                  </a:lnTo>
                  <a:lnTo>
                    <a:pt x="1" y="46"/>
                  </a:lnTo>
                  <a:lnTo>
                    <a:pt x="0" y="55"/>
                  </a:lnTo>
                  <a:lnTo>
                    <a:pt x="0" y="61"/>
                  </a:lnTo>
                  <a:lnTo>
                    <a:pt x="1" y="58"/>
                  </a:lnTo>
                  <a:lnTo>
                    <a:pt x="4" y="54"/>
                  </a:lnTo>
                  <a:lnTo>
                    <a:pt x="8" y="46"/>
                  </a:lnTo>
                  <a:lnTo>
                    <a:pt x="15" y="37"/>
                  </a:lnTo>
                  <a:lnTo>
                    <a:pt x="17" y="34"/>
                  </a:lnTo>
                  <a:lnTo>
                    <a:pt x="19" y="32"/>
                  </a:lnTo>
                  <a:lnTo>
                    <a:pt x="21" y="32"/>
                  </a:lnTo>
                  <a:lnTo>
                    <a:pt x="26" y="33"/>
                  </a:lnTo>
                  <a:lnTo>
                    <a:pt x="32" y="38"/>
                  </a:lnTo>
                  <a:lnTo>
                    <a:pt x="41" y="48"/>
                  </a:lnTo>
                  <a:lnTo>
                    <a:pt x="43" y="51"/>
                  </a:lnTo>
                  <a:lnTo>
                    <a:pt x="47" y="56"/>
                  </a:lnTo>
                  <a:lnTo>
                    <a:pt x="51" y="61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6"/>
                  </a:lnTo>
                  <a:lnTo>
                    <a:pt x="64" y="71"/>
                  </a:lnTo>
                  <a:lnTo>
                    <a:pt x="107" y="116"/>
                  </a:lnTo>
                  <a:lnTo>
                    <a:pt x="116" y="110"/>
                  </a:lnTo>
                  <a:lnTo>
                    <a:pt x="71" y="64"/>
                  </a:lnTo>
                  <a:lnTo>
                    <a:pt x="109" y="27"/>
                  </a:lnTo>
                  <a:lnTo>
                    <a:pt x="113" y="31"/>
                  </a:lnTo>
                  <a:lnTo>
                    <a:pt x="117" y="36"/>
                  </a:lnTo>
                  <a:lnTo>
                    <a:pt x="122" y="42"/>
                  </a:lnTo>
                  <a:lnTo>
                    <a:pt x="126" y="47"/>
                  </a:lnTo>
                  <a:lnTo>
                    <a:pt x="129" y="52"/>
                  </a:lnTo>
                  <a:lnTo>
                    <a:pt x="132" y="58"/>
                  </a:lnTo>
                  <a:lnTo>
                    <a:pt x="131" y="51"/>
                  </a:lnTo>
                  <a:lnTo>
                    <a:pt x="129" y="46"/>
                  </a:lnTo>
                  <a:lnTo>
                    <a:pt x="127" y="41"/>
                  </a:lnTo>
                  <a:lnTo>
                    <a:pt x="125" y="34"/>
                  </a:lnTo>
                  <a:lnTo>
                    <a:pt x="121" y="29"/>
                  </a:lnTo>
                  <a:lnTo>
                    <a:pt x="117" y="24"/>
                  </a:lnTo>
                  <a:lnTo>
                    <a:pt x="112" y="19"/>
                  </a:lnTo>
                  <a:lnTo>
                    <a:pt x="105" y="13"/>
                  </a:lnTo>
                  <a:lnTo>
                    <a:pt x="100" y="8"/>
                  </a:lnTo>
                  <a:lnTo>
                    <a:pt x="96" y="5"/>
                  </a:lnTo>
                  <a:lnTo>
                    <a:pt x="89" y="2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82" y="3"/>
                  </a:lnTo>
                  <a:lnTo>
                    <a:pt x="86" y="7"/>
                  </a:lnTo>
                  <a:lnTo>
                    <a:pt x="90" y="9"/>
                  </a:lnTo>
                  <a:lnTo>
                    <a:pt x="96" y="14"/>
                  </a:lnTo>
                  <a:lnTo>
                    <a:pt x="100" y="17"/>
                  </a:lnTo>
                  <a:lnTo>
                    <a:pt x="104" y="21"/>
                  </a:lnTo>
                  <a:lnTo>
                    <a:pt x="64" y="61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07" name="Freeform 273"/>
            <p:cNvSpPr>
              <a:spLocks/>
            </p:cNvSpPr>
            <p:nvPr/>
          </p:nvSpPr>
          <p:spPr bwMode="auto">
            <a:xfrm>
              <a:off x="3016" y="2167"/>
              <a:ext cx="45" cy="38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2" y="29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2" y="21"/>
                  </a:lnTo>
                  <a:lnTo>
                    <a:pt x="38" y="18"/>
                  </a:lnTo>
                  <a:lnTo>
                    <a:pt x="45" y="17"/>
                  </a:lnTo>
                  <a:lnTo>
                    <a:pt x="42" y="6"/>
                  </a:lnTo>
                  <a:lnTo>
                    <a:pt x="38" y="7"/>
                  </a:lnTo>
                  <a:lnTo>
                    <a:pt x="32" y="10"/>
                  </a:lnTo>
                  <a:lnTo>
                    <a:pt x="26" y="13"/>
                  </a:lnTo>
                  <a:lnTo>
                    <a:pt x="18" y="18"/>
                  </a:lnTo>
                  <a:lnTo>
                    <a:pt x="13" y="24"/>
                  </a:lnTo>
                  <a:lnTo>
                    <a:pt x="8" y="30"/>
                  </a:lnTo>
                  <a:lnTo>
                    <a:pt x="4" y="39"/>
                  </a:lnTo>
                  <a:lnTo>
                    <a:pt x="1" y="47"/>
                  </a:lnTo>
                  <a:lnTo>
                    <a:pt x="0" y="55"/>
                  </a:lnTo>
                  <a:lnTo>
                    <a:pt x="0" y="61"/>
                  </a:lnTo>
                  <a:lnTo>
                    <a:pt x="1" y="59"/>
                  </a:lnTo>
                  <a:lnTo>
                    <a:pt x="4" y="54"/>
                  </a:lnTo>
                  <a:lnTo>
                    <a:pt x="8" y="47"/>
                  </a:lnTo>
                  <a:lnTo>
                    <a:pt x="15" y="38"/>
                  </a:lnTo>
                  <a:lnTo>
                    <a:pt x="17" y="36"/>
                  </a:lnTo>
                  <a:lnTo>
                    <a:pt x="19" y="33"/>
                  </a:lnTo>
                  <a:lnTo>
                    <a:pt x="21" y="32"/>
                  </a:lnTo>
                  <a:lnTo>
                    <a:pt x="26" y="34"/>
                  </a:lnTo>
                  <a:lnTo>
                    <a:pt x="32" y="40"/>
                  </a:lnTo>
                  <a:lnTo>
                    <a:pt x="41" y="48"/>
                  </a:lnTo>
                  <a:lnTo>
                    <a:pt x="43" y="52"/>
                  </a:lnTo>
                  <a:lnTo>
                    <a:pt x="47" y="56"/>
                  </a:lnTo>
                  <a:lnTo>
                    <a:pt x="52" y="61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6"/>
                  </a:lnTo>
                  <a:lnTo>
                    <a:pt x="65" y="72"/>
                  </a:lnTo>
                  <a:lnTo>
                    <a:pt x="107" y="116"/>
                  </a:lnTo>
                  <a:lnTo>
                    <a:pt x="116" y="110"/>
                  </a:lnTo>
                  <a:lnTo>
                    <a:pt x="71" y="66"/>
                  </a:lnTo>
                  <a:lnTo>
                    <a:pt x="109" y="27"/>
                  </a:lnTo>
                  <a:lnTo>
                    <a:pt x="113" y="32"/>
                  </a:lnTo>
                  <a:lnTo>
                    <a:pt x="118" y="37"/>
                  </a:lnTo>
                  <a:lnTo>
                    <a:pt x="122" y="42"/>
                  </a:lnTo>
                  <a:lnTo>
                    <a:pt x="126" y="47"/>
                  </a:lnTo>
                  <a:lnTo>
                    <a:pt x="129" y="53"/>
                  </a:lnTo>
                  <a:lnTo>
                    <a:pt x="133" y="58"/>
                  </a:lnTo>
                  <a:lnTo>
                    <a:pt x="132" y="53"/>
                  </a:lnTo>
                  <a:lnTo>
                    <a:pt x="129" y="46"/>
                  </a:lnTo>
                  <a:lnTo>
                    <a:pt x="127" y="41"/>
                  </a:lnTo>
                  <a:lnTo>
                    <a:pt x="125" y="36"/>
                  </a:lnTo>
                  <a:lnTo>
                    <a:pt x="121" y="30"/>
                  </a:lnTo>
                  <a:lnTo>
                    <a:pt x="118" y="25"/>
                  </a:lnTo>
                  <a:lnTo>
                    <a:pt x="112" y="19"/>
                  </a:lnTo>
                  <a:lnTo>
                    <a:pt x="106" y="13"/>
                  </a:lnTo>
                  <a:lnTo>
                    <a:pt x="100" y="9"/>
                  </a:lnTo>
                  <a:lnTo>
                    <a:pt x="96" y="5"/>
                  </a:lnTo>
                  <a:lnTo>
                    <a:pt x="89" y="2"/>
                  </a:lnTo>
                  <a:lnTo>
                    <a:pt x="83" y="1"/>
                  </a:lnTo>
                  <a:lnTo>
                    <a:pt x="75" y="0"/>
                  </a:lnTo>
                  <a:lnTo>
                    <a:pt x="82" y="4"/>
                  </a:lnTo>
                  <a:lnTo>
                    <a:pt x="86" y="7"/>
                  </a:lnTo>
                  <a:lnTo>
                    <a:pt x="91" y="11"/>
                  </a:lnTo>
                  <a:lnTo>
                    <a:pt x="96" y="14"/>
                  </a:lnTo>
                  <a:lnTo>
                    <a:pt x="100" y="18"/>
                  </a:lnTo>
                  <a:lnTo>
                    <a:pt x="105" y="21"/>
                  </a:lnTo>
                  <a:lnTo>
                    <a:pt x="65" y="61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08" name="Freeform 274"/>
            <p:cNvSpPr>
              <a:spLocks/>
            </p:cNvSpPr>
            <p:nvPr/>
          </p:nvSpPr>
          <p:spPr bwMode="auto">
            <a:xfrm>
              <a:off x="3016" y="2167"/>
              <a:ext cx="45" cy="38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2" y="29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2" y="21"/>
                  </a:lnTo>
                  <a:lnTo>
                    <a:pt x="38" y="18"/>
                  </a:lnTo>
                  <a:lnTo>
                    <a:pt x="45" y="17"/>
                  </a:lnTo>
                  <a:lnTo>
                    <a:pt x="42" y="6"/>
                  </a:lnTo>
                  <a:lnTo>
                    <a:pt x="38" y="7"/>
                  </a:lnTo>
                  <a:lnTo>
                    <a:pt x="32" y="10"/>
                  </a:lnTo>
                  <a:lnTo>
                    <a:pt x="26" y="13"/>
                  </a:lnTo>
                  <a:lnTo>
                    <a:pt x="18" y="18"/>
                  </a:lnTo>
                  <a:lnTo>
                    <a:pt x="13" y="24"/>
                  </a:lnTo>
                  <a:lnTo>
                    <a:pt x="8" y="30"/>
                  </a:lnTo>
                  <a:lnTo>
                    <a:pt x="4" y="39"/>
                  </a:lnTo>
                  <a:lnTo>
                    <a:pt x="1" y="47"/>
                  </a:lnTo>
                  <a:lnTo>
                    <a:pt x="0" y="55"/>
                  </a:lnTo>
                  <a:lnTo>
                    <a:pt x="0" y="61"/>
                  </a:lnTo>
                  <a:lnTo>
                    <a:pt x="1" y="59"/>
                  </a:lnTo>
                  <a:lnTo>
                    <a:pt x="4" y="54"/>
                  </a:lnTo>
                  <a:lnTo>
                    <a:pt x="8" y="47"/>
                  </a:lnTo>
                  <a:lnTo>
                    <a:pt x="15" y="38"/>
                  </a:lnTo>
                  <a:lnTo>
                    <a:pt x="17" y="36"/>
                  </a:lnTo>
                  <a:lnTo>
                    <a:pt x="19" y="33"/>
                  </a:lnTo>
                  <a:lnTo>
                    <a:pt x="21" y="32"/>
                  </a:lnTo>
                  <a:lnTo>
                    <a:pt x="26" y="34"/>
                  </a:lnTo>
                  <a:lnTo>
                    <a:pt x="32" y="40"/>
                  </a:lnTo>
                  <a:lnTo>
                    <a:pt x="41" y="48"/>
                  </a:lnTo>
                  <a:lnTo>
                    <a:pt x="43" y="52"/>
                  </a:lnTo>
                  <a:lnTo>
                    <a:pt x="47" y="56"/>
                  </a:lnTo>
                  <a:lnTo>
                    <a:pt x="52" y="61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6"/>
                  </a:lnTo>
                  <a:lnTo>
                    <a:pt x="65" y="72"/>
                  </a:lnTo>
                  <a:lnTo>
                    <a:pt x="107" y="116"/>
                  </a:lnTo>
                  <a:lnTo>
                    <a:pt x="116" y="110"/>
                  </a:lnTo>
                  <a:lnTo>
                    <a:pt x="71" y="66"/>
                  </a:lnTo>
                  <a:lnTo>
                    <a:pt x="109" y="27"/>
                  </a:lnTo>
                  <a:lnTo>
                    <a:pt x="113" y="32"/>
                  </a:lnTo>
                  <a:lnTo>
                    <a:pt x="118" y="37"/>
                  </a:lnTo>
                  <a:lnTo>
                    <a:pt x="122" y="42"/>
                  </a:lnTo>
                  <a:lnTo>
                    <a:pt x="126" y="47"/>
                  </a:lnTo>
                  <a:lnTo>
                    <a:pt x="129" y="53"/>
                  </a:lnTo>
                  <a:lnTo>
                    <a:pt x="133" y="58"/>
                  </a:lnTo>
                  <a:lnTo>
                    <a:pt x="132" y="53"/>
                  </a:lnTo>
                  <a:lnTo>
                    <a:pt x="129" y="46"/>
                  </a:lnTo>
                  <a:lnTo>
                    <a:pt x="127" y="41"/>
                  </a:lnTo>
                  <a:lnTo>
                    <a:pt x="125" y="36"/>
                  </a:lnTo>
                  <a:lnTo>
                    <a:pt x="121" y="30"/>
                  </a:lnTo>
                  <a:lnTo>
                    <a:pt x="118" y="25"/>
                  </a:lnTo>
                  <a:lnTo>
                    <a:pt x="112" y="19"/>
                  </a:lnTo>
                  <a:lnTo>
                    <a:pt x="106" y="13"/>
                  </a:lnTo>
                  <a:lnTo>
                    <a:pt x="100" y="9"/>
                  </a:lnTo>
                  <a:lnTo>
                    <a:pt x="96" y="5"/>
                  </a:lnTo>
                  <a:lnTo>
                    <a:pt x="89" y="2"/>
                  </a:lnTo>
                  <a:lnTo>
                    <a:pt x="83" y="1"/>
                  </a:lnTo>
                  <a:lnTo>
                    <a:pt x="75" y="0"/>
                  </a:lnTo>
                  <a:lnTo>
                    <a:pt x="82" y="4"/>
                  </a:lnTo>
                  <a:lnTo>
                    <a:pt x="86" y="7"/>
                  </a:lnTo>
                  <a:lnTo>
                    <a:pt x="91" y="11"/>
                  </a:lnTo>
                  <a:lnTo>
                    <a:pt x="96" y="14"/>
                  </a:lnTo>
                  <a:lnTo>
                    <a:pt x="100" y="18"/>
                  </a:lnTo>
                  <a:lnTo>
                    <a:pt x="105" y="21"/>
                  </a:lnTo>
                  <a:lnTo>
                    <a:pt x="65" y="61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09" name="Freeform 275"/>
            <p:cNvSpPr>
              <a:spLocks/>
            </p:cNvSpPr>
            <p:nvPr/>
          </p:nvSpPr>
          <p:spPr bwMode="auto">
            <a:xfrm>
              <a:off x="3021" y="2092"/>
              <a:ext cx="45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29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3" y="22"/>
                  </a:lnTo>
                  <a:lnTo>
                    <a:pt x="38" y="19"/>
                  </a:lnTo>
                  <a:lnTo>
                    <a:pt x="45" y="16"/>
                  </a:lnTo>
                  <a:lnTo>
                    <a:pt x="42" y="7"/>
                  </a:lnTo>
                  <a:lnTo>
                    <a:pt x="38" y="7"/>
                  </a:lnTo>
                  <a:lnTo>
                    <a:pt x="32" y="9"/>
                  </a:lnTo>
                  <a:lnTo>
                    <a:pt x="26" y="13"/>
                  </a:lnTo>
                  <a:lnTo>
                    <a:pt x="18" y="18"/>
                  </a:lnTo>
                  <a:lnTo>
                    <a:pt x="13" y="23"/>
                  </a:lnTo>
                  <a:lnTo>
                    <a:pt x="9" y="31"/>
                  </a:lnTo>
                  <a:lnTo>
                    <a:pt x="5" y="38"/>
                  </a:lnTo>
                  <a:lnTo>
                    <a:pt x="2" y="47"/>
                  </a:lnTo>
                  <a:lnTo>
                    <a:pt x="0" y="54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4" y="54"/>
                  </a:lnTo>
                  <a:lnTo>
                    <a:pt x="9" y="47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19" y="33"/>
                  </a:lnTo>
                  <a:lnTo>
                    <a:pt x="22" y="33"/>
                  </a:lnTo>
                  <a:lnTo>
                    <a:pt x="27" y="34"/>
                  </a:lnTo>
                  <a:lnTo>
                    <a:pt x="32" y="39"/>
                  </a:lnTo>
                  <a:lnTo>
                    <a:pt x="41" y="49"/>
                  </a:lnTo>
                  <a:lnTo>
                    <a:pt x="44" y="52"/>
                  </a:lnTo>
                  <a:lnTo>
                    <a:pt x="47" y="56"/>
                  </a:lnTo>
                  <a:lnTo>
                    <a:pt x="52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7"/>
                  </a:lnTo>
                  <a:lnTo>
                    <a:pt x="65" y="72"/>
                  </a:lnTo>
                  <a:lnTo>
                    <a:pt x="107" y="117"/>
                  </a:lnTo>
                  <a:lnTo>
                    <a:pt x="117" y="110"/>
                  </a:lnTo>
                  <a:lnTo>
                    <a:pt x="71" y="65"/>
                  </a:lnTo>
                  <a:lnTo>
                    <a:pt x="109" y="27"/>
                  </a:lnTo>
                  <a:lnTo>
                    <a:pt x="114" y="32"/>
                  </a:lnTo>
                  <a:lnTo>
                    <a:pt x="119" y="37"/>
                  </a:lnTo>
                  <a:lnTo>
                    <a:pt x="122" y="42"/>
                  </a:lnTo>
                  <a:lnTo>
                    <a:pt x="126" y="48"/>
                  </a:lnTo>
                  <a:lnTo>
                    <a:pt x="130" y="53"/>
                  </a:lnTo>
                  <a:lnTo>
                    <a:pt x="133" y="59"/>
                  </a:lnTo>
                  <a:lnTo>
                    <a:pt x="132" y="52"/>
                  </a:lnTo>
                  <a:lnTo>
                    <a:pt x="131" y="47"/>
                  </a:lnTo>
                  <a:lnTo>
                    <a:pt x="128" y="41"/>
                  </a:lnTo>
                  <a:lnTo>
                    <a:pt x="125" y="35"/>
                  </a:lnTo>
                  <a:lnTo>
                    <a:pt x="122" y="29"/>
                  </a:lnTo>
                  <a:lnTo>
                    <a:pt x="118" y="25"/>
                  </a:lnTo>
                  <a:lnTo>
                    <a:pt x="112" y="20"/>
                  </a:lnTo>
                  <a:lnTo>
                    <a:pt x="106" y="13"/>
                  </a:lnTo>
                  <a:lnTo>
                    <a:pt x="100" y="9"/>
                  </a:lnTo>
                  <a:lnTo>
                    <a:pt x="96" y="6"/>
                  </a:lnTo>
                  <a:lnTo>
                    <a:pt x="90" y="2"/>
                  </a:lnTo>
                  <a:lnTo>
                    <a:pt x="83" y="0"/>
                  </a:lnTo>
                  <a:lnTo>
                    <a:pt x="76" y="0"/>
                  </a:lnTo>
                  <a:lnTo>
                    <a:pt x="82" y="4"/>
                  </a:lnTo>
                  <a:lnTo>
                    <a:pt x="87" y="8"/>
                  </a:lnTo>
                  <a:lnTo>
                    <a:pt x="92" y="10"/>
                  </a:lnTo>
                  <a:lnTo>
                    <a:pt x="96" y="14"/>
                  </a:lnTo>
                  <a:lnTo>
                    <a:pt x="101" y="18"/>
                  </a:lnTo>
                  <a:lnTo>
                    <a:pt x="105" y="22"/>
                  </a:lnTo>
                  <a:lnTo>
                    <a:pt x="65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10" name="Freeform 276"/>
            <p:cNvSpPr>
              <a:spLocks/>
            </p:cNvSpPr>
            <p:nvPr/>
          </p:nvSpPr>
          <p:spPr bwMode="auto">
            <a:xfrm>
              <a:off x="3021" y="2092"/>
              <a:ext cx="45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29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3" y="22"/>
                  </a:lnTo>
                  <a:lnTo>
                    <a:pt x="38" y="19"/>
                  </a:lnTo>
                  <a:lnTo>
                    <a:pt x="45" y="16"/>
                  </a:lnTo>
                  <a:lnTo>
                    <a:pt x="42" y="7"/>
                  </a:lnTo>
                  <a:lnTo>
                    <a:pt x="38" y="7"/>
                  </a:lnTo>
                  <a:lnTo>
                    <a:pt x="32" y="9"/>
                  </a:lnTo>
                  <a:lnTo>
                    <a:pt x="26" y="13"/>
                  </a:lnTo>
                  <a:lnTo>
                    <a:pt x="18" y="18"/>
                  </a:lnTo>
                  <a:lnTo>
                    <a:pt x="13" y="23"/>
                  </a:lnTo>
                  <a:lnTo>
                    <a:pt x="9" y="31"/>
                  </a:lnTo>
                  <a:lnTo>
                    <a:pt x="5" y="38"/>
                  </a:lnTo>
                  <a:lnTo>
                    <a:pt x="2" y="47"/>
                  </a:lnTo>
                  <a:lnTo>
                    <a:pt x="0" y="54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4" y="54"/>
                  </a:lnTo>
                  <a:lnTo>
                    <a:pt x="9" y="47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19" y="33"/>
                  </a:lnTo>
                  <a:lnTo>
                    <a:pt x="22" y="33"/>
                  </a:lnTo>
                  <a:lnTo>
                    <a:pt x="27" y="34"/>
                  </a:lnTo>
                  <a:lnTo>
                    <a:pt x="32" y="39"/>
                  </a:lnTo>
                  <a:lnTo>
                    <a:pt x="41" y="49"/>
                  </a:lnTo>
                  <a:lnTo>
                    <a:pt x="44" y="52"/>
                  </a:lnTo>
                  <a:lnTo>
                    <a:pt x="47" y="56"/>
                  </a:lnTo>
                  <a:lnTo>
                    <a:pt x="52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7"/>
                  </a:lnTo>
                  <a:lnTo>
                    <a:pt x="65" y="72"/>
                  </a:lnTo>
                  <a:lnTo>
                    <a:pt x="107" y="117"/>
                  </a:lnTo>
                  <a:lnTo>
                    <a:pt x="117" y="110"/>
                  </a:lnTo>
                  <a:lnTo>
                    <a:pt x="71" y="65"/>
                  </a:lnTo>
                  <a:lnTo>
                    <a:pt x="109" y="27"/>
                  </a:lnTo>
                  <a:lnTo>
                    <a:pt x="114" y="32"/>
                  </a:lnTo>
                  <a:lnTo>
                    <a:pt x="119" y="37"/>
                  </a:lnTo>
                  <a:lnTo>
                    <a:pt x="122" y="42"/>
                  </a:lnTo>
                  <a:lnTo>
                    <a:pt x="126" y="48"/>
                  </a:lnTo>
                  <a:lnTo>
                    <a:pt x="130" y="53"/>
                  </a:lnTo>
                  <a:lnTo>
                    <a:pt x="133" y="59"/>
                  </a:lnTo>
                  <a:lnTo>
                    <a:pt x="132" y="52"/>
                  </a:lnTo>
                  <a:lnTo>
                    <a:pt x="131" y="47"/>
                  </a:lnTo>
                  <a:lnTo>
                    <a:pt x="128" y="41"/>
                  </a:lnTo>
                  <a:lnTo>
                    <a:pt x="125" y="35"/>
                  </a:lnTo>
                  <a:lnTo>
                    <a:pt x="122" y="29"/>
                  </a:lnTo>
                  <a:lnTo>
                    <a:pt x="118" y="25"/>
                  </a:lnTo>
                  <a:lnTo>
                    <a:pt x="112" y="20"/>
                  </a:lnTo>
                  <a:lnTo>
                    <a:pt x="106" y="13"/>
                  </a:lnTo>
                  <a:lnTo>
                    <a:pt x="100" y="9"/>
                  </a:lnTo>
                  <a:lnTo>
                    <a:pt x="96" y="6"/>
                  </a:lnTo>
                  <a:lnTo>
                    <a:pt x="90" y="2"/>
                  </a:lnTo>
                  <a:lnTo>
                    <a:pt x="83" y="0"/>
                  </a:lnTo>
                  <a:lnTo>
                    <a:pt x="76" y="0"/>
                  </a:lnTo>
                  <a:lnTo>
                    <a:pt x="82" y="4"/>
                  </a:lnTo>
                  <a:lnTo>
                    <a:pt x="87" y="8"/>
                  </a:lnTo>
                  <a:lnTo>
                    <a:pt x="92" y="10"/>
                  </a:lnTo>
                  <a:lnTo>
                    <a:pt x="96" y="14"/>
                  </a:lnTo>
                  <a:lnTo>
                    <a:pt x="101" y="18"/>
                  </a:lnTo>
                  <a:lnTo>
                    <a:pt x="105" y="22"/>
                  </a:lnTo>
                  <a:lnTo>
                    <a:pt x="65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11" name="Freeform 277"/>
            <p:cNvSpPr>
              <a:spLocks/>
            </p:cNvSpPr>
            <p:nvPr/>
          </p:nvSpPr>
          <p:spPr bwMode="auto">
            <a:xfrm>
              <a:off x="3001" y="2035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3" y="30"/>
                  </a:moveTo>
                  <a:lnTo>
                    <a:pt x="33" y="29"/>
                  </a:lnTo>
                  <a:lnTo>
                    <a:pt x="33" y="28"/>
                  </a:lnTo>
                  <a:lnTo>
                    <a:pt x="33" y="27"/>
                  </a:lnTo>
                  <a:lnTo>
                    <a:pt x="34" y="21"/>
                  </a:lnTo>
                  <a:lnTo>
                    <a:pt x="38" y="18"/>
                  </a:lnTo>
                  <a:lnTo>
                    <a:pt x="46" y="17"/>
                  </a:lnTo>
                  <a:lnTo>
                    <a:pt x="43" y="7"/>
                  </a:lnTo>
                  <a:lnTo>
                    <a:pt x="39" y="7"/>
                  </a:lnTo>
                  <a:lnTo>
                    <a:pt x="34" y="9"/>
                  </a:lnTo>
                  <a:lnTo>
                    <a:pt x="27" y="13"/>
                  </a:lnTo>
                  <a:lnTo>
                    <a:pt x="19" y="18"/>
                  </a:lnTo>
                  <a:lnTo>
                    <a:pt x="14" y="23"/>
                  </a:lnTo>
                  <a:lnTo>
                    <a:pt x="10" y="30"/>
                  </a:lnTo>
                  <a:lnTo>
                    <a:pt x="6" y="39"/>
                  </a:lnTo>
                  <a:lnTo>
                    <a:pt x="3" y="47"/>
                  </a:lnTo>
                  <a:lnTo>
                    <a:pt x="1" y="55"/>
                  </a:lnTo>
                  <a:lnTo>
                    <a:pt x="0" y="62"/>
                  </a:lnTo>
                  <a:lnTo>
                    <a:pt x="3" y="59"/>
                  </a:lnTo>
                  <a:lnTo>
                    <a:pt x="6" y="54"/>
                  </a:lnTo>
                  <a:lnTo>
                    <a:pt x="10" y="47"/>
                  </a:lnTo>
                  <a:lnTo>
                    <a:pt x="16" y="39"/>
                  </a:lnTo>
                  <a:lnTo>
                    <a:pt x="19" y="35"/>
                  </a:lnTo>
                  <a:lnTo>
                    <a:pt x="21" y="33"/>
                  </a:lnTo>
                  <a:lnTo>
                    <a:pt x="23" y="32"/>
                  </a:lnTo>
                  <a:lnTo>
                    <a:pt x="27" y="34"/>
                  </a:lnTo>
                  <a:lnTo>
                    <a:pt x="34" y="40"/>
                  </a:lnTo>
                  <a:lnTo>
                    <a:pt x="43" y="48"/>
                  </a:lnTo>
                  <a:lnTo>
                    <a:pt x="45" y="52"/>
                  </a:lnTo>
                  <a:lnTo>
                    <a:pt x="49" y="56"/>
                  </a:lnTo>
                  <a:lnTo>
                    <a:pt x="53" y="61"/>
                  </a:lnTo>
                  <a:lnTo>
                    <a:pt x="59" y="69"/>
                  </a:lnTo>
                  <a:lnTo>
                    <a:pt x="17" y="111"/>
                  </a:lnTo>
                  <a:lnTo>
                    <a:pt x="23" y="117"/>
                  </a:lnTo>
                  <a:lnTo>
                    <a:pt x="65" y="72"/>
                  </a:lnTo>
                  <a:lnTo>
                    <a:pt x="107" y="117"/>
                  </a:lnTo>
                  <a:lnTo>
                    <a:pt x="117" y="111"/>
                  </a:lnTo>
                  <a:lnTo>
                    <a:pt x="72" y="66"/>
                  </a:lnTo>
                  <a:lnTo>
                    <a:pt x="111" y="27"/>
                  </a:lnTo>
                  <a:lnTo>
                    <a:pt x="115" y="32"/>
                  </a:lnTo>
                  <a:lnTo>
                    <a:pt x="119" y="36"/>
                  </a:lnTo>
                  <a:lnTo>
                    <a:pt x="123" y="42"/>
                  </a:lnTo>
                  <a:lnTo>
                    <a:pt x="127" y="47"/>
                  </a:lnTo>
                  <a:lnTo>
                    <a:pt x="131" y="53"/>
                  </a:lnTo>
                  <a:lnTo>
                    <a:pt x="133" y="59"/>
                  </a:lnTo>
                  <a:lnTo>
                    <a:pt x="133" y="53"/>
                  </a:lnTo>
                  <a:lnTo>
                    <a:pt x="131" y="46"/>
                  </a:lnTo>
                  <a:lnTo>
                    <a:pt x="129" y="41"/>
                  </a:lnTo>
                  <a:lnTo>
                    <a:pt x="127" y="35"/>
                  </a:lnTo>
                  <a:lnTo>
                    <a:pt x="122" y="30"/>
                  </a:lnTo>
                  <a:lnTo>
                    <a:pt x="118" y="25"/>
                  </a:lnTo>
                  <a:lnTo>
                    <a:pt x="114" y="19"/>
                  </a:lnTo>
                  <a:lnTo>
                    <a:pt x="107" y="14"/>
                  </a:lnTo>
                  <a:lnTo>
                    <a:pt x="102" y="8"/>
                  </a:lnTo>
                  <a:lnTo>
                    <a:pt x="98" y="5"/>
                  </a:lnTo>
                  <a:lnTo>
                    <a:pt x="91" y="3"/>
                  </a:lnTo>
                  <a:lnTo>
                    <a:pt x="84" y="1"/>
                  </a:lnTo>
                  <a:lnTo>
                    <a:pt x="77" y="0"/>
                  </a:lnTo>
                  <a:lnTo>
                    <a:pt x="82" y="4"/>
                  </a:lnTo>
                  <a:lnTo>
                    <a:pt x="88" y="7"/>
                  </a:lnTo>
                  <a:lnTo>
                    <a:pt x="92" y="11"/>
                  </a:lnTo>
                  <a:lnTo>
                    <a:pt x="98" y="14"/>
                  </a:lnTo>
                  <a:lnTo>
                    <a:pt x="102" y="18"/>
                  </a:lnTo>
                  <a:lnTo>
                    <a:pt x="106" y="21"/>
                  </a:lnTo>
                  <a:lnTo>
                    <a:pt x="65" y="62"/>
                  </a:lnTo>
                  <a:lnTo>
                    <a:pt x="33" y="3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12" name="Freeform 278"/>
            <p:cNvSpPr>
              <a:spLocks/>
            </p:cNvSpPr>
            <p:nvPr/>
          </p:nvSpPr>
          <p:spPr bwMode="auto">
            <a:xfrm>
              <a:off x="3001" y="2035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3" y="30"/>
                  </a:moveTo>
                  <a:lnTo>
                    <a:pt x="33" y="29"/>
                  </a:lnTo>
                  <a:lnTo>
                    <a:pt x="33" y="28"/>
                  </a:lnTo>
                  <a:lnTo>
                    <a:pt x="33" y="27"/>
                  </a:lnTo>
                  <a:lnTo>
                    <a:pt x="34" y="21"/>
                  </a:lnTo>
                  <a:lnTo>
                    <a:pt x="38" y="18"/>
                  </a:lnTo>
                  <a:lnTo>
                    <a:pt x="46" y="17"/>
                  </a:lnTo>
                  <a:lnTo>
                    <a:pt x="43" y="7"/>
                  </a:lnTo>
                  <a:lnTo>
                    <a:pt x="39" y="7"/>
                  </a:lnTo>
                  <a:lnTo>
                    <a:pt x="34" y="9"/>
                  </a:lnTo>
                  <a:lnTo>
                    <a:pt x="27" y="13"/>
                  </a:lnTo>
                  <a:lnTo>
                    <a:pt x="19" y="18"/>
                  </a:lnTo>
                  <a:lnTo>
                    <a:pt x="14" y="23"/>
                  </a:lnTo>
                  <a:lnTo>
                    <a:pt x="10" y="30"/>
                  </a:lnTo>
                  <a:lnTo>
                    <a:pt x="6" y="39"/>
                  </a:lnTo>
                  <a:lnTo>
                    <a:pt x="3" y="47"/>
                  </a:lnTo>
                  <a:lnTo>
                    <a:pt x="1" y="55"/>
                  </a:lnTo>
                  <a:lnTo>
                    <a:pt x="0" y="62"/>
                  </a:lnTo>
                  <a:lnTo>
                    <a:pt x="3" y="59"/>
                  </a:lnTo>
                  <a:lnTo>
                    <a:pt x="6" y="54"/>
                  </a:lnTo>
                  <a:lnTo>
                    <a:pt x="10" y="47"/>
                  </a:lnTo>
                  <a:lnTo>
                    <a:pt x="16" y="39"/>
                  </a:lnTo>
                  <a:lnTo>
                    <a:pt x="19" y="35"/>
                  </a:lnTo>
                  <a:lnTo>
                    <a:pt x="21" y="33"/>
                  </a:lnTo>
                  <a:lnTo>
                    <a:pt x="23" y="32"/>
                  </a:lnTo>
                  <a:lnTo>
                    <a:pt x="27" y="34"/>
                  </a:lnTo>
                  <a:lnTo>
                    <a:pt x="34" y="40"/>
                  </a:lnTo>
                  <a:lnTo>
                    <a:pt x="43" y="48"/>
                  </a:lnTo>
                  <a:lnTo>
                    <a:pt x="45" y="52"/>
                  </a:lnTo>
                  <a:lnTo>
                    <a:pt x="49" y="56"/>
                  </a:lnTo>
                  <a:lnTo>
                    <a:pt x="53" y="61"/>
                  </a:lnTo>
                  <a:lnTo>
                    <a:pt x="59" y="69"/>
                  </a:lnTo>
                  <a:lnTo>
                    <a:pt x="17" y="111"/>
                  </a:lnTo>
                  <a:lnTo>
                    <a:pt x="23" y="117"/>
                  </a:lnTo>
                  <a:lnTo>
                    <a:pt x="65" y="72"/>
                  </a:lnTo>
                  <a:lnTo>
                    <a:pt x="107" y="117"/>
                  </a:lnTo>
                  <a:lnTo>
                    <a:pt x="117" y="111"/>
                  </a:lnTo>
                  <a:lnTo>
                    <a:pt x="72" y="66"/>
                  </a:lnTo>
                  <a:lnTo>
                    <a:pt x="111" y="27"/>
                  </a:lnTo>
                  <a:lnTo>
                    <a:pt x="115" y="32"/>
                  </a:lnTo>
                  <a:lnTo>
                    <a:pt x="119" y="36"/>
                  </a:lnTo>
                  <a:lnTo>
                    <a:pt x="123" y="42"/>
                  </a:lnTo>
                  <a:lnTo>
                    <a:pt x="127" y="47"/>
                  </a:lnTo>
                  <a:lnTo>
                    <a:pt x="131" y="53"/>
                  </a:lnTo>
                  <a:lnTo>
                    <a:pt x="133" y="59"/>
                  </a:lnTo>
                  <a:lnTo>
                    <a:pt x="133" y="53"/>
                  </a:lnTo>
                  <a:lnTo>
                    <a:pt x="131" y="46"/>
                  </a:lnTo>
                  <a:lnTo>
                    <a:pt x="129" y="41"/>
                  </a:lnTo>
                  <a:lnTo>
                    <a:pt x="127" y="35"/>
                  </a:lnTo>
                  <a:lnTo>
                    <a:pt x="122" y="30"/>
                  </a:lnTo>
                  <a:lnTo>
                    <a:pt x="118" y="25"/>
                  </a:lnTo>
                  <a:lnTo>
                    <a:pt x="114" y="19"/>
                  </a:lnTo>
                  <a:lnTo>
                    <a:pt x="107" y="14"/>
                  </a:lnTo>
                  <a:lnTo>
                    <a:pt x="102" y="8"/>
                  </a:lnTo>
                  <a:lnTo>
                    <a:pt x="98" y="5"/>
                  </a:lnTo>
                  <a:lnTo>
                    <a:pt x="91" y="3"/>
                  </a:lnTo>
                  <a:lnTo>
                    <a:pt x="84" y="1"/>
                  </a:lnTo>
                  <a:lnTo>
                    <a:pt x="77" y="0"/>
                  </a:lnTo>
                  <a:lnTo>
                    <a:pt x="82" y="4"/>
                  </a:lnTo>
                  <a:lnTo>
                    <a:pt x="88" y="7"/>
                  </a:lnTo>
                  <a:lnTo>
                    <a:pt x="92" y="11"/>
                  </a:lnTo>
                  <a:lnTo>
                    <a:pt x="98" y="14"/>
                  </a:lnTo>
                  <a:lnTo>
                    <a:pt x="102" y="18"/>
                  </a:lnTo>
                  <a:lnTo>
                    <a:pt x="106" y="21"/>
                  </a:lnTo>
                  <a:lnTo>
                    <a:pt x="65" y="62"/>
                  </a:lnTo>
                  <a:lnTo>
                    <a:pt x="33" y="30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13" name="Freeform 279"/>
            <p:cNvSpPr>
              <a:spLocks/>
            </p:cNvSpPr>
            <p:nvPr/>
          </p:nvSpPr>
          <p:spPr bwMode="auto">
            <a:xfrm>
              <a:off x="2951" y="2084"/>
              <a:ext cx="45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3" y="30"/>
                  </a:moveTo>
                  <a:lnTo>
                    <a:pt x="33" y="29"/>
                  </a:lnTo>
                  <a:lnTo>
                    <a:pt x="33" y="28"/>
                  </a:lnTo>
                  <a:lnTo>
                    <a:pt x="33" y="27"/>
                  </a:lnTo>
                  <a:lnTo>
                    <a:pt x="34" y="21"/>
                  </a:lnTo>
                  <a:lnTo>
                    <a:pt x="38" y="18"/>
                  </a:lnTo>
                  <a:lnTo>
                    <a:pt x="46" y="17"/>
                  </a:lnTo>
                  <a:lnTo>
                    <a:pt x="43" y="7"/>
                  </a:lnTo>
                  <a:lnTo>
                    <a:pt x="39" y="7"/>
                  </a:lnTo>
                  <a:lnTo>
                    <a:pt x="34" y="9"/>
                  </a:lnTo>
                  <a:lnTo>
                    <a:pt x="27" y="13"/>
                  </a:lnTo>
                  <a:lnTo>
                    <a:pt x="19" y="18"/>
                  </a:lnTo>
                  <a:lnTo>
                    <a:pt x="15" y="23"/>
                  </a:lnTo>
                  <a:lnTo>
                    <a:pt x="10" y="30"/>
                  </a:lnTo>
                  <a:lnTo>
                    <a:pt x="6" y="38"/>
                  </a:lnTo>
                  <a:lnTo>
                    <a:pt x="3" y="47"/>
                  </a:lnTo>
                  <a:lnTo>
                    <a:pt x="2" y="55"/>
                  </a:lnTo>
                  <a:lnTo>
                    <a:pt x="0" y="62"/>
                  </a:lnTo>
                  <a:lnTo>
                    <a:pt x="3" y="59"/>
                  </a:lnTo>
                  <a:lnTo>
                    <a:pt x="6" y="54"/>
                  </a:lnTo>
                  <a:lnTo>
                    <a:pt x="10" y="47"/>
                  </a:lnTo>
                  <a:lnTo>
                    <a:pt x="16" y="38"/>
                  </a:lnTo>
                  <a:lnTo>
                    <a:pt x="19" y="35"/>
                  </a:lnTo>
                  <a:lnTo>
                    <a:pt x="21" y="33"/>
                  </a:lnTo>
                  <a:lnTo>
                    <a:pt x="23" y="32"/>
                  </a:lnTo>
                  <a:lnTo>
                    <a:pt x="27" y="34"/>
                  </a:lnTo>
                  <a:lnTo>
                    <a:pt x="34" y="39"/>
                  </a:lnTo>
                  <a:lnTo>
                    <a:pt x="43" y="48"/>
                  </a:lnTo>
                  <a:lnTo>
                    <a:pt x="45" y="51"/>
                  </a:lnTo>
                  <a:lnTo>
                    <a:pt x="49" y="56"/>
                  </a:lnTo>
                  <a:lnTo>
                    <a:pt x="53" y="61"/>
                  </a:lnTo>
                  <a:lnTo>
                    <a:pt x="59" y="69"/>
                  </a:lnTo>
                  <a:lnTo>
                    <a:pt x="17" y="111"/>
                  </a:lnTo>
                  <a:lnTo>
                    <a:pt x="23" y="117"/>
                  </a:lnTo>
                  <a:lnTo>
                    <a:pt x="65" y="72"/>
                  </a:lnTo>
                  <a:lnTo>
                    <a:pt x="107" y="117"/>
                  </a:lnTo>
                  <a:lnTo>
                    <a:pt x="117" y="111"/>
                  </a:lnTo>
                  <a:lnTo>
                    <a:pt x="72" y="65"/>
                  </a:lnTo>
                  <a:lnTo>
                    <a:pt x="111" y="27"/>
                  </a:lnTo>
                  <a:lnTo>
                    <a:pt x="115" y="32"/>
                  </a:lnTo>
                  <a:lnTo>
                    <a:pt x="119" y="36"/>
                  </a:lnTo>
                  <a:lnTo>
                    <a:pt x="124" y="42"/>
                  </a:lnTo>
                  <a:lnTo>
                    <a:pt x="127" y="47"/>
                  </a:lnTo>
                  <a:lnTo>
                    <a:pt x="131" y="52"/>
                  </a:lnTo>
                  <a:lnTo>
                    <a:pt x="133" y="59"/>
                  </a:lnTo>
                  <a:lnTo>
                    <a:pt x="133" y="52"/>
                  </a:lnTo>
                  <a:lnTo>
                    <a:pt x="131" y="46"/>
                  </a:lnTo>
                  <a:lnTo>
                    <a:pt x="129" y="41"/>
                  </a:lnTo>
                  <a:lnTo>
                    <a:pt x="127" y="35"/>
                  </a:lnTo>
                  <a:lnTo>
                    <a:pt x="122" y="30"/>
                  </a:lnTo>
                  <a:lnTo>
                    <a:pt x="118" y="24"/>
                  </a:lnTo>
                  <a:lnTo>
                    <a:pt x="114" y="19"/>
                  </a:lnTo>
                  <a:lnTo>
                    <a:pt x="107" y="14"/>
                  </a:lnTo>
                  <a:lnTo>
                    <a:pt x="102" y="8"/>
                  </a:lnTo>
                  <a:lnTo>
                    <a:pt x="98" y="5"/>
                  </a:lnTo>
                  <a:lnTo>
                    <a:pt x="91" y="3"/>
                  </a:lnTo>
                  <a:lnTo>
                    <a:pt x="84" y="1"/>
                  </a:lnTo>
                  <a:lnTo>
                    <a:pt x="77" y="0"/>
                  </a:lnTo>
                  <a:lnTo>
                    <a:pt x="83" y="4"/>
                  </a:lnTo>
                  <a:lnTo>
                    <a:pt x="88" y="7"/>
                  </a:lnTo>
                  <a:lnTo>
                    <a:pt x="92" y="10"/>
                  </a:lnTo>
                  <a:lnTo>
                    <a:pt x="98" y="14"/>
                  </a:lnTo>
                  <a:lnTo>
                    <a:pt x="102" y="18"/>
                  </a:lnTo>
                  <a:lnTo>
                    <a:pt x="106" y="21"/>
                  </a:lnTo>
                  <a:lnTo>
                    <a:pt x="65" y="62"/>
                  </a:lnTo>
                  <a:lnTo>
                    <a:pt x="33" y="3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14" name="Freeform 280"/>
            <p:cNvSpPr>
              <a:spLocks/>
            </p:cNvSpPr>
            <p:nvPr/>
          </p:nvSpPr>
          <p:spPr bwMode="auto">
            <a:xfrm>
              <a:off x="2951" y="2084"/>
              <a:ext cx="45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3" y="30"/>
                  </a:moveTo>
                  <a:lnTo>
                    <a:pt x="33" y="29"/>
                  </a:lnTo>
                  <a:lnTo>
                    <a:pt x="33" y="28"/>
                  </a:lnTo>
                  <a:lnTo>
                    <a:pt x="33" y="27"/>
                  </a:lnTo>
                  <a:lnTo>
                    <a:pt x="34" y="21"/>
                  </a:lnTo>
                  <a:lnTo>
                    <a:pt x="38" y="18"/>
                  </a:lnTo>
                  <a:lnTo>
                    <a:pt x="46" y="17"/>
                  </a:lnTo>
                  <a:lnTo>
                    <a:pt x="43" y="7"/>
                  </a:lnTo>
                  <a:lnTo>
                    <a:pt x="39" y="7"/>
                  </a:lnTo>
                  <a:lnTo>
                    <a:pt x="34" y="9"/>
                  </a:lnTo>
                  <a:lnTo>
                    <a:pt x="27" y="13"/>
                  </a:lnTo>
                  <a:lnTo>
                    <a:pt x="19" y="18"/>
                  </a:lnTo>
                  <a:lnTo>
                    <a:pt x="15" y="23"/>
                  </a:lnTo>
                  <a:lnTo>
                    <a:pt x="10" y="30"/>
                  </a:lnTo>
                  <a:lnTo>
                    <a:pt x="6" y="38"/>
                  </a:lnTo>
                  <a:lnTo>
                    <a:pt x="3" y="47"/>
                  </a:lnTo>
                  <a:lnTo>
                    <a:pt x="2" y="55"/>
                  </a:lnTo>
                  <a:lnTo>
                    <a:pt x="0" y="62"/>
                  </a:lnTo>
                  <a:lnTo>
                    <a:pt x="3" y="59"/>
                  </a:lnTo>
                  <a:lnTo>
                    <a:pt x="6" y="54"/>
                  </a:lnTo>
                  <a:lnTo>
                    <a:pt x="10" y="47"/>
                  </a:lnTo>
                  <a:lnTo>
                    <a:pt x="16" y="38"/>
                  </a:lnTo>
                  <a:lnTo>
                    <a:pt x="19" y="35"/>
                  </a:lnTo>
                  <a:lnTo>
                    <a:pt x="21" y="33"/>
                  </a:lnTo>
                  <a:lnTo>
                    <a:pt x="23" y="32"/>
                  </a:lnTo>
                  <a:lnTo>
                    <a:pt x="27" y="34"/>
                  </a:lnTo>
                  <a:lnTo>
                    <a:pt x="34" y="39"/>
                  </a:lnTo>
                  <a:lnTo>
                    <a:pt x="43" y="48"/>
                  </a:lnTo>
                  <a:lnTo>
                    <a:pt x="45" y="51"/>
                  </a:lnTo>
                  <a:lnTo>
                    <a:pt x="49" y="56"/>
                  </a:lnTo>
                  <a:lnTo>
                    <a:pt x="53" y="61"/>
                  </a:lnTo>
                  <a:lnTo>
                    <a:pt x="59" y="69"/>
                  </a:lnTo>
                  <a:lnTo>
                    <a:pt x="17" y="111"/>
                  </a:lnTo>
                  <a:lnTo>
                    <a:pt x="23" y="117"/>
                  </a:lnTo>
                  <a:lnTo>
                    <a:pt x="65" y="72"/>
                  </a:lnTo>
                  <a:lnTo>
                    <a:pt x="107" y="117"/>
                  </a:lnTo>
                  <a:lnTo>
                    <a:pt x="117" y="111"/>
                  </a:lnTo>
                  <a:lnTo>
                    <a:pt x="72" y="65"/>
                  </a:lnTo>
                  <a:lnTo>
                    <a:pt x="111" y="27"/>
                  </a:lnTo>
                  <a:lnTo>
                    <a:pt x="115" y="32"/>
                  </a:lnTo>
                  <a:lnTo>
                    <a:pt x="119" y="36"/>
                  </a:lnTo>
                  <a:lnTo>
                    <a:pt x="124" y="42"/>
                  </a:lnTo>
                  <a:lnTo>
                    <a:pt x="127" y="47"/>
                  </a:lnTo>
                  <a:lnTo>
                    <a:pt x="131" y="52"/>
                  </a:lnTo>
                  <a:lnTo>
                    <a:pt x="133" y="59"/>
                  </a:lnTo>
                  <a:lnTo>
                    <a:pt x="133" y="52"/>
                  </a:lnTo>
                  <a:lnTo>
                    <a:pt x="131" y="46"/>
                  </a:lnTo>
                  <a:lnTo>
                    <a:pt x="129" y="41"/>
                  </a:lnTo>
                  <a:lnTo>
                    <a:pt x="127" y="35"/>
                  </a:lnTo>
                  <a:lnTo>
                    <a:pt x="122" y="30"/>
                  </a:lnTo>
                  <a:lnTo>
                    <a:pt x="118" y="24"/>
                  </a:lnTo>
                  <a:lnTo>
                    <a:pt x="114" y="19"/>
                  </a:lnTo>
                  <a:lnTo>
                    <a:pt x="107" y="14"/>
                  </a:lnTo>
                  <a:lnTo>
                    <a:pt x="102" y="8"/>
                  </a:lnTo>
                  <a:lnTo>
                    <a:pt x="98" y="5"/>
                  </a:lnTo>
                  <a:lnTo>
                    <a:pt x="91" y="3"/>
                  </a:lnTo>
                  <a:lnTo>
                    <a:pt x="84" y="1"/>
                  </a:lnTo>
                  <a:lnTo>
                    <a:pt x="77" y="0"/>
                  </a:lnTo>
                  <a:lnTo>
                    <a:pt x="83" y="4"/>
                  </a:lnTo>
                  <a:lnTo>
                    <a:pt x="88" y="7"/>
                  </a:lnTo>
                  <a:lnTo>
                    <a:pt x="92" y="10"/>
                  </a:lnTo>
                  <a:lnTo>
                    <a:pt x="98" y="14"/>
                  </a:lnTo>
                  <a:lnTo>
                    <a:pt x="102" y="18"/>
                  </a:lnTo>
                  <a:lnTo>
                    <a:pt x="106" y="21"/>
                  </a:lnTo>
                  <a:lnTo>
                    <a:pt x="65" y="62"/>
                  </a:lnTo>
                  <a:lnTo>
                    <a:pt x="33" y="30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15" name="Freeform 281"/>
            <p:cNvSpPr>
              <a:spLocks/>
            </p:cNvSpPr>
            <p:nvPr/>
          </p:nvSpPr>
          <p:spPr bwMode="auto">
            <a:xfrm>
              <a:off x="2889" y="2171"/>
              <a:ext cx="44" cy="38"/>
            </a:xfrm>
            <a:custGeom>
              <a:avLst/>
              <a:gdLst>
                <a:gd name="T0" fmla="*/ 0 w 132"/>
                <a:gd name="T1" fmla="*/ 0 h 116"/>
                <a:gd name="T2" fmla="*/ 0 w 132"/>
                <a:gd name="T3" fmla="*/ 0 h 116"/>
                <a:gd name="T4" fmla="*/ 0 w 132"/>
                <a:gd name="T5" fmla="*/ 0 h 116"/>
                <a:gd name="T6" fmla="*/ 0 w 132"/>
                <a:gd name="T7" fmla="*/ 0 h 116"/>
                <a:gd name="T8" fmla="*/ 0 w 132"/>
                <a:gd name="T9" fmla="*/ 0 h 116"/>
                <a:gd name="T10" fmla="*/ 0 w 132"/>
                <a:gd name="T11" fmla="*/ 0 h 116"/>
                <a:gd name="T12" fmla="*/ 0 w 132"/>
                <a:gd name="T13" fmla="*/ 0 h 116"/>
                <a:gd name="T14" fmla="*/ 0 w 132"/>
                <a:gd name="T15" fmla="*/ 0 h 116"/>
                <a:gd name="T16" fmla="*/ 0 w 132"/>
                <a:gd name="T17" fmla="*/ 0 h 116"/>
                <a:gd name="T18" fmla="*/ 0 w 132"/>
                <a:gd name="T19" fmla="*/ 0 h 116"/>
                <a:gd name="T20" fmla="*/ 0 w 132"/>
                <a:gd name="T21" fmla="*/ 0 h 116"/>
                <a:gd name="T22" fmla="*/ 0 w 132"/>
                <a:gd name="T23" fmla="*/ 0 h 116"/>
                <a:gd name="T24" fmla="*/ 0 w 132"/>
                <a:gd name="T25" fmla="*/ 0 h 116"/>
                <a:gd name="T26" fmla="*/ 0 w 132"/>
                <a:gd name="T27" fmla="*/ 0 h 116"/>
                <a:gd name="T28" fmla="*/ 0 w 132"/>
                <a:gd name="T29" fmla="*/ 0 h 116"/>
                <a:gd name="T30" fmla="*/ 0 w 132"/>
                <a:gd name="T31" fmla="*/ 0 h 116"/>
                <a:gd name="T32" fmla="*/ 0 w 132"/>
                <a:gd name="T33" fmla="*/ 0 h 116"/>
                <a:gd name="T34" fmla="*/ 0 w 132"/>
                <a:gd name="T35" fmla="*/ 0 h 116"/>
                <a:gd name="T36" fmla="*/ 0 w 132"/>
                <a:gd name="T37" fmla="*/ 0 h 116"/>
                <a:gd name="T38" fmla="*/ 0 w 132"/>
                <a:gd name="T39" fmla="*/ 0 h 116"/>
                <a:gd name="T40" fmla="*/ 0 w 132"/>
                <a:gd name="T41" fmla="*/ 0 h 116"/>
                <a:gd name="T42" fmla="*/ 0 w 132"/>
                <a:gd name="T43" fmla="*/ 0 h 116"/>
                <a:gd name="T44" fmla="*/ 0 w 132"/>
                <a:gd name="T45" fmla="*/ 0 h 116"/>
                <a:gd name="T46" fmla="*/ 0 w 132"/>
                <a:gd name="T47" fmla="*/ 0 h 116"/>
                <a:gd name="T48" fmla="*/ 0 w 132"/>
                <a:gd name="T49" fmla="*/ 0 h 116"/>
                <a:gd name="T50" fmla="*/ 0 w 132"/>
                <a:gd name="T51" fmla="*/ 0 h 116"/>
                <a:gd name="T52" fmla="*/ 0 w 132"/>
                <a:gd name="T53" fmla="*/ 0 h 116"/>
                <a:gd name="T54" fmla="*/ 0 w 132"/>
                <a:gd name="T55" fmla="*/ 0 h 116"/>
                <a:gd name="T56" fmla="*/ 0 w 132"/>
                <a:gd name="T57" fmla="*/ 0 h 116"/>
                <a:gd name="T58" fmla="*/ 0 w 132"/>
                <a:gd name="T59" fmla="*/ 0 h 116"/>
                <a:gd name="T60" fmla="*/ 0 w 132"/>
                <a:gd name="T61" fmla="*/ 0 h 116"/>
                <a:gd name="T62" fmla="*/ 0 w 132"/>
                <a:gd name="T63" fmla="*/ 0 h 116"/>
                <a:gd name="T64" fmla="*/ 0 w 132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2" h="116">
                  <a:moveTo>
                    <a:pt x="32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3" y="21"/>
                  </a:lnTo>
                  <a:lnTo>
                    <a:pt x="37" y="18"/>
                  </a:lnTo>
                  <a:lnTo>
                    <a:pt x="45" y="16"/>
                  </a:lnTo>
                  <a:lnTo>
                    <a:pt x="42" y="6"/>
                  </a:lnTo>
                  <a:lnTo>
                    <a:pt x="37" y="7"/>
                  </a:lnTo>
                  <a:lnTo>
                    <a:pt x="32" y="8"/>
                  </a:lnTo>
                  <a:lnTo>
                    <a:pt x="25" y="13"/>
                  </a:lnTo>
                  <a:lnTo>
                    <a:pt x="18" y="17"/>
                  </a:lnTo>
                  <a:lnTo>
                    <a:pt x="14" y="24"/>
                  </a:lnTo>
                  <a:lnTo>
                    <a:pt x="9" y="30"/>
                  </a:lnTo>
                  <a:lnTo>
                    <a:pt x="5" y="38"/>
                  </a:lnTo>
                  <a:lnTo>
                    <a:pt x="2" y="46"/>
                  </a:lnTo>
                  <a:lnTo>
                    <a:pt x="0" y="55"/>
                  </a:lnTo>
                  <a:lnTo>
                    <a:pt x="0" y="61"/>
                  </a:lnTo>
                  <a:lnTo>
                    <a:pt x="2" y="59"/>
                  </a:lnTo>
                  <a:lnTo>
                    <a:pt x="4" y="54"/>
                  </a:lnTo>
                  <a:lnTo>
                    <a:pt x="9" y="47"/>
                  </a:lnTo>
                  <a:lnTo>
                    <a:pt x="15" y="38"/>
                  </a:lnTo>
                  <a:lnTo>
                    <a:pt x="18" y="34"/>
                  </a:lnTo>
                  <a:lnTo>
                    <a:pt x="20" y="33"/>
                  </a:lnTo>
                  <a:lnTo>
                    <a:pt x="22" y="32"/>
                  </a:lnTo>
                  <a:lnTo>
                    <a:pt x="27" y="34"/>
                  </a:lnTo>
                  <a:lnTo>
                    <a:pt x="33" y="40"/>
                  </a:lnTo>
                  <a:lnTo>
                    <a:pt x="41" y="48"/>
                  </a:lnTo>
                  <a:lnTo>
                    <a:pt x="44" y="52"/>
                  </a:lnTo>
                  <a:lnTo>
                    <a:pt x="47" y="56"/>
                  </a:lnTo>
                  <a:lnTo>
                    <a:pt x="52" y="61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6"/>
                  </a:lnTo>
                  <a:lnTo>
                    <a:pt x="64" y="71"/>
                  </a:lnTo>
                  <a:lnTo>
                    <a:pt x="106" y="116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10" y="27"/>
                  </a:lnTo>
                  <a:lnTo>
                    <a:pt x="114" y="31"/>
                  </a:lnTo>
                  <a:lnTo>
                    <a:pt x="118" y="36"/>
                  </a:lnTo>
                  <a:lnTo>
                    <a:pt x="123" y="42"/>
                  </a:lnTo>
                  <a:lnTo>
                    <a:pt x="126" y="47"/>
                  </a:lnTo>
                  <a:lnTo>
                    <a:pt x="129" y="53"/>
                  </a:lnTo>
                  <a:lnTo>
                    <a:pt x="132" y="58"/>
                  </a:lnTo>
                  <a:lnTo>
                    <a:pt x="131" y="53"/>
                  </a:lnTo>
                  <a:lnTo>
                    <a:pt x="130" y="46"/>
                  </a:lnTo>
                  <a:lnTo>
                    <a:pt x="128" y="41"/>
                  </a:lnTo>
                  <a:lnTo>
                    <a:pt x="125" y="35"/>
                  </a:lnTo>
                  <a:lnTo>
                    <a:pt x="122" y="30"/>
                  </a:lnTo>
                  <a:lnTo>
                    <a:pt x="117" y="25"/>
                  </a:lnTo>
                  <a:lnTo>
                    <a:pt x="113" y="19"/>
                  </a:lnTo>
                  <a:lnTo>
                    <a:pt x="106" y="13"/>
                  </a:lnTo>
                  <a:lnTo>
                    <a:pt x="101" y="8"/>
                  </a:lnTo>
                  <a:lnTo>
                    <a:pt x="96" y="5"/>
                  </a:lnTo>
                  <a:lnTo>
                    <a:pt x="90" y="2"/>
                  </a:lnTo>
                  <a:lnTo>
                    <a:pt x="83" y="1"/>
                  </a:lnTo>
                  <a:lnTo>
                    <a:pt x="75" y="0"/>
                  </a:lnTo>
                  <a:lnTo>
                    <a:pt x="82" y="4"/>
                  </a:lnTo>
                  <a:lnTo>
                    <a:pt x="87" y="7"/>
                  </a:lnTo>
                  <a:lnTo>
                    <a:pt x="91" y="9"/>
                  </a:lnTo>
                  <a:lnTo>
                    <a:pt x="97" y="14"/>
                  </a:lnTo>
                  <a:lnTo>
                    <a:pt x="101" y="17"/>
                  </a:lnTo>
                  <a:lnTo>
                    <a:pt x="104" y="21"/>
                  </a:lnTo>
                  <a:lnTo>
                    <a:pt x="64" y="61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16" name="Freeform 282"/>
            <p:cNvSpPr>
              <a:spLocks/>
            </p:cNvSpPr>
            <p:nvPr/>
          </p:nvSpPr>
          <p:spPr bwMode="auto">
            <a:xfrm>
              <a:off x="2889" y="2171"/>
              <a:ext cx="44" cy="38"/>
            </a:xfrm>
            <a:custGeom>
              <a:avLst/>
              <a:gdLst>
                <a:gd name="T0" fmla="*/ 0 w 132"/>
                <a:gd name="T1" fmla="*/ 0 h 116"/>
                <a:gd name="T2" fmla="*/ 0 w 132"/>
                <a:gd name="T3" fmla="*/ 0 h 116"/>
                <a:gd name="T4" fmla="*/ 0 w 132"/>
                <a:gd name="T5" fmla="*/ 0 h 116"/>
                <a:gd name="T6" fmla="*/ 0 w 132"/>
                <a:gd name="T7" fmla="*/ 0 h 116"/>
                <a:gd name="T8" fmla="*/ 0 w 132"/>
                <a:gd name="T9" fmla="*/ 0 h 116"/>
                <a:gd name="T10" fmla="*/ 0 w 132"/>
                <a:gd name="T11" fmla="*/ 0 h 116"/>
                <a:gd name="T12" fmla="*/ 0 w 132"/>
                <a:gd name="T13" fmla="*/ 0 h 116"/>
                <a:gd name="T14" fmla="*/ 0 w 132"/>
                <a:gd name="T15" fmla="*/ 0 h 116"/>
                <a:gd name="T16" fmla="*/ 0 w 132"/>
                <a:gd name="T17" fmla="*/ 0 h 116"/>
                <a:gd name="T18" fmla="*/ 0 w 132"/>
                <a:gd name="T19" fmla="*/ 0 h 116"/>
                <a:gd name="T20" fmla="*/ 0 w 132"/>
                <a:gd name="T21" fmla="*/ 0 h 116"/>
                <a:gd name="T22" fmla="*/ 0 w 132"/>
                <a:gd name="T23" fmla="*/ 0 h 116"/>
                <a:gd name="T24" fmla="*/ 0 w 132"/>
                <a:gd name="T25" fmla="*/ 0 h 116"/>
                <a:gd name="T26" fmla="*/ 0 w 132"/>
                <a:gd name="T27" fmla="*/ 0 h 116"/>
                <a:gd name="T28" fmla="*/ 0 w 132"/>
                <a:gd name="T29" fmla="*/ 0 h 116"/>
                <a:gd name="T30" fmla="*/ 0 w 132"/>
                <a:gd name="T31" fmla="*/ 0 h 116"/>
                <a:gd name="T32" fmla="*/ 0 w 132"/>
                <a:gd name="T33" fmla="*/ 0 h 116"/>
                <a:gd name="T34" fmla="*/ 0 w 132"/>
                <a:gd name="T35" fmla="*/ 0 h 116"/>
                <a:gd name="T36" fmla="*/ 0 w 132"/>
                <a:gd name="T37" fmla="*/ 0 h 116"/>
                <a:gd name="T38" fmla="*/ 0 w 132"/>
                <a:gd name="T39" fmla="*/ 0 h 116"/>
                <a:gd name="T40" fmla="*/ 0 w 132"/>
                <a:gd name="T41" fmla="*/ 0 h 116"/>
                <a:gd name="T42" fmla="*/ 0 w 132"/>
                <a:gd name="T43" fmla="*/ 0 h 116"/>
                <a:gd name="T44" fmla="*/ 0 w 132"/>
                <a:gd name="T45" fmla="*/ 0 h 116"/>
                <a:gd name="T46" fmla="*/ 0 w 132"/>
                <a:gd name="T47" fmla="*/ 0 h 116"/>
                <a:gd name="T48" fmla="*/ 0 w 132"/>
                <a:gd name="T49" fmla="*/ 0 h 116"/>
                <a:gd name="T50" fmla="*/ 0 w 132"/>
                <a:gd name="T51" fmla="*/ 0 h 116"/>
                <a:gd name="T52" fmla="*/ 0 w 132"/>
                <a:gd name="T53" fmla="*/ 0 h 116"/>
                <a:gd name="T54" fmla="*/ 0 w 132"/>
                <a:gd name="T55" fmla="*/ 0 h 116"/>
                <a:gd name="T56" fmla="*/ 0 w 132"/>
                <a:gd name="T57" fmla="*/ 0 h 116"/>
                <a:gd name="T58" fmla="*/ 0 w 132"/>
                <a:gd name="T59" fmla="*/ 0 h 116"/>
                <a:gd name="T60" fmla="*/ 0 w 132"/>
                <a:gd name="T61" fmla="*/ 0 h 116"/>
                <a:gd name="T62" fmla="*/ 0 w 132"/>
                <a:gd name="T63" fmla="*/ 0 h 116"/>
                <a:gd name="T64" fmla="*/ 0 w 132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2" h="116">
                  <a:moveTo>
                    <a:pt x="32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3" y="21"/>
                  </a:lnTo>
                  <a:lnTo>
                    <a:pt x="37" y="18"/>
                  </a:lnTo>
                  <a:lnTo>
                    <a:pt x="45" y="16"/>
                  </a:lnTo>
                  <a:lnTo>
                    <a:pt x="42" y="6"/>
                  </a:lnTo>
                  <a:lnTo>
                    <a:pt x="37" y="7"/>
                  </a:lnTo>
                  <a:lnTo>
                    <a:pt x="32" y="8"/>
                  </a:lnTo>
                  <a:lnTo>
                    <a:pt x="25" y="13"/>
                  </a:lnTo>
                  <a:lnTo>
                    <a:pt x="18" y="17"/>
                  </a:lnTo>
                  <a:lnTo>
                    <a:pt x="14" y="24"/>
                  </a:lnTo>
                  <a:lnTo>
                    <a:pt x="9" y="30"/>
                  </a:lnTo>
                  <a:lnTo>
                    <a:pt x="5" y="38"/>
                  </a:lnTo>
                  <a:lnTo>
                    <a:pt x="2" y="46"/>
                  </a:lnTo>
                  <a:lnTo>
                    <a:pt x="0" y="55"/>
                  </a:lnTo>
                  <a:lnTo>
                    <a:pt x="0" y="61"/>
                  </a:lnTo>
                  <a:lnTo>
                    <a:pt x="2" y="59"/>
                  </a:lnTo>
                  <a:lnTo>
                    <a:pt x="4" y="54"/>
                  </a:lnTo>
                  <a:lnTo>
                    <a:pt x="9" y="47"/>
                  </a:lnTo>
                  <a:lnTo>
                    <a:pt x="15" y="38"/>
                  </a:lnTo>
                  <a:lnTo>
                    <a:pt x="18" y="34"/>
                  </a:lnTo>
                  <a:lnTo>
                    <a:pt x="20" y="33"/>
                  </a:lnTo>
                  <a:lnTo>
                    <a:pt x="22" y="32"/>
                  </a:lnTo>
                  <a:lnTo>
                    <a:pt x="27" y="34"/>
                  </a:lnTo>
                  <a:lnTo>
                    <a:pt x="33" y="40"/>
                  </a:lnTo>
                  <a:lnTo>
                    <a:pt x="41" y="48"/>
                  </a:lnTo>
                  <a:lnTo>
                    <a:pt x="44" y="52"/>
                  </a:lnTo>
                  <a:lnTo>
                    <a:pt x="47" y="56"/>
                  </a:lnTo>
                  <a:lnTo>
                    <a:pt x="52" y="61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6"/>
                  </a:lnTo>
                  <a:lnTo>
                    <a:pt x="64" y="71"/>
                  </a:lnTo>
                  <a:lnTo>
                    <a:pt x="106" y="116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10" y="27"/>
                  </a:lnTo>
                  <a:lnTo>
                    <a:pt x="114" y="31"/>
                  </a:lnTo>
                  <a:lnTo>
                    <a:pt x="118" y="36"/>
                  </a:lnTo>
                  <a:lnTo>
                    <a:pt x="123" y="42"/>
                  </a:lnTo>
                  <a:lnTo>
                    <a:pt x="126" y="47"/>
                  </a:lnTo>
                  <a:lnTo>
                    <a:pt x="129" y="53"/>
                  </a:lnTo>
                  <a:lnTo>
                    <a:pt x="132" y="58"/>
                  </a:lnTo>
                  <a:lnTo>
                    <a:pt x="131" y="53"/>
                  </a:lnTo>
                  <a:lnTo>
                    <a:pt x="130" y="46"/>
                  </a:lnTo>
                  <a:lnTo>
                    <a:pt x="128" y="41"/>
                  </a:lnTo>
                  <a:lnTo>
                    <a:pt x="125" y="35"/>
                  </a:lnTo>
                  <a:lnTo>
                    <a:pt x="122" y="30"/>
                  </a:lnTo>
                  <a:lnTo>
                    <a:pt x="117" y="25"/>
                  </a:lnTo>
                  <a:lnTo>
                    <a:pt x="113" y="19"/>
                  </a:lnTo>
                  <a:lnTo>
                    <a:pt x="106" y="13"/>
                  </a:lnTo>
                  <a:lnTo>
                    <a:pt x="101" y="8"/>
                  </a:lnTo>
                  <a:lnTo>
                    <a:pt x="96" y="5"/>
                  </a:lnTo>
                  <a:lnTo>
                    <a:pt x="90" y="2"/>
                  </a:lnTo>
                  <a:lnTo>
                    <a:pt x="83" y="1"/>
                  </a:lnTo>
                  <a:lnTo>
                    <a:pt x="75" y="0"/>
                  </a:lnTo>
                  <a:lnTo>
                    <a:pt x="82" y="4"/>
                  </a:lnTo>
                  <a:lnTo>
                    <a:pt x="87" y="7"/>
                  </a:lnTo>
                  <a:lnTo>
                    <a:pt x="91" y="9"/>
                  </a:lnTo>
                  <a:lnTo>
                    <a:pt x="97" y="14"/>
                  </a:lnTo>
                  <a:lnTo>
                    <a:pt x="101" y="17"/>
                  </a:lnTo>
                  <a:lnTo>
                    <a:pt x="104" y="21"/>
                  </a:lnTo>
                  <a:lnTo>
                    <a:pt x="64" y="61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17" name="Freeform 283"/>
            <p:cNvSpPr>
              <a:spLocks/>
            </p:cNvSpPr>
            <p:nvPr/>
          </p:nvSpPr>
          <p:spPr bwMode="auto">
            <a:xfrm>
              <a:off x="2881" y="2020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30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3" y="22"/>
                  </a:lnTo>
                  <a:lnTo>
                    <a:pt x="38" y="19"/>
                  </a:lnTo>
                  <a:lnTo>
                    <a:pt x="45" y="18"/>
                  </a:lnTo>
                  <a:lnTo>
                    <a:pt x="42" y="7"/>
                  </a:lnTo>
                  <a:lnTo>
                    <a:pt x="38" y="8"/>
                  </a:lnTo>
                  <a:lnTo>
                    <a:pt x="32" y="10"/>
                  </a:lnTo>
                  <a:lnTo>
                    <a:pt x="26" y="13"/>
                  </a:lnTo>
                  <a:lnTo>
                    <a:pt x="18" y="19"/>
                  </a:lnTo>
                  <a:lnTo>
                    <a:pt x="13" y="24"/>
                  </a:lnTo>
                  <a:lnTo>
                    <a:pt x="8" y="31"/>
                  </a:lnTo>
                  <a:lnTo>
                    <a:pt x="5" y="39"/>
                  </a:lnTo>
                  <a:lnTo>
                    <a:pt x="2" y="48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1" y="60"/>
                  </a:lnTo>
                  <a:lnTo>
                    <a:pt x="4" y="54"/>
                  </a:lnTo>
                  <a:lnTo>
                    <a:pt x="8" y="48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19" y="34"/>
                  </a:lnTo>
                  <a:lnTo>
                    <a:pt x="21" y="33"/>
                  </a:lnTo>
                  <a:lnTo>
                    <a:pt x="26" y="35"/>
                  </a:lnTo>
                  <a:lnTo>
                    <a:pt x="32" y="40"/>
                  </a:lnTo>
                  <a:lnTo>
                    <a:pt x="41" y="49"/>
                  </a:lnTo>
                  <a:lnTo>
                    <a:pt x="43" y="52"/>
                  </a:lnTo>
                  <a:lnTo>
                    <a:pt x="47" y="57"/>
                  </a:lnTo>
                  <a:lnTo>
                    <a:pt x="52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7"/>
                  </a:lnTo>
                  <a:lnTo>
                    <a:pt x="65" y="73"/>
                  </a:lnTo>
                  <a:lnTo>
                    <a:pt x="107" y="117"/>
                  </a:lnTo>
                  <a:lnTo>
                    <a:pt x="116" y="110"/>
                  </a:lnTo>
                  <a:lnTo>
                    <a:pt x="71" y="66"/>
                  </a:lnTo>
                  <a:lnTo>
                    <a:pt x="109" y="27"/>
                  </a:lnTo>
                  <a:lnTo>
                    <a:pt x="114" y="32"/>
                  </a:lnTo>
                  <a:lnTo>
                    <a:pt x="119" y="37"/>
                  </a:lnTo>
                  <a:lnTo>
                    <a:pt x="122" y="42"/>
                  </a:lnTo>
                  <a:lnTo>
                    <a:pt x="126" y="48"/>
                  </a:lnTo>
                  <a:lnTo>
                    <a:pt x="129" y="53"/>
                  </a:lnTo>
                  <a:lnTo>
                    <a:pt x="133" y="59"/>
                  </a:lnTo>
                  <a:lnTo>
                    <a:pt x="131" y="53"/>
                  </a:lnTo>
                  <a:lnTo>
                    <a:pt x="130" y="47"/>
                  </a:lnTo>
                  <a:lnTo>
                    <a:pt x="127" y="41"/>
                  </a:lnTo>
                  <a:lnTo>
                    <a:pt x="125" y="36"/>
                  </a:lnTo>
                  <a:lnTo>
                    <a:pt x="122" y="31"/>
                  </a:lnTo>
                  <a:lnTo>
                    <a:pt x="117" y="25"/>
                  </a:lnTo>
                  <a:lnTo>
                    <a:pt x="112" y="20"/>
                  </a:lnTo>
                  <a:lnTo>
                    <a:pt x="106" y="13"/>
                  </a:lnTo>
                  <a:lnTo>
                    <a:pt x="100" y="9"/>
                  </a:lnTo>
                  <a:lnTo>
                    <a:pt x="96" y="6"/>
                  </a:lnTo>
                  <a:lnTo>
                    <a:pt x="89" y="3"/>
                  </a:lnTo>
                  <a:lnTo>
                    <a:pt x="83" y="1"/>
                  </a:lnTo>
                  <a:lnTo>
                    <a:pt x="75" y="0"/>
                  </a:lnTo>
                  <a:lnTo>
                    <a:pt x="82" y="5"/>
                  </a:lnTo>
                  <a:lnTo>
                    <a:pt x="87" y="8"/>
                  </a:lnTo>
                  <a:lnTo>
                    <a:pt x="92" y="11"/>
                  </a:lnTo>
                  <a:lnTo>
                    <a:pt x="96" y="14"/>
                  </a:lnTo>
                  <a:lnTo>
                    <a:pt x="101" y="19"/>
                  </a:lnTo>
                  <a:lnTo>
                    <a:pt x="104" y="22"/>
                  </a:lnTo>
                  <a:lnTo>
                    <a:pt x="65" y="62"/>
                  </a:lnTo>
                  <a:lnTo>
                    <a:pt x="32" y="3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18" name="Freeform 284"/>
            <p:cNvSpPr>
              <a:spLocks/>
            </p:cNvSpPr>
            <p:nvPr/>
          </p:nvSpPr>
          <p:spPr bwMode="auto">
            <a:xfrm>
              <a:off x="2881" y="2020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30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3" y="22"/>
                  </a:lnTo>
                  <a:lnTo>
                    <a:pt x="38" y="19"/>
                  </a:lnTo>
                  <a:lnTo>
                    <a:pt x="45" y="18"/>
                  </a:lnTo>
                  <a:lnTo>
                    <a:pt x="42" y="7"/>
                  </a:lnTo>
                  <a:lnTo>
                    <a:pt x="38" y="8"/>
                  </a:lnTo>
                  <a:lnTo>
                    <a:pt x="32" y="10"/>
                  </a:lnTo>
                  <a:lnTo>
                    <a:pt x="26" y="13"/>
                  </a:lnTo>
                  <a:lnTo>
                    <a:pt x="18" y="19"/>
                  </a:lnTo>
                  <a:lnTo>
                    <a:pt x="13" y="24"/>
                  </a:lnTo>
                  <a:lnTo>
                    <a:pt x="8" y="31"/>
                  </a:lnTo>
                  <a:lnTo>
                    <a:pt x="5" y="39"/>
                  </a:lnTo>
                  <a:lnTo>
                    <a:pt x="2" y="48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1" y="60"/>
                  </a:lnTo>
                  <a:lnTo>
                    <a:pt x="4" y="54"/>
                  </a:lnTo>
                  <a:lnTo>
                    <a:pt x="8" y="48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19" y="34"/>
                  </a:lnTo>
                  <a:lnTo>
                    <a:pt x="21" y="33"/>
                  </a:lnTo>
                  <a:lnTo>
                    <a:pt x="26" y="35"/>
                  </a:lnTo>
                  <a:lnTo>
                    <a:pt x="32" y="40"/>
                  </a:lnTo>
                  <a:lnTo>
                    <a:pt x="41" y="49"/>
                  </a:lnTo>
                  <a:lnTo>
                    <a:pt x="43" y="52"/>
                  </a:lnTo>
                  <a:lnTo>
                    <a:pt x="47" y="57"/>
                  </a:lnTo>
                  <a:lnTo>
                    <a:pt x="52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7"/>
                  </a:lnTo>
                  <a:lnTo>
                    <a:pt x="65" y="73"/>
                  </a:lnTo>
                  <a:lnTo>
                    <a:pt x="107" y="117"/>
                  </a:lnTo>
                  <a:lnTo>
                    <a:pt x="116" y="110"/>
                  </a:lnTo>
                  <a:lnTo>
                    <a:pt x="71" y="66"/>
                  </a:lnTo>
                  <a:lnTo>
                    <a:pt x="109" y="27"/>
                  </a:lnTo>
                  <a:lnTo>
                    <a:pt x="114" y="32"/>
                  </a:lnTo>
                  <a:lnTo>
                    <a:pt x="119" y="37"/>
                  </a:lnTo>
                  <a:lnTo>
                    <a:pt x="122" y="42"/>
                  </a:lnTo>
                  <a:lnTo>
                    <a:pt x="126" y="48"/>
                  </a:lnTo>
                  <a:lnTo>
                    <a:pt x="129" y="53"/>
                  </a:lnTo>
                  <a:lnTo>
                    <a:pt x="133" y="59"/>
                  </a:lnTo>
                  <a:lnTo>
                    <a:pt x="131" y="53"/>
                  </a:lnTo>
                  <a:lnTo>
                    <a:pt x="130" y="47"/>
                  </a:lnTo>
                  <a:lnTo>
                    <a:pt x="127" y="41"/>
                  </a:lnTo>
                  <a:lnTo>
                    <a:pt x="125" y="36"/>
                  </a:lnTo>
                  <a:lnTo>
                    <a:pt x="122" y="31"/>
                  </a:lnTo>
                  <a:lnTo>
                    <a:pt x="117" y="25"/>
                  </a:lnTo>
                  <a:lnTo>
                    <a:pt x="112" y="20"/>
                  </a:lnTo>
                  <a:lnTo>
                    <a:pt x="106" y="13"/>
                  </a:lnTo>
                  <a:lnTo>
                    <a:pt x="100" y="9"/>
                  </a:lnTo>
                  <a:lnTo>
                    <a:pt x="96" y="6"/>
                  </a:lnTo>
                  <a:lnTo>
                    <a:pt x="89" y="3"/>
                  </a:lnTo>
                  <a:lnTo>
                    <a:pt x="83" y="1"/>
                  </a:lnTo>
                  <a:lnTo>
                    <a:pt x="75" y="0"/>
                  </a:lnTo>
                  <a:lnTo>
                    <a:pt x="82" y="5"/>
                  </a:lnTo>
                  <a:lnTo>
                    <a:pt x="87" y="8"/>
                  </a:lnTo>
                  <a:lnTo>
                    <a:pt x="92" y="11"/>
                  </a:lnTo>
                  <a:lnTo>
                    <a:pt x="96" y="14"/>
                  </a:lnTo>
                  <a:lnTo>
                    <a:pt x="101" y="19"/>
                  </a:lnTo>
                  <a:lnTo>
                    <a:pt x="104" y="22"/>
                  </a:lnTo>
                  <a:lnTo>
                    <a:pt x="65" y="62"/>
                  </a:lnTo>
                  <a:lnTo>
                    <a:pt x="32" y="30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19" name="Freeform 285"/>
            <p:cNvSpPr>
              <a:spLocks/>
            </p:cNvSpPr>
            <p:nvPr/>
          </p:nvSpPr>
          <p:spPr bwMode="auto">
            <a:xfrm>
              <a:off x="2971" y="1977"/>
              <a:ext cx="45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29"/>
                  </a:moveTo>
                  <a:lnTo>
                    <a:pt x="32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3" y="20"/>
                  </a:lnTo>
                  <a:lnTo>
                    <a:pt x="38" y="17"/>
                  </a:lnTo>
                  <a:lnTo>
                    <a:pt x="45" y="16"/>
                  </a:lnTo>
                  <a:lnTo>
                    <a:pt x="42" y="6"/>
                  </a:lnTo>
                  <a:lnTo>
                    <a:pt x="38" y="6"/>
                  </a:lnTo>
                  <a:lnTo>
                    <a:pt x="32" y="9"/>
                  </a:lnTo>
                  <a:lnTo>
                    <a:pt x="26" y="12"/>
                  </a:lnTo>
                  <a:lnTo>
                    <a:pt x="18" y="17"/>
                  </a:lnTo>
                  <a:lnTo>
                    <a:pt x="14" y="23"/>
                  </a:lnTo>
                  <a:lnTo>
                    <a:pt x="8" y="29"/>
                  </a:lnTo>
                  <a:lnTo>
                    <a:pt x="5" y="38"/>
                  </a:lnTo>
                  <a:lnTo>
                    <a:pt x="2" y="46"/>
                  </a:lnTo>
                  <a:lnTo>
                    <a:pt x="0" y="54"/>
                  </a:lnTo>
                  <a:lnTo>
                    <a:pt x="0" y="62"/>
                  </a:lnTo>
                  <a:lnTo>
                    <a:pt x="1" y="58"/>
                  </a:lnTo>
                  <a:lnTo>
                    <a:pt x="4" y="54"/>
                  </a:lnTo>
                  <a:lnTo>
                    <a:pt x="8" y="46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20" y="32"/>
                  </a:lnTo>
                  <a:lnTo>
                    <a:pt x="23" y="32"/>
                  </a:lnTo>
                  <a:lnTo>
                    <a:pt x="27" y="33"/>
                  </a:lnTo>
                  <a:lnTo>
                    <a:pt x="33" y="39"/>
                  </a:lnTo>
                  <a:lnTo>
                    <a:pt x="41" y="47"/>
                  </a:lnTo>
                  <a:lnTo>
                    <a:pt x="44" y="51"/>
                  </a:lnTo>
                  <a:lnTo>
                    <a:pt x="47" y="55"/>
                  </a:lnTo>
                  <a:lnTo>
                    <a:pt x="53" y="60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7"/>
                  </a:lnTo>
                  <a:lnTo>
                    <a:pt x="65" y="71"/>
                  </a:lnTo>
                  <a:lnTo>
                    <a:pt x="107" y="117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09" y="26"/>
                  </a:lnTo>
                  <a:lnTo>
                    <a:pt x="114" y="31"/>
                  </a:lnTo>
                  <a:lnTo>
                    <a:pt x="119" y="37"/>
                  </a:lnTo>
                  <a:lnTo>
                    <a:pt x="123" y="41"/>
                  </a:lnTo>
                  <a:lnTo>
                    <a:pt x="126" y="46"/>
                  </a:lnTo>
                  <a:lnTo>
                    <a:pt x="129" y="52"/>
                  </a:lnTo>
                  <a:lnTo>
                    <a:pt x="133" y="58"/>
                  </a:lnTo>
                  <a:lnTo>
                    <a:pt x="132" y="52"/>
                  </a:lnTo>
                  <a:lnTo>
                    <a:pt x="131" y="46"/>
                  </a:lnTo>
                  <a:lnTo>
                    <a:pt x="128" y="40"/>
                  </a:lnTo>
                  <a:lnTo>
                    <a:pt x="125" y="35"/>
                  </a:lnTo>
                  <a:lnTo>
                    <a:pt x="122" y="29"/>
                  </a:lnTo>
                  <a:lnTo>
                    <a:pt x="118" y="24"/>
                  </a:lnTo>
                  <a:lnTo>
                    <a:pt x="113" y="19"/>
                  </a:lnTo>
                  <a:lnTo>
                    <a:pt x="106" y="13"/>
                  </a:lnTo>
                  <a:lnTo>
                    <a:pt x="100" y="8"/>
                  </a:lnTo>
                  <a:lnTo>
                    <a:pt x="96" y="5"/>
                  </a:lnTo>
                  <a:lnTo>
                    <a:pt x="89" y="2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82" y="3"/>
                  </a:lnTo>
                  <a:lnTo>
                    <a:pt x="87" y="6"/>
                  </a:lnTo>
                  <a:lnTo>
                    <a:pt x="92" y="10"/>
                  </a:lnTo>
                  <a:lnTo>
                    <a:pt x="97" y="13"/>
                  </a:lnTo>
                  <a:lnTo>
                    <a:pt x="101" y="17"/>
                  </a:lnTo>
                  <a:lnTo>
                    <a:pt x="105" y="20"/>
                  </a:lnTo>
                  <a:lnTo>
                    <a:pt x="65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20" name="Freeform 286"/>
            <p:cNvSpPr>
              <a:spLocks/>
            </p:cNvSpPr>
            <p:nvPr/>
          </p:nvSpPr>
          <p:spPr bwMode="auto">
            <a:xfrm>
              <a:off x="2971" y="1977"/>
              <a:ext cx="45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29"/>
                  </a:moveTo>
                  <a:lnTo>
                    <a:pt x="32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3" y="20"/>
                  </a:lnTo>
                  <a:lnTo>
                    <a:pt x="38" y="17"/>
                  </a:lnTo>
                  <a:lnTo>
                    <a:pt x="45" y="16"/>
                  </a:lnTo>
                  <a:lnTo>
                    <a:pt x="42" y="6"/>
                  </a:lnTo>
                  <a:lnTo>
                    <a:pt x="38" y="6"/>
                  </a:lnTo>
                  <a:lnTo>
                    <a:pt x="32" y="9"/>
                  </a:lnTo>
                  <a:lnTo>
                    <a:pt x="26" y="12"/>
                  </a:lnTo>
                  <a:lnTo>
                    <a:pt x="18" y="17"/>
                  </a:lnTo>
                  <a:lnTo>
                    <a:pt x="14" y="23"/>
                  </a:lnTo>
                  <a:lnTo>
                    <a:pt x="8" y="29"/>
                  </a:lnTo>
                  <a:lnTo>
                    <a:pt x="5" y="38"/>
                  </a:lnTo>
                  <a:lnTo>
                    <a:pt x="2" y="46"/>
                  </a:lnTo>
                  <a:lnTo>
                    <a:pt x="0" y="54"/>
                  </a:lnTo>
                  <a:lnTo>
                    <a:pt x="0" y="62"/>
                  </a:lnTo>
                  <a:lnTo>
                    <a:pt x="1" y="58"/>
                  </a:lnTo>
                  <a:lnTo>
                    <a:pt x="4" y="54"/>
                  </a:lnTo>
                  <a:lnTo>
                    <a:pt x="8" y="46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20" y="32"/>
                  </a:lnTo>
                  <a:lnTo>
                    <a:pt x="23" y="32"/>
                  </a:lnTo>
                  <a:lnTo>
                    <a:pt x="27" y="33"/>
                  </a:lnTo>
                  <a:lnTo>
                    <a:pt x="33" y="39"/>
                  </a:lnTo>
                  <a:lnTo>
                    <a:pt x="41" y="47"/>
                  </a:lnTo>
                  <a:lnTo>
                    <a:pt x="44" y="51"/>
                  </a:lnTo>
                  <a:lnTo>
                    <a:pt x="47" y="55"/>
                  </a:lnTo>
                  <a:lnTo>
                    <a:pt x="53" y="60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7"/>
                  </a:lnTo>
                  <a:lnTo>
                    <a:pt x="65" y="71"/>
                  </a:lnTo>
                  <a:lnTo>
                    <a:pt x="107" y="117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09" y="26"/>
                  </a:lnTo>
                  <a:lnTo>
                    <a:pt x="114" y="31"/>
                  </a:lnTo>
                  <a:lnTo>
                    <a:pt x="119" y="37"/>
                  </a:lnTo>
                  <a:lnTo>
                    <a:pt x="123" y="41"/>
                  </a:lnTo>
                  <a:lnTo>
                    <a:pt x="126" y="46"/>
                  </a:lnTo>
                  <a:lnTo>
                    <a:pt x="129" y="52"/>
                  </a:lnTo>
                  <a:lnTo>
                    <a:pt x="133" y="58"/>
                  </a:lnTo>
                  <a:lnTo>
                    <a:pt x="132" y="52"/>
                  </a:lnTo>
                  <a:lnTo>
                    <a:pt x="131" y="46"/>
                  </a:lnTo>
                  <a:lnTo>
                    <a:pt x="128" y="40"/>
                  </a:lnTo>
                  <a:lnTo>
                    <a:pt x="125" y="35"/>
                  </a:lnTo>
                  <a:lnTo>
                    <a:pt x="122" y="29"/>
                  </a:lnTo>
                  <a:lnTo>
                    <a:pt x="118" y="24"/>
                  </a:lnTo>
                  <a:lnTo>
                    <a:pt x="113" y="19"/>
                  </a:lnTo>
                  <a:lnTo>
                    <a:pt x="106" y="13"/>
                  </a:lnTo>
                  <a:lnTo>
                    <a:pt x="100" y="8"/>
                  </a:lnTo>
                  <a:lnTo>
                    <a:pt x="96" y="5"/>
                  </a:lnTo>
                  <a:lnTo>
                    <a:pt x="89" y="2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82" y="3"/>
                  </a:lnTo>
                  <a:lnTo>
                    <a:pt x="87" y="6"/>
                  </a:lnTo>
                  <a:lnTo>
                    <a:pt x="92" y="10"/>
                  </a:lnTo>
                  <a:lnTo>
                    <a:pt x="97" y="13"/>
                  </a:lnTo>
                  <a:lnTo>
                    <a:pt x="101" y="17"/>
                  </a:lnTo>
                  <a:lnTo>
                    <a:pt x="105" y="20"/>
                  </a:lnTo>
                  <a:lnTo>
                    <a:pt x="65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21" name="Freeform 287"/>
            <p:cNvSpPr>
              <a:spLocks/>
            </p:cNvSpPr>
            <p:nvPr/>
          </p:nvSpPr>
          <p:spPr bwMode="auto">
            <a:xfrm>
              <a:off x="3029" y="1945"/>
              <a:ext cx="45" cy="39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2" y="29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3" y="21"/>
                  </a:lnTo>
                  <a:lnTo>
                    <a:pt x="37" y="18"/>
                  </a:lnTo>
                  <a:lnTo>
                    <a:pt x="45" y="16"/>
                  </a:lnTo>
                  <a:lnTo>
                    <a:pt x="42" y="6"/>
                  </a:lnTo>
                  <a:lnTo>
                    <a:pt x="37" y="6"/>
                  </a:lnTo>
                  <a:lnTo>
                    <a:pt x="32" y="9"/>
                  </a:lnTo>
                  <a:lnTo>
                    <a:pt x="26" y="12"/>
                  </a:lnTo>
                  <a:lnTo>
                    <a:pt x="18" y="17"/>
                  </a:lnTo>
                  <a:lnTo>
                    <a:pt x="13" y="23"/>
                  </a:lnTo>
                  <a:lnTo>
                    <a:pt x="8" y="30"/>
                  </a:lnTo>
                  <a:lnTo>
                    <a:pt x="5" y="38"/>
                  </a:lnTo>
                  <a:lnTo>
                    <a:pt x="2" y="46"/>
                  </a:lnTo>
                  <a:lnTo>
                    <a:pt x="0" y="54"/>
                  </a:lnTo>
                  <a:lnTo>
                    <a:pt x="0" y="61"/>
                  </a:lnTo>
                  <a:lnTo>
                    <a:pt x="1" y="58"/>
                  </a:lnTo>
                  <a:lnTo>
                    <a:pt x="4" y="54"/>
                  </a:lnTo>
                  <a:lnTo>
                    <a:pt x="8" y="46"/>
                  </a:lnTo>
                  <a:lnTo>
                    <a:pt x="15" y="38"/>
                  </a:lnTo>
                  <a:lnTo>
                    <a:pt x="17" y="34"/>
                  </a:lnTo>
                  <a:lnTo>
                    <a:pt x="19" y="32"/>
                  </a:lnTo>
                  <a:lnTo>
                    <a:pt x="21" y="32"/>
                  </a:lnTo>
                  <a:lnTo>
                    <a:pt x="26" y="33"/>
                  </a:lnTo>
                  <a:lnTo>
                    <a:pt x="32" y="39"/>
                  </a:lnTo>
                  <a:lnTo>
                    <a:pt x="41" y="47"/>
                  </a:lnTo>
                  <a:lnTo>
                    <a:pt x="43" y="51"/>
                  </a:lnTo>
                  <a:lnTo>
                    <a:pt x="47" y="55"/>
                  </a:lnTo>
                  <a:lnTo>
                    <a:pt x="52" y="61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6"/>
                  </a:lnTo>
                  <a:lnTo>
                    <a:pt x="64" y="71"/>
                  </a:lnTo>
                  <a:lnTo>
                    <a:pt x="107" y="116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09" y="26"/>
                  </a:lnTo>
                  <a:lnTo>
                    <a:pt x="114" y="31"/>
                  </a:lnTo>
                  <a:lnTo>
                    <a:pt x="118" y="37"/>
                  </a:lnTo>
                  <a:lnTo>
                    <a:pt x="122" y="42"/>
                  </a:lnTo>
                  <a:lnTo>
                    <a:pt x="126" y="46"/>
                  </a:lnTo>
                  <a:lnTo>
                    <a:pt x="129" y="53"/>
                  </a:lnTo>
                  <a:lnTo>
                    <a:pt x="133" y="58"/>
                  </a:lnTo>
                  <a:lnTo>
                    <a:pt x="131" y="52"/>
                  </a:lnTo>
                  <a:lnTo>
                    <a:pt x="130" y="46"/>
                  </a:lnTo>
                  <a:lnTo>
                    <a:pt x="127" y="40"/>
                  </a:lnTo>
                  <a:lnTo>
                    <a:pt x="125" y="34"/>
                  </a:lnTo>
                  <a:lnTo>
                    <a:pt x="122" y="29"/>
                  </a:lnTo>
                  <a:lnTo>
                    <a:pt x="117" y="24"/>
                  </a:lnTo>
                  <a:lnTo>
                    <a:pt x="112" y="19"/>
                  </a:lnTo>
                  <a:lnTo>
                    <a:pt x="106" y="13"/>
                  </a:lnTo>
                  <a:lnTo>
                    <a:pt x="100" y="9"/>
                  </a:lnTo>
                  <a:lnTo>
                    <a:pt x="96" y="5"/>
                  </a:lnTo>
                  <a:lnTo>
                    <a:pt x="89" y="2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82" y="3"/>
                  </a:lnTo>
                  <a:lnTo>
                    <a:pt x="87" y="6"/>
                  </a:lnTo>
                  <a:lnTo>
                    <a:pt x="91" y="10"/>
                  </a:lnTo>
                  <a:lnTo>
                    <a:pt x="96" y="14"/>
                  </a:lnTo>
                  <a:lnTo>
                    <a:pt x="101" y="17"/>
                  </a:lnTo>
                  <a:lnTo>
                    <a:pt x="104" y="20"/>
                  </a:lnTo>
                  <a:lnTo>
                    <a:pt x="64" y="61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22" name="Freeform 288"/>
            <p:cNvSpPr>
              <a:spLocks/>
            </p:cNvSpPr>
            <p:nvPr/>
          </p:nvSpPr>
          <p:spPr bwMode="auto">
            <a:xfrm>
              <a:off x="3029" y="1945"/>
              <a:ext cx="45" cy="39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2" y="29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3" y="21"/>
                  </a:lnTo>
                  <a:lnTo>
                    <a:pt x="37" y="18"/>
                  </a:lnTo>
                  <a:lnTo>
                    <a:pt x="45" y="16"/>
                  </a:lnTo>
                  <a:lnTo>
                    <a:pt x="42" y="6"/>
                  </a:lnTo>
                  <a:lnTo>
                    <a:pt x="37" y="6"/>
                  </a:lnTo>
                  <a:lnTo>
                    <a:pt x="32" y="9"/>
                  </a:lnTo>
                  <a:lnTo>
                    <a:pt x="26" y="12"/>
                  </a:lnTo>
                  <a:lnTo>
                    <a:pt x="18" y="17"/>
                  </a:lnTo>
                  <a:lnTo>
                    <a:pt x="13" y="23"/>
                  </a:lnTo>
                  <a:lnTo>
                    <a:pt x="8" y="30"/>
                  </a:lnTo>
                  <a:lnTo>
                    <a:pt x="5" y="38"/>
                  </a:lnTo>
                  <a:lnTo>
                    <a:pt x="2" y="46"/>
                  </a:lnTo>
                  <a:lnTo>
                    <a:pt x="0" y="54"/>
                  </a:lnTo>
                  <a:lnTo>
                    <a:pt x="0" y="61"/>
                  </a:lnTo>
                  <a:lnTo>
                    <a:pt x="1" y="58"/>
                  </a:lnTo>
                  <a:lnTo>
                    <a:pt x="4" y="54"/>
                  </a:lnTo>
                  <a:lnTo>
                    <a:pt x="8" y="46"/>
                  </a:lnTo>
                  <a:lnTo>
                    <a:pt x="15" y="38"/>
                  </a:lnTo>
                  <a:lnTo>
                    <a:pt x="17" y="34"/>
                  </a:lnTo>
                  <a:lnTo>
                    <a:pt x="19" y="32"/>
                  </a:lnTo>
                  <a:lnTo>
                    <a:pt x="21" y="32"/>
                  </a:lnTo>
                  <a:lnTo>
                    <a:pt x="26" y="33"/>
                  </a:lnTo>
                  <a:lnTo>
                    <a:pt x="32" y="39"/>
                  </a:lnTo>
                  <a:lnTo>
                    <a:pt x="41" y="47"/>
                  </a:lnTo>
                  <a:lnTo>
                    <a:pt x="43" y="51"/>
                  </a:lnTo>
                  <a:lnTo>
                    <a:pt x="47" y="55"/>
                  </a:lnTo>
                  <a:lnTo>
                    <a:pt x="52" y="61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6"/>
                  </a:lnTo>
                  <a:lnTo>
                    <a:pt x="64" y="71"/>
                  </a:lnTo>
                  <a:lnTo>
                    <a:pt x="107" y="116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09" y="26"/>
                  </a:lnTo>
                  <a:lnTo>
                    <a:pt x="114" y="31"/>
                  </a:lnTo>
                  <a:lnTo>
                    <a:pt x="118" y="37"/>
                  </a:lnTo>
                  <a:lnTo>
                    <a:pt x="122" y="42"/>
                  </a:lnTo>
                  <a:lnTo>
                    <a:pt x="126" y="46"/>
                  </a:lnTo>
                  <a:lnTo>
                    <a:pt x="129" y="53"/>
                  </a:lnTo>
                  <a:lnTo>
                    <a:pt x="133" y="58"/>
                  </a:lnTo>
                  <a:lnTo>
                    <a:pt x="131" y="52"/>
                  </a:lnTo>
                  <a:lnTo>
                    <a:pt x="130" y="46"/>
                  </a:lnTo>
                  <a:lnTo>
                    <a:pt x="127" y="40"/>
                  </a:lnTo>
                  <a:lnTo>
                    <a:pt x="125" y="34"/>
                  </a:lnTo>
                  <a:lnTo>
                    <a:pt x="122" y="29"/>
                  </a:lnTo>
                  <a:lnTo>
                    <a:pt x="117" y="24"/>
                  </a:lnTo>
                  <a:lnTo>
                    <a:pt x="112" y="19"/>
                  </a:lnTo>
                  <a:lnTo>
                    <a:pt x="106" y="13"/>
                  </a:lnTo>
                  <a:lnTo>
                    <a:pt x="100" y="9"/>
                  </a:lnTo>
                  <a:lnTo>
                    <a:pt x="96" y="5"/>
                  </a:lnTo>
                  <a:lnTo>
                    <a:pt x="89" y="2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82" y="3"/>
                  </a:lnTo>
                  <a:lnTo>
                    <a:pt x="87" y="6"/>
                  </a:lnTo>
                  <a:lnTo>
                    <a:pt x="91" y="10"/>
                  </a:lnTo>
                  <a:lnTo>
                    <a:pt x="96" y="14"/>
                  </a:lnTo>
                  <a:lnTo>
                    <a:pt x="101" y="17"/>
                  </a:lnTo>
                  <a:lnTo>
                    <a:pt x="104" y="20"/>
                  </a:lnTo>
                  <a:lnTo>
                    <a:pt x="64" y="61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23" name="Freeform 289"/>
            <p:cNvSpPr>
              <a:spLocks/>
            </p:cNvSpPr>
            <p:nvPr/>
          </p:nvSpPr>
          <p:spPr bwMode="auto">
            <a:xfrm>
              <a:off x="3043" y="1874"/>
              <a:ext cx="44" cy="39"/>
            </a:xfrm>
            <a:custGeom>
              <a:avLst/>
              <a:gdLst>
                <a:gd name="T0" fmla="*/ 0 w 132"/>
                <a:gd name="T1" fmla="*/ 0 h 117"/>
                <a:gd name="T2" fmla="*/ 0 w 132"/>
                <a:gd name="T3" fmla="*/ 0 h 117"/>
                <a:gd name="T4" fmla="*/ 0 w 132"/>
                <a:gd name="T5" fmla="*/ 0 h 117"/>
                <a:gd name="T6" fmla="*/ 0 w 132"/>
                <a:gd name="T7" fmla="*/ 0 h 117"/>
                <a:gd name="T8" fmla="*/ 0 w 132"/>
                <a:gd name="T9" fmla="*/ 0 h 117"/>
                <a:gd name="T10" fmla="*/ 0 w 132"/>
                <a:gd name="T11" fmla="*/ 0 h 117"/>
                <a:gd name="T12" fmla="*/ 0 w 132"/>
                <a:gd name="T13" fmla="*/ 0 h 117"/>
                <a:gd name="T14" fmla="*/ 0 w 132"/>
                <a:gd name="T15" fmla="*/ 0 h 117"/>
                <a:gd name="T16" fmla="*/ 0 w 132"/>
                <a:gd name="T17" fmla="*/ 0 h 117"/>
                <a:gd name="T18" fmla="*/ 0 w 132"/>
                <a:gd name="T19" fmla="*/ 0 h 117"/>
                <a:gd name="T20" fmla="*/ 0 w 132"/>
                <a:gd name="T21" fmla="*/ 0 h 117"/>
                <a:gd name="T22" fmla="*/ 0 w 132"/>
                <a:gd name="T23" fmla="*/ 0 h 117"/>
                <a:gd name="T24" fmla="*/ 0 w 132"/>
                <a:gd name="T25" fmla="*/ 0 h 117"/>
                <a:gd name="T26" fmla="*/ 0 w 132"/>
                <a:gd name="T27" fmla="*/ 0 h 117"/>
                <a:gd name="T28" fmla="*/ 0 w 132"/>
                <a:gd name="T29" fmla="*/ 0 h 117"/>
                <a:gd name="T30" fmla="*/ 0 w 132"/>
                <a:gd name="T31" fmla="*/ 0 h 117"/>
                <a:gd name="T32" fmla="*/ 0 w 132"/>
                <a:gd name="T33" fmla="*/ 0 h 117"/>
                <a:gd name="T34" fmla="*/ 0 w 132"/>
                <a:gd name="T35" fmla="*/ 0 h 117"/>
                <a:gd name="T36" fmla="*/ 0 w 132"/>
                <a:gd name="T37" fmla="*/ 0 h 117"/>
                <a:gd name="T38" fmla="*/ 0 w 132"/>
                <a:gd name="T39" fmla="*/ 0 h 117"/>
                <a:gd name="T40" fmla="*/ 0 w 132"/>
                <a:gd name="T41" fmla="*/ 0 h 117"/>
                <a:gd name="T42" fmla="*/ 0 w 132"/>
                <a:gd name="T43" fmla="*/ 0 h 117"/>
                <a:gd name="T44" fmla="*/ 0 w 132"/>
                <a:gd name="T45" fmla="*/ 0 h 117"/>
                <a:gd name="T46" fmla="*/ 0 w 132"/>
                <a:gd name="T47" fmla="*/ 0 h 117"/>
                <a:gd name="T48" fmla="*/ 0 w 132"/>
                <a:gd name="T49" fmla="*/ 0 h 117"/>
                <a:gd name="T50" fmla="*/ 0 w 132"/>
                <a:gd name="T51" fmla="*/ 0 h 117"/>
                <a:gd name="T52" fmla="*/ 0 w 132"/>
                <a:gd name="T53" fmla="*/ 0 h 117"/>
                <a:gd name="T54" fmla="*/ 0 w 132"/>
                <a:gd name="T55" fmla="*/ 0 h 117"/>
                <a:gd name="T56" fmla="*/ 0 w 132"/>
                <a:gd name="T57" fmla="*/ 0 h 117"/>
                <a:gd name="T58" fmla="*/ 0 w 132"/>
                <a:gd name="T59" fmla="*/ 0 h 117"/>
                <a:gd name="T60" fmla="*/ 0 w 132"/>
                <a:gd name="T61" fmla="*/ 0 h 117"/>
                <a:gd name="T62" fmla="*/ 0 w 132"/>
                <a:gd name="T63" fmla="*/ 0 h 117"/>
                <a:gd name="T64" fmla="*/ 0 w 132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2" h="117">
                  <a:moveTo>
                    <a:pt x="32" y="29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2" y="22"/>
                  </a:lnTo>
                  <a:lnTo>
                    <a:pt x="37" y="19"/>
                  </a:lnTo>
                  <a:lnTo>
                    <a:pt x="45" y="16"/>
                  </a:lnTo>
                  <a:lnTo>
                    <a:pt x="42" y="7"/>
                  </a:lnTo>
                  <a:lnTo>
                    <a:pt x="37" y="7"/>
                  </a:lnTo>
                  <a:lnTo>
                    <a:pt x="32" y="9"/>
                  </a:lnTo>
                  <a:lnTo>
                    <a:pt x="26" y="13"/>
                  </a:lnTo>
                  <a:lnTo>
                    <a:pt x="18" y="17"/>
                  </a:lnTo>
                  <a:lnTo>
                    <a:pt x="13" y="23"/>
                  </a:lnTo>
                  <a:lnTo>
                    <a:pt x="8" y="30"/>
                  </a:lnTo>
                  <a:lnTo>
                    <a:pt x="4" y="38"/>
                  </a:lnTo>
                  <a:lnTo>
                    <a:pt x="1" y="47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1" y="58"/>
                  </a:lnTo>
                  <a:lnTo>
                    <a:pt x="4" y="54"/>
                  </a:lnTo>
                  <a:lnTo>
                    <a:pt x="8" y="47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19" y="33"/>
                  </a:lnTo>
                  <a:lnTo>
                    <a:pt x="21" y="33"/>
                  </a:lnTo>
                  <a:lnTo>
                    <a:pt x="26" y="34"/>
                  </a:lnTo>
                  <a:lnTo>
                    <a:pt x="32" y="39"/>
                  </a:lnTo>
                  <a:lnTo>
                    <a:pt x="41" y="49"/>
                  </a:lnTo>
                  <a:lnTo>
                    <a:pt x="43" y="52"/>
                  </a:lnTo>
                  <a:lnTo>
                    <a:pt x="47" y="56"/>
                  </a:lnTo>
                  <a:lnTo>
                    <a:pt x="51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7"/>
                  </a:lnTo>
                  <a:lnTo>
                    <a:pt x="64" y="71"/>
                  </a:lnTo>
                  <a:lnTo>
                    <a:pt x="107" y="117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09" y="27"/>
                  </a:lnTo>
                  <a:lnTo>
                    <a:pt x="113" y="31"/>
                  </a:lnTo>
                  <a:lnTo>
                    <a:pt x="118" y="37"/>
                  </a:lnTo>
                  <a:lnTo>
                    <a:pt x="122" y="42"/>
                  </a:lnTo>
                  <a:lnTo>
                    <a:pt x="126" y="48"/>
                  </a:lnTo>
                  <a:lnTo>
                    <a:pt x="129" y="53"/>
                  </a:lnTo>
                  <a:lnTo>
                    <a:pt x="132" y="58"/>
                  </a:lnTo>
                  <a:lnTo>
                    <a:pt x="131" y="52"/>
                  </a:lnTo>
                  <a:lnTo>
                    <a:pt x="129" y="47"/>
                  </a:lnTo>
                  <a:lnTo>
                    <a:pt x="127" y="41"/>
                  </a:lnTo>
                  <a:lnTo>
                    <a:pt x="125" y="35"/>
                  </a:lnTo>
                  <a:lnTo>
                    <a:pt x="122" y="29"/>
                  </a:lnTo>
                  <a:lnTo>
                    <a:pt x="117" y="25"/>
                  </a:lnTo>
                  <a:lnTo>
                    <a:pt x="112" y="20"/>
                  </a:lnTo>
                  <a:lnTo>
                    <a:pt x="105" y="13"/>
                  </a:lnTo>
                  <a:lnTo>
                    <a:pt x="100" y="9"/>
                  </a:lnTo>
                  <a:lnTo>
                    <a:pt x="96" y="6"/>
                  </a:lnTo>
                  <a:lnTo>
                    <a:pt x="89" y="2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82" y="3"/>
                  </a:lnTo>
                  <a:lnTo>
                    <a:pt x="87" y="8"/>
                  </a:lnTo>
                  <a:lnTo>
                    <a:pt x="90" y="10"/>
                  </a:lnTo>
                  <a:lnTo>
                    <a:pt x="96" y="14"/>
                  </a:lnTo>
                  <a:lnTo>
                    <a:pt x="100" y="17"/>
                  </a:lnTo>
                  <a:lnTo>
                    <a:pt x="104" y="22"/>
                  </a:lnTo>
                  <a:lnTo>
                    <a:pt x="64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24" name="Freeform 290"/>
            <p:cNvSpPr>
              <a:spLocks/>
            </p:cNvSpPr>
            <p:nvPr/>
          </p:nvSpPr>
          <p:spPr bwMode="auto">
            <a:xfrm>
              <a:off x="3043" y="1874"/>
              <a:ext cx="44" cy="39"/>
            </a:xfrm>
            <a:custGeom>
              <a:avLst/>
              <a:gdLst>
                <a:gd name="T0" fmla="*/ 0 w 132"/>
                <a:gd name="T1" fmla="*/ 0 h 117"/>
                <a:gd name="T2" fmla="*/ 0 w 132"/>
                <a:gd name="T3" fmla="*/ 0 h 117"/>
                <a:gd name="T4" fmla="*/ 0 w 132"/>
                <a:gd name="T5" fmla="*/ 0 h 117"/>
                <a:gd name="T6" fmla="*/ 0 w 132"/>
                <a:gd name="T7" fmla="*/ 0 h 117"/>
                <a:gd name="T8" fmla="*/ 0 w 132"/>
                <a:gd name="T9" fmla="*/ 0 h 117"/>
                <a:gd name="T10" fmla="*/ 0 w 132"/>
                <a:gd name="T11" fmla="*/ 0 h 117"/>
                <a:gd name="T12" fmla="*/ 0 w 132"/>
                <a:gd name="T13" fmla="*/ 0 h 117"/>
                <a:gd name="T14" fmla="*/ 0 w 132"/>
                <a:gd name="T15" fmla="*/ 0 h 117"/>
                <a:gd name="T16" fmla="*/ 0 w 132"/>
                <a:gd name="T17" fmla="*/ 0 h 117"/>
                <a:gd name="T18" fmla="*/ 0 w 132"/>
                <a:gd name="T19" fmla="*/ 0 h 117"/>
                <a:gd name="T20" fmla="*/ 0 w 132"/>
                <a:gd name="T21" fmla="*/ 0 h 117"/>
                <a:gd name="T22" fmla="*/ 0 w 132"/>
                <a:gd name="T23" fmla="*/ 0 h 117"/>
                <a:gd name="T24" fmla="*/ 0 w 132"/>
                <a:gd name="T25" fmla="*/ 0 h 117"/>
                <a:gd name="T26" fmla="*/ 0 w 132"/>
                <a:gd name="T27" fmla="*/ 0 h 117"/>
                <a:gd name="T28" fmla="*/ 0 w 132"/>
                <a:gd name="T29" fmla="*/ 0 h 117"/>
                <a:gd name="T30" fmla="*/ 0 w 132"/>
                <a:gd name="T31" fmla="*/ 0 h 117"/>
                <a:gd name="T32" fmla="*/ 0 w 132"/>
                <a:gd name="T33" fmla="*/ 0 h 117"/>
                <a:gd name="T34" fmla="*/ 0 w 132"/>
                <a:gd name="T35" fmla="*/ 0 h 117"/>
                <a:gd name="T36" fmla="*/ 0 w 132"/>
                <a:gd name="T37" fmla="*/ 0 h 117"/>
                <a:gd name="T38" fmla="*/ 0 w 132"/>
                <a:gd name="T39" fmla="*/ 0 h 117"/>
                <a:gd name="T40" fmla="*/ 0 w 132"/>
                <a:gd name="T41" fmla="*/ 0 h 117"/>
                <a:gd name="T42" fmla="*/ 0 w 132"/>
                <a:gd name="T43" fmla="*/ 0 h 117"/>
                <a:gd name="T44" fmla="*/ 0 w 132"/>
                <a:gd name="T45" fmla="*/ 0 h 117"/>
                <a:gd name="T46" fmla="*/ 0 w 132"/>
                <a:gd name="T47" fmla="*/ 0 h 117"/>
                <a:gd name="T48" fmla="*/ 0 w 132"/>
                <a:gd name="T49" fmla="*/ 0 h 117"/>
                <a:gd name="T50" fmla="*/ 0 w 132"/>
                <a:gd name="T51" fmla="*/ 0 h 117"/>
                <a:gd name="T52" fmla="*/ 0 w 132"/>
                <a:gd name="T53" fmla="*/ 0 h 117"/>
                <a:gd name="T54" fmla="*/ 0 w 132"/>
                <a:gd name="T55" fmla="*/ 0 h 117"/>
                <a:gd name="T56" fmla="*/ 0 w 132"/>
                <a:gd name="T57" fmla="*/ 0 h 117"/>
                <a:gd name="T58" fmla="*/ 0 w 132"/>
                <a:gd name="T59" fmla="*/ 0 h 117"/>
                <a:gd name="T60" fmla="*/ 0 w 132"/>
                <a:gd name="T61" fmla="*/ 0 h 117"/>
                <a:gd name="T62" fmla="*/ 0 w 132"/>
                <a:gd name="T63" fmla="*/ 0 h 117"/>
                <a:gd name="T64" fmla="*/ 0 w 132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2" h="117">
                  <a:moveTo>
                    <a:pt x="32" y="29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2" y="22"/>
                  </a:lnTo>
                  <a:lnTo>
                    <a:pt x="37" y="19"/>
                  </a:lnTo>
                  <a:lnTo>
                    <a:pt x="45" y="16"/>
                  </a:lnTo>
                  <a:lnTo>
                    <a:pt x="42" y="7"/>
                  </a:lnTo>
                  <a:lnTo>
                    <a:pt x="37" y="7"/>
                  </a:lnTo>
                  <a:lnTo>
                    <a:pt x="32" y="9"/>
                  </a:lnTo>
                  <a:lnTo>
                    <a:pt x="26" y="13"/>
                  </a:lnTo>
                  <a:lnTo>
                    <a:pt x="18" y="17"/>
                  </a:lnTo>
                  <a:lnTo>
                    <a:pt x="13" y="23"/>
                  </a:lnTo>
                  <a:lnTo>
                    <a:pt x="8" y="30"/>
                  </a:lnTo>
                  <a:lnTo>
                    <a:pt x="4" y="38"/>
                  </a:lnTo>
                  <a:lnTo>
                    <a:pt x="1" y="47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1" y="58"/>
                  </a:lnTo>
                  <a:lnTo>
                    <a:pt x="4" y="54"/>
                  </a:lnTo>
                  <a:lnTo>
                    <a:pt x="8" y="47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19" y="33"/>
                  </a:lnTo>
                  <a:lnTo>
                    <a:pt x="21" y="33"/>
                  </a:lnTo>
                  <a:lnTo>
                    <a:pt x="26" y="34"/>
                  </a:lnTo>
                  <a:lnTo>
                    <a:pt x="32" y="39"/>
                  </a:lnTo>
                  <a:lnTo>
                    <a:pt x="41" y="49"/>
                  </a:lnTo>
                  <a:lnTo>
                    <a:pt x="43" y="52"/>
                  </a:lnTo>
                  <a:lnTo>
                    <a:pt x="47" y="56"/>
                  </a:lnTo>
                  <a:lnTo>
                    <a:pt x="51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7"/>
                  </a:lnTo>
                  <a:lnTo>
                    <a:pt x="64" y="71"/>
                  </a:lnTo>
                  <a:lnTo>
                    <a:pt x="107" y="117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09" y="27"/>
                  </a:lnTo>
                  <a:lnTo>
                    <a:pt x="113" y="31"/>
                  </a:lnTo>
                  <a:lnTo>
                    <a:pt x="118" y="37"/>
                  </a:lnTo>
                  <a:lnTo>
                    <a:pt x="122" y="42"/>
                  </a:lnTo>
                  <a:lnTo>
                    <a:pt x="126" y="48"/>
                  </a:lnTo>
                  <a:lnTo>
                    <a:pt x="129" y="53"/>
                  </a:lnTo>
                  <a:lnTo>
                    <a:pt x="132" y="58"/>
                  </a:lnTo>
                  <a:lnTo>
                    <a:pt x="131" y="52"/>
                  </a:lnTo>
                  <a:lnTo>
                    <a:pt x="129" y="47"/>
                  </a:lnTo>
                  <a:lnTo>
                    <a:pt x="127" y="41"/>
                  </a:lnTo>
                  <a:lnTo>
                    <a:pt x="125" y="35"/>
                  </a:lnTo>
                  <a:lnTo>
                    <a:pt x="122" y="29"/>
                  </a:lnTo>
                  <a:lnTo>
                    <a:pt x="117" y="25"/>
                  </a:lnTo>
                  <a:lnTo>
                    <a:pt x="112" y="20"/>
                  </a:lnTo>
                  <a:lnTo>
                    <a:pt x="105" y="13"/>
                  </a:lnTo>
                  <a:lnTo>
                    <a:pt x="100" y="9"/>
                  </a:lnTo>
                  <a:lnTo>
                    <a:pt x="96" y="6"/>
                  </a:lnTo>
                  <a:lnTo>
                    <a:pt x="89" y="2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82" y="3"/>
                  </a:lnTo>
                  <a:lnTo>
                    <a:pt x="87" y="8"/>
                  </a:lnTo>
                  <a:lnTo>
                    <a:pt x="90" y="10"/>
                  </a:lnTo>
                  <a:lnTo>
                    <a:pt x="96" y="14"/>
                  </a:lnTo>
                  <a:lnTo>
                    <a:pt x="100" y="17"/>
                  </a:lnTo>
                  <a:lnTo>
                    <a:pt x="104" y="22"/>
                  </a:lnTo>
                  <a:lnTo>
                    <a:pt x="64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25" name="Freeform 291"/>
            <p:cNvSpPr>
              <a:spLocks/>
            </p:cNvSpPr>
            <p:nvPr/>
          </p:nvSpPr>
          <p:spPr bwMode="auto">
            <a:xfrm>
              <a:off x="3079" y="1886"/>
              <a:ext cx="44" cy="39"/>
            </a:xfrm>
            <a:custGeom>
              <a:avLst/>
              <a:gdLst>
                <a:gd name="T0" fmla="*/ 0 w 132"/>
                <a:gd name="T1" fmla="*/ 0 h 116"/>
                <a:gd name="T2" fmla="*/ 0 w 132"/>
                <a:gd name="T3" fmla="*/ 0 h 116"/>
                <a:gd name="T4" fmla="*/ 0 w 132"/>
                <a:gd name="T5" fmla="*/ 0 h 116"/>
                <a:gd name="T6" fmla="*/ 0 w 132"/>
                <a:gd name="T7" fmla="*/ 0 h 116"/>
                <a:gd name="T8" fmla="*/ 0 w 132"/>
                <a:gd name="T9" fmla="*/ 0 h 116"/>
                <a:gd name="T10" fmla="*/ 0 w 132"/>
                <a:gd name="T11" fmla="*/ 0 h 116"/>
                <a:gd name="T12" fmla="*/ 0 w 132"/>
                <a:gd name="T13" fmla="*/ 0 h 116"/>
                <a:gd name="T14" fmla="*/ 0 w 132"/>
                <a:gd name="T15" fmla="*/ 0 h 116"/>
                <a:gd name="T16" fmla="*/ 0 w 132"/>
                <a:gd name="T17" fmla="*/ 0 h 116"/>
                <a:gd name="T18" fmla="*/ 0 w 132"/>
                <a:gd name="T19" fmla="*/ 0 h 116"/>
                <a:gd name="T20" fmla="*/ 0 w 132"/>
                <a:gd name="T21" fmla="*/ 0 h 116"/>
                <a:gd name="T22" fmla="*/ 0 w 132"/>
                <a:gd name="T23" fmla="*/ 0 h 116"/>
                <a:gd name="T24" fmla="*/ 0 w 132"/>
                <a:gd name="T25" fmla="*/ 0 h 116"/>
                <a:gd name="T26" fmla="*/ 0 w 132"/>
                <a:gd name="T27" fmla="*/ 0 h 116"/>
                <a:gd name="T28" fmla="*/ 0 w 132"/>
                <a:gd name="T29" fmla="*/ 0 h 116"/>
                <a:gd name="T30" fmla="*/ 0 w 132"/>
                <a:gd name="T31" fmla="*/ 0 h 116"/>
                <a:gd name="T32" fmla="*/ 0 w 132"/>
                <a:gd name="T33" fmla="*/ 0 h 116"/>
                <a:gd name="T34" fmla="*/ 0 w 132"/>
                <a:gd name="T35" fmla="*/ 0 h 116"/>
                <a:gd name="T36" fmla="*/ 0 w 132"/>
                <a:gd name="T37" fmla="*/ 0 h 116"/>
                <a:gd name="T38" fmla="*/ 0 w 132"/>
                <a:gd name="T39" fmla="*/ 0 h 116"/>
                <a:gd name="T40" fmla="*/ 0 w 132"/>
                <a:gd name="T41" fmla="*/ 0 h 116"/>
                <a:gd name="T42" fmla="*/ 0 w 132"/>
                <a:gd name="T43" fmla="*/ 0 h 116"/>
                <a:gd name="T44" fmla="*/ 0 w 132"/>
                <a:gd name="T45" fmla="*/ 0 h 116"/>
                <a:gd name="T46" fmla="*/ 0 w 132"/>
                <a:gd name="T47" fmla="*/ 0 h 116"/>
                <a:gd name="T48" fmla="*/ 0 w 132"/>
                <a:gd name="T49" fmla="*/ 0 h 116"/>
                <a:gd name="T50" fmla="*/ 0 w 132"/>
                <a:gd name="T51" fmla="*/ 0 h 116"/>
                <a:gd name="T52" fmla="*/ 0 w 132"/>
                <a:gd name="T53" fmla="*/ 0 h 116"/>
                <a:gd name="T54" fmla="*/ 0 w 132"/>
                <a:gd name="T55" fmla="*/ 0 h 116"/>
                <a:gd name="T56" fmla="*/ 0 w 132"/>
                <a:gd name="T57" fmla="*/ 0 h 116"/>
                <a:gd name="T58" fmla="*/ 0 w 132"/>
                <a:gd name="T59" fmla="*/ 0 h 116"/>
                <a:gd name="T60" fmla="*/ 0 w 132"/>
                <a:gd name="T61" fmla="*/ 0 h 116"/>
                <a:gd name="T62" fmla="*/ 0 w 132"/>
                <a:gd name="T63" fmla="*/ 0 h 116"/>
                <a:gd name="T64" fmla="*/ 0 w 132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2" h="116">
                  <a:moveTo>
                    <a:pt x="32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3" y="20"/>
                  </a:lnTo>
                  <a:lnTo>
                    <a:pt x="37" y="18"/>
                  </a:lnTo>
                  <a:lnTo>
                    <a:pt x="45" y="16"/>
                  </a:lnTo>
                  <a:lnTo>
                    <a:pt x="42" y="6"/>
                  </a:lnTo>
                  <a:lnTo>
                    <a:pt x="37" y="6"/>
                  </a:lnTo>
                  <a:lnTo>
                    <a:pt x="32" y="8"/>
                  </a:lnTo>
                  <a:lnTo>
                    <a:pt x="26" y="12"/>
                  </a:lnTo>
                  <a:lnTo>
                    <a:pt x="18" y="17"/>
                  </a:lnTo>
                  <a:lnTo>
                    <a:pt x="14" y="22"/>
                  </a:lnTo>
                  <a:lnTo>
                    <a:pt x="9" y="30"/>
                  </a:lnTo>
                  <a:lnTo>
                    <a:pt x="5" y="38"/>
                  </a:lnTo>
                  <a:lnTo>
                    <a:pt x="2" y="46"/>
                  </a:lnTo>
                  <a:lnTo>
                    <a:pt x="0" y="54"/>
                  </a:lnTo>
                  <a:lnTo>
                    <a:pt x="0" y="61"/>
                  </a:lnTo>
                  <a:lnTo>
                    <a:pt x="1" y="58"/>
                  </a:lnTo>
                  <a:lnTo>
                    <a:pt x="4" y="54"/>
                  </a:lnTo>
                  <a:lnTo>
                    <a:pt x="8" y="46"/>
                  </a:lnTo>
                  <a:lnTo>
                    <a:pt x="15" y="38"/>
                  </a:lnTo>
                  <a:lnTo>
                    <a:pt x="17" y="34"/>
                  </a:lnTo>
                  <a:lnTo>
                    <a:pt x="20" y="32"/>
                  </a:lnTo>
                  <a:lnTo>
                    <a:pt x="22" y="32"/>
                  </a:lnTo>
                  <a:lnTo>
                    <a:pt x="27" y="33"/>
                  </a:lnTo>
                  <a:lnTo>
                    <a:pt x="33" y="39"/>
                  </a:lnTo>
                  <a:lnTo>
                    <a:pt x="41" y="47"/>
                  </a:lnTo>
                  <a:lnTo>
                    <a:pt x="44" y="50"/>
                  </a:lnTo>
                  <a:lnTo>
                    <a:pt x="47" y="55"/>
                  </a:lnTo>
                  <a:lnTo>
                    <a:pt x="53" y="61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6"/>
                  </a:lnTo>
                  <a:lnTo>
                    <a:pt x="64" y="71"/>
                  </a:lnTo>
                  <a:lnTo>
                    <a:pt x="107" y="116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10" y="26"/>
                  </a:lnTo>
                  <a:lnTo>
                    <a:pt x="114" y="31"/>
                  </a:lnTo>
                  <a:lnTo>
                    <a:pt x="118" y="36"/>
                  </a:lnTo>
                  <a:lnTo>
                    <a:pt x="123" y="41"/>
                  </a:lnTo>
                  <a:lnTo>
                    <a:pt x="126" y="46"/>
                  </a:lnTo>
                  <a:lnTo>
                    <a:pt x="129" y="53"/>
                  </a:lnTo>
                  <a:lnTo>
                    <a:pt x="132" y="58"/>
                  </a:lnTo>
                  <a:lnTo>
                    <a:pt x="131" y="52"/>
                  </a:lnTo>
                  <a:lnTo>
                    <a:pt x="130" y="46"/>
                  </a:lnTo>
                  <a:lnTo>
                    <a:pt x="128" y="40"/>
                  </a:lnTo>
                  <a:lnTo>
                    <a:pt x="125" y="34"/>
                  </a:lnTo>
                  <a:lnTo>
                    <a:pt x="122" y="29"/>
                  </a:lnTo>
                  <a:lnTo>
                    <a:pt x="117" y="23"/>
                  </a:lnTo>
                  <a:lnTo>
                    <a:pt x="113" y="19"/>
                  </a:lnTo>
                  <a:lnTo>
                    <a:pt x="107" y="13"/>
                  </a:lnTo>
                  <a:lnTo>
                    <a:pt x="100" y="7"/>
                  </a:lnTo>
                  <a:lnTo>
                    <a:pt x="96" y="5"/>
                  </a:lnTo>
                  <a:lnTo>
                    <a:pt x="89" y="2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82" y="3"/>
                  </a:lnTo>
                  <a:lnTo>
                    <a:pt x="87" y="6"/>
                  </a:lnTo>
                  <a:lnTo>
                    <a:pt x="91" y="9"/>
                  </a:lnTo>
                  <a:lnTo>
                    <a:pt x="97" y="14"/>
                  </a:lnTo>
                  <a:lnTo>
                    <a:pt x="101" y="17"/>
                  </a:lnTo>
                  <a:lnTo>
                    <a:pt x="104" y="20"/>
                  </a:lnTo>
                  <a:lnTo>
                    <a:pt x="64" y="61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26" name="Freeform 292"/>
            <p:cNvSpPr>
              <a:spLocks/>
            </p:cNvSpPr>
            <p:nvPr/>
          </p:nvSpPr>
          <p:spPr bwMode="auto">
            <a:xfrm>
              <a:off x="3079" y="1886"/>
              <a:ext cx="44" cy="39"/>
            </a:xfrm>
            <a:custGeom>
              <a:avLst/>
              <a:gdLst>
                <a:gd name="T0" fmla="*/ 0 w 132"/>
                <a:gd name="T1" fmla="*/ 0 h 116"/>
                <a:gd name="T2" fmla="*/ 0 w 132"/>
                <a:gd name="T3" fmla="*/ 0 h 116"/>
                <a:gd name="T4" fmla="*/ 0 w 132"/>
                <a:gd name="T5" fmla="*/ 0 h 116"/>
                <a:gd name="T6" fmla="*/ 0 w 132"/>
                <a:gd name="T7" fmla="*/ 0 h 116"/>
                <a:gd name="T8" fmla="*/ 0 w 132"/>
                <a:gd name="T9" fmla="*/ 0 h 116"/>
                <a:gd name="T10" fmla="*/ 0 w 132"/>
                <a:gd name="T11" fmla="*/ 0 h 116"/>
                <a:gd name="T12" fmla="*/ 0 w 132"/>
                <a:gd name="T13" fmla="*/ 0 h 116"/>
                <a:gd name="T14" fmla="*/ 0 w 132"/>
                <a:gd name="T15" fmla="*/ 0 h 116"/>
                <a:gd name="T16" fmla="*/ 0 w 132"/>
                <a:gd name="T17" fmla="*/ 0 h 116"/>
                <a:gd name="T18" fmla="*/ 0 w 132"/>
                <a:gd name="T19" fmla="*/ 0 h 116"/>
                <a:gd name="T20" fmla="*/ 0 w 132"/>
                <a:gd name="T21" fmla="*/ 0 h 116"/>
                <a:gd name="T22" fmla="*/ 0 w 132"/>
                <a:gd name="T23" fmla="*/ 0 h 116"/>
                <a:gd name="T24" fmla="*/ 0 w 132"/>
                <a:gd name="T25" fmla="*/ 0 h 116"/>
                <a:gd name="T26" fmla="*/ 0 w 132"/>
                <a:gd name="T27" fmla="*/ 0 h 116"/>
                <a:gd name="T28" fmla="*/ 0 w 132"/>
                <a:gd name="T29" fmla="*/ 0 h 116"/>
                <a:gd name="T30" fmla="*/ 0 w 132"/>
                <a:gd name="T31" fmla="*/ 0 h 116"/>
                <a:gd name="T32" fmla="*/ 0 w 132"/>
                <a:gd name="T33" fmla="*/ 0 h 116"/>
                <a:gd name="T34" fmla="*/ 0 w 132"/>
                <a:gd name="T35" fmla="*/ 0 h 116"/>
                <a:gd name="T36" fmla="*/ 0 w 132"/>
                <a:gd name="T37" fmla="*/ 0 h 116"/>
                <a:gd name="T38" fmla="*/ 0 w 132"/>
                <a:gd name="T39" fmla="*/ 0 h 116"/>
                <a:gd name="T40" fmla="*/ 0 w 132"/>
                <a:gd name="T41" fmla="*/ 0 h 116"/>
                <a:gd name="T42" fmla="*/ 0 w 132"/>
                <a:gd name="T43" fmla="*/ 0 h 116"/>
                <a:gd name="T44" fmla="*/ 0 w 132"/>
                <a:gd name="T45" fmla="*/ 0 h 116"/>
                <a:gd name="T46" fmla="*/ 0 w 132"/>
                <a:gd name="T47" fmla="*/ 0 h 116"/>
                <a:gd name="T48" fmla="*/ 0 w 132"/>
                <a:gd name="T49" fmla="*/ 0 h 116"/>
                <a:gd name="T50" fmla="*/ 0 w 132"/>
                <a:gd name="T51" fmla="*/ 0 h 116"/>
                <a:gd name="T52" fmla="*/ 0 w 132"/>
                <a:gd name="T53" fmla="*/ 0 h 116"/>
                <a:gd name="T54" fmla="*/ 0 w 132"/>
                <a:gd name="T55" fmla="*/ 0 h 116"/>
                <a:gd name="T56" fmla="*/ 0 w 132"/>
                <a:gd name="T57" fmla="*/ 0 h 116"/>
                <a:gd name="T58" fmla="*/ 0 w 132"/>
                <a:gd name="T59" fmla="*/ 0 h 116"/>
                <a:gd name="T60" fmla="*/ 0 w 132"/>
                <a:gd name="T61" fmla="*/ 0 h 116"/>
                <a:gd name="T62" fmla="*/ 0 w 132"/>
                <a:gd name="T63" fmla="*/ 0 h 116"/>
                <a:gd name="T64" fmla="*/ 0 w 132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2" h="116">
                  <a:moveTo>
                    <a:pt x="32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3" y="20"/>
                  </a:lnTo>
                  <a:lnTo>
                    <a:pt x="37" y="18"/>
                  </a:lnTo>
                  <a:lnTo>
                    <a:pt x="45" y="16"/>
                  </a:lnTo>
                  <a:lnTo>
                    <a:pt x="42" y="6"/>
                  </a:lnTo>
                  <a:lnTo>
                    <a:pt x="37" y="6"/>
                  </a:lnTo>
                  <a:lnTo>
                    <a:pt x="32" y="8"/>
                  </a:lnTo>
                  <a:lnTo>
                    <a:pt x="26" y="12"/>
                  </a:lnTo>
                  <a:lnTo>
                    <a:pt x="18" y="17"/>
                  </a:lnTo>
                  <a:lnTo>
                    <a:pt x="14" y="22"/>
                  </a:lnTo>
                  <a:lnTo>
                    <a:pt x="9" y="30"/>
                  </a:lnTo>
                  <a:lnTo>
                    <a:pt x="5" y="38"/>
                  </a:lnTo>
                  <a:lnTo>
                    <a:pt x="2" y="46"/>
                  </a:lnTo>
                  <a:lnTo>
                    <a:pt x="0" y="54"/>
                  </a:lnTo>
                  <a:lnTo>
                    <a:pt x="0" y="61"/>
                  </a:lnTo>
                  <a:lnTo>
                    <a:pt x="1" y="58"/>
                  </a:lnTo>
                  <a:lnTo>
                    <a:pt x="4" y="54"/>
                  </a:lnTo>
                  <a:lnTo>
                    <a:pt x="8" y="46"/>
                  </a:lnTo>
                  <a:lnTo>
                    <a:pt x="15" y="38"/>
                  </a:lnTo>
                  <a:lnTo>
                    <a:pt x="17" y="34"/>
                  </a:lnTo>
                  <a:lnTo>
                    <a:pt x="20" y="32"/>
                  </a:lnTo>
                  <a:lnTo>
                    <a:pt x="22" y="32"/>
                  </a:lnTo>
                  <a:lnTo>
                    <a:pt x="27" y="33"/>
                  </a:lnTo>
                  <a:lnTo>
                    <a:pt x="33" y="39"/>
                  </a:lnTo>
                  <a:lnTo>
                    <a:pt x="41" y="47"/>
                  </a:lnTo>
                  <a:lnTo>
                    <a:pt x="44" y="50"/>
                  </a:lnTo>
                  <a:lnTo>
                    <a:pt x="47" y="55"/>
                  </a:lnTo>
                  <a:lnTo>
                    <a:pt x="53" y="61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6"/>
                  </a:lnTo>
                  <a:lnTo>
                    <a:pt x="64" y="71"/>
                  </a:lnTo>
                  <a:lnTo>
                    <a:pt x="107" y="116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10" y="26"/>
                  </a:lnTo>
                  <a:lnTo>
                    <a:pt x="114" y="31"/>
                  </a:lnTo>
                  <a:lnTo>
                    <a:pt x="118" y="36"/>
                  </a:lnTo>
                  <a:lnTo>
                    <a:pt x="123" y="41"/>
                  </a:lnTo>
                  <a:lnTo>
                    <a:pt x="126" y="46"/>
                  </a:lnTo>
                  <a:lnTo>
                    <a:pt x="129" y="53"/>
                  </a:lnTo>
                  <a:lnTo>
                    <a:pt x="132" y="58"/>
                  </a:lnTo>
                  <a:lnTo>
                    <a:pt x="131" y="52"/>
                  </a:lnTo>
                  <a:lnTo>
                    <a:pt x="130" y="46"/>
                  </a:lnTo>
                  <a:lnTo>
                    <a:pt x="128" y="40"/>
                  </a:lnTo>
                  <a:lnTo>
                    <a:pt x="125" y="34"/>
                  </a:lnTo>
                  <a:lnTo>
                    <a:pt x="122" y="29"/>
                  </a:lnTo>
                  <a:lnTo>
                    <a:pt x="117" y="23"/>
                  </a:lnTo>
                  <a:lnTo>
                    <a:pt x="113" y="19"/>
                  </a:lnTo>
                  <a:lnTo>
                    <a:pt x="107" y="13"/>
                  </a:lnTo>
                  <a:lnTo>
                    <a:pt x="100" y="7"/>
                  </a:lnTo>
                  <a:lnTo>
                    <a:pt x="96" y="5"/>
                  </a:lnTo>
                  <a:lnTo>
                    <a:pt x="89" y="2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82" y="3"/>
                  </a:lnTo>
                  <a:lnTo>
                    <a:pt x="87" y="6"/>
                  </a:lnTo>
                  <a:lnTo>
                    <a:pt x="91" y="9"/>
                  </a:lnTo>
                  <a:lnTo>
                    <a:pt x="97" y="14"/>
                  </a:lnTo>
                  <a:lnTo>
                    <a:pt x="101" y="17"/>
                  </a:lnTo>
                  <a:lnTo>
                    <a:pt x="104" y="20"/>
                  </a:lnTo>
                  <a:lnTo>
                    <a:pt x="64" y="61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27" name="Freeform 293"/>
            <p:cNvSpPr>
              <a:spLocks/>
            </p:cNvSpPr>
            <p:nvPr/>
          </p:nvSpPr>
          <p:spPr bwMode="auto">
            <a:xfrm>
              <a:off x="3112" y="1917"/>
              <a:ext cx="44" cy="39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2" y="29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5"/>
                  </a:lnTo>
                  <a:lnTo>
                    <a:pt x="33" y="21"/>
                  </a:lnTo>
                  <a:lnTo>
                    <a:pt x="38" y="18"/>
                  </a:lnTo>
                  <a:lnTo>
                    <a:pt x="45" y="17"/>
                  </a:lnTo>
                  <a:lnTo>
                    <a:pt x="42" y="6"/>
                  </a:lnTo>
                  <a:lnTo>
                    <a:pt x="38" y="7"/>
                  </a:lnTo>
                  <a:lnTo>
                    <a:pt x="32" y="9"/>
                  </a:lnTo>
                  <a:lnTo>
                    <a:pt x="26" y="13"/>
                  </a:lnTo>
                  <a:lnTo>
                    <a:pt x="18" y="18"/>
                  </a:lnTo>
                  <a:lnTo>
                    <a:pt x="13" y="23"/>
                  </a:lnTo>
                  <a:lnTo>
                    <a:pt x="9" y="30"/>
                  </a:lnTo>
                  <a:lnTo>
                    <a:pt x="5" y="38"/>
                  </a:lnTo>
                  <a:lnTo>
                    <a:pt x="1" y="47"/>
                  </a:lnTo>
                  <a:lnTo>
                    <a:pt x="0" y="55"/>
                  </a:lnTo>
                  <a:lnTo>
                    <a:pt x="0" y="61"/>
                  </a:lnTo>
                  <a:lnTo>
                    <a:pt x="1" y="59"/>
                  </a:lnTo>
                  <a:lnTo>
                    <a:pt x="4" y="54"/>
                  </a:lnTo>
                  <a:lnTo>
                    <a:pt x="9" y="47"/>
                  </a:lnTo>
                  <a:lnTo>
                    <a:pt x="15" y="37"/>
                  </a:lnTo>
                  <a:lnTo>
                    <a:pt x="17" y="35"/>
                  </a:lnTo>
                  <a:lnTo>
                    <a:pt x="19" y="33"/>
                  </a:lnTo>
                  <a:lnTo>
                    <a:pt x="22" y="32"/>
                  </a:lnTo>
                  <a:lnTo>
                    <a:pt x="26" y="34"/>
                  </a:lnTo>
                  <a:lnTo>
                    <a:pt x="32" y="40"/>
                  </a:lnTo>
                  <a:lnTo>
                    <a:pt x="41" y="48"/>
                  </a:lnTo>
                  <a:lnTo>
                    <a:pt x="43" y="51"/>
                  </a:lnTo>
                  <a:lnTo>
                    <a:pt x="47" y="56"/>
                  </a:lnTo>
                  <a:lnTo>
                    <a:pt x="52" y="61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6"/>
                  </a:lnTo>
                  <a:lnTo>
                    <a:pt x="65" y="72"/>
                  </a:lnTo>
                  <a:lnTo>
                    <a:pt x="107" y="116"/>
                  </a:lnTo>
                  <a:lnTo>
                    <a:pt x="117" y="110"/>
                  </a:lnTo>
                  <a:lnTo>
                    <a:pt x="71" y="65"/>
                  </a:lnTo>
                  <a:lnTo>
                    <a:pt x="109" y="27"/>
                  </a:lnTo>
                  <a:lnTo>
                    <a:pt x="113" y="32"/>
                  </a:lnTo>
                  <a:lnTo>
                    <a:pt x="119" y="36"/>
                  </a:lnTo>
                  <a:lnTo>
                    <a:pt x="122" y="42"/>
                  </a:lnTo>
                  <a:lnTo>
                    <a:pt x="126" y="47"/>
                  </a:lnTo>
                  <a:lnTo>
                    <a:pt x="130" y="52"/>
                  </a:lnTo>
                  <a:lnTo>
                    <a:pt x="133" y="58"/>
                  </a:lnTo>
                  <a:lnTo>
                    <a:pt x="132" y="52"/>
                  </a:lnTo>
                  <a:lnTo>
                    <a:pt x="130" y="46"/>
                  </a:lnTo>
                  <a:lnTo>
                    <a:pt x="127" y="41"/>
                  </a:lnTo>
                  <a:lnTo>
                    <a:pt x="125" y="35"/>
                  </a:lnTo>
                  <a:lnTo>
                    <a:pt x="122" y="30"/>
                  </a:lnTo>
                  <a:lnTo>
                    <a:pt x="118" y="24"/>
                  </a:lnTo>
                  <a:lnTo>
                    <a:pt x="112" y="19"/>
                  </a:lnTo>
                  <a:lnTo>
                    <a:pt x="106" y="13"/>
                  </a:lnTo>
                  <a:lnTo>
                    <a:pt x="100" y="8"/>
                  </a:lnTo>
                  <a:lnTo>
                    <a:pt x="96" y="5"/>
                  </a:lnTo>
                  <a:lnTo>
                    <a:pt x="90" y="2"/>
                  </a:lnTo>
                  <a:lnTo>
                    <a:pt x="83" y="1"/>
                  </a:lnTo>
                  <a:lnTo>
                    <a:pt x="76" y="0"/>
                  </a:lnTo>
                  <a:lnTo>
                    <a:pt x="82" y="4"/>
                  </a:lnTo>
                  <a:lnTo>
                    <a:pt x="87" y="7"/>
                  </a:lnTo>
                  <a:lnTo>
                    <a:pt x="91" y="10"/>
                  </a:lnTo>
                  <a:lnTo>
                    <a:pt x="96" y="14"/>
                  </a:lnTo>
                  <a:lnTo>
                    <a:pt x="100" y="18"/>
                  </a:lnTo>
                  <a:lnTo>
                    <a:pt x="105" y="21"/>
                  </a:lnTo>
                  <a:lnTo>
                    <a:pt x="65" y="61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28" name="Freeform 294"/>
            <p:cNvSpPr>
              <a:spLocks/>
            </p:cNvSpPr>
            <p:nvPr/>
          </p:nvSpPr>
          <p:spPr bwMode="auto">
            <a:xfrm>
              <a:off x="3112" y="1917"/>
              <a:ext cx="44" cy="39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2" y="29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5"/>
                  </a:lnTo>
                  <a:lnTo>
                    <a:pt x="33" y="21"/>
                  </a:lnTo>
                  <a:lnTo>
                    <a:pt x="38" y="18"/>
                  </a:lnTo>
                  <a:lnTo>
                    <a:pt x="45" y="17"/>
                  </a:lnTo>
                  <a:lnTo>
                    <a:pt x="42" y="6"/>
                  </a:lnTo>
                  <a:lnTo>
                    <a:pt x="38" y="7"/>
                  </a:lnTo>
                  <a:lnTo>
                    <a:pt x="32" y="9"/>
                  </a:lnTo>
                  <a:lnTo>
                    <a:pt x="26" y="13"/>
                  </a:lnTo>
                  <a:lnTo>
                    <a:pt x="18" y="18"/>
                  </a:lnTo>
                  <a:lnTo>
                    <a:pt x="13" y="23"/>
                  </a:lnTo>
                  <a:lnTo>
                    <a:pt x="9" y="30"/>
                  </a:lnTo>
                  <a:lnTo>
                    <a:pt x="5" y="38"/>
                  </a:lnTo>
                  <a:lnTo>
                    <a:pt x="1" y="47"/>
                  </a:lnTo>
                  <a:lnTo>
                    <a:pt x="0" y="55"/>
                  </a:lnTo>
                  <a:lnTo>
                    <a:pt x="0" y="61"/>
                  </a:lnTo>
                  <a:lnTo>
                    <a:pt x="1" y="59"/>
                  </a:lnTo>
                  <a:lnTo>
                    <a:pt x="4" y="54"/>
                  </a:lnTo>
                  <a:lnTo>
                    <a:pt x="9" y="47"/>
                  </a:lnTo>
                  <a:lnTo>
                    <a:pt x="15" y="37"/>
                  </a:lnTo>
                  <a:lnTo>
                    <a:pt x="17" y="35"/>
                  </a:lnTo>
                  <a:lnTo>
                    <a:pt x="19" y="33"/>
                  </a:lnTo>
                  <a:lnTo>
                    <a:pt x="22" y="32"/>
                  </a:lnTo>
                  <a:lnTo>
                    <a:pt x="26" y="34"/>
                  </a:lnTo>
                  <a:lnTo>
                    <a:pt x="32" y="40"/>
                  </a:lnTo>
                  <a:lnTo>
                    <a:pt x="41" y="48"/>
                  </a:lnTo>
                  <a:lnTo>
                    <a:pt x="43" y="51"/>
                  </a:lnTo>
                  <a:lnTo>
                    <a:pt x="47" y="56"/>
                  </a:lnTo>
                  <a:lnTo>
                    <a:pt x="52" y="61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6"/>
                  </a:lnTo>
                  <a:lnTo>
                    <a:pt x="65" y="72"/>
                  </a:lnTo>
                  <a:lnTo>
                    <a:pt x="107" y="116"/>
                  </a:lnTo>
                  <a:lnTo>
                    <a:pt x="117" y="110"/>
                  </a:lnTo>
                  <a:lnTo>
                    <a:pt x="71" y="65"/>
                  </a:lnTo>
                  <a:lnTo>
                    <a:pt x="109" y="27"/>
                  </a:lnTo>
                  <a:lnTo>
                    <a:pt x="113" y="32"/>
                  </a:lnTo>
                  <a:lnTo>
                    <a:pt x="119" y="36"/>
                  </a:lnTo>
                  <a:lnTo>
                    <a:pt x="122" y="42"/>
                  </a:lnTo>
                  <a:lnTo>
                    <a:pt x="126" y="47"/>
                  </a:lnTo>
                  <a:lnTo>
                    <a:pt x="130" y="52"/>
                  </a:lnTo>
                  <a:lnTo>
                    <a:pt x="133" y="58"/>
                  </a:lnTo>
                  <a:lnTo>
                    <a:pt x="132" y="52"/>
                  </a:lnTo>
                  <a:lnTo>
                    <a:pt x="130" y="46"/>
                  </a:lnTo>
                  <a:lnTo>
                    <a:pt x="127" y="41"/>
                  </a:lnTo>
                  <a:lnTo>
                    <a:pt x="125" y="35"/>
                  </a:lnTo>
                  <a:lnTo>
                    <a:pt x="122" y="30"/>
                  </a:lnTo>
                  <a:lnTo>
                    <a:pt x="118" y="24"/>
                  </a:lnTo>
                  <a:lnTo>
                    <a:pt x="112" y="19"/>
                  </a:lnTo>
                  <a:lnTo>
                    <a:pt x="106" y="13"/>
                  </a:lnTo>
                  <a:lnTo>
                    <a:pt x="100" y="8"/>
                  </a:lnTo>
                  <a:lnTo>
                    <a:pt x="96" y="5"/>
                  </a:lnTo>
                  <a:lnTo>
                    <a:pt x="90" y="2"/>
                  </a:lnTo>
                  <a:lnTo>
                    <a:pt x="83" y="1"/>
                  </a:lnTo>
                  <a:lnTo>
                    <a:pt x="76" y="0"/>
                  </a:lnTo>
                  <a:lnTo>
                    <a:pt x="82" y="4"/>
                  </a:lnTo>
                  <a:lnTo>
                    <a:pt x="87" y="7"/>
                  </a:lnTo>
                  <a:lnTo>
                    <a:pt x="91" y="10"/>
                  </a:lnTo>
                  <a:lnTo>
                    <a:pt x="96" y="14"/>
                  </a:lnTo>
                  <a:lnTo>
                    <a:pt x="100" y="18"/>
                  </a:lnTo>
                  <a:lnTo>
                    <a:pt x="105" y="21"/>
                  </a:lnTo>
                  <a:lnTo>
                    <a:pt x="65" y="61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29" name="Freeform 295"/>
            <p:cNvSpPr>
              <a:spLocks/>
            </p:cNvSpPr>
            <p:nvPr/>
          </p:nvSpPr>
          <p:spPr bwMode="auto">
            <a:xfrm>
              <a:off x="3243" y="1947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3" y="29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4" y="22"/>
                  </a:lnTo>
                  <a:lnTo>
                    <a:pt x="38" y="19"/>
                  </a:lnTo>
                  <a:lnTo>
                    <a:pt x="45" y="17"/>
                  </a:lnTo>
                  <a:lnTo>
                    <a:pt x="42" y="7"/>
                  </a:lnTo>
                  <a:lnTo>
                    <a:pt x="38" y="7"/>
                  </a:lnTo>
                  <a:lnTo>
                    <a:pt x="33" y="9"/>
                  </a:lnTo>
                  <a:lnTo>
                    <a:pt x="26" y="13"/>
                  </a:lnTo>
                  <a:lnTo>
                    <a:pt x="18" y="18"/>
                  </a:lnTo>
                  <a:lnTo>
                    <a:pt x="13" y="24"/>
                  </a:lnTo>
                  <a:lnTo>
                    <a:pt x="9" y="31"/>
                  </a:lnTo>
                  <a:lnTo>
                    <a:pt x="6" y="38"/>
                  </a:lnTo>
                  <a:lnTo>
                    <a:pt x="1" y="47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4" y="54"/>
                  </a:lnTo>
                  <a:lnTo>
                    <a:pt x="9" y="47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20" y="33"/>
                  </a:lnTo>
                  <a:lnTo>
                    <a:pt x="22" y="33"/>
                  </a:lnTo>
                  <a:lnTo>
                    <a:pt x="26" y="35"/>
                  </a:lnTo>
                  <a:lnTo>
                    <a:pt x="33" y="39"/>
                  </a:lnTo>
                  <a:lnTo>
                    <a:pt x="41" y="49"/>
                  </a:lnTo>
                  <a:lnTo>
                    <a:pt x="43" y="52"/>
                  </a:lnTo>
                  <a:lnTo>
                    <a:pt x="48" y="56"/>
                  </a:lnTo>
                  <a:lnTo>
                    <a:pt x="52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7"/>
                  </a:lnTo>
                  <a:lnTo>
                    <a:pt x="65" y="72"/>
                  </a:lnTo>
                  <a:lnTo>
                    <a:pt x="107" y="117"/>
                  </a:lnTo>
                  <a:lnTo>
                    <a:pt x="117" y="110"/>
                  </a:lnTo>
                  <a:lnTo>
                    <a:pt x="71" y="65"/>
                  </a:lnTo>
                  <a:lnTo>
                    <a:pt x="109" y="27"/>
                  </a:lnTo>
                  <a:lnTo>
                    <a:pt x="113" y="32"/>
                  </a:lnTo>
                  <a:lnTo>
                    <a:pt x="119" y="37"/>
                  </a:lnTo>
                  <a:lnTo>
                    <a:pt x="122" y="42"/>
                  </a:lnTo>
                  <a:lnTo>
                    <a:pt x="126" y="48"/>
                  </a:lnTo>
                  <a:lnTo>
                    <a:pt x="130" y="53"/>
                  </a:lnTo>
                  <a:lnTo>
                    <a:pt x="133" y="59"/>
                  </a:lnTo>
                  <a:lnTo>
                    <a:pt x="132" y="52"/>
                  </a:lnTo>
                  <a:lnTo>
                    <a:pt x="130" y="47"/>
                  </a:lnTo>
                  <a:lnTo>
                    <a:pt x="128" y="41"/>
                  </a:lnTo>
                  <a:lnTo>
                    <a:pt x="125" y="35"/>
                  </a:lnTo>
                  <a:lnTo>
                    <a:pt x="122" y="29"/>
                  </a:lnTo>
                  <a:lnTo>
                    <a:pt x="118" y="25"/>
                  </a:lnTo>
                  <a:lnTo>
                    <a:pt x="112" y="20"/>
                  </a:lnTo>
                  <a:lnTo>
                    <a:pt x="106" y="13"/>
                  </a:lnTo>
                  <a:lnTo>
                    <a:pt x="101" y="9"/>
                  </a:lnTo>
                  <a:lnTo>
                    <a:pt x="96" y="6"/>
                  </a:lnTo>
                  <a:lnTo>
                    <a:pt x="90" y="3"/>
                  </a:lnTo>
                  <a:lnTo>
                    <a:pt x="83" y="0"/>
                  </a:lnTo>
                  <a:lnTo>
                    <a:pt x="76" y="0"/>
                  </a:lnTo>
                  <a:lnTo>
                    <a:pt x="82" y="4"/>
                  </a:lnTo>
                  <a:lnTo>
                    <a:pt x="88" y="8"/>
                  </a:lnTo>
                  <a:lnTo>
                    <a:pt x="92" y="10"/>
                  </a:lnTo>
                  <a:lnTo>
                    <a:pt x="96" y="14"/>
                  </a:lnTo>
                  <a:lnTo>
                    <a:pt x="101" y="18"/>
                  </a:lnTo>
                  <a:lnTo>
                    <a:pt x="105" y="22"/>
                  </a:lnTo>
                  <a:lnTo>
                    <a:pt x="65" y="62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30" name="Freeform 296"/>
            <p:cNvSpPr>
              <a:spLocks/>
            </p:cNvSpPr>
            <p:nvPr/>
          </p:nvSpPr>
          <p:spPr bwMode="auto">
            <a:xfrm>
              <a:off x="3243" y="1947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3" y="29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4" y="22"/>
                  </a:lnTo>
                  <a:lnTo>
                    <a:pt x="38" y="19"/>
                  </a:lnTo>
                  <a:lnTo>
                    <a:pt x="45" y="17"/>
                  </a:lnTo>
                  <a:lnTo>
                    <a:pt x="42" y="7"/>
                  </a:lnTo>
                  <a:lnTo>
                    <a:pt x="38" y="7"/>
                  </a:lnTo>
                  <a:lnTo>
                    <a:pt x="33" y="9"/>
                  </a:lnTo>
                  <a:lnTo>
                    <a:pt x="26" y="13"/>
                  </a:lnTo>
                  <a:lnTo>
                    <a:pt x="18" y="18"/>
                  </a:lnTo>
                  <a:lnTo>
                    <a:pt x="13" y="24"/>
                  </a:lnTo>
                  <a:lnTo>
                    <a:pt x="9" y="31"/>
                  </a:lnTo>
                  <a:lnTo>
                    <a:pt x="6" y="38"/>
                  </a:lnTo>
                  <a:lnTo>
                    <a:pt x="1" y="47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4" y="54"/>
                  </a:lnTo>
                  <a:lnTo>
                    <a:pt x="9" y="47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20" y="33"/>
                  </a:lnTo>
                  <a:lnTo>
                    <a:pt x="22" y="33"/>
                  </a:lnTo>
                  <a:lnTo>
                    <a:pt x="26" y="35"/>
                  </a:lnTo>
                  <a:lnTo>
                    <a:pt x="33" y="39"/>
                  </a:lnTo>
                  <a:lnTo>
                    <a:pt x="41" y="49"/>
                  </a:lnTo>
                  <a:lnTo>
                    <a:pt x="43" y="52"/>
                  </a:lnTo>
                  <a:lnTo>
                    <a:pt x="48" y="56"/>
                  </a:lnTo>
                  <a:lnTo>
                    <a:pt x="52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7"/>
                  </a:lnTo>
                  <a:lnTo>
                    <a:pt x="65" y="72"/>
                  </a:lnTo>
                  <a:lnTo>
                    <a:pt x="107" y="117"/>
                  </a:lnTo>
                  <a:lnTo>
                    <a:pt x="117" y="110"/>
                  </a:lnTo>
                  <a:lnTo>
                    <a:pt x="71" y="65"/>
                  </a:lnTo>
                  <a:lnTo>
                    <a:pt x="109" y="27"/>
                  </a:lnTo>
                  <a:lnTo>
                    <a:pt x="113" y="32"/>
                  </a:lnTo>
                  <a:lnTo>
                    <a:pt x="119" y="37"/>
                  </a:lnTo>
                  <a:lnTo>
                    <a:pt x="122" y="42"/>
                  </a:lnTo>
                  <a:lnTo>
                    <a:pt x="126" y="48"/>
                  </a:lnTo>
                  <a:lnTo>
                    <a:pt x="130" y="53"/>
                  </a:lnTo>
                  <a:lnTo>
                    <a:pt x="133" y="59"/>
                  </a:lnTo>
                  <a:lnTo>
                    <a:pt x="132" y="52"/>
                  </a:lnTo>
                  <a:lnTo>
                    <a:pt x="130" y="47"/>
                  </a:lnTo>
                  <a:lnTo>
                    <a:pt x="128" y="41"/>
                  </a:lnTo>
                  <a:lnTo>
                    <a:pt x="125" y="35"/>
                  </a:lnTo>
                  <a:lnTo>
                    <a:pt x="122" y="29"/>
                  </a:lnTo>
                  <a:lnTo>
                    <a:pt x="118" y="25"/>
                  </a:lnTo>
                  <a:lnTo>
                    <a:pt x="112" y="20"/>
                  </a:lnTo>
                  <a:lnTo>
                    <a:pt x="106" y="13"/>
                  </a:lnTo>
                  <a:lnTo>
                    <a:pt x="101" y="9"/>
                  </a:lnTo>
                  <a:lnTo>
                    <a:pt x="96" y="6"/>
                  </a:lnTo>
                  <a:lnTo>
                    <a:pt x="90" y="3"/>
                  </a:lnTo>
                  <a:lnTo>
                    <a:pt x="83" y="0"/>
                  </a:lnTo>
                  <a:lnTo>
                    <a:pt x="76" y="0"/>
                  </a:lnTo>
                  <a:lnTo>
                    <a:pt x="82" y="4"/>
                  </a:lnTo>
                  <a:lnTo>
                    <a:pt x="88" y="8"/>
                  </a:lnTo>
                  <a:lnTo>
                    <a:pt x="92" y="10"/>
                  </a:lnTo>
                  <a:lnTo>
                    <a:pt x="96" y="14"/>
                  </a:lnTo>
                  <a:lnTo>
                    <a:pt x="101" y="18"/>
                  </a:lnTo>
                  <a:lnTo>
                    <a:pt x="105" y="22"/>
                  </a:lnTo>
                  <a:lnTo>
                    <a:pt x="65" y="62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31" name="Freeform 297"/>
            <p:cNvSpPr>
              <a:spLocks/>
            </p:cNvSpPr>
            <p:nvPr/>
          </p:nvSpPr>
          <p:spPr bwMode="auto">
            <a:xfrm>
              <a:off x="3165" y="1910"/>
              <a:ext cx="44" cy="40"/>
            </a:xfrm>
            <a:custGeom>
              <a:avLst/>
              <a:gdLst>
                <a:gd name="T0" fmla="*/ 0 w 133"/>
                <a:gd name="T1" fmla="*/ 0 h 118"/>
                <a:gd name="T2" fmla="*/ 0 w 133"/>
                <a:gd name="T3" fmla="*/ 0 h 118"/>
                <a:gd name="T4" fmla="*/ 0 w 133"/>
                <a:gd name="T5" fmla="*/ 0 h 118"/>
                <a:gd name="T6" fmla="*/ 0 w 133"/>
                <a:gd name="T7" fmla="*/ 0 h 118"/>
                <a:gd name="T8" fmla="*/ 0 w 133"/>
                <a:gd name="T9" fmla="*/ 0 h 118"/>
                <a:gd name="T10" fmla="*/ 0 w 133"/>
                <a:gd name="T11" fmla="*/ 0 h 118"/>
                <a:gd name="T12" fmla="*/ 0 w 133"/>
                <a:gd name="T13" fmla="*/ 0 h 118"/>
                <a:gd name="T14" fmla="*/ 0 w 133"/>
                <a:gd name="T15" fmla="*/ 0 h 118"/>
                <a:gd name="T16" fmla="*/ 0 w 133"/>
                <a:gd name="T17" fmla="*/ 0 h 118"/>
                <a:gd name="T18" fmla="*/ 0 w 133"/>
                <a:gd name="T19" fmla="*/ 0 h 118"/>
                <a:gd name="T20" fmla="*/ 0 w 133"/>
                <a:gd name="T21" fmla="*/ 0 h 118"/>
                <a:gd name="T22" fmla="*/ 0 w 133"/>
                <a:gd name="T23" fmla="*/ 0 h 118"/>
                <a:gd name="T24" fmla="*/ 0 w 133"/>
                <a:gd name="T25" fmla="*/ 0 h 118"/>
                <a:gd name="T26" fmla="*/ 0 w 133"/>
                <a:gd name="T27" fmla="*/ 0 h 118"/>
                <a:gd name="T28" fmla="*/ 0 w 133"/>
                <a:gd name="T29" fmla="*/ 0 h 118"/>
                <a:gd name="T30" fmla="*/ 0 w 133"/>
                <a:gd name="T31" fmla="*/ 0 h 118"/>
                <a:gd name="T32" fmla="*/ 0 w 133"/>
                <a:gd name="T33" fmla="*/ 0 h 118"/>
                <a:gd name="T34" fmla="*/ 0 w 133"/>
                <a:gd name="T35" fmla="*/ 0 h 118"/>
                <a:gd name="T36" fmla="*/ 0 w 133"/>
                <a:gd name="T37" fmla="*/ 0 h 118"/>
                <a:gd name="T38" fmla="*/ 0 w 133"/>
                <a:gd name="T39" fmla="*/ 0 h 118"/>
                <a:gd name="T40" fmla="*/ 0 w 133"/>
                <a:gd name="T41" fmla="*/ 0 h 118"/>
                <a:gd name="T42" fmla="*/ 0 w 133"/>
                <a:gd name="T43" fmla="*/ 0 h 118"/>
                <a:gd name="T44" fmla="*/ 0 w 133"/>
                <a:gd name="T45" fmla="*/ 0 h 118"/>
                <a:gd name="T46" fmla="*/ 0 w 133"/>
                <a:gd name="T47" fmla="*/ 0 h 118"/>
                <a:gd name="T48" fmla="*/ 0 w 133"/>
                <a:gd name="T49" fmla="*/ 0 h 118"/>
                <a:gd name="T50" fmla="*/ 0 w 133"/>
                <a:gd name="T51" fmla="*/ 0 h 118"/>
                <a:gd name="T52" fmla="*/ 0 w 133"/>
                <a:gd name="T53" fmla="*/ 0 h 118"/>
                <a:gd name="T54" fmla="*/ 0 w 133"/>
                <a:gd name="T55" fmla="*/ 0 h 118"/>
                <a:gd name="T56" fmla="*/ 0 w 133"/>
                <a:gd name="T57" fmla="*/ 0 h 118"/>
                <a:gd name="T58" fmla="*/ 0 w 133"/>
                <a:gd name="T59" fmla="*/ 0 h 118"/>
                <a:gd name="T60" fmla="*/ 0 w 133"/>
                <a:gd name="T61" fmla="*/ 0 h 118"/>
                <a:gd name="T62" fmla="*/ 0 w 133"/>
                <a:gd name="T63" fmla="*/ 0 h 118"/>
                <a:gd name="T64" fmla="*/ 0 w 133"/>
                <a:gd name="T65" fmla="*/ 0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8">
                  <a:moveTo>
                    <a:pt x="32" y="30"/>
                  </a:moveTo>
                  <a:lnTo>
                    <a:pt x="32" y="29"/>
                  </a:lnTo>
                  <a:lnTo>
                    <a:pt x="32" y="28"/>
                  </a:lnTo>
                  <a:lnTo>
                    <a:pt x="31" y="27"/>
                  </a:lnTo>
                  <a:lnTo>
                    <a:pt x="33" y="22"/>
                  </a:lnTo>
                  <a:lnTo>
                    <a:pt x="38" y="18"/>
                  </a:lnTo>
                  <a:lnTo>
                    <a:pt x="45" y="17"/>
                  </a:lnTo>
                  <a:lnTo>
                    <a:pt x="42" y="8"/>
                  </a:lnTo>
                  <a:lnTo>
                    <a:pt x="38" y="8"/>
                  </a:lnTo>
                  <a:lnTo>
                    <a:pt x="32" y="10"/>
                  </a:lnTo>
                  <a:lnTo>
                    <a:pt x="26" y="13"/>
                  </a:lnTo>
                  <a:lnTo>
                    <a:pt x="18" y="18"/>
                  </a:lnTo>
                  <a:lnTo>
                    <a:pt x="14" y="24"/>
                  </a:lnTo>
                  <a:lnTo>
                    <a:pt x="10" y="30"/>
                  </a:lnTo>
                  <a:lnTo>
                    <a:pt x="5" y="39"/>
                  </a:lnTo>
                  <a:lnTo>
                    <a:pt x="2" y="48"/>
                  </a:lnTo>
                  <a:lnTo>
                    <a:pt x="0" y="55"/>
                  </a:lnTo>
                  <a:lnTo>
                    <a:pt x="0" y="63"/>
                  </a:lnTo>
                  <a:lnTo>
                    <a:pt x="1" y="60"/>
                  </a:lnTo>
                  <a:lnTo>
                    <a:pt x="4" y="54"/>
                  </a:lnTo>
                  <a:lnTo>
                    <a:pt x="8" y="48"/>
                  </a:lnTo>
                  <a:lnTo>
                    <a:pt x="15" y="39"/>
                  </a:lnTo>
                  <a:lnTo>
                    <a:pt x="17" y="36"/>
                  </a:lnTo>
                  <a:lnTo>
                    <a:pt x="20" y="34"/>
                  </a:lnTo>
                  <a:lnTo>
                    <a:pt x="22" y="33"/>
                  </a:lnTo>
                  <a:lnTo>
                    <a:pt x="27" y="35"/>
                  </a:lnTo>
                  <a:lnTo>
                    <a:pt x="33" y="40"/>
                  </a:lnTo>
                  <a:lnTo>
                    <a:pt x="41" y="49"/>
                  </a:lnTo>
                  <a:lnTo>
                    <a:pt x="44" y="52"/>
                  </a:lnTo>
                  <a:lnTo>
                    <a:pt x="47" y="56"/>
                  </a:lnTo>
                  <a:lnTo>
                    <a:pt x="53" y="62"/>
                  </a:lnTo>
                  <a:lnTo>
                    <a:pt x="58" y="69"/>
                  </a:lnTo>
                  <a:lnTo>
                    <a:pt x="16" y="111"/>
                  </a:lnTo>
                  <a:lnTo>
                    <a:pt x="22" y="118"/>
                  </a:lnTo>
                  <a:lnTo>
                    <a:pt x="65" y="72"/>
                  </a:lnTo>
                  <a:lnTo>
                    <a:pt x="107" y="118"/>
                  </a:lnTo>
                  <a:lnTo>
                    <a:pt x="116" y="111"/>
                  </a:lnTo>
                  <a:lnTo>
                    <a:pt x="71" y="66"/>
                  </a:lnTo>
                  <a:lnTo>
                    <a:pt x="109" y="27"/>
                  </a:lnTo>
                  <a:lnTo>
                    <a:pt x="114" y="33"/>
                  </a:lnTo>
                  <a:lnTo>
                    <a:pt x="119" y="37"/>
                  </a:lnTo>
                  <a:lnTo>
                    <a:pt x="123" y="42"/>
                  </a:lnTo>
                  <a:lnTo>
                    <a:pt x="126" y="48"/>
                  </a:lnTo>
                  <a:lnTo>
                    <a:pt x="129" y="53"/>
                  </a:lnTo>
                  <a:lnTo>
                    <a:pt x="133" y="60"/>
                  </a:lnTo>
                  <a:lnTo>
                    <a:pt x="132" y="53"/>
                  </a:lnTo>
                  <a:lnTo>
                    <a:pt x="130" y="47"/>
                  </a:lnTo>
                  <a:lnTo>
                    <a:pt x="128" y="41"/>
                  </a:lnTo>
                  <a:lnTo>
                    <a:pt x="125" y="36"/>
                  </a:lnTo>
                  <a:lnTo>
                    <a:pt x="122" y="30"/>
                  </a:lnTo>
                  <a:lnTo>
                    <a:pt x="117" y="25"/>
                  </a:lnTo>
                  <a:lnTo>
                    <a:pt x="113" y="20"/>
                  </a:lnTo>
                  <a:lnTo>
                    <a:pt x="106" y="14"/>
                  </a:lnTo>
                  <a:lnTo>
                    <a:pt x="100" y="9"/>
                  </a:lnTo>
                  <a:lnTo>
                    <a:pt x="96" y="6"/>
                  </a:lnTo>
                  <a:lnTo>
                    <a:pt x="89" y="3"/>
                  </a:lnTo>
                  <a:lnTo>
                    <a:pt x="83" y="1"/>
                  </a:lnTo>
                  <a:lnTo>
                    <a:pt x="75" y="0"/>
                  </a:lnTo>
                  <a:lnTo>
                    <a:pt x="82" y="4"/>
                  </a:lnTo>
                  <a:lnTo>
                    <a:pt x="87" y="8"/>
                  </a:lnTo>
                  <a:lnTo>
                    <a:pt x="92" y="11"/>
                  </a:lnTo>
                  <a:lnTo>
                    <a:pt x="97" y="14"/>
                  </a:lnTo>
                  <a:lnTo>
                    <a:pt x="101" y="18"/>
                  </a:lnTo>
                  <a:lnTo>
                    <a:pt x="105" y="22"/>
                  </a:lnTo>
                  <a:lnTo>
                    <a:pt x="65" y="63"/>
                  </a:lnTo>
                  <a:lnTo>
                    <a:pt x="32" y="3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32" name="Freeform 298"/>
            <p:cNvSpPr>
              <a:spLocks/>
            </p:cNvSpPr>
            <p:nvPr/>
          </p:nvSpPr>
          <p:spPr bwMode="auto">
            <a:xfrm>
              <a:off x="3165" y="1910"/>
              <a:ext cx="44" cy="40"/>
            </a:xfrm>
            <a:custGeom>
              <a:avLst/>
              <a:gdLst>
                <a:gd name="T0" fmla="*/ 0 w 133"/>
                <a:gd name="T1" fmla="*/ 0 h 118"/>
                <a:gd name="T2" fmla="*/ 0 w 133"/>
                <a:gd name="T3" fmla="*/ 0 h 118"/>
                <a:gd name="T4" fmla="*/ 0 w 133"/>
                <a:gd name="T5" fmla="*/ 0 h 118"/>
                <a:gd name="T6" fmla="*/ 0 w 133"/>
                <a:gd name="T7" fmla="*/ 0 h 118"/>
                <a:gd name="T8" fmla="*/ 0 w 133"/>
                <a:gd name="T9" fmla="*/ 0 h 118"/>
                <a:gd name="T10" fmla="*/ 0 w 133"/>
                <a:gd name="T11" fmla="*/ 0 h 118"/>
                <a:gd name="T12" fmla="*/ 0 w 133"/>
                <a:gd name="T13" fmla="*/ 0 h 118"/>
                <a:gd name="T14" fmla="*/ 0 w 133"/>
                <a:gd name="T15" fmla="*/ 0 h 118"/>
                <a:gd name="T16" fmla="*/ 0 w 133"/>
                <a:gd name="T17" fmla="*/ 0 h 118"/>
                <a:gd name="T18" fmla="*/ 0 w 133"/>
                <a:gd name="T19" fmla="*/ 0 h 118"/>
                <a:gd name="T20" fmla="*/ 0 w 133"/>
                <a:gd name="T21" fmla="*/ 0 h 118"/>
                <a:gd name="T22" fmla="*/ 0 w 133"/>
                <a:gd name="T23" fmla="*/ 0 h 118"/>
                <a:gd name="T24" fmla="*/ 0 w 133"/>
                <a:gd name="T25" fmla="*/ 0 h 118"/>
                <a:gd name="T26" fmla="*/ 0 w 133"/>
                <a:gd name="T27" fmla="*/ 0 h 118"/>
                <a:gd name="T28" fmla="*/ 0 w 133"/>
                <a:gd name="T29" fmla="*/ 0 h 118"/>
                <a:gd name="T30" fmla="*/ 0 w 133"/>
                <a:gd name="T31" fmla="*/ 0 h 118"/>
                <a:gd name="T32" fmla="*/ 0 w 133"/>
                <a:gd name="T33" fmla="*/ 0 h 118"/>
                <a:gd name="T34" fmla="*/ 0 w 133"/>
                <a:gd name="T35" fmla="*/ 0 h 118"/>
                <a:gd name="T36" fmla="*/ 0 w 133"/>
                <a:gd name="T37" fmla="*/ 0 h 118"/>
                <a:gd name="T38" fmla="*/ 0 w 133"/>
                <a:gd name="T39" fmla="*/ 0 h 118"/>
                <a:gd name="T40" fmla="*/ 0 w 133"/>
                <a:gd name="T41" fmla="*/ 0 h 118"/>
                <a:gd name="T42" fmla="*/ 0 w 133"/>
                <a:gd name="T43" fmla="*/ 0 h 118"/>
                <a:gd name="T44" fmla="*/ 0 w 133"/>
                <a:gd name="T45" fmla="*/ 0 h 118"/>
                <a:gd name="T46" fmla="*/ 0 w 133"/>
                <a:gd name="T47" fmla="*/ 0 h 118"/>
                <a:gd name="T48" fmla="*/ 0 w 133"/>
                <a:gd name="T49" fmla="*/ 0 h 118"/>
                <a:gd name="T50" fmla="*/ 0 w 133"/>
                <a:gd name="T51" fmla="*/ 0 h 118"/>
                <a:gd name="T52" fmla="*/ 0 w 133"/>
                <a:gd name="T53" fmla="*/ 0 h 118"/>
                <a:gd name="T54" fmla="*/ 0 w 133"/>
                <a:gd name="T55" fmla="*/ 0 h 118"/>
                <a:gd name="T56" fmla="*/ 0 w 133"/>
                <a:gd name="T57" fmla="*/ 0 h 118"/>
                <a:gd name="T58" fmla="*/ 0 w 133"/>
                <a:gd name="T59" fmla="*/ 0 h 118"/>
                <a:gd name="T60" fmla="*/ 0 w 133"/>
                <a:gd name="T61" fmla="*/ 0 h 118"/>
                <a:gd name="T62" fmla="*/ 0 w 133"/>
                <a:gd name="T63" fmla="*/ 0 h 118"/>
                <a:gd name="T64" fmla="*/ 0 w 133"/>
                <a:gd name="T65" fmla="*/ 0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8">
                  <a:moveTo>
                    <a:pt x="32" y="30"/>
                  </a:moveTo>
                  <a:lnTo>
                    <a:pt x="32" y="29"/>
                  </a:lnTo>
                  <a:lnTo>
                    <a:pt x="32" y="28"/>
                  </a:lnTo>
                  <a:lnTo>
                    <a:pt x="31" y="27"/>
                  </a:lnTo>
                  <a:lnTo>
                    <a:pt x="33" y="22"/>
                  </a:lnTo>
                  <a:lnTo>
                    <a:pt x="38" y="18"/>
                  </a:lnTo>
                  <a:lnTo>
                    <a:pt x="45" y="17"/>
                  </a:lnTo>
                  <a:lnTo>
                    <a:pt x="42" y="8"/>
                  </a:lnTo>
                  <a:lnTo>
                    <a:pt x="38" y="8"/>
                  </a:lnTo>
                  <a:lnTo>
                    <a:pt x="32" y="10"/>
                  </a:lnTo>
                  <a:lnTo>
                    <a:pt x="26" y="13"/>
                  </a:lnTo>
                  <a:lnTo>
                    <a:pt x="18" y="18"/>
                  </a:lnTo>
                  <a:lnTo>
                    <a:pt x="14" y="24"/>
                  </a:lnTo>
                  <a:lnTo>
                    <a:pt x="10" y="30"/>
                  </a:lnTo>
                  <a:lnTo>
                    <a:pt x="5" y="39"/>
                  </a:lnTo>
                  <a:lnTo>
                    <a:pt x="2" y="48"/>
                  </a:lnTo>
                  <a:lnTo>
                    <a:pt x="0" y="55"/>
                  </a:lnTo>
                  <a:lnTo>
                    <a:pt x="0" y="63"/>
                  </a:lnTo>
                  <a:lnTo>
                    <a:pt x="1" y="60"/>
                  </a:lnTo>
                  <a:lnTo>
                    <a:pt x="4" y="54"/>
                  </a:lnTo>
                  <a:lnTo>
                    <a:pt x="8" y="48"/>
                  </a:lnTo>
                  <a:lnTo>
                    <a:pt x="15" y="39"/>
                  </a:lnTo>
                  <a:lnTo>
                    <a:pt x="17" y="36"/>
                  </a:lnTo>
                  <a:lnTo>
                    <a:pt x="20" y="34"/>
                  </a:lnTo>
                  <a:lnTo>
                    <a:pt x="22" y="33"/>
                  </a:lnTo>
                  <a:lnTo>
                    <a:pt x="27" y="35"/>
                  </a:lnTo>
                  <a:lnTo>
                    <a:pt x="33" y="40"/>
                  </a:lnTo>
                  <a:lnTo>
                    <a:pt x="41" y="49"/>
                  </a:lnTo>
                  <a:lnTo>
                    <a:pt x="44" y="52"/>
                  </a:lnTo>
                  <a:lnTo>
                    <a:pt x="47" y="56"/>
                  </a:lnTo>
                  <a:lnTo>
                    <a:pt x="53" y="62"/>
                  </a:lnTo>
                  <a:lnTo>
                    <a:pt x="58" y="69"/>
                  </a:lnTo>
                  <a:lnTo>
                    <a:pt x="16" y="111"/>
                  </a:lnTo>
                  <a:lnTo>
                    <a:pt x="22" y="118"/>
                  </a:lnTo>
                  <a:lnTo>
                    <a:pt x="65" y="72"/>
                  </a:lnTo>
                  <a:lnTo>
                    <a:pt x="107" y="118"/>
                  </a:lnTo>
                  <a:lnTo>
                    <a:pt x="116" y="111"/>
                  </a:lnTo>
                  <a:lnTo>
                    <a:pt x="71" y="66"/>
                  </a:lnTo>
                  <a:lnTo>
                    <a:pt x="109" y="27"/>
                  </a:lnTo>
                  <a:lnTo>
                    <a:pt x="114" y="33"/>
                  </a:lnTo>
                  <a:lnTo>
                    <a:pt x="119" y="37"/>
                  </a:lnTo>
                  <a:lnTo>
                    <a:pt x="123" y="42"/>
                  </a:lnTo>
                  <a:lnTo>
                    <a:pt x="126" y="48"/>
                  </a:lnTo>
                  <a:lnTo>
                    <a:pt x="129" y="53"/>
                  </a:lnTo>
                  <a:lnTo>
                    <a:pt x="133" y="60"/>
                  </a:lnTo>
                  <a:lnTo>
                    <a:pt x="132" y="53"/>
                  </a:lnTo>
                  <a:lnTo>
                    <a:pt x="130" y="47"/>
                  </a:lnTo>
                  <a:lnTo>
                    <a:pt x="128" y="41"/>
                  </a:lnTo>
                  <a:lnTo>
                    <a:pt x="125" y="36"/>
                  </a:lnTo>
                  <a:lnTo>
                    <a:pt x="122" y="30"/>
                  </a:lnTo>
                  <a:lnTo>
                    <a:pt x="117" y="25"/>
                  </a:lnTo>
                  <a:lnTo>
                    <a:pt x="113" y="20"/>
                  </a:lnTo>
                  <a:lnTo>
                    <a:pt x="106" y="14"/>
                  </a:lnTo>
                  <a:lnTo>
                    <a:pt x="100" y="9"/>
                  </a:lnTo>
                  <a:lnTo>
                    <a:pt x="96" y="6"/>
                  </a:lnTo>
                  <a:lnTo>
                    <a:pt x="89" y="3"/>
                  </a:lnTo>
                  <a:lnTo>
                    <a:pt x="83" y="1"/>
                  </a:lnTo>
                  <a:lnTo>
                    <a:pt x="75" y="0"/>
                  </a:lnTo>
                  <a:lnTo>
                    <a:pt x="82" y="4"/>
                  </a:lnTo>
                  <a:lnTo>
                    <a:pt x="87" y="8"/>
                  </a:lnTo>
                  <a:lnTo>
                    <a:pt x="92" y="11"/>
                  </a:lnTo>
                  <a:lnTo>
                    <a:pt x="97" y="14"/>
                  </a:lnTo>
                  <a:lnTo>
                    <a:pt x="101" y="18"/>
                  </a:lnTo>
                  <a:lnTo>
                    <a:pt x="105" y="22"/>
                  </a:lnTo>
                  <a:lnTo>
                    <a:pt x="65" y="63"/>
                  </a:lnTo>
                  <a:lnTo>
                    <a:pt x="32" y="30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33" name="Freeform 299"/>
            <p:cNvSpPr>
              <a:spLocks/>
            </p:cNvSpPr>
            <p:nvPr/>
          </p:nvSpPr>
          <p:spPr bwMode="auto">
            <a:xfrm>
              <a:off x="3156" y="1867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30"/>
                  </a:moveTo>
                  <a:lnTo>
                    <a:pt x="32" y="29"/>
                  </a:lnTo>
                  <a:lnTo>
                    <a:pt x="32" y="28"/>
                  </a:lnTo>
                  <a:lnTo>
                    <a:pt x="31" y="27"/>
                  </a:lnTo>
                  <a:lnTo>
                    <a:pt x="33" y="21"/>
                  </a:lnTo>
                  <a:lnTo>
                    <a:pt x="38" y="18"/>
                  </a:lnTo>
                  <a:lnTo>
                    <a:pt x="45" y="17"/>
                  </a:lnTo>
                  <a:lnTo>
                    <a:pt x="42" y="7"/>
                  </a:lnTo>
                  <a:lnTo>
                    <a:pt x="38" y="7"/>
                  </a:lnTo>
                  <a:lnTo>
                    <a:pt x="32" y="9"/>
                  </a:lnTo>
                  <a:lnTo>
                    <a:pt x="26" y="13"/>
                  </a:lnTo>
                  <a:lnTo>
                    <a:pt x="18" y="18"/>
                  </a:lnTo>
                  <a:lnTo>
                    <a:pt x="14" y="23"/>
                  </a:lnTo>
                  <a:lnTo>
                    <a:pt x="9" y="30"/>
                  </a:lnTo>
                  <a:lnTo>
                    <a:pt x="5" y="38"/>
                  </a:lnTo>
                  <a:lnTo>
                    <a:pt x="2" y="47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4" y="54"/>
                  </a:lnTo>
                  <a:lnTo>
                    <a:pt x="8" y="47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20" y="33"/>
                  </a:lnTo>
                  <a:lnTo>
                    <a:pt x="22" y="32"/>
                  </a:lnTo>
                  <a:lnTo>
                    <a:pt x="27" y="34"/>
                  </a:lnTo>
                  <a:lnTo>
                    <a:pt x="33" y="40"/>
                  </a:lnTo>
                  <a:lnTo>
                    <a:pt x="41" y="48"/>
                  </a:lnTo>
                  <a:lnTo>
                    <a:pt x="44" y="51"/>
                  </a:lnTo>
                  <a:lnTo>
                    <a:pt x="47" y="56"/>
                  </a:lnTo>
                  <a:lnTo>
                    <a:pt x="53" y="61"/>
                  </a:lnTo>
                  <a:lnTo>
                    <a:pt x="58" y="69"/>
                  </a:lnTo>
                  <a:lnTo>
                    <a:pt x="16" y="111"/>
                  </a:lnTo>
                  <a:lnTo>
                    <a:pt x="22" y="117"/>
                  </a:lnTo>
                  <a:lnTo>
                    <a:pt x="65" y="72"/>
                  </a:lnTo>
                  <a:lnTo>
                    <a:pt x="107" y="117"/>
                  </a:lnTo>
                  <a:lnTo>
                    <a:pt x="116" y="111"/>
                  </a:lnTo>
                  <a:lnTo>
                    <a:pt x="71" y="65"/>
                  </a:lnTo>
                  <a:lnTo>
                    <a:pt x="109" y="27"/>
                  </a:lnTo>
                  <a:lnTo>
                    <a:pt x="114" y="32"/>
                  </a:lnTo>
                  <a:lnTo>
                    <a:pt x="118" y="37"/>
                  </a:lnTo>
                  <a:lnTo>
                    <a:pt x="123" y="42"/>
                  </a:lnTo>
                  <a:lnTo>
                    <a:pt x="126" y="47"/>
                  </a:lnTo>
                  <a:lnTo>
                    <a:pt x="129" y="52"/>
                  </a:lnTo>
                  <a:lnTo>
                    <a:pt x="133" y="59"/>
                  </a:lnTo>
                  <a:lnTo>
                    <a:pt x="131" y="52"/>
                  </a:lnTo>
                  <a:lnTo>
                    <a:pt x="130" y="47"/>
                  </a:lnTo>
                  <a:lnTo>
                    <a:pt x="128" y="41"/>
                  </a:lnTo>
                  <a:lnTo>
                    <a:pt x="125" y="35"/>
                  </a:lnTo>
                  <a:lnTo>
                    <a:pt x="122" y="30"/>
                  </a:lnTo>
                  <a:lnTo>
                    <a:pt x="117" y="24"/>
                  </a:lnTo>
                  <a:lnTo>
                    <a:pt x="113" y="19"/>
                  </a:lnTo>
                  <a:lnTo>
                    <a:pt x="106" y="14"/>
                  </a:lnTo>
                  <a:lnTo>
                    <a:pt x="100" y="8"/>
                  </a:lnTo>
                  <a:lnTo>
                    <a:pt x="96" y="5"/>
                  </a:lnTo>
                  <a:lnTo>
                    <a:pt x="89" y="3"/>
                  </a:lnTo>
                  <a:lnTo>
                    <a:pt x="83" y="1"/>
                  </a:lnTo>
                  <a:lnTo>
                    <a:pt x="75" y="0"/>
                  </a:lnTo>
                  <a:lnTo>
                    <a:pt x="82" y="4"/>
                  </a:lnTo>
                  <a:lnTo>
                    <a:pt x="87" y="7"/>
                  </a:lnTo>
                  <a:lnTo>
                    <a:pt x="92" y="10"/>
                  </a:lnTo>
                  <a:lnTo>
                    <a:pt x="97" y="14"/>
                  </a:lnTo>
                  <a:lnTo>
                    <a:pt x="101" y="18"/>
                  </a:lnTo>
                  <a:lnTo>
                    <a:pt x="104" y="21"/>
                  </a:lnTo>
                  <a:lnTo>
                    <a:pt x="65" y="62"/>
                  </a:lnTo>
                  <a:lnTo>
                    <a:pt x="32" y="3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34" name="Freeform 300"/>
            <p:cNvSpPr>
              <a:spLocks/>
            </p:cNvSpPr>
            <p:nvPr/>
          </p:nvSpPr>
          <p:spPr bwMode="auto">
            <a:xfrm>
              <a:off x="3156" y="1867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30"/>
                  </a:moveTo>
                  <a:lnTo>
                    <a:pt x="32" y="29"/>
                  </a:lnTo>
                  <a:lnTo>
                    <a:pt x="32" y="28"/>
                  </a:lnTo>
                  <a:lnTo>
                    <a:pt x="31" y="27"/>
                  </a:lnTo>
                  <a:lnTo>
                    <a:pt x="33" y="21"/>
                  </a:lnTo>
                  <a:lnTo>
                    <a:pt x="38" y="18"/>
                  </a:lnTo>
                  <a:lnTo>
                    <a:pt x="45" y="17"/>
                  </a:lnTo>
                  <a:lnTo>
                    <a:pt x="42" y="7"/>
                  </a:lnTo>
                  <a:lnTo>
                    <a:pt x="38" y="7"/>
                  </a:lnTo>
                  <a:lnTo>
                    <a:pt x="32" y="9"/>
                  </a:lnTo>
                  <a:lnTo>
                    <a:pt x="26" y="13"/>
                  </a:lnTo>
                  <a:lnTo>
                    <a:pt x="18" y="18"/>
                  </a:lnTo>
                  <a:lnTo>
                    <a:pt x="14" y="23"/>
                  </a:lnTo>
                  <a:lnTo>
                    <a:pt x="9" y="30"/>
                  </a:lnTo>
                  <a:lnTo>
                    <a:pt x="5" y="38"/>
                  </a:lnTo>
                  <a:lnTo>
                    <a:pt x="2" y="47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4" y="54"/>
                  </a:lnTo>
                  <a:lnTo>
                    <a:pt x="8" y="47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20" y="33"/>
                  </a:lnTo>
                  <a:lnTo>
                    <a:pt x="22" y="32"/>
                  </a:lnTo>
                  <a:lnTo>
                    <a:pt x="27" y="34"/>
                  </a:lnTo>
                  <a:lnTo>
                    <a:pt x="33" y="40"/>
                  </a:lnTo>
                  <a:lnTo>
                    <a:pt x="41" y="48"/>
                  </a:lnTo>
                  <a:lnTo>
                    <a:pt x="44" y="51"/>
                  </a:lnTo>
                  <a:lnTo>
                    <a:pt x="47" y="56"/>
                  </a:lnTo>
                  <a:lnTo>
                    <a:pt x="53" y="61"/>
                  </a:lnTo>
                  <a:lnTo>
                    <a:pt x="58" y="69"/>
                  </a:lnTo>
                  <a:lnTo>
                    <a:pt x="16" y="111"/>
                  </a:lnTo>
                  <a:lnTo>
                    <a:pt x="22" y="117"/>
                  </a:lnTo>
                  <a:lnTo>
                    <a:pt x="65" y="72"/>
                  </a:lnTo>
                  <a:lnTo>
                    <a:pt x="107" y="117"/>
                  </a:lnTo>
                  <a:lnTo>
                    <a:pt x="116" y="111"/>
                  </a:lnTo>
                  <a:lnTo>
                    <a:pt x="71" y="65"/>
                  </a:lnTo>
                  <a:lnTo>
                    <a:pt x="109" y="27"/>
                  </a:lnTo>
                  <a:lnTo>
                    <a:pt x="114" y="32"/>
                  </a:lnTo>
                  <a:lnTo>
                    <a:pt x="118" y="37"/>
                  </a:lnTo>
                  <a:lnTo>
                    <a:pt x="123" y="42"/>
                  </a:lnTo>
                  <a:lnTo>
                    <a:pt x="126" y="47"/>
                  </a:lnTo>
                  <a:lnTo>
                    <a:pt x="129" y="52"/>
                  </a:lnTo>
                  <a:lnTo>
                    <a:pt x="133" y="59"/>
                  </a:lnTo>
                  <a:lnTo>
                    <a:pt x="131" y="52"/>
                  </a:lnTo>
                  <a:lnTo>
                    <a:pt x="130" y="47"/>
                  </a:lnTo>
                  <a:lnTo>
                    <a:pt x="128" y="41"/>
                  </a:lnTo>
                  <a:lnTo>
                    <a:pt x="125" y="35"/>
                  </a:lnTo>
                  <a:lnTo>
                    <a:pt x="122" y="30"/>
                  </a:lnTo>
                  <a:lnTo>
                    <a:pt x="117" y="24"/>
                  </a:lnTo>
                  <a:lnTo>
                    <a:pt x="113" y="19"/>
                  </a:lnTo>
                  <a:lnTo>
                    <a:pt x="106" y="14"/>
                  </a:lnTo>
                  <a:lnTo>
                    <a:pt x="100" y="8"/>
                  </a:lnTo>
                  <a:lnTo>
                    <a:pt x="96" y="5"/>
                  </a:lnTo>
                  <a:lnTo>
                    <a:pt x="89" y="3"/>
                  </a:lnTo>
                  <a:lnTo>
                    <a:pt x="83" y="1"/>
                  </a:lnTo>
                  <a:lnTo>
                    <a:pt x="75" y="0"/>
                  </a:lnTo>
                  <a:lnTo>
                    <a:pt x="82" y="4"/>
                  </a:lnTo>
                  <a:lnTo>
                    <a:pt x="87" y="7"/>
                  </a:lnTo>
                  <a:lnTo>
                    <a:pt x="92" y="10"/>
                  </a:lnTo>
                  <a:lnTo>
                    <a:pt x="97" y="14"/>
                  </a:lnTo>
                  <a:lnTo>
                    <a:pt x="101" y="18"/>
                  </a:lnTo>
                  <a:lnTo>
                    <a:pt x="104" y="21"/>
                  </a:lnTo>
                  <a:lnTo>
                    <a:pt x="65" y="62"/>
                  </a:lnTo>
                  <a:lnTo>
                    <a:pt x="32" y="30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35" name="Freeform 301"/>
            <p:cNvSpPr>
              <a:spLocks/>
            </p:cNvSpPr>
            <p:nvPr/>
          </p:nvSpPr>
          <p:spPr bwMode="auto">
            <a:xfrm>
              <a:off x="3138" y="1811"/>
              <a:ext cx="45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29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3" y="22"/>
                  </a:lnTo>
                  <a:lnTo>
                    <a:pt x="38" y="18"/>
                  </a:lnTo>
                  <a:lnTo>
                    <a:pt x="45" y="17"/>
                  </a:lnTo>
                  <a:lnTo>
                    <a:pt x="42" y="7"/>
                  </a:lnTo>
                  <a:lnTo>
                    <a:pt x="38" y="8"/>
                  </a:lnTo>
                  <a:lnTo>
                    <a:pt x="32" y="10"/>
                  </a:lnTo>
                  <a:lnTo>
                    <a:pt x="26" y="13"/>
                  </a:lnTo>
                  <a:lnTo>
                    <a:pt x="18" y="18"/>
                  </a:lnTo>
                  <a:lnTo>
                    <a:pt x="13" y="24"/>
                  </a:lnTo>
                  <a:lnTo>
                    <a:pt x="9" y="30"/>
                  </a:lnTo>
                  <a:lnTo>
                    <a:pt x="5" y="39"/>
                  </a:lnTo>
                  <a:lnTo>
                    <a:pt x="2" y="48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4" y="54"/>
                  </a:lnTo>
                  <a:lnTo>
                    <a:pt x="9" y="48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19" y="34"/>
                  </a:lnTo>
                  <a:lnTo>
                    <a:pt x="21" y="32"/>
                  </a:lnTo>
                  <a:lnTo>
                    <a:pt x="26" y="35"/>
                  </a:lnTo>
                  <a:lnTo>
                    <a:pt x="32" y="40"/>
                  </a:lnTo>
                  <a:lnTo>
                    <a:pt x="41" y="49"/>
                  </a:lnTo>
                  <a:lnTo>
                    <a:pt x="43" y="52"/>
                  </a:lnTo>
                  <a:lnTo>
                    <a:pt x="47" y="56"/>
                  </a:lnTo>
                  <a:lnTo>
                    <a:pt x="52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7"/>
                  </a:lnTo>
                  <a:lnTo>
                    <a:pt x="65" y="72"/>
                  </a:lnTo>
                  <a:lnTo>
                    <a:pt x="107" y="117"/>
                  </a:lnTo>
                  <a:lnTo>
                    <a:pt x="117" y="110"/>
                  </a:lnTo>
                  <a:lnTo>
                    <a:pt x="71" y="66"/>
                  </a:lnTo>
                  <a:lnTo>
                    <a:pt x="109" y="27"/>
                  </a:lnTo>
                  <a:lnTo>
                    <a:pt x="114" y="32"/>
                  </a:lnTo>
                  <a:lnTo>
                    <a:pt x="119" y="37"/>
                  </a:lnTo>
                  <a:lnTo>
                    <a:pt x="122" y="42"/>
                  </a:lnTo>
                  <a:lnTo>
                    <a:pt x="126" y="48"/>
                  </a:lnTo>
                  <a:lnTo>
                    <a:pt x="129" y="53"/>
                  </a:lnTo>
                  <a:lnTo>
                    <a:pt x="133" y="58"/>
                  </a:lnTo>
                  <a:lnTo>
                    <a:pt x="132" y="53"/>
                  </a:lnTo>
                  <a:lnTo>
                    <a:pt x="131" y="46"/>
                  </a:lnTo>
                  <a:lnTo>
                    <a:pt x="128" y="41"/>
                  </a:lnTo>
                  <a:lnTo>
                    <a:pt x="125" y="36"/>
                  </a:lnTo>
                  <a:lnTo>
                    <a:pt x="122" y="30"/>
                  </a:lnTo>
                  <a:lnTo>
                    <a:pt x="118" y="25"/>
                  </a:lnTo>
                  <a:lnTo>
                    <a:pt x="112" y="20"/>
                  </a:lnTo>
                  <a:lnTo>
                    <a:pt x="106" y="13"/>
                  </a:lnTo>
                  <a:lnTo>
                    <a:pt x="100" y="9"/>
                  </a:lnTo>
                  <a:lnTo>
                    <a:pt x="96" y="5"/>
                  </a:lnTo>
                  <a:lnTo>
                    <a:pt x="90" y="2"/>
                  </a:lnTo>
                  <a:lnTo>
                    <a:pt x="83" y="1"/>
                  </a:lnTo>
                  <a:lnTo>
                    <a:pt x="75" y="0"/>
                  </a:lnTo>
                  <a:lnTo>
                    <a:pt x="82" y="4"/>
                  </a:lnTo>
                  <a:lnTo>
                    <a:pt x="87" y="8"/>
                  </a:lnTo>
                  <a:lnTo>
                    <a:pt x="92" y="11"/>
                  </a:lnTo>
                  <a:lnTo>
                    <a:pt x="96" y="14"/>
                  </a:lnTo>
                  <a:lnTo>
                    <a:pt x="101" y="18"/>
                  </a:lnTo>
                  <a:lnTo>
                    <a:pt x="105" y="22"/>
                  </a:lnTo>
                  <a:lnTo>
                    <a:pt x="65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36" name="Freeform 302"/>
            <p:cNvSpPr>
              <a:spLocks/>
            </p:cNvSpPr>
            <p:nvPr/>
          </p:nvSpPr>
          <p:spPr bwMode="auto">
            <a:xfrm>
              <a:off x="3138" y="1811"/>
              <a:ext cx="45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29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3" y="22"/>
                  </a:lnTo>
                  <a:lnTo>
                    <a:pt x="38" y="18"/>
                  </a:lnTo>
                  <a:lnTo>
                    <a:pt x="45" y="17"/>
                  </a:lnTo>
                  <a:lnTo>
                    <a:pt x="42" y="7"/>
                  </a:lnTo>
                  <a:lnTo>
                    <a:pt x="38" y="8"/>
                  </a:lnTo>
                  <a:lnTo>
                    <a:pt x="32" y="10"/>
                  </a:lnTo>
                  <a:lnTo>
                    <a:pt x="26" y="13"/>
                  </a:lnTo>
                  <a:lnTo>
                    <a:pt x="18" y="18"/>
                  </a:lnTo>
                  <a:lnTo>
                    <a:pt x="13" y="24"/>
                  </a:lnTo>
                  <a:lnTo>
                    <a:pt x="9" y="30"/>
                  </a:lnTo>
                  <a:lnTo>
                    <a:pt x="5" y="39"/>
                  </a:lnTo>
                  <a:lnTo>
                    <a:pt x="2" y="48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4" y="54"/>
                  </a:lnTo>
                  <a:lnTo>
                    <a:pt x="9" y="48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19" y="34"/>
                  </a:lnTo>
                  <a:lnTo>
                    <a:pt x="21" y="32"/>
                  </a:lnTo>
                  <a:lnTo>
                    <a:pt x="26" y="35"/>
                  </a:lnTo>
                  <a:lnTo>
                    <a:pt x="32" y="40"/>
                  </a:lnTo>
                  <a:lnTo>
                    <a:pt x="41" y="49"/>
                  </a:lnTo>
                  <a:lnTo>
                    <a:pt x="43" y="52"/>
                  </a:lnTo>
                  <a:lnTo>
                    <a:pt x="47" y="56"/>
                  </a:lnTo>
                  <a:lnTo>
                    <a:pt x="52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7"/>
                  </a:lnTo>
                  <a:lnTo>
                    <a:pt x="65" y="72"/>
                  </a:lnTo>
                  <a:lnTo>
                    <a:pt x="107" y="117"/>
                  </a:lnTo>
                  <a:lnTo>
                    <a:pt x="117" y="110"/>
                  </a:lnTo>
                  <a:lnTo>
                    <a:pt x="71" y="66"/>
                  </a:lnTo>
                  <a:lnTo>
                    <a:pt x="109" y="27"/>
                  </a:lnTo>
                  <a:lnTo>
                    <a:pt x="114" y="32"/>
                  </a:lnTo>
                  <a:lnTo>
                    <a:pt x="119" y="37"/>
                  </a:lnTo>
                  <a:lnTo>
                    <a:pt x="122" y="42"/>
                  </a:lnTo>
                  <a:lnTo>
                    <a:pt x="126" y="48"/>
                  </a:lnTo>
                  <a:lnTo>
                    <a:pt x="129" y="53"/>
                  </a:lnTo>
                  <a:lnTo>
                    <a:pt x="133" y="58"/>
                  </a:lnTo>
                  <a:lnTo>
                    <a:pt x="132" y="53"/>
                  </a:lnTo>
                  <a:lnTo>
                    <a:pt x="131" y="46"/>
                  </a:lnTo>
                  <a:lnTo>
                    <a:pt x="128" y="41"/>
                  </a:lnTo>
                  <a:lnTo>
                    <a:pt x="125" y="36"/>
                  </a:lnTo>
                  <a:lnTo>
                    <a:pt x="122" y="30"/>
                  </a:lnTo>
                  <a:lnTo>
                    <a:pt x="118" y="25"/>
                  </a:lnTo>
                  <a:lnTo>
                    <a:pt x="112" y="20"/>
                  </a:lnTo>
                  <a:lnTo>
                    <a:pt x="106" y="13"/>
                  </a:lnTo>
                  <a:lnTo>
                    <a:pt x="100" y="9"/>
                  </a:lnTo>
                  <a:lnTo>
                    <a:pt x="96" y="5"/>
                  </a:lnTo>
                  <a:lnTo>
                    <a:pt x="90" y="2"/>
                  </a:lnTo>
                  <a:lnTo>
                    <a:pt x="83" y="1"/>
                  </a:lnTo>
                  <a:lnTo>
                    <a:pt x="75" y="0"/>
                  </a:lnTo>
                  <a:lnTo>
                    <a:pt x="82" y="4"/>
                  </a:lnTo>
                  <a:lnTo>
                    <a:pt x="87" y="8"/>
                  </a:lnTo>
                  <a:lnTo>
                    <a:pt x="92" y="11"/>
                  </a:lnTo>
                  <a:lnTo>
                    <a:pt x="96" y="14"/>
                  </a:lnTo>
                  <a:lnTo>
                    <a:pt x="101" y="18"/>
                  </a:lnTo>
                  <a:lnTo>
                    <a:pt x="105" y="22"/>
                  </a:lnTo>
                  <a:lnTo>
                    <a:pt x="65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37" name="Freeform 303"/>
            <p:cNvSpPr>
              <a:spLocks/>
            </p:cNvSpPr>
            <p:nvPr/>
          </p:nvSpPr>
          <p:spPr bwMode="auto">
            <a:xfrm>
              <a:off x="3108" y="1783"/>
              <a:ext cx="44" cy="39"/>
            </a:xfrm>
            <a:custGeom>
              <a:avLst/>
              <a:gdLst>
                <a:gd name="T0" fmla="*/ 0 w 133"/>
                <a:gd name="T1" fmla="*/ 0 h 118"/>
                <a:gd name="T2" fmla="*/ 0 w 133"/>
                <a:gd name="T3" fmla="*/ 0 h 118"/>
                <a:gd name="T4" fmla="*/ 0 w 133"/>
                <a:gd name="T5" fmla="*/ 0 h 118"/>
                <a:gd name="T6" fmla="*/ 0 w 133"/>
                <a:gd name="T7" fmla="*/ 0 h 118"/>
                <a:gd name="T8" fmla="*/ 0 w 133"/>
                <a:gd name="T9" fmla="*/ 0 h 118"/>
                <a:gd name="T10" fmla="*/ 0 w 133"/>
                <a:gd name="T11" fmla="*/ 0 h 118"/>
                <a:gd name="T12" fmla="*/ 0 w 133"/>
                <a:gd name="T13" fmla="*/ 0 h 118"/>
                <a:gd name="T14" fmla="*/ 0 w 133"/>
                <a:gd name="T15" fmla="*/ 0 h 118"/>
                <a:gd name="T16" fmla="*/ 0 w 133"/>
                <a:gd name="T17" fmla="*/ 0 h 118"/>
                <a:gd name="T18" fmla="*/ 0 w 133"/>
                <a:gd name="T19" fmla="*/ 0 h 118"/>
                <a:gd name="T20" fmla="*/ 0 w 133"/>
                <a:gd name="T21" fmla="*/ 0 h 118"/>
                <a:gd name="T22" fmla="*/ 0 w 133"/>
                <a:gd name="T23" fmla="*/ 0 h 118"/>
                <a:gd name="T24" fmla="*/ 0 w 133"/>
                <a:gd name="T25" fmla="*/ 0 h 118"/>
                <a:gd name="T26" fmla="*/ 0 w 133"/>
                <a:gd name="T27" fmla="*/ 0 h 118"/>
                <a:gd name="T28" fmla="*/ 0 w 133"/>
                <a:gd name="T29" fmla="*/ 0 h 118"/>
                <a:gd name="T30" fmla="*/ 0 w 133"/>
                <a:gd name="T31" fmla="*/ 0 h 118"/>
                <a:gd name="T32" fmla="*/ 0 w 133"/>
                <a:gd name="T33" fmla="*/ 0 h 118"/>
                <a:gd name="T34" fmla="*/ 0 w 133"/>
                <a:gd name="T35" fmla="*/ 0 h 118"/>
                <a:gd name="T36" fmla="*/ 0 w 133"/>
                <a:gd name="T37" fmla="*/ 0 h 118"/>
                <a:gd name="T38" fmla="*/ 0 w 133"/>
                <a:gd name="T39" fmla="*/ 0 h 118"/>
                <a:gd name="T40" fmla="*/ 0 w 133"/>
                <a:gd name="T41" fmla="*/ 0 h 118"/>
                <a:gd name="T42" fmla="*/ 0 w 133"/>
                <a:gd name="T43" fmla="*/ 0 h 118"/>
                <a:gd name="T44" fmla="*/ 0 w 133"/>
                <a:gd name="T45" fmla="*/ 0 h 118"/>
                <a:gd name="T46" fmla="*/ 0 w 133"/>
                <a:gd name="T47" fmla="*/ 0 h 118"/>
                <a:gd name="T48" fmla="*/ 0 w 133"/>
                <a:gd name="T49" fmla="*/ 0 h 118"/>
                <a:gd name="T50" fmla="*/ 0 w 133"/>
                <a:gd name="T51" fmla="*/ 0 h 118"/>
                <a:gd name="T52" fmla="*/ 0 w 133"/>
                <a:gd name="T53" fmla="*/ 0 h 118"/>
                <a:gd name="T54" fmla="*/ 0 w 133"/>
                <a:gd name="T55" fmla="*/ 0 h 118"/>
                <a:gd name="T56" fmla="*/ 0 w 133"/>
                <a:gd name="T57" fmla="*/ 0 h 118"/>
                <a:gd name="T58" fmla="*/ 0 w 133"/>
                <a:gd name="T59" fmla="*/ 0 h 118"/>
                <a:gd name="T60" fmla="*/ 0 w 133"/>
                <a:gd name="T61" fmla="*/ 0 h 118"/>
                <a:gd name="T62" fmla="*/ 0 w 133"/>
                <a:gd name="T63" fmla="*/ 0 h 118"/>
                <a:gd name="T64" fmla="*/ 0 w 133"/>
                <a:gd name="T65" fmla="*/ 0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8">
                  <a:moveTo>
                    <a:pt x="32" y="30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2" y="22"/>
                  </a:lnTo>
                  <a:lnTo>
                    <a:pt x="38" y="18"/>
                  </a:lnTo>
                  <a:lnTo>
                    <a:pt x="45" y="17"/>
                  </a:lnTo>
                  <a:lnTo>
                    <a:pt x="42" y="7"/>
                  </a:lnTo>
                  <a:lnTo>
                    <a:pt x="38" y="7"/>
                  </a:lnTo>
                  <a:lnTo>
                    <a:pt x="32" y="10"/>
                  </a:lnTo>
                  <a:lnTo>
                    <a:pt x="26" y="13"/>
                  </a:lnTo>
                  <a:lnTo>
                    <a:pt x="18" y="18"/>
                  </a:lnTo>
                  <a:lnTo>
                    <a:pt x="13" y="24"/>
                  </a:lnTo>
                  <a:lnTo>
                    <a:pt x="9" y="30"/>
                  </a:lnTo>
                  <a:lnTo>
                    <a:pt x="4" y="39"/>
                  </a:lnTo>
                  <a:lnTo>
                    <a:pt x="1" y="47"/>
                  </a:lnTo>
                  <a:lnTo>
                    <a:pt x="0" y="55"/>
                  </a:lnTo>
                  <a:lnTo>
                    <a:pt x="0" y="63"/>
                  </a:lnTo>
                  <a:lnTo>
                    <a:pt x="1" y="59"/>
                  </a:lnTo>
                  <a:lnTo>
                    <a:pt x="4" y="54"/>
                  </a:lnTo>
                  <a:lnTo>
                    <a:pt x="9" y="47"/>
                  </a:lnTo>
                  <a:lnTo>
                    <a:pt x="15" y="39"/>
                  </a:lnTo>
                  <a:lnTo>
                    <a:pt x="17" y="36"/>
                  </a:lnTo>
                  <a:lnTo>
                    <a:pt x="20" y="33"/>
                  </a:lnTo>
                  <a:lnTo>
                    <a:pt x="22" y="32"/>
                  </a:lnTo>
                  <a:lnTo>
                    <a:pt x="26" y="34"/>
                  </a:lnTo>
                  <a:lnTo>
                    <a:pt x="32" y="40"/>
                  </a:lnTo>
                  <a:lnTo>
                    <a:pt x="41" y="49"/>
                  </a:lnTo>
                  <a:lnTo>
                    <a:pt x="43" y="52"/>
                  </a:lnTo>
                  <a:lnTo>
                    <a:pt x="48" y="56"/>
                  </a:lnTo>
                  <a:lnTo>
                    <a:pt x="52" y="61"/>
                  </a:lnTo>
                  <a:lnTo>
                    <a:pt x="58" y="69"/>
                  </a:lnTo>
                  <a:lnTo>
                    <a:pt x="16" y="111"/>
                  </a:lnTo>
                  <a:lnTo>
                    <a:pt x="23" y="118"/>
                  </a:lnTo>
                  <a:lnTo>
                    <a:pt x="65" y="72"/>
                  </a:lnTo>
                  <a:lnTo>
                    <a:pt x="107" y="118"/>
                  </a:lnTo>
                  <a:lnTo>
                    <a:pt x="117" y="111"/>
                  </a:lnTo>
                  <a:lnTo>
                    <a:pt x="71" y="66"/>
                  </a:lnTo>
                  <a:lnTo>
                    <a:pt x="109" y="27"/>
                  </a:lnTo>
                  <a:lnTo>
                    <a:pt x="113" y="32"/>
                  </a:lnTo>
                  <a:lnTo>
                    <a:pt x="118" y="37"/>
                  </a:lnTo>
                  <a:lnTo>
                    <a:pt x="122" y="42"/>
                  </a:lnTo>
                  <a:lnTo>
                    <a:pt x="126" y="47"/>
                  </a:lnTo>
                  <a:lnTo>
                    <a:pt x="130" y="53"/>
                  </a:lnTo>
                  <a:lnTo>
                    <a:pt x="133" y="59"/>
                  </a:lnTo>
                  <a:lnTo>
                    <a:pt x="132" y="53"/>
                  </a:lnTo>
                  <a:lnTo>
                    <a:pt x="130" y="46"/>
                  </a:lnTo>
                  <a:lnTo>
                    <a:pt x="128" y="41"/>
                  </a:lnTo>
                  <a:lnTo>
                    <a:pt x="125" y="36"/>
                  </a:lnTo>
                  <a:lnTo>
                    <a:pt x="121" y="30"/>
                  </a:lnTo>
                  <a:lnTo>
                    <a:pt x="118" y="25"/>
                  </a:lnTo>
                  <a:lnTo>
                    <a:pt x="112" y="19"/>
                  </a:lnTo>
                  <a:lnTo>
                    <a:pt x="106" y="14"/>
                  </a:lnTo>
                  <a:lnTo>
                    <a:pt x="101" y="9"/>
                  </a:lnTo>
                  <a:lnTo>
                    <a:pt x="96" y="5"/>
                  </a:lnTo>
                  <a:lnTo>
                    <a:pt x="90" y="3"/>
                  </a:lnTo>
                  <a:lnTo>
                    <a:pt x="83" y="1"/>
                  </a:lnTo>
                  <a:lnTo>
                    <a:pt x="76" y="0"/>
                  </a:lnTo>
                  <a:lnTo>
                    <a:pt x="82" y="4"/>
                  </a:lnTo>
                  <a:lnTo>
                    <a:pt x="86" y="7"/>
                  </a:lnTo>
                  <a:lnTo>
                    <a:pt x="91" y="11"/>
                  </a:lnTo>
                  <a:lnTo>
                    <a:pt x="96" y="14"/>
                  </a:lnTo>
                  <a:lnTo>
                    <a:pt x="101" y="18"/>
                  </a:lnTo>
                  <a:lnTo>
                    <a:pt x="105" y="22"/>
                  </a:lnTo>
                  <a:lnTo>
                    <a:pt x="65" y="63"/>
                  </a:lnTo>
                  <a:lnTo>
                    <a:pt x="32" y="3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38" name="Freeform 304"/>
            <p:cNvSpPr>
              <a:spLocks/>
            </p:cNvSpPr>
            <p:nvPr/>
          </p:nvSpPr>
          <p:spPr bwMode="auto">
            <a:xfrm>
              <a:off x="3108" y="1783"/>
              <a:ext cx="44" cy="39"/>
            </a:xfrm>
            <a:custGeom>
              <a:avLst/>
              <a:gdLst>
                <a:gd name="T0" fmla="*/ 0 w 133"/>
                <a:gd name="T1" fmla="*/ 0 h 118"/>
                <a:gd name="T2" fmla="*/ 0 w 133"/>
                <a:gd name="T3" fmla="*/ 0 h 118"/>
                <a:gd name="T4" fmla="*/ 0 w 133"/>
                <a:gd name="T5" fmla="*/ 0 h 118"/>
                <a:gd name="T6" fmla="*/ 0 w 133"/>
                <a:gd name="T7" fmla="*/ 0 h 118"/>
                <a:gd name="T8" fmla="*/ 0 w 133"/>
                <a:gd name="T9" fmla="*/ 0 h 118"/>
                <a:gd name="T10" fmla="*/ 0 w 133"/>
                <a:gd name="T11" fmla="*/ 0 h 118"/>
                <a:gd name="T12" fmla="*/ 0 w 133"/>
                <a:gd name="T13" fmla="*/ 0 h 118"/>
                <a:gd name="T14" fmla="*/ 0 w 133"/>
                <a:gd name="T15" fmla="*/ 0 h 118"/>
                <a:gd name="T16" fmla="*/ 0 w 133"/>
                <a:gd name="T17" fmla="*/ 0 h 118"/>
                <a:gd name="T18" fmla="*/ 0 w 133"/>
                <a:gd name="T19" fmla="*/ 0 h 118"/>
                <a:gd name="T20" fmla="*/ 0 w 133"/>
                <a:gd name="T21" fmla="*/ 0 h 118"/>
                <a:gd name="T22" fmla="*/ 0 w 133"/>
                <a:gd name="T23" fmla="*/ 0 h 118"/>
                <a:gd name="T24" fmla="*/ 0 w 133"/>
                <a:gd name="T25" fmla="*/ 0 h 118"/>
                <a:gd name="T26" fmla="*/ 0 w 133"/>
                <a:gd name="T27" fmla="*/ 0 h 118"/>
                <a:gd name="T28" fmla="*/ 0 w 133"/>
                <a:gd name="T29" fmla="*/ 0 h 118"/>
                <a:gd name="T30" fmla="*/ 0 w 133"/>
                <a:gd name="T31" fmla="*/ 0 h 118"/>
                <a:gd name="T32" fmla="*/ 0 w 133"/>
                <a:gd name="T33" fmla="*/ 0 h 118"/>
                <a:gd name="T34" fmla="*/ 0 w 133"/>
                <a:gd name="T35" fmla="*/ 0 h 118"/>
                <a:gd name="T36" fmla="*/ 0 w 133"/>
                <a:gd name="T37" fmla="*/ 0 h 118"/>
                <a:gd name="T38" fmla="*/ 0 w 133"/>
                <a:gd name="T39" fmla="*/ 0 h 118"/>
                <a:gd name="T40" fmla="*/ 0 w 133"/>
                <a:gd name="T41" fmla="*/ 0 h 118"/>
                <a:gd name="T42" fmla="*/ 0 w 133"/>
                <a:gd name="T43" fmla="*/ 0 h 118"/>
                <a:gd name="T44" fmla="*/ 0 w 133"/>
                <a:gd name="T45" fmla="*/ 0 h 118"/>
                <a:gd name="T46" fmla="*/ 0 w 133"/>
                <a:gd name="T47" fmla="*/ 0 h 118"/>
                <a:gd name="T48" fmla="*/ 0 w 133"/>
                <a:gd name="T49" fmla="*/ 0 h 118"/>
                <a:gd name="T50" fmla="*/ 0 w 133"/>
                <a:gd name="T51" fmla="*/ 0 h 118"/>
                <a:gd name="T52" fmla="*/ 0 w 133"/>
                <a:gd name="T53" fmla="*/ 0 h 118"/>
                <a:gd name="T54" fmla="*/ 0 w 133"/>
                <a:gd name="T55" fmla="*/ 0 h 118"/>
                <a:gd name="T56" fmla="*/ 0 w 133"/>
                <a:gd name="T57" fmla="*/ 0 h 118"/>
                <a:gd name="T58" fmla="*/ 0 w 133"/>
                <a:gd name="T59" fmla="*/ 0 h 118"/>
                <a:gd name="T60" fmla="*/ 0 w 133"/>
                <a:gd name="T61" fmla="*/ 0 h 118"/>
                <a:gd name="T62" fmla="*/ 0 w 133"/>
                <a:gd name="T63" fmla="*/ 0 h 118"/>
                <a:gd name="T64" fmla="*/ 0 w 133"/>
                <a:gd name="T65" fmla="*/ 0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8">
                  <a:moveTo>
                    <a:pt x="32" y="30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2" y="22"/>
                  </a:lnTo>
                  <a:lnTo>
                    <a:pt x="38" y="18"/>
                  </a:lnTo>
                  <a:lnTo>
                    <a:pt x="45" y="17"/>
                  </a:lnTo>
                  <a:lnTo>
                    <a:pt x="42" y="7"/>
                  </a:lnTo>
                  <a:lnTo>
                    <a:pt x="38" y="7"/>
                  </a:lnTo>
                  <a:lnTo>
                    <a:pt x="32" y="10"/>
                  </a:lnTo>
                  <a:lnTo>
                    <a:pt x="26" y="13"/>
                  </a:lnTo>
                  <a:lnTo>
                    <a:pt x="18" y="18"/>
                  </a:lnTo>
                  <a:lnTo>
                    <a:pt x="13" y="24"/>
                  </a:lnTo>
                  <a:lnTo>
                    <a:pt x="9" y="30"/>
                  </a:lnTo>
                  <a:lnTo>
                    <a:pt x="4" y="39"/>
                  </a:lnTo>
                  <a:lnTo>
                    <a:pt x="1" y="47"/>
                  </a:lnTo>
                  <a:lnTo>
                    <a:pt x="0" y="55"/>
                  </a:lnTo>
                  <a:lnTo>
                    <a:pt x="0" y="63"/>
                  </a:lnTo>
                  <a:lnTo>
                    <a:pt x="1" y="59"/>
                  </a:lnTo>
                  <a:lnTo>
                    <a:pt x="4" y="54"/>
                  </a:lnTo>
                  <a:lnTo>
                    <a:pt x="9" y="47"/>
                  </a:lnTo>
                  <a:lnTo>
                    <a:pt x="15" y="39"/>
                  </a:lnTo>
                  <a:lnTo>
                    <a:pt x="17" y="36"/>
                  </a:lnTo>
                  <a:lnTo>
                    <a:pt x="20" y="33"/>
                  </a:lnTo>
                  <a:lnTo>
                    <a:pt x="22" y="32"/>
                  </a:lnTo>
                  <a:lnTo>
                    <a:pt x="26" y="34"/>
                  </a:lnTo>
                  <a:lnTo>
                    <a:pt x="32" y="40"/>
                  </a:lnTo>
                  <a:lnTo>
                    <a:pt x="41" y="49"/>
                  </a:lnTo>
                  <a:lnTo>
                    <a:pt x="43" y="52"/>
                  </a:lnTo>
                  <a:lnTo>
                    <a:pt x="48" y="56"/>
                  </a:lnTo>
                  <a:lnTo>
                    <a:pt x="52" y="61"/>
                  </a:lnTo>
                  <a:lnTo>
                    <a:pt x="58" y="69"/>
                  </a:lnTo>
                  <a:lnTo>
                    <a:pt x="16" y="111"/>
                  </a:lnTo>
                  <a:lnTo>
                    <a:pt x="23" y="118"/>
                  </a:lnTo>
                  <a:lnTo>
                    <a:pt x="65" y="72"/>
                  </a:lnTo>
                  <a:lnTo>
                    <a:pt x="107" y="118"/>
                  </a:lnTo>
                  <a:lnTo>
                    <a:pt x="117" y="111"/>
                  </a:lnTo>
                  <a:lnTo>
                    <a:pt x="71" y="66"/>
                  </a:lnTo>
                  <a:lnTo>
                    <a:pt x="109" y="27"/>
                  </a:lnTo>
                  <a:lnTo>
                    <a:pt x="113" y="32"/>
                  </a:lnTo>
                  <a:lnTo>
                    <a:pt x="118" y="37"/>
                  </a:lnTo>
                  <a:lnTo>
                    <a:pt x="122" y="42"/>
                  </a:lnTo>
                  <a:lnTo>
                    <a:pt x="126" y="47"/>
                  </a:lnTo>
                  <a:lnTo>
                    <a:pt x="130" y="53"/>
                  </a:lnTo>
                  <a:lnTo>
                    <a:pt x="133" y="59"/>
                  </a:lnTo>
                  <a:lnTo>
                    <a:pt x="132" y="53"/>
                  </a:lnTo>
                  <a:lnTo>
                    <a:pt x="130" y="46"/>
                  </a:lnTo>
                  <a:lnTo>
                    <a:pt x="128" y="41"/>
                  </a:lnTo>
                  <a:lnTo>
                    <a:pt x="125" y="36"/>
                  </a:lnTo>
                  <a:lnTo>
                    <a:pt x="121" y="30"/>
                  </a:lnTo>
                  <a:lnTo>
                    <a:pt x="118" y="25"/>
                  </a:lnTo>
                  <a:lnTo>
                    <a:pt x="112" y="19"/>
                  </a:lnTo>
                  <a:lnTo>
                    <a:pt x="106" y="14"/>
                  </a:lnTo>
                  <a:lnTo>
                    <a:pt x="101" y="9"/>
                  </a:lnTo>
                  <a:lnTo>
                    <a:pt x="96" y="5"/>
                  </a:lnTo>
                  <a:lnTo>
                    <a:pt x="90" y="3"/>
                  </a:lnTo>
                  <a:lnTo>
                    <a:pt x="83" y="1"/>
                  </a:lnTo>
                  <a:lnTo>
                    <a:pt x="76" y="0"/>
                  </a:lnTo>
                  <a:lnTo>
                    <a:pt x="82" y="4"/>
                  </a:lnTo>
                  <a:lnTo>
                    <a:pt x="86" y="7"/>
                  </a:lnTo>
                  <a:lnTo>
                    <a:pt x="91" y="11"/>
                  </a:lnTo>
                  <a:lnTo>
                    <a:pt x="96" y="14"/>
                  </a:lnTo>
                  <a:lnTo>
                    <a:pt x="101" y="18"/>
                  </a:lnTo>
                  <a:lnTo>
                    <a:pt x="105" y="22"/>
                  </a:lnTo>
                  <a:lnTo>
                    <a:pt x="65" y="63"/>
                  </a:lnTo>
                  <a:lnTo>
                    <a:pt x="32" y="30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39" name="Freeform 305"/>
            <p:cNvSpPr>
              <a:spLocks/>
            </p:cNvSpPr>
            <p:nvPr/>
          </p:nvSpPr>
          <p:spPr bwMode="auto">
            <a:xfrm>
              <a:off x="3233" y="1806"/>
              <a:ext cx="45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29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2" y="22"/>
                  </a:lnTo>
                  <a:lnTo>
                    <a:pt x="38" y="18"/>
                  </a:lnTo>
                  <a:lnTo>
                    <a:pt x="45" y="16"/>
                  </a:lnTo>
                  <a:lnTo>
                    <a:pt x="42" y="7"/>
                  </a:lnTo>
                  <a:lnTo>
                    <a:pt x="38" y="7"/>
                  </a:lnTo>
                  <a:lnTo>
                    <a:pt x="32" y="9"/>
                  </a:lnTo>
                  <a:lnTo>
                    <a:pt x="26" y="12"/>
                  </a:lnTo>
                  <a:lnTo>
                    <a:pt x="18" y="17"/>
                  </a:lnTo>
                  <a:lnTo>
                    <a:pt x="13" y="23"/>
                  </a:lnTo>
                  <a:lnTo>
                    <a:pt x="9" y="30"/>
                  </a:lnTo>
                  <a:lnTo>
                    <a:pt x="4" y="38"/>
                  </a:lnTo>
                  <a:lnTo>
                    <a:pt x="1" y="46"/>
                  </a:lnTo>
                  <a:lnTo>
                    <a:pt x="0" y="54"/>
                  </a:lnTo>
                  <a:lnTo>
                    <a:pt x="0" y="62"/>
                  </a:lnTo>
                  <a:lnTo>
                    <a:pt x="1" y="58"/>
                  </a:lnTo>
                  <a:lnTo>
                    <a:pt x="4" y="54"/>
                  </a:lnTo>
                  <a:lnTo>
                    <a:pt x="9" y="46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19" y="32"/>
                  </a:lnTo>
                  <a:lnTo>
                    <a:pt x="22" y="32"/>
                  </a:lnTo>
                  <a:lnTo>
                    <a:pt x="26" y="34"/>
                  </a:lnTo>
                  <a:lnTo>
                    <a:pt x="32" y="39"/>
                  </a:lnTo>
                  <a:lnTo>
                    <a:pt x="41" y="49"/>
                  </a:lnTo>
                  <a:lnTo>
                    <a:pt x="43" y="52"/>
                  </a:lnTo>
                  <a:lnTo>
                    <a:pt x="47" y="56"/>
                  </a:lnTo>
                  <a:lnTo>
                    <a:pt x="52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7"/>
                  </a:lnTo>
                  <a:lnTo>
                    <a:pt x="65" y="71"/>
                  </a:lnTo>
                  <a:lnTo>
                    <a:pt x="107" y="117"/>
                  </a:lnTo>
                  <a:lnTo>
                    <a:pt x="117" y="110"/>
                  </a:lnTo>
                  <a:lnTo>
                    <a:pt x="71" y="65"/>
                  </a:lnTo>
                  <a:lnTo>
                    <a:pt x="109" y="27"/>
                  </a:lnTo>
                  <a:lnTo>
                    <a:pt x="113" y="31"/>
                  </a:lnTo>
                  <a:lnTo>
                    <a:pt x="118" y="37"/>
                  </a:lnTo>
                  <a:lnTo>
                    <a:pt x="122" y="42"/>
                  </a:lnTo>
                  <a:lnTo>
                    <a:pt x="126" y="48"/>
                  </a:lnTo>
                  <a:lnTo>
                    <a:pt x="130" y="53"/>
                  </a:lnTo>
                  <a:lnTo>
                    <a:pt x="133" y="58"/>
                  </a:lnTo>
                  <a:lnTo>
                    <a:pt x="132" y="52"/>
                  </a:lnTo>
                  <a:lnTo>
                    <a:pt x="130" y="46"/>
                  </a:lnTo>
                  <a:lnTo>
                    <a:pt x="127" y="41"/>
                  </a:lnTo>
                  <a:lnTo>
                    <a:pt x="125" y="35"/>
                  </a:lnTo>
                  <a:lnTo>
                    <a:pt x="122" y="29"/>
                  </a:lnTo>
                  <a:lnTo>
                    <a:pt x="118" y="24"/>
                  </a:lnTo>
                  <a:lnTo>
                    <a:pt x="112" y="19"/>
                  </a:lnTo>
                  <a:lnTo>
                    <a:pt x="106" y="13"/>
                  </a:lnTo>
                  <a:lnTo>
                    <a:pt x="100" y="9"/>
                  </a:lnTo>
                  <a:lnTo>
                    <a:pt x="96" y="5"/>
                  </a:lnTo>
                  <a:lnTo>
                    <a:pt x="90" y="2"/>
                  </a:lnTo>
                  <a:lnTo>
                    <a:pt x="83" y="0"/>
                  </a:lnTo>
                  <a:lnTo>
                    <a:pt x="76" y="0"/>
                  </a:lnTo>
                  <a:lnTo>
                    <a:pt x="82" y="3"/>
                  </a:lnTo>
                  <a:lnTo>
                    <a:pt x="86" y="8"/>
                  </a:lnTo>
                  <a:lnTo>
                    <a:pt x="91" y="10"/>
                  </a:lnTo>
                  <a:lnTo>
                    <a:pt x="96" y="14"/>
                  </a:lnTo>
                  <a:lnTo>
                    <a:pt x="100" y="17"/>
                  </a:lnTo>
                  <a:lnTo>
                    <a:pt x="105" y="22"/>
                  </a:lnTo>
                  <a:lnTo>
                    <a:pt x="65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40" name="Freeform 306"/>
            <p:cNvSpPr>
              <a:spLocks/>
            </p:cNvSpPr>
            <p:nvPr/>
          </p:nvSpPr>
          <p:spPr bwMode="auto">
            <a:xfrm>
              <a:off x="3233" y="1806"/>
              <a:ext cx="45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29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2" y="22"/>
                  </a:lnTo>
                  <a:lnTo>
                    <a:pt x="38" y="18"/>
                  </a:lnTo>
                  <a:lnTo>
                    <a:pt x="45" y="16"/>
                  </a:lnTo>
                  <a:lnTo>
                    <a:pt x="42" y="7"/>
                  </a:lnTo>
                  <a:lnTo>
                    <a:pt x="38" y="7"/>
                  </a:lnTo>
                  <a:lnTo>
                    <a:pt x="32" y="9"/>
                  </a:lnTo>
                  <a:lnTo>
                    <a:pt x="26" y="12"/>
                  </a:lnTo>
                  <a:lnTo>
                    <a:pt x="18" y="17"/>
                  </a:lnTo>
                  <a:lnTo>
                    <a:pt x="13" y="23"/>
                  </a:lnTo>
                  <a:lnTo>
                    <a:pt x="9" y="30"/>
                  </a:lnTo>
                  <a:lnTo>
                    <a:pt x="4" y="38"/>
                  </a:lnTo>
                  <a:lnTo>
                    <a:pt x="1" y="46"/>
                  </a:lnTo>
                  <a:lnTo>
                    <a:pt x="0" y="54"/>
                  </a:lnTo>
                  <a:lnTo>
                    <a:pt x="0" y="62"/>
                  </a:lnTo>
                  <a:lnTo>
                    <a:pt x="1" y="58"/>
                  </a:lnTo>
                  <a:lnTo>
                    <a:pt x="4" y="54"/>
                  </a:lnTo>
                  <a:lnTo>
                    <a:pt x="9" y="46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19" y="32"/>
                  </a:lnTo>
                  <a:lnTo>
                    <a:pt x="22" y="32"/>
                  </a:lnTo>
                  <a:lnTo>
                    <a:pt x="26" y="34"/>
                  </a:lnTo>
                  <a:lnTo>
                    <a:pt x="32" y="39"/>
                  </a:lnTo>
                  <a:lnTo>
                    <a:pt x="41" y="49"/>
                  </a:lnTo>
                  <a:lnTo>
                    <a:pt x="43" y="52"/>
                  </a:lnTo>
                  <a:lnTo>
                    <a:pt x="47" y="56"/>
                  </a:lnTo>
                  <a:lnTo>
                    <a:pt x="52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7"/>
                  </a:lnTo>
                  <a:lnTo>
                    <a:pt x="65" y="71"/>
                  </a:lnTo>
                  <a:lnTo>
                    <a:pt x="107" y="117"/>
                  </a:lnTo>
                  <a:lnTo>
                    <a:pt x="117" y="110"/>
                  </a:lnTo>
                  <a:lnTo>
                    <a:pt x="71" y="65"/>
                  </a:lnTo>
                  <a:lnTo>
                    <a:pt x="109" y="27"/>
                  </a:lnTo>
                  <a:lnTo>
                    <a:pt x="113" y="31"/>
                  </a:lnTo>
                  <a:lnTo>
                    <a:pt x="118" y="37"/>
                  </a:lnTo>
                  <a:lnTo>
                    <a:pt x="122" y="42"/>
                  </a:lnTo>
                  <a:lnTo>
                    <a:pt x="126" y="48"/>
                  </a:lnTo>
                  <a:lnTo>
                    <a:pt x="130" y="53"/>
                  </a:lnTo>
                  <a:lnTo>
                    <a:pt x="133" y="58"/>
                  </a:lnTo>
                  <a:lnTo>
                    <a:pt x="132" y="52"/>
                  </a:lnTo>
                  <a:lnTo>
                    <a:pt x="130" y="46"/>
                  </a:lnTo>
                  <a:lnTo>
                    <a:pt x="127" y="41"/>
                  </a:lnTo>
                  <a:lnTo>
                    <a:pt x="125" y="35"/>
                  </a:lnTo>
                  <a:lnTo>
                    <a:pt x="122" y="29"/>
                  </a:lnTo>
                  <a:lnTo>
                    <a:pt x="118" y="24"/>
                  </a:lnTo>
                  <a:lnTo>
                    <a:pt x="112" y="19"/>
                  </a:lnTo>
                  <a:lnTo>
                    <a:pt x="106" y="13"/>
                  </a:lnTo>
                  <a:lnTo>
                    <a:pt x="100" y="9"/>
                  </a:lnTo>
                  <a:lnTo>
                    <a:pt x="96" y="5"/>
                  </a:lnTo>
                  <a:lnTo>
                    <a:pt x="90" y="2"/>
                  </a:lnTo>
                  <a:lnTo>
                    <a:pt x="83" y="0"/>
                  </a:lnTo>
                  <a:lnTo>
                    <a:pt x="76" y="0"/>
                  </a:lnTo>
                  <a:lnTo>
                    <a:pt x="82" y="3"/>
                  </a:lnTo>
                  <a:lnTo>
                    <a:pt x="86" y="8"/>
                  </a:lnTo>
                  <a:lnTo>
                    <a:pt x="91" y="10"/>
                  </a:lnTo>
                  <a:lnTo>
                    <a:pt x="96" y="14"/>
                  </a:lnTo>
                  <a:lnTo>
                    <a:pt x="100" y="17"/>
                  </a:lnTo>
                  <a:lnTo>
                    <a:pt x="105" y="22"/>
                  </a:lnTo>
                  <a:lnTo>
                    <a:pt x="65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41" name="Freeform 307"/>
            <p:cNvSpPr>
              <a:spLocks/>
            </p:cNvSpPr>
            <p:nvPr/>
          </p:nvSpPr>
          <p:spPr bwMode="auto">
            <a:xfrm>
              <a:off x="3182" y="1779"/>
              <a:ext cx="44" cy="39"/>
            </a:xfrm>
            <a:custGeom>
              <a:avLst/>
              <a:gdLst>
                <a:gd name="T0" fmla="*/ 0 w 132"/>
                <a:gd name="T1" fmla="*/ 0 h 117"/>
                <a:gd name="T2" fmla="*/ 0 w 132"/>
                <a:gd name="T3" fmla="*/ 0 h 117"/>
                <a:gd name="T4" fmla="*/ 0 w 132"/>
                <a:gd name="T5" fmla="*/ 0 h 117"/>
                <a:gd name="T6" fmla="*/ 0 w 132"/>
                <a:gd name="T7" fmla="*/ 0 h 117"/>
                <a:gd name="T8" fmla="*/ 0 w 132"/>
                <a:gd name="T9" fmla="*/ 0 h 117"/>
                <a:gd name="T10" fmla="*/ 0 w 132"/>
                <a:gd name="T11" fmla="*/ 0 h 117"/>
                <a:gd name="T12" fmla="*/ 0 w 132"/>
                <a:gd name="T13" fmla="*/ 0 h 117"/>
                <a:gd name="T14" fmla="*/ 0 w 132"/>
                <a:gd name="T15" fmla="*/ 0 h 117"/>
                <a:gd name="T16" fmla="*/ 0 w 132"/>
                <a:gd name="T17" fmla="*/ 0 h 117"/>
                <a:gd name="T18" fmla="*/ 0 w 132"/>
                <a:gd name="T19" fmla="*/ 0 h 117"/>
                <a:gd name="T20" fmla="*/ 0 w 132"/>
                <a:gd name="T21" fmla="*/ 0 h 117"/>
                <a:gd name="T22" fmla="*/ 0 w 132"/>
                <a:gd name="T23" fmla="*/ 0 h 117"/>
                <a:gd name="T24" fmla="*/ 0 w 132"/>
                <a:gd name="T25" fmla="*/ 0 h 117"/>
                <a:gd name="T26" fmla="*/ 0 w 132"/>
                <a:gd name="T27" fmla="*/ 0 h 117"/>
                <a:gd name="T28" fmla="*/ 0 w 132"/>
                <a:gd name="T29" fmla="*/ 0 h 117"/>
                <a:gd name="T30" fmla="*/ 0 w 132"/>
                <a:gd name="T31" fmla="*/ 0 h 117"/>
                <a:gd name="T32" fmla="*/ 0 w 132"/>
                <a:gd name="T33" fmla="*/ 0 h 117"/>
                <a:gd name="T34" fmla="*/ 0 w 132"/>
                <a:gd name="T35" fmla="*/ 0 h 117"/>
                <a:gd name="T36" fmla="*/ 0 w 132"/>
                <a:gd name="T37" fmla="*/ 0 h 117"/>
                <a:gd name="T38" fmla="*/ 0 w 132"/>
                <a:gd name="T39" fmla="*/ 0 h 117"/>
                <a:gd name="T40" fmla="*/ 0 w 132"/>
                <a:gd name="T41" fmla="*/ 0 h 117"/>
                <a:gd name="T42" fmla="*/ 0 w 132"/>
                <a:gd name="T43" fmla="*/ 0 h 117"/>
                <a:gd name="T44" fmla="*/ 0 w 132"/>
                <a:gd name="T45" fmla="*/ 0 h 117"/>
                <a:gd name="T46" fmla="*/ 0 w 132"/>
                <a:gd name="T47" fmla="*/ 0 h 117"/>
                <a:gd name="T48" fmla="*/ 0 w 132"/>
                <a:gd name="T49" fmla="*/ 0 h 117"/>
                <a:gd name="T50" fmla="*/ 0 w 132"/>
                <a:gd name="T51" fmla="*/ 0 h 117"/>
                <a:gd name="T52" fmla="*/ 0 w 132"/>
                <a:gd name="T53" fmla="*/ 0 h 117"/>
                <a:gd name="T54" fmla="*/ 0 w 132"/>
                <a:gd name="T55" fmla="*/ 0 h 117"/>
                <a:gd name="T56" fmla="*/ 0 w 132"/>
                <a:gd name="T57" fmla="*/ 0 h 117"/>
                <a:gd name="T58" fmla="*/ 0 w 132"/>
                <a:gd name="T59" fmla="*/ 0 h 117"/>
                <a:gd name="T60" fmla="*/ 0 w 132"/>
                <a:gd name="T61" fmla="*/ 0 h 117"/>
                <a:gd name="T62" fmla="*/ 0 w 132"/>
                <a:gd name="T63" fmla="*/ 0 h 117"/>
                <a:gd name="T64" fmla="*/ 0 w 132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2" h="117">
                  <a:moveTo>
                    <a:pt x="32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3" y="21"/>
                  </a:lnTo>
                  <a:lnTo>
                    <a:pt x="37" y="17"/>
                  </a:lnTo>
                  <a:lnTo>
                    <a:pt x="45" y="16"/>
                  </a:lnTo>
                  <a:lnTo>
                    <a:pt x="42" y="7"/>
                  </a:lnTo>
                  <a:lnTo>
                    <a:pt x="38" y="7"/>
                  </a:lnTo>
                  <a:lnTo>
                    <a:pt x="33" y="9"/>
                  </a:lnTo>
                  <a:lnTo>
                    <a:pt x="27" y="12"/>
                  </a:lnTo>
                  <a:lnTo>
                    <a:pt x="18" y="17"/>
                  </a:lnTo>
                  <a:lnTo>
                    <a:pt x="14" y="23"/>
                  </a:lnTo>
                  <a:lnTo>
                    <a:pt x="9" y="29"/>
                  </a:lnTo>
                  <a:lnTo>
                    <a:pt x="5" y="38"/>
                  </a:lnTo>
                  <a:lnTo>
                    <a:pt x="2" y="47"/>
                  </a:lnTo>
                  <a:lnTo>
                    <a:pt x="1" y="54"/>
                  </a:lnTo>
                  <a:lnTo>
                    <a:pt x="0" y="62"/>
                  </a:lnTo>
                  <a:lnTo>
                    <a:pt x="2" y="58"/>
                  </a:lnTo>
                  <a:lnTo>
                    <a:pt x="5" y="54"/>
                  </a:lnTo>
                  <a:lnTo>
                    <a:pt x="9" y="47"/>
                  </a:lnTo>
                  <a:lnTo>
                    <a:pt x="15" y="38"/>
                  </a:lnTo>
                  <a:lnTo>
                    <a:pt x="18" y="35"/>
                  </a:lnTo>
                  <a:lnTo>
                    <a:pt x="20" y="33"/>
                  </a:lnTo>
                  <a:lnTo>
                    <a:pt x="22" y="33"/>
                  </a:lnTo>
                  <a:lnTo>
                    <a:pt x="27" y="34"/>
                  </a:lnTo>
                  <a:lnTo>
                    <a:pt x="33" y="39"/>
                  </a:lnTo>
                  <a:lnTo>
                    <a:pt x="42" y="48"/>
                  </a:lnTo>
                  <a:lnTo>
                    <a:pt x="44" y="51"/>
                  </a:lnTo>
                  <a:lnTo>
                    <a:pt x="48" y="55"/>
                  </a:lnTo>
                  <a:lnTo>
                    <a:pt x="52" y="61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7"/>
                  </a:lnTo>
                  <a:lnTo>
                    <a:pt x="64" y="71"/>
                  </a:lnTo>
                  <a:lnTo>
                    <a:pt x="106" y="117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10" y="26"/>
                  </a:lnTo>
                  <a:lnTo>
                    <a:pt x="114" y="31"/>
                  </a:lnTo>
                  <a:lnTo>
                    <a:pt x="118" y="37"/>
                  </a:lnTo>
                  <a:lnTo>
                    <a:pt x="123" y="41"/>
                  </a:lnTo>
                  <a:lnTo>
                    <a:pt x="126" y="47"/>
                  </a:lnTo>
                  <a:lnTo>
                    <a:pt x="130" y="52"/>
                  </a:lnTo>
                  <a:lnTo>
                    <a:pt x="132" y="58"/>
                  </a:lnTo>
                  <a:lnTo>
                    <a:pt x="132" y="52"/>
                  </a:lnTo>
                  <a:lnTo>
                    <a:pt x="130" y="47"/>
                  </a:lnTo>
                  <a:lnTo>
                    <a:pt x="128" y="40"/>
                  </a:lnTo>
                  <a:lnTo>
                    <a:pt x="126" y="35"/>
                  </a:lnTo>
                  <a:lnTo>
                    <a:pt x="122" y="29"/>
                  </a:lnTo>
                  <a:lnTo>
                    <a:pt x="117" y="24"/>
                  </a:lnTo>
                  <a:lnTo>
                    <a:pt x="113" y="20"/>
                  </a:lnTo>
                  <a:lnTo>
                    <a:pt x="106" y="13"/>
                  </a:lnTo>
                  <a:lnTo>
                    <a:pt x="101" y="8"/>
                  </a:lnTo>
                  <a:lnTo>
                    <a:pt x="97" y="6"/>
                  </a:lnTo>
                  <a:lnTo>
                    <a:pt x="90" y="2"/>
                  </a:lnTo>
                  <a:lnTo>
                    <a:pt x="83" y="0"/>
                  </a:lnTo>
                  <a:lnTo>
                    <a:pt x="76" y="0"/>
                  </a:lnTo>
                  <a:lnTo>
                    <a:pt x="82" y="3"/>
                  </a:lnTo>
                  <a:lnTo>
                    <a:pt x="87" y="7"/>
                  </a:lnTo>
                  <a:lnTo>
                    <a:pt x="91" y="10"/>
                  </a:lnTo>
                  <a:lnTo>
                    <a:pt x="97" y="13"/>
                  </a:lnTo>
                  <a:lnTo>
                    <a:pt x="101" y="17"/>
                  </a:lnTo>
                  <a:lnTo>
                    <a:pt x="105" y="21"/>
                  </a:lnTo>
                  <a:lnTo>
                    <a:pt x="64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42" name="Freeform 308"/>
            <p:cNvSpPr>
              <a:spLocks/>
            </p:cNvSpPr>
            <p:nvPr/>
          </p:nvSpPr>
          <p:spPr bwMode="auto">
            <a:xfrm>
              <a:off x="3182" y="1779"/>
              <a:ext cx="44" cy="39"/>
            </a:xfrm>
            <a:custGeom>
              <a:avLst/>
              <a:gdLst>
                <a:gd name="T0" fmla="*/ 0 w 132"/>
                <a:gd name="T1" fmla="*/ 0 h 117"/>
                <a:gd name="T2" fmla="*/ 0 w 132"/>
                <a:gd name="T3" fmla="*/ 0 h 117"/>
                <a:gd name="T4" fmla="*/ 0 w 132"/>
                <a:gd name="T5" fmla="*/ 0 h 117"/>
                <a:gd name="T6" fmla="*/ 0 w 132"/>
                <a:gd name="T7" fmla="*/ 0 h 117"/>
                <a:gd name="T8" fmla="*/ 0 w 132"/>
                <a:gd name="T9" fmla="*/ 0 h 117"/>
                <a:gd name="T10" fmla="*/ 0 w 132"/>
                <a:gd name="T11" fmla="*/ 0 h 117"/>
                <a:gd name="T12" fmla="*/ 0 w 132"/>
                <a:gd name="T13" fmla="*/ 0 h 117"/>
                <a:gd name="T14" fmla="*/ 0 w 132"/>
                <a:gd name="T15" fmla="*/ 0 h 117"/>
                <a:gd name="T16" fmla="*/ 0 w 132"/>
                <a:gd name="T17" fmla="*/ 0 h 117"/>
                <a:gd name="T18" fmla="*/ 0 w 132"/>
                <a:gd name="T19" fmla="*/ 0 h 117"/>
                <a:gd name="T20" fmla="*/ 0 w 132"/>
                <a:gd name="T21" fmla="*/ 0 h 117"/>
                <a:gd name="T22" fmla="*/ 0 w 132"/>
                <a:gd name="T23" fmla="*/ 0 h 117"/>
                <a:gd name="T24" fmla="*/ 0 w 132"/>
                <a:gd name="T25" fmla="*/ 0 h 117"/>
                <a:gd name="T26" fmla="*/ 0 w 132"/>
                <a:gd name="T27" fmla="*/ 0 h 117"/>
                <a:gd name="T28" fmla="*/ 0 w 132"/>
                <a:gd name="T29" fmla="*/ 0 h 117"/>
                <a:gd name="T30" fmla="*/ 0 w 132"/>
                <a:gd name="T31" fmla="*/ 0 h 117"/>
                <a:gd name="T32" fmla="*/ 0 w 132"/>
                <a:gd name="T33" fmla="*/ 0 h 117"/>
                <a:gd name="T34" fmla="*/ 0 w 132"/>
                <a:gd name="T35" fmla="*/ 0 h 117"/>
                <a:gd name="T36" fmla="*/ 0 w 132"/>
                <a:gd name="T37" fmla="*/ 0 h 117"/>
                <a:gd name="T38" fmla="*/ 0 w 132"/>
                <a:gd name="T39" fmla="*/ 0 h 117"/>
                <a:gd name="T40" fmla="*/ 0 w 132"/>
                <a:gd name="T41" fmla="*/ 0 h 117"/>
                <a:gd name="T42" fmla="*/ 0 w 132"/>
                <a:gd name="T43" fmla="*/ 0 h 117"/>
                <a:gd name="T44" fmla="*/ 0 w 132"/>
                <a:gd name="T45" fmla="*/ 0 h 117"/>
                <a:gd name="T46" fmla="*/ 0 w 132"/>
                <a:gd name="T47" fmla="*/ 0 h 117"/>
                <a:gd name="T48" fmla="*/ 0 w 132"/>
                <a:gd name="T49" fmla="*/ 0 h 117"/>
                <a:gd name="T50" fmla="*/ 0 w 132"/>
                <a:gd name="T51" fmla="*/ 0 h 117"/>
                <a:gd name="T52" fmla="*/ 0 w 132"/>
                <a:gd name="T53" fmla="*/ 0 h 117"/>
                <a:gd name="T54" fmla="*/ 0 w 132"/>
                <a:gd name="T55" fmla="*/ 0 h 117"/>
                <a:gd name="T56" fmla="*/ 0 w 132"/>
                <a:gd name="T57" fmla="*/ 0 h 117"/>
                <a:gd name="T58" fmla="*/ 0 w 132"/>
                <a:gd name="T59" fmla="*/ 0 h 117"/>
                <a:gd name="T60" fmla="*/ 0 w 132"/>
                <a:gd name="T61" fmla="*/ 0 h 117"/>
                <a:gd name="T62" fmla="*/ 0 w 132"/>
                <a:gd name="T63" fmla="*/ 0 h 117"/>
                <a:gd name="T64" fmla="*/ 0 w 132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2" h="117">
                  <a:moveTo>
                    <a:pt x="32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3" y="21"/>
                  </a:lnTo>
                  <a:lnTo>
                    <a:pt x="37" y="17"/>
                  </a:lnTo>
                  <a:lnTo>
                    <a:pt x="45" y="16"/>
                  </a:lnTo>
                  <a:lnTo>
                    <a:pt x="42" y="7"/>
                  </a:lnTo>
                  <a:lnTo>
                    <a:pt x="38" y="7"/>
                  </a:lnTo>
                  <a:lnTo>
                    <a:pt x="33" y="9"/>
                  </a:lnTo>
                  <a:lnTo>
                    <a:pt x="27" y="12"/>
                  </a:lnTo>
                  <a:lnTo>
                    <a:pt x="18" y="17"/>
                  </a:lnTo>
                  <a:lnTo>
                    <a:pt x="14" y="23"/>
                  </a:lnTo>
                  <a:lnTo>
                    <a:pt x="9" y="29"/>
                  </a:lnTo>
                  <a:lnTo>
                    <a:pt x="5" y="38"/>
                  </a:lnTo>
                  <a:lnTo>
                    <a:pt x="2" y="47"/>
                  </a:lnTo>
                  <a:lnTo>
                    <a:pt x="1" y="54"/>
                  </a:lnTo>
                  <a:lnTo>
                    <a:pt x="0" y="62"/>
                  </a:lnTo>
                  <a:lnTo>
                    <a:pt x="2" y="58"/>
                  </a:lnTo>
                  <a:lnTo>
                    <a:pt x="5" y="54"/>
                  </a:lnTo>
                  <a:lnTo>
                    <a:pt x="9" y="47"/>
                  </a:lnTo>
                  <a:lnTo>
                    <a:pt x="15" y="38"/>
                  </a:lnTo>
                  <a:lnTo>
                    <a:pt x="18" y="35"/>
                  </a:lnTo>
                  <a:lnTo>
                    <a:pt x="20" y="33"/>
                  </a:lnTo>
                  <a:lnTo>
                    <a:pt x="22" y="33"/>
                  </a:lnTo>
                  <a:lnTo>
                    <a:pt x="27" y="34"/>
                  </a:lnTo>
                  <a:lnTo>
                    <a:pt x="33" y="39"/>
                  </a:lnTo>
                  <a:lnTo>
                    <a:pt x="42" y="48"/>
                  </a:lnTo>
                  <a:lnTo>
                    <a:pt x="44" y="51"/>
                  </a:lnTo>
                  <a:lnTo>
                    <a:pt x="48" y="55"/>
                  </a:lnTo>
                  <a:lnTo>
                    <a:pt x="52" y="61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7"/>
                  </a:lnTo>
                  <a:lnTo>
                    <a:pt x="64" y="71"/>
                  </a:lnTo>
                  <a:lnTo>
                    <a:pt x="106" y="117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10" y="26"/>
                  </a:lnTo>
                  <a:lnTo>
                    <a:pt x="114" y="31"/>
                  </a:lnTo>
                  <a:lnTo>
                    <a:pt x="118" y="37"/>
                  </a:lnTo>
                  <a:lnTo>
                    <a:pt x="123" y="41"/>
                  </a:lnTo>
                  <a:lnTo>
                    <a:pt x="126" y="47"/>
                  </a:lnTo>
                  <a:lnTo>
                    <a:pt x="130" y="52"/>
                  </a:lnTo>
                  <a:lnTo>
                    <a:pt x="132" y="58"/>
                  </a:lnTo>
                  <a:lnTo>
                    <a:pt x="132" y="52"/>
                  </a:lnTo>
                  <a:lnTo>
                    <a:pt x="130" y="47"/>
                  </a:lnTo>
                  <a:lnTo>
                    <a:pt x="128" y="40"/>
                  </a:lnTo>
                  <a:lnTo>
                    <a:pt x="126" y="35"/>
                  </a:lnTo>
                  <a:lnTo>
                    <a:pt x="122" y="29"/>
                  </a:lnTo>
                  <a:lnTo>
                    <a:pt x="117" y="24"/>
                  </a:lnTo>
                  <a:lnTo>
                    <a:pt x="113" y="20"/>
                  </a:lnTo>
                  <a:lnTo>
                    <a:pt x="106" y="13"/>
                  </a:lnTo>
                  <a:lnTo>
                    <a:pt x="101" y="8"/>
                  </a:lnTo>
                  <a:lnTo>
                    <a:pt x="97" y="6"/>
                  </a:lnTo>
                  <a:lnTo>
                    <a:pt x="90" y="2"/>
                  </a:lnTo>
                  <a:lnTo>
                    <a:pt x="83" y="0"/>
                  </a:lnTo>
                  <a:lnTo>
                    <a:pt x="76" y="0"/>
                  </a:lnTo>
                  <a:lnTo>
                    <a:pt x="82" y="3"/>
                  </a:lnTo>
                  <a:lnTo>
                    <a:pt x="87" y="7"/>
                  </a:lnTo>
                  <a:lnTo>
                    <a:pt x="91" y="10"/>
                  </a:lnTo>
                  <a:lnTo>
                    <a:pt x="97" y="13"/>
                  </a:lnTo>
                  <a:lnTo>
                    <a:pt x="101" y="17"/>
                  </a:lnTo>
                  <a:lnTo>
                    <a:pt x="105" y="21"/>
                  </a:lnTo>
                  <a:lnTo>
                    <a:pt x="64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43" name="Freeform 309"/>
            <p:cNvSpPr>
              <a:spLocks/>
            </p:cNvSpPr>
            <p:nvPr/>
          </p:nvSpPr>
          <p:spPr bwMode="auto">
            <a:xfrm>
              <a:off x="3207" y="1726"/>
              <a:ext cx="45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3" y="29"/>
                  </a:moveTo>
                  <a:lnTo>
                    <a:pt x="33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4" y="21"/>
                  </a:lnTo>
                  <a:lnTo>
                    <a:pt x="38" y="18"/>
                  </a:lnTo>
                  <a:lnTo>
                    <a:pt x="46" y="17"/>
                  </a:lnTo>
                  <a:lnTo>
                    <a:pt x="42" y="7"/>
                  </a:lnTo>
                  <a:lnTo>
                    <a:pt x="38" y="7"/>
                  </a:lnTo>
                  <a:lnTo>
                    <a:pt x="33" y="9"/>
                  </a:lnTo>
                  <a:lnTo>
                    <a:pt x="26" y="12"/>
                  </a:lnTo>
                  <a:lnTo>
                    <a:pt x="19" y="18"/>
                  </a:lnTo>
                  <a:lnTo>
                    <a:pt x="13" y="23"/>
                  </a:lnTo>
                  <a:lnTo>
                    <a:pt x="9" y="31"/>
                  </a:lnTo>
                  <a:lnTo>
                    <a:pt x="6" y="38"/>
                  </a:lnTo>
                  <a:lnTo>
                    <a:pt x="2" y="47"/>
                  </a:lnTo>
                  <a:lnTo>
                    <a:pt x="0" y="54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5" y="54"/>
                  </a:lnTo>
                  <a:lnTo>
                    <a:pt x="9" y="47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20" y="33"/>
                  </a:lnTo>
                  <a:lnTo>
                    <a:pt x="22" y="33"/>
                  </a:lnTo>
                  <a:lnTo>
                    <a:pt x="27" y="34"/>
                  </a:lnTo>
                  <a:lnTo>
                    <a:pt x="33" y="39"/>
                  </a:lnTo>
                  <a:lnTo>
                    <a:pt x="41" y="48"/>
                  </a:lnTo>
                  <a:lnTo>
                    <a:pt x="44" y="51"/>
                  </a:lnTo>
                  <a:lnTo>
                    <a:pt x="48" y="55"/>
                  </a:lnTo>
                  <a:lnTo>
                    <a:pt x="52" y="61"/>
                  </a:lnTo>
                  <a:lnTo>
                    <a:pt x="59" y="68"/>
                  </a:lnTo>
                  <a:lnTo>
                    <a:pt x="16" y="110"/>
                  </a:lnTo>
                  <a:lnTo>
                    <a:pt x="23" y="117"/>
                  </a:lnTo>
                  <a:lnTo>
                    <a:pt x="65" y="72"/>
                  </a:lnTo>
                  <a:lnTo>
                    <a:pt x="107" y="117"/>
                  </a:lnTo>
                  <a:lnTo>
                    <a:pt x="117" y="110"/>
                  </a:lnTo>
                  <a:lnTo>
                    <a:pt x="71" y="65"/>
                  </a:lnTo>
                  <a:lnTo>
                    <a:pt x="109" y="26"/>
                  </a:lnTo>
                  <a:lnTo>
                    <a:pt x="115" y="32"/>
                  </a:lnTo>
                  <a:lnTo>
                    <a:pt x="119" y="37"/>
                  </a:lnTo>
                  <a:lnTo>
                    <a:pt x="122" y="41"/>
                  </a:lnTo>
                  <a:lnTo>
                    <a:pt x="127" y="47"/>
                  </a:lnTo>
                  <a:lnTo>
                    <a:pt x="130" y="52"/>
                  </a:lnTo>
                  <a:lnTo>
                    <a:pt x="133" y="59"/>
                  </a:lnTo>
                  <a:lnTo>
                    <a:pt x="132" y="52"/>
                  </a:lnTo>
                  <a:lnTo>
                    <a:pt x="131" y="47"/>
                  </a:lnTo>
                  <a:lnTo>
                    <a:pt x="129" y="40"/>
                  </a:lnTo>
                  <a:lnTo>
                    <a:pt x="125" y="35"/>
                  </a:lnTo>
                  <a:lnTo>
                    <a:pt x="122" y="29"/>
                  </a:lnTo>
                  <a:lnTo>
                    <a:pt x="118" y="24"/>
                  </a:lnTo>
                  <a:lnTo>
                    <a:pt x="113" y="20"/>
                  </a:lnTo>
                  <a:lnTo>
                    <a:pt x="106" y="13"/>
                  </a:lnTo>
                  <a:lnTo>
                    <a:pt x="101" y="8"/>
                  </a:lnTo>
                  <a:lnTo>
                    <a:pt x="96" y="6"/>
                  </a:lnTo>
                  <a:lnTo>
                    <a:pt x="90" y="2"/>
                  </a:lnTo>
                  <a:lnTo>
                    <a:pt x="83" y="0"/>
                  </a:lnTo>
                  <a:lnTo>
                    <a:pt x="76" y="0"/>
                  </a:lnTo>
                  <a:lnTo>
                    <a:pt x="82" y="4"/>
                  </a:lnTo>
                  <a:lnTo>
                    <a:pt x="88" y="7"/>
                  </a:lnTo>
                  <a:lnTo>
                    <a:pt x="92" y="10"/>
                  </a:lnTo>
                  <a:lnTo>
                    <a:pt x="96" y="14"/>
                  </a:lnTo>
                  <a:lnTo>
                    <a:pt x="102" y="18"/>
                  </a:lnTo>
                  <a:lnTo>
                    <a:pt x="105" y="21"/>
                  </a:lnTo>
                  <a:lnTo>
                    <a:pt x="65" y="62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44" name="Freeform 310"/>
            <p:cNvSpPr>
              <a:spLocks/>
            </p:cNvSpPr>
            <p:nvPr/>
          </p:nvSpPr>
          <p:spPr bwMode="auto">
            <a:xfrm>
              <a:off x="3207" y="1726"/>
              <a:ext cx="45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3" y="29"/>
                  </a:moveTo>
                  <a:lnTo>
                    <a:pt x="33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4" y="21"/>
                  </a:lnTo>
                  <a:lnTo>
                    <a:pt x="38" y="18"/>
                  </a:lnTo>
                  <a:lnTo>
                    <a:pt x="46" y="17"/>
                  </a:lnTo>
                  <a:lnTo>
                    <a:pt x="42" y="7"/>
                  </a:lnTo>
                  <a:lnTo>
                    <a:pt x="38" y="7"/>
                  </a:lnTo>
                  <a:lnTo>
                    <a:pt x="33" y="9"/>
                  </a:lnTo>
                  <a:lnTo>
                    <a:pt x="26" y="12"/>
                  </a:lnTo>
                  <a:lnTo>
                    <a:pt x="19" y="18"/>
                  </a:lnTo>
                  <a:lnTo>
                    <a:pt x="13" y="23"/>
                  </a:lnTo>
                  <a:lnTo>
                    <a:pt x="9" y="31"/>
                  </a:lnTo>
                  <a:lnTo>
                    <a:pt x="6" y="38"/>
                  </a:lnTo>
                  <a:lnTo>
                    <a:pt x="2" y="47"/>
                  </a:lnTo>
                  <a:lnTo>
                    <a:pt x="0" y="54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5" y="54"/>
                  </a:lnTo>
                  <a:lnTo>
                    <a:pt x="9" y="47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20" y="33"/>
                  </a:lnTo>
                  <a:lnTo>
                    <a:pt x="22" y="33"/>
                  </a:lnTo>
                  <a:lnTo>
                    <a:pt x="27" y="34"/>
                  </a:lnTo>
                  <a:lnTo>
                    <a:pt x="33" y="39"/>
                  </a:lnTo>
                  <a:lnTo>
                    <a:pt x="41" y="48"/>
                  </a:lnTo>
                  <a:lnTo>
                    <a:pt x="44" y="51"/>
                  </a:lnTo>
                  <a:lnTo>
                    <a:pt x="48" y="55"/>
                  </a:lnTo>
                  <a:lnTo>
                    <a:pt x="52" y="61"/>
                  </a:lnTo>
                  <a:lnTo>
                    <a:pt x="59" y="68"/>
                  </a:lnTo>
                  <a:lnTo>
                    <a:pt x="16" y="110"/>
                  </a:lnTo>
                  <a:lnTo>
                    <a:pt x="23" y="117"/>
                  </a:lnTo>
                  <a:lnTo>
                    <a:pt x="65" y="72"/>
                  </a:lnTo>
                  <a:lnTo>
                    <a:pt x="107" y="117"/>
                  </a:lnTo>
                  <a:lnTo>
                    <a:pt x="117" y="110"/>
                  </a:lnTo>
                  <a:lnTo>
                    <a:pt x="71" y="65"/>
                  </a:lnTo>
                  <a:lnTo>
                    <a:pt x="109" y="26"/>
                  </a:lnTo>
                  <a:lnTo>
                    <a:pt x="115" y="32"/>
                  </a:lnTo>
                  <a:lnTo>
                    <a:pt x="119" y="37"/>
                  </a:lnTo>
                  <a:lnTo>
                    <a:pt x="122" y="41"/>
                  </a:lnTo>
                  <a:lnTo>
                    <a:pt x="127" y="47"/>
                  </a:lnTo>
                  <a:lnTo>
                    <a:pt x="130" y="52"/>
                  </a:lnTo>
                  <a:lnTo>
                    <a:pt x="133" y="59"/>
                  </a:lnTo>
                  <a:lnTo>
                    <a:pt x="132" y="52"/>
                  </a:lnTo>
                  <a:lnTo>
                    <a:pt x="131" y="47"/>
                  </a:lnTo>
                  <a:lnTo>
                    <a:pt x="129" y="40"/>
                  </a:lnTo>
                  <a:lnTo>
                    <a:pt x="125" y="35"/>
                  </a:lnTo>
                  <a:lnTo>
                    <a:pt x="122" y="29"/>
                  </a:lnTo>
                  <a:lnTo>
                    <a:pt x="118" y="24"/>
                  </a:lnTo>
                  <a:lnTo>
                    <a:pt x="113" y="20"/>
                  </a:lnTo>
                  <a:lnTo>
                    <a:pt x="106" y="13"/>
                  </a:lnTo>
                  <a:lnTo>
                    <a:pt x="101" y="8"/>
                  </a:lnTo>
                  <a:lnTo>
                    <a:pt x="96" y="6"/>
                  </a:lnTo>
                  <a:lnTo>
                    <a:pt x="90" y="2"/>
                  </a:lnTo>
                  <a:lnTo>
                    <a:pt x="83" y="0"/>
                  </a:lnTo>
                  <a:lnTo>
                    <a:pt x="76" y="0"/>
                  </a:lnTo>
                  <a:lnTo>
                    <a:pt x="82" y="4"/>
                  </a:lnTo>
                  <a:lnTo>
                    <a:pt x="88" y="7"/>
                  </a:lnTo>
                  <a:lnTo>
                    <a:pt x="92" y="10"/>
                  </a:lnTo>
                  <a:lnTo>
                    <a:pt x="96" y="14"/>
                  </a:lnTo>
                  <a:lnTo>
                    <a:pt x="102" y="18"/>
                  </a:lnTo>
                  <a:lnTo>
                    <a:pt x="105" y="21"/>
                  </a:lnTo>
                  <a:lnTo>
                    <a:pt x="65" y="62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45" name="Freeform 311"/>
            <p:cNvSpPr>
              <a:spLocks/>
            </p:cNvSpPr>
            <p:nvPr/>
          </p:nvSpPr>
          <p:spPr bwMode="auto">
            <a:xfrm>
              <a:off x="3127" y="1744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3" y="29"/>
                  </a:moveTo>
                  <a:lnTo>
                    <a:pt x="33" y="28"/>
                  </a:lnTo>
                  <a:lnTo>
                    <a:pt x="33" y="27"/>
                  </a:lnTo>
                  <a:lnTo>
                    <a:pt x="33" y="26"/>
                  </a:lnTo>
                  <a:lnTo>
                    <a:pt x="34" y="22"/>
                  </a:lnTo>
                  <a:lnTo>
                    <a:pt x="38" y="19"/>
                  </a:lnTo>
                  <a:lnTo>
                    <a:pt x="46" y="16"/>
                  </a:lnTo>
                  <a:lnTo>
                    <a:pt x="42" y="7"/>
                  </a:lnTo>
                  <a:lnTo>
                    <a:pt x="38" y="8"/>
                  </a:lnTo>
                  <a:lnTo>
                    <a:pt x="33" y="9"/>
                  </a:lnTo>
                  <a:lnTo>
                    <a:pt x="26" y="13"/>
                  </a:lnTo>
                  <a:lnTo>
                    <a:pt x="19" y="18"/>
                  </a:lnTo>
                  <a:lnTo>
                    <a:pt x="14" y="24"/>
                  </a:lnTo>
                  <a:lnTo>
                    <a:pt x="10" y="30"/>
                  </a:lnTo>
                  <a:lnTo>
                    <a:pt x="6" y="38"/>
                  </a:lnTo>
                  <a:lnTo>
                    <a:pt x="2" y="47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2" y="59"/>
                  </a:lnTo>
                  <a:lnTo>
                    <a:pt x="5" y="54"/>
                  </a:lnTo>
                  <a:lnTo>
                    <a:pt x="10" y="47"/>
                  </a:lnTo>
                  <a:lnTo>
                    <a:pt x="15" y="38"/>
                  </a:lnTo>
                  <a:lnTo>
                    <a:pt x="19" y="35"/>
                  </a:lnTo>
                  <a:lnTo>
                    <a:pt x="21" y="34"/>
                  </a:lnTo>
                  <a:lnTo>
                    <a:pt x="23" y="33"/>
                  </a:lnTo>
                  <a:lnTo>
                    <a:pt x="27" y="35"/>
                  </a:lnTo>
                  <a:lnTo>
                    <a:pt x="34" y="40"/>
                  </a:lnTo>
                  <a:lnTo>
                    <a:pt x="41" y="49"/>
                  </a:lnTo>
                  <a:lnTo>
                    <a:pt x="45" y="52"/>
                  </a:lnTo>
                  <a:lnTo>
                    <a:pt x="48" y="56"/>
                  </a:lnTo>
                  <a:lnTo>
                    <a:pt x="53" y="62"/>
                  </a:lnTo>
                  <a:lnTo>
                    <a:pt x="59" y="68"/>
                  </a:lnTo>
                  <a:lnTo>
                    <a:pt x="17" y="110"/>
                  </a:lnTo>
                  <a:lnTo>
                    <a:pt x="23" y="117"/>
                  </a:lnTo>
                  <a:lnTo>
                    <a:pt x="65" y="72"/>
                  </a:lnTo>
                  <a:lnTo>
                    <a:pt x="107" y="117"/>
                  </a:lnTo>
                  <a:lnTo>
                    <a:pt x="117" y="110"/>
                  </a:lnTo>
                  <a:lnTo>
                    <a:pt x="72" y="65"/>
                  </a:lnTo>
                  <a:lnTo>
                    <a:pt x="110" y="27"/>
                  </a:lnTo>
                  <a:lnTo>
                    <a:pt x="115" y="32"/>
                  </a:lnTo>
                  <a:lnTo>
                    <a:pt x="119" y="37"/>
                  </a:lnTo>
                  <a:lnTo>
                    <a:pt x="123" y="42"/>
                  </a:lnTo>
                  <a:lnTo>
                    <a:pt x="127" y="48"/>
                  </a:lnTo>
                  <a:lnTo>
                    <a:pt x="130" y="53"/>
                  </a:lnTo>
                  <a:lnTo>
                    <a:pt x="133" y="59"/>
                  </a:lnTo>
                  <a:lnTo>
                    <a:pt x="132" y="53"/>
                  </a:lnTo>
                  <a:lnTo>
                    <a:pt x="131" y="47"/>
                  </a:lnTo>
                  <a:lnTo>
                    <a:pt x="129" y="41"/>
                  </a:lnTo>
                  <a:lnTo>
                    <a:pt x="126" y="36"/>
                  </a:lnTo>
                  <a:lnTo>
                    <a:pt x="122" y="30"/>
                  </a:lnTo>
                  <a:lnTo>
                    <a:pt x="118" y="25"/>
                  </a:lnTo>
                  <a:lnTo>
                    <a:pt x="114" y="20"/>
                  </a:lnTo>
                  <a:lnTo>
                    <a:pt x="107" y="13"/>
                  </a:lnTo>
                  <a:lnTo>
                    <a:pt x="102" y="9"/>
                  </a:lnTo>
                  <a:lnTo>
                    <a:pt x="96" y="6"/>
                  </a:lnTo>
                  <a:lnTo>
                    <a:pt x="91" y="2"/>
                  </a:lnTo>
                  <a:lnTo>
                    <a:pt x="83" y="0"/>
                  </a:lnTo>
                  <a:lnTo>
                    <a:pt x="76" y="0"/>
                  </a:lnTo>
                  <a:lnTo>
                    <a:pt x="82" y="5"/>
                  </a:lnTo>
                  <a:lnTo>
                    <a:pt x="88" y="8"/>
                  </a:lnTo>
                  <a:lnTo>
                    <a:pt x="92" y="10"/>
                  </a:lnTo>
                  <a:lnTo>
                    <a:pt x="98" y="14"/>
                  </a:lnTo>
                  <a:lnTo>
                    <a:pt x="102" y="18"/>
                  </a:lnTo>
                  <a:lnTo>
                    <a:pt x="105" y="22"/>
                  </a:lnTo>
                  <a:lnTo>
                    <a:pt x="65" y="62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46" name="Freeform 312"/>
            <p:cNvSpPr>
              <a:spLocks/>
            </p:cNvSpPr>
            <p:nvPr/>
          </p:nvSpPr>
          <p:spPr bwMode="auto">
            <a:xfrm>
              <a:off x="3127" y="1744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3" y="29"/>
                  </a:moveTo>
                  <a:lnTo>
                    <a:pt x="33" y="28"/>
                  </a:lnTo>
                  <a:lnTo>
                    <a:pt x="33" y="27"/>
                  </a:lnTo>
                  <a:lnTo>
                    <a:pt x="33" y="26"/>
                  </a:lnTo>
                  <a:lnTo>
                    <a:pt x="34" y="22"/>
                  </a:lnTo>
                  <a:lnTo>
                    <a:pt x="38" y="19"/>
                  </a:lnTo>
                  <a:lnTo>
                    <a:pt x="46" y="16"/>
                  </a:lnTo>
                  <a:lnTo>
                    <a:pt x="42" y="7"/>
                  </a:lnTo>
                  <a:lnTo>
                    <a:pt x="38" y="8"/>
                  </a:lnTo>
                  <a:lnTo>
                    <a:pt x="33" y="9"/>
                  </a:lnTo>
                  <a:lnTo>
                    <a:pt x="26" y="13"/>
                  </a:lnTo>
                  <a:lnTo>
                    <a:pt x="19" y="18"/>
                  </a:lnTo>
                  <a:lnTo>
                    <a:pt x="14" y="24"/>
                  </a:lnTo>
                  <a:lnTo>
                    <a:pt x="10" y="30"/>
                  </a:lnTo>
                  <a:lnTo>
                    <a:pt x="6" y="38"/>
                  </a:lnTo>
                  <a:lnTo>
                    <a:pt x="2" y="47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2" y="59"/>
                  </a:lnTo>
                  <a:lnTo>
                    <a:pt x="5" y="54"/>
                  </a:lnTo>
                  <a:lnTo>
                    <a:pt x="10" y="47"/>
                  </a:lnTo>
                  <a:lnTo>
                    <a:pt x="15" y="38"/>
                  </a:lnTo>
                  <a:lnTo>
                    <a:pt x="19" y="35"/>
                  </a:lnTo>
                  <a:lnTo>
                    <a:pt x="21" y="34"/>
                  </a:lnTo>
                  <a:lnTo>
                    <a:pt x="23" y="33"/>
                  </a:lnTo>
                  <a:lnTo>
                    <a:pt x="27" y="35"/>
                  </a:lnTo>
                  <a:lnTo>
                    <a:pt x="34" y="40"/>
                  </a:lnTo>
                  <a:lnTo>
                    <a:pt x="41" y="49"/>
                  </a:lnTo>
                  <a:lnTo>
                    <a:pt x="45" y="52"/>
                  </a:lnTo>
                  <a:lnTo>
                    <a:pt x="48" y="56"/>
                  </a:lnTo>
                  <a:lnTo>
                    <a:pt x="53" y="62"/>
                  </a:lnTo>
                  <a:lnTo>
                    <a:pt x="59" y="68"/>
                  </a:lnTo>
                  <a:lnTo>
                    <a:pt x="17" y="110"/>
                  </a:lnTo>
                  <a:lnTo>
                    <a:pt x="23" y="117"/>
                  </a:lnTo>
                  <a:lnTo>
                    <a:pt x="65" y="72"/>
                  </a:lnTo>
                  <a:lnTo>
                    <a:pt x="107" y="117"/>
                  </a:lnTo>
                  <a:lnTo>
                    <a:pt x="117" y="110"/>
                  </a:lnTo>
                  <a:lnTo>
                    <a:pt x="72" y="65"/>
                  </a:lnTo>
                  <a:lnTo>
                    <a:pt x="110" y="27"/>
                  </a:lnTo>
                  <a:lnTo>
                    <a:pt x="115" y="32"/>
                  </a:lnTo>
                  <a:lnTo>
                    <a:pt x="119" y="37"/>
                  </a:lnTo>
                  <a:lnTo>
                    <a:pt x="123" y="42"/>
                  </a:lnTo>
                  <a:lnTo>
                    <a:pt x="127" y="48"/>
                  </a:lnTo>
                  <a:lnTo>
                    <a:pt x="130" y="53"/>
                  </a:lnTo>
                  <a:lnTo>
                    <a:pt x="133" y="59"/>
                  </a:lnTo>
                  <a:lnTo>
                    <a:pt x="132" y="53"/>
                  </a:lnTo>
                  <a:lnTo>
                    <a:pt x="131" y="47"/>
                  </a:lnTo>
                  <a:lnTo>
                    <a:pt x="129" y="41"/>
                  </a:lnTo>
                  <a:lnTo>
                    <a:pt x="126" y="36"/>
                  </a:lnTo>
                  <a:lnTo>
                    <a:pt x="122" y="30"/>
                  </a:lnTo>
                  <a:lnTo>
                    <a:pt x="118" y="25"/>
                  </a:lnTo>
                  <a:lnTo>
                    <a:pt x="114" y="20"/>
                  </a:lnTo>
                  <a:lnTo>
                    <a:pt x="107" y="13"/>
                  </a:lnTo>
                  <a:lnTo>
                    <a:pt x="102" y="9"/>
                  </a:lnTo>
                  <a:lnTo>
                    <a:pt x="96" y="6"/>
                  </a:lnTo>
                  <a:lnTo>
                    <a:pt x="91" y="2"/>
                  </a:lnTo>
                  <a:lnTo>
                    <a:pt x="83" y="0"/>
                  </a:lnTo>
                  <a:lnTo>
                    <a:pt x="76" y="0"/>
                  </a:lnTo>
                  <a:lnTo>
                    <a:pt x="82" y="5"/>
                  </a:lnTo>
                  <a:lnTo>
                    <a:pt x="88" y="8"/>
                  </a:lnTo>
                  <a:lnTo>
                    <a:pt x="92" y="10"/>
                  </a:lnTo>
                  <a:lnTo>
                    <a:pt x="98" y="14"/>
                  </a:lnTo>
                  <a:lnTo>
                    <a:pt x="102" y="18"/>
                  </a:lnTo>
                  <a:lnTo>
                    <a:pt x="105" y="22"/>
                  </a:lnTo>
                  <a:lnTo>
                    <a:pt x="65" y="62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47" name="Freeform 313"/>
            <p:cNvSpPr>
              <a:spLocks/>
            </p:cNvSpPr>
            <p:nvPr/>
          </p:nvSpPr>
          <p:spPr bwMode="auto">
            <a:xfrm>
              <a:off x="3070" y="1747"/>
              <a:ext cx="44" cy="38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2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3" y="21"/>
                  </a:lnTo>
                  <a:lnTo>
                    <a:pt x="38" y="18"/>
                  </a:lnTo>
                  <a:lnTo>
                    <a:pt x="45" y="16"/>
                  </a:lnTo>
                  <a:lnTo>
                    <a:pt x="42" y="6"/>
                  </a:lnTo>
                  <a:lnTo>
                    <a:pt x="38" y="7"/>
                  </a:lnTo>
                  <a:lnTo>
                    <a:pt x="32" y="9"/>
                  </a:lnTo>
                  <a:lnTo>
                    <a:pt x="26" y="13"/>
                  </a:lnTo>
                  <a:lnTo>
                    <a:pt x="18" y="17"/>
                  </a:lnTo>
                  <a:lnTo>
                    <a:pt x="14" y="24"/>
                  </a:lnTo>
                  <a:lnTo>
                    <a:pt x="9" y="30"/>
                  </a:lnTo>
                  <a:lnTo>
                    <a:pt x="5" y="38"/>
                  </a:lnTo>
                  <a:lnTo>
                    <a:pt x="2" y="46"/>
                  </a:lnTo>
                  <a:lnTo>
                    <a:pt x="0" y="55"/>
                  </a:lnTo>
                  <a:lnTo>
                    <a:pt x="0" y="61"/>
                  </a:lnTo>
                  <a:lnTo>
                    <a:pt x="2" y="59"/>
                  </a:lnTo>
                  <a:lnTo>
                    <a:pt x="4" y="54"/>
                  </a:lnTo>
                  <a:lnTo>
                    <a:pt x="9" y="47"/>
                  </a:lnTo>
                  <a:lnTo>
                    <a:pt x="15" y="38"/>
                  </a:lnTo>
                  <a:lnTo>
                    <a:pt x="18" y="34"/>
                  </a:lnTo>
                  <a:lnTo>
                    <a:pt x="20" y="33"/>
                  </a:lnTo>
                  <a:lnTo>
                    <a:pt x="22" y="32"/>
                  </a:lnTo>
                  <a:lnTo>
                    <a:pt x="27" y="34"/>
                  </a:lnTo>
                  <a:lnTo>
                    <a:pt x="33" y="40"/>
                  </a:lnTo>
                  <a:lnTo>
                    <a:pt x="41" y="48"/>
                  </a:lnTo>
                  <a:lnTo>
                    <a:pt x="44" y="52"/>
                  </a:lnTo>
                  <a:lnTo>
                    <a:pt x="47" y="56"/>
                  </a:lnTo>
                  <a:lnTo>
                    <a:pt x="53" y="61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6"/>
                  </a:lnTo>
                  <a:lnTo>
                    <a:pt x="65" y="71"/>
                  </a:lnTo>
                  <a:lnTo>
                    <a:pt x="107" y="116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10" y="27"/>
                  </a:lnTo>
                  <a:lnTo>
                    <a:pt x="114" y="31"/>
                  </a:lnTo>
                  <a:lnTo>
                    <a:pt x="119" y="37"/>
                  </a:lnTo>
                  <a:lnTo>
                    <a:pt x="123" y="42"/>
                  </a:lnTo>
                  <a:lnTo>
                    <a:pt x="126" y="47"/>
                  </a:lnTo>
                  <a:lnTo>
                    <a:pt x="129" y="53"/>
                  </a:lnTo>
                  <a:lnTo>
                    <a:pt x="133" y="58"/>
                  </a:lnTo>
                  <a:lnTo>
                    <a:pt x="131" y="53"/>
                  </a:lnTo>
                  <a:lnTo>
                    <a:pt x="130" y="46"/>
                  </a:lnTo>
                  <a:lnTo>
                    <a:pt x="128" y="41"/>
                  </a:lnTo>
                  <a:lnTo>
                    <a:pt x="125" y="36"/>
                  </a:lnTo>
                  <a:lnTo>
                    <a:pt x="122" y="30"/>
                  </a:lnTo>
                  <a:lnTo>
                    <a:pt x="117" y="25"/>
                  </a:lnTo>
                  <a:lnTo>
                    <a:pt x="113" y="19"/>
                  </a:lnTo>
                  <a:lnTo>
                    <a:pt x="107" y="13"/>
                  </a:lnTo>
                  <a:lnTo>
                    <a:pt x="101" y="9"/>
                  </a:lnTo>
                  <a:lnTo>
                    <a:pt x="96" y="5"/>
                  </a:lnTo>
                  <a:lnTo>
                    <a:pt x="90" y="2"/>
                  </a:lnTo>
                  <a:lnTo>
                    <a:pt x="83" y="1"/>
                  </a:lnTo>
                  <a:lnTo>
                    <a:pt x="75" y="0"/>
                  </a:lnTo>
                  <a:lnTo>
                    <a:pt x="82" y="4"/>
                  </a:lnTo>
                  <a:lnTo>
                    <a:pt x="87" y="7"/>
                  </a:lnTo>
                  <a:lnTo>
                    <a:pt x="92" y="10"/>
                  </a:lnTo>
                  <a:lnTo>
                    <a:pt x="97" y="14"/>
                  </a:lnTo>
                  <a:lnTo>
                    <a:pt x="101" y="17"/>
                  </a:lnTo>
                  <a:lnTo>
                    <a:pt x="104" y="21"/>
                  </a:lnTo>
                  <a:lnTo>
                    <a:pt x="65" y="61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48" name="Freeform 314"/>
            <p:cNvSpPr>
              <a:spLocks/>
            </p:cNvSpPr>
            <p:nvPr/>
          </p:nvSpPr>
          <p:spPr bwMode="auto">
            <a:xfrm>
              <a:off x="3070" y="1747"/>
              <a:ext cx="44" cy="38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2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3" y="21"/>
                  </a:lnTo>
                  <a:lnTo>
                    <a:pt x="38" y="18"/>
                  </a:lnTo>
                  <a:lnTo>
                    <a:pt x="45" y="16"/>
                  </a:lnTo>
                  <a:lnTo>
                    <a:pt x="42" y="6"/>
                  </a:lnTo>
                  <a:lnTo>
                    <a:pt x="38" y="7"/>
                  </a:lnTo>
                  <a:lnTo>
                    <a:pt x="32" y="9"/>
                  </a:lnTo>
                  <a:lnTo>
                    <a:pt x="26" y="13"/>
                  </a:lnTo>
                  <a:lnTo>
                    <a:pt x="18" y="17"/>
                  </a:lnTo>
                  <a:lnTo>
                    <a:pt x="14" y="24"/>
                  </a:lnTo>
                  <a:lnTo>
                    <a:pt x="9" y="30"/>
                  </a:lnTo>
                  <a:lnTo>
                    <a:pt x="5" y="38"/>
                  </a:lnTo>
                  <a:lnTo>
                    <a:pt x="2" y="46"/>
                  </a:lnTo>
                  <a:lnTo>
                    <a:pt x="0" y="55"/>
                  </a:lnTo>
                  <a:lnTo>
                    <a:pt x="0" y="61"/>
                  </a:lnTo>
                  <a:lnTo>
                    <a:pt x="2" y="59"/>
                  </a:lnTo>
                  <a:lnTo>
                    <a:pt x="4" y="54"/>
                  </a:lnTo>
                  <a:lnTo>
                    <a:pt x="9" y="47"/>
                  </a:lnTo>
                  <a:lnTo>
                    <a:pt x="15" y="38"/>
                  </a:lnTo>
                  <a:lnTo>
                    <a:pt x="18" y="34"/>
                  </a:lnTo>
                  <a:lnTo>
                    <a:pt x="20" y="33"/>
                  </a:lnTo>
                  <a:lnTo>
                    <a:pt x="22" y="32"/>
                  </a:lnTo>
                  <a:lnTo>
                    <a:pt x="27" y="34"/>
                  </a:lnTo>
                  <a:lnTo>
                    <a:pt x="33" y="40"/>
                  </a:lnTo>
                  <a:lnTo>
                    <a:pt x="41" y="48"/>
                  </a:lnTo>
                  <a:lnTo>
                    <a:pt x="44" y="52"/>
                  </a:lnTo>
                  <a:lnTo>
                    <a:pt x="47" y="56"/>
                  </a:lnTo>
                  <a:lnTo>
                    <a:pt x="53" y="61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6"/>
                  </a:lnTo>
                  <a:lnTo>
                    <a:pt x="65" y="71"/>
                  </a:lnTo>
                  <a:lnTo>
                    <a:pt x="107" y="116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10" y="27"/>
                  </a:lnTo>
                  <a:lnTo>
                    <a:pt x="114" y="31"/>
                  </a:lnTo>
                  <a:lnTo>
                    <a:pt x="119" y="37"/>
                  </a:lnTo>
                  <a:lnTo>
                    <a:pt x="123" y="42"/>
                  </a:lnTo>
                  <a:lnTo>
                    <a:pt x="126" y="47"/>
                  </a:lnTo>
                  <a:lnTo>
                    <a:pt x="129" y="53"/>
                  </a:lnTo>
                  <a:lnTo>
                    <a:pt x="133" y="58"/>
                  </a:lnTo>
                  <a:lnTo>
                    <a:pt x="131" y="53"/>
                  </a:lnTo>
                  <a:lnTo>
                    <a:pt x="130" y="46"/>
                  </a:lnTo>
                  <a:lnTo>
                    <a:pt x="128" y="41"/>
                  </a:lnTo>
                  <a:lnTo>
                    <a:pt x="125" y="36"/>
                  </a:lnTo>
                  <a:lnTo>
                    <a:pt x="122" y="30"/>
                  </a:lnTo>
                  <a:lnTo>
                    <a:pt x="117" y="25"/>
                  </a:lnTo>
                  <a:lnTo>
                    <a:pt x="113" y="19"/>
                  </a:lnTo>
                  <a:lnTo>
                    <a:pt x="107" y="13"/>
                  </a:lnTo>
                  <a:lnTo>
                    <a:pt x="101" y="9"/>
                  </a:lnTo>
                  <a:lnTo>
                    <a:pt x="96" y="5"/>
                  </a:lnTo>
                  <a:lnTo>
                    <a:pt x="90" y="2"/>
                  </a:lnTo>
                  <a:lnTo>
                    <a:pt x="83" y="1"/>
                  </a:lnTo>
                  <a:lnTo>
                    <a:pt x="75" y="0"/>
                  </a:lnTo>
                  <a:lnTo>
                    <a:pt x="82" y="4"/>
                  </a:lnTo>
                  <a:lnTo>
                    <a:pt x="87" y="7"/>
                  </a:lnTo>
                  <a:lnTo>
                    <a:pt x="92" y="10"/>
                  </a:lnTo>
                  <a:lnTo>
                    <a:pt x="97" y="14"/>
                  </a:lnTo>
                  <a:lnTo>
                    <a:pt x="101" y="17"/>
                  </a:lnTo>
                  <a:lnTo>
                    <a:pt x="104" y="21"/>
                  </a:lnTo>
                  <a:lnTo>
                    <a:pt x="65" y="61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49" name="Freeform 315"/>
            <p:cNvSpPr>
              <a:spLocks/>
            </p:cNvSpPr>
            <p:nvPr/>
          </p:nvSpPr>
          <p:spPr bwMode="auto">
            <a:xfrm>
              <a:off x="2989" y="1757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3" y="22"/>
                  </a:lnTo>
                  <a:lnTo>
                    <a:pt x="38" y="19"/>
                  </a:lnTo>
                  <a:lnTo>
                    <a:pt x="45" y="16"/>
                  </a:lnTo>
                  <a:lnTo>
                    <a:pt x="42" y="7"/>
                  </a:lnTo>
                  <a:lnTo>
                    <a:pt x="38" y="8"/>
                  </a:lnTo>
                  <a:lnTo>
                    <a:pt x="32" y="9"/>
                  </a:lnTo>
                  <a:lnTo>
                    <a:pt x="26" y="13"/>
                  </a:lnTo>
                  <a:lnTo>
                    <a:pt x="18" y="18"/>
                  </a:lnTo>
                  <a:lnTo>
                    <a:pt x="14" y="24"/>
                  </a:lnTo>
                  <a:lnTo>
                    <a:pt x="9" y="31"/>
                  </a:lnTo>
                  <a:lnTo>
                    <a:pt x="5" y="38"/>
                  </a:lnTo>
                  <a:lnTo>
                    <a:pt x="2" y="47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2" y="60"/>
                  </a:lnTo>
                  <a:lnTo>
                    <a:pt x="4" y="54"/>
                  </a:lnTo>
                  <a:lnTo>
                    <a:pt x="9" y="48"/>
                  </a:lnTo>
                  <a:lnTo>
                    <a:pt x="15" y="38"/>
                  </a:lnTo>
                  <a:lnTo>
                    <a:pt x="18" y="35"/>
                  </a:lnTo>
                  <a:lnTo>
                    <a:pt x="20" y="34"/>
                  </a:lnTo>
                  <a:lnTo>
                    <a:pt x="22" y="33"/>
                  </a:lnTo>
                  <a:lnTo>
                    <a:pt x="27" y="35"/>
                  </a:lnTo>
                  <a:lnTo>
                    <a:pt x="33" y="40"/>
                  </a:lnTo>
                  <a:lnTo>
                    <a:pt x="41" y="49"/>
                  </a:lnTo>
                  <a:lnTo>
                    <a:pt x="44" y="52"/>
                  </a:lnTo>
                  <a:lnTo>
                    <a:pt x="47" y="56"/>
                  </a:lnTo>
                  <a:lnTo>
                    <a:pt x="53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7"/>
                  </a:lnTo>
                  <a:lnTo>
                    <a:pt x="65" y="72"/>
                  </a:lnTo>
                  <a:lnTo>
                    <a:pt x="107" y="117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10" y="27"/>
                  </a:lnTo>
                  <a:lnTo>
                    <a:pt x="114" y="32"/>
                  </a:lnTo>
                  <a:lnTo>
                    <a:pt x="119" y="37"/>
                  </a:lnTo>
                  <a:lnTo>
                    <a:pt x="123" y="42"/>
                  </a:lnTo>
                  <a:lnTo>
                    <a:pt x="126" y="48"/>
                  </a:lnTo>
                  <a:lnTo>
                    <a:pt x="129" y="53"/>
                  </a:lnTo>
                  <a:lnTo>
                    <a:pt x="133" y="59"/>
                  </a:lnTo>
                  <a:lnTo>
                    <a:pt x="132" y="53"/>
                  </a:lnTo>
                  <a:lnTo>
                    <a:pt x="130" y="47"/>
                  </a:lnTo>
                  <a:lnTo>
                    <a:pt x="128" y="41"/>
                  </a:lnTo>
                  <a:lnTo>
                    <a:pt x="125" y="36"/>
                  </a:lnTo>
                  <a:lnTo>
                    <a:pt x="122" y="31"/>
                  </a:lnTo>
                  <a:lnTo>
                    <a:pt x="117" y="25"/>
                  </a:lnTo>
                  <a:lnTo>
                    <a:pt x="113" y="20"/>
                  </a:lnTo>
                  <a:lnTo>
                    <a:pt x="107" y="13"/>
                  </a:lnTo>
                  <a:lnTo>
                    <a:pt x="101" y="9"/>
                  </a:lnTo>
                  <a:lnTo>
                    <a:pt x="96" y="6"/>
                  </a:lnTo>
                  <a:lnTo>
                    <a:pt x="90" y="2"/>
                  </a:lnTo>
                  <a:lnTo>
                    <a:pt x="83" y="1"/>
                  </a:lnTo>
                  <a:lnTo>
                    <a:pt x="75" y="0"/>
                  </a:lnTo>
                  <a:lnTo>
                    <a:pt x="82" y="5"/>
                  </a:lnTo>
                  <a:lnTo>
                    <a:pt x="87" y="8"/>
                  </a:lnTo>
                  <a:lnTo>
                    <a:pt x="92" y="10"/>
                  </a:lnTo>
                  <a:lnTo>
                    <a:pt x="97" y="14"/>
                  </a:lnTo>
                  <a:lnTo>
                    <a:pt x="101" y="18"/>
                  </a:lnTo>
                  <a:lnTo>
                    <a:pt x="105" y="22"/>
                  </a:lnTo>
                  <a:lnTo>
                    <a:pt x="65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50" name="Freeform 316"/>
            <p:cNvSpPr>
              <a:spLocks/>
            </p:cNvSpPr>
            <p:nvPr/>
          </p:nvSpPr>
          <p:spPr bwMode="auto">
            <a:xfrm>
              <a:off x="2989" y="1757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3" y="22"/>
                  </a:lnTo>
                  <a:lnTo>
                    <a:pt x="38" y="19"/>
                  </a:lnTo>
                  <a:lnTo>
                    <a:pt x="45" y="16"/>
                  </a:lnTo>
                  <a:lnTo>
                    <a:pt x="42" y="7"/>
                  </a:lnTo>
                  <a:lnTo>
                    <a:pt x="38" y="8"/>
                  </a:lnTo>
                  <a:lnTo>
                    <a:pt x="32" y="9"/>
                  </a:lnTo>
                  <a:lnTo>
                    <a:pt x="26" y="13"/>
                  </a:lnTo>
                  <a:lnTo>
                    <a:pt x="18" y="18"/>
                  </a:lnTo>
                  <a:lnTo>
                    <a:pt x="14" y="24"/>
                  </a:lnTo>
                  <a:lnTo>
                    <a:pt x="9" y="31"/>
                  </a:lnTo>
                  <a:lnTo>
                    <a:pt x="5" y="38"/>
                  </a:lnTo>
                  <a:lnTo>
                    <a:pt x="2" y="47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2" y="60"/>
                  </a:lnTo>
                  <a:lnTo>
                    <a:pt x="4" y="54"/>
                  </a:lnTo>
                  <a:lnTo>
                    <a:pt x="9" y="48"/>
                  </a:lnTo>
                  <a:lnTo>
                    <a:pt x="15" y="38"/>
                  </a:lnTo>
                  <a:lnTo>
                    <a:pt x="18" y="35"/>
                  </a:lnTo>
                  <a:lnTo>
                    <a:pt x="20" y="34"/>
                  </a:lnTo>
                  <a:lnTo>
                    <a:pt x="22" y="33"/>
                  </a:lnTo>
                  <a:lnTo>
                    <a:pt x="27" y="35"/>
                  </a:lnTo>
                  <a:lnTo>
                    <a:pt x="33" y="40"/>
                  </a:lnTo>
                  <a:lnTo>
                    <a:pt x="41" y="49"/>
                  </a:lnTo>
                  <a:lnTo>
                    <a:pt x="44" y="52"/>
                  </a:lnTo>
                  <a:lnTo>
                    <a:pt x="47" y="56"/>
                  </a:lnTo>
                  <a:lnTo>
                    <a:pt x="53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7"/>
                  </a:lnTo>
                  <a:lnTo>
                    <a:pt x="65" y="72"/>
                  </a:lnTo>
                  <a:lnTo>
                    <a:pt x="107" y="117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10" y="27"/>
                  </a:lnTo>
                  <a:lnTo>
                    <a:pt x="114" y="32"/>
                  </a:lnTo>
                  <a:lnTo>
                    <a:pt x="119" y="37"/>
                  </a:lnTo>
                  <a:lnTo>
                    <a:pt x="123" y="42"/>
                  </a:lnTo>
                  <a:lnTo>
                    <a:pt x="126" y="48"/>
                  </a:lnTo>
                  <a:lnTo>
                    <a:pt x="129" y="53"/>
                  </a:lnTo>
                  <a:lnTo>
                    <a:pt x="133" y="59"/>
                  </a:lnTo>
                  <a:lnTo>
                    <a:pt x="132" y="53"/>
                  </a:lnTo>
                  <a:lnTo>
                    <a:pt x="130" y="47"/>
                  </a:lnTo>
                  <a:lnTo>
                    <a:pt x="128" y="41"/>
                  </a:lnTo>
                  <a:lnTo>
                    <a:pt x="125" y="36"/>
                  </a:lnTo>
                  <a:lnTo>
                    <a:pt x="122" y="31"/>
                  </a:lnTo>
                  <a:lnTo>
                    <a:pt x="117" y="25"/>
                  </a:lnTo>
                  <a:lnTo>
                    <a:pt x="113" y="20"/>
                  </a:lnTo>
                  <a:lnTo>
                    <a:pt x="107" y="13"/>
                  </a:lnTo>
                  <a:lnTo>
                    <a:pt x="101" y="9"/>
                  </a:lnTo>
                  <a:lnTo>
                    <a:pt x="96" y="6"/>
                  </a:lnTo>
                  <a:lnTo>
                    <a:pt x="90" y="2"/>
                  </a:lnTo>
                  <a:lnTo>
                    <a:pt x="83" y="1"/>
                  </a:lnTo>
                  <a:lnTo>
                    <a:pt x="75" y="0"/>
                  </a:lnTo>
                  <a:lnTo>
                    <a:pt x="82" y="5"/>
                  </a:lnTo>
                  <a:lnTo>
                    <a:pt x="87" y="8"/>
                  </a:lnTo>
                  <a:lnTo>
                    <a:pt x="92" y="10"/>
                  </a:lnTo>
                  <a:lnTo>
                    <a:pt x="97" y="14"/>
                  </a:lnTo>
                  <a:lnTo>
                    <a:pt x="101" y="18"/>
                  </a:lnTo>
                  <a:lnTo>
                    <a:pt x="105" y="22"/>
                  </a:lnTo>
                  <a:lnTo>
                    <a:pt x="65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51" name="Freeform 317"/>
            <p:cNvSpPr>
              <a:spLocks/>
            </p:cNvSpPr>
            <p:nvPr/>
          </p:nvSpPr>
          <p:spPr bwMode="auto">
            <a:xfrm>
              <a:off x="2926" y="1738"/>
              <a:ext cx="44" cy="38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2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3" y="21"/>
                  </a:lnTo>
                  <a:lnTo>
                    <a:pt x="38" y="18"/>
                  </a:lnTo>
                  <a:lnTo>
                    <a:pt x="45" y="16"/>
                  </a:lnTo>
                  <a:lnTo>
                    <a:pt x="42" y="6"/>
                  </a:lnTo>
                  <a:lnTo>
                    <a:pt x="38" y="6"/>
                  </a:lnTo>
                  <a:lnTo>
                    <a:pt x="32" y="9"/>
                  </a:lnTo>
                  <a:lnTo>
                    <a:pt x="26" y="12"/>
                  </a:lnTo>
                  <a:lnTo>
                    <a:pt x="18" y="17"/>
                  </a:lnTo>
                  <a:lnTo>
                    <a:pt x="14" y="23"/>
                  </a:lnTo>
                  <a:lnTo>
                    <a:pt x="10" y="30"/>
                  </a:lnTo>
                  <a:lnTo>
                    <a:pt x="5" y="38"/>
                  </a:lnTo>
                  <a:lnTo>
                    <a:pt x="2" y="46"/>
                  </a:lnTo>
                  <a:lnTo>
                    <a:pt x="0" y="54"/>
                  </a:lnTo>
                  <a:lnTo>
                    <a:pt x="0" y="61"/>
                  </a:lnTo>
                  <a:lnTo>
                    <a:pt x="2" y="58"/>
                  </a:lnTo>
                  <a:lnTo>
                    <a:pt x="4" y="54"/>
                  </a:lnTo>
                  <a:lnTo>
                    <a:pt x="10" y="46"/>
                  </a:lnTo>
                  <a:lnTo>
                    <a:pt x="15" y="38"/>
                  </a:lnTo>
                  <a:lnTo>
                    <a:pt x="18" y="34"/>
                  </a:lnTo>
                  <a:lnTo>
                    <a:pt x="20" y="32"/>
                  </a:lnTo>
                  <a:lnTo>
                    <a:pt x="22" y="32"/>
                  </a:lnTo>
                  <a:lnTo>
                    <a:pt x="27" y="33"/>
                  </a:lnTo>
                  <a:lnTo>
                    <a:pt x="33" y="39"/>
                  </a:lnTo>
                  <a:lnTo>
                    <a:pt x="41" y="48"/>
                  </a:lnTo>
                  <a:lnTo>
                    <a:pt x="44" y="52"/>
                  </a:lnTo>
                  <a:lnTo>
                    <a:pt x="47" y="56"/>
                  </a:lnTo>
                  <a:lnTo>
                    <a:pt x="53" y="61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6"/>
                  </a:lnTo>
                  <a:lnTo>
                    <a:pt x="65" y="71"/>
                  </a:lnTo>
                  <a:lnTo>
                    <a:pt x="107" y="116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10" y="27"/>
                  </a:lnTo>
                  <a:lnTo>
                    <a:pt x="114" y="31"/>
                  </a:lnTo>
                  <a:lnTo>
                    <a:pt x="119" y="37"/>
                  </a:lnTo>
                  <a:lnTo>
                    <a:pt x="123" y="42"/>
                  </a:lnTo>
                  <a:lnTo>
                    <a:pt x="126" y="47"/>
                  </a:lnTo>
                  <a:lnTo>
                    <a:pt x="129" y="53"/>
                  </a:lnTo>
                  <a:lnTo>
                    <a:pt x="133" y="58"/>
                  </a:lnTo>
                  <a:lnTo>
                    <a:pt x="132" y="52"/>
                  </a:lnTo>
                  <a:lnTo>
                    <a:pt x="130" y="46"/>
                  </a:lnTo>
                  <a:lnTo>
                    <a:pt x="128" y="41"/>
                  </a:lnTo>
                  <a:lnTo>
                    <a:pt x="125" y="34"/>
                  </a:lnTo>
                  <a:lnTo>
                    <a:pt x="122" y="29"/>
                  </a:lnTo>
                  <a:lnTo>
                    <a:pt x="117" y="24"/>
                  </a:lnTo>
                  <a:lnTo>
                    <a:pt x="113" y="19"/>
                  </a:lnTo>
                  <a:lnTo>
                    <a:pt x="107" y="13"/>
                  </a:lnTo>
                  <a:lnTo>
                    <a:pt x="101" y="9"/>
                  </a:lnTo>
                  <a:lnTo>
                    <a:pt x="96" y="5"/>
                  </a:lnTo>
                  <a:lnTo>
                    <a:pt x="91" y="2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82" y="3"/>
                  </a:lnTo>
                  <a:lnTo>
                    <a:pt x="87" y="7"/>
                  </a:lnTo>
                  <a:lnTo>
                    <a:pt x="92" y="10"/>
                  </a:lnTo>
                  <a:lnTo>
                    <a:pt x="97" y="14"/>
                  </a:lnTo>
                  <a:lnTo>
                    <a:pt x="101" y="17"/>
                  </a:lnTo>
                  <a:lnTo>
                    <a:pt x="105" y="21"/>
                  </a:lnTo>
                  <a:lnTo>
                    <a:pt x="65" y="61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52" name="Freeform 318"/>
            <p:cNvSpPr>
              <a:spLocks/>
            </p:cNvSpPr>
            <p:nvPr/>
          </p:nvSpPr>
          <p:spPr bwMode="auto">
            <a:xfrm>
              <a:off x="2926" y="1738"/>
              <a:ext cx="44" cy="38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2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3" y="21"/>
                  </a:lnTo>
                  <a:lnTo>
                    <a:pt x="38" y="18"/>
                  </a:lnTo>
                  <a:lnTo>
                    <a:pt x="45" y="16"/>
                  </a:lnTo>
                  <a:lnTo>
                    <a:pt x="42" y="6"/>
                  </a:lnTo>
                  <a:lnTo>
                    <a:pt x="38" y="6"/>
                  </a:lnTo>
                  <a:lnTo>
                    <a:pt x="32" y="9"/>
                  </a:lnTo>
                  <a:lnTo>
                    <a:pt x="26" y="12"/>
                  </a:lnTo>
                  <a:lnTo>
                    <a:pt x="18" y="17"/>
                  </a:lnTo>
                  <a:lnTo>
                    <a:pt x="14" y="23"/>
                  </a:lnTo>
                  <a:lnTo>
                    <a:pt x="10" y="30"/>
                  </a:lnTo>
                  <a:lnTo>
                    <a:pt x="5" y="38"/>
                  </a:lnTo>
                  <a:lnTo>
                    <a:pt x="2" y="46"/>
                  </a:lnTo>
                  <a:lnTo>
                    <a:pt x="0" y="54"/>
                  </a:lnTo>
                  <a:lnTo>
                    <a:pt x="0" y="61"/>
                  </a:lnTo>
                  <a:lnTo>
                    <a:pt x="2" y="58"/>
                  </a:lnTo>
                  <a:lnTo>
                    <a:pt x="4" y="54"/>
                  </a:lnTo>
                  <a:lnTo>
                    <a:pt x="10" y="46"/>
                  </a:lnTo>
                  <a:lnTo>
                    <a:pt x="15" y="38"/>
                  </a:lnTo>
                  <a:lnTo>
                    <a:pt x="18" y="34"/>
                  </a:lnTo>
                  <a:lnTo>
                    <a:pt x="20" y="32"/>
                  </a:lnTo>
                  <a:lnTo>
                    <a:pt x="22" y="32"/>
                  </a:lnTo>
                  <a:lnTo>
                    <a:pt x="27" y="33"/>
                  </a:lnTo>
                  <a:lnTo>
                    <a:pt x="33" y="39"/>
                  </a:lnTo>
                  <a:lnTo>
                    <a:pt x="41" y="48"/>
                  </a:lnTo>
                  <a:lnTo>
                    <a:pt x="44" y="52"/>
                  </a:lnTo>
                  <a:lnTo>
                    <a:pt x="47" y="56"/>
                  </a:lnTo>
                  <a:lnTo>
                    <a:pt x="53" y="61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6"/>
                  </a:lnTo>
                  <a:lnTo>
                    <a:pt x="65" y="71"/>
                  </a:lnTo>
                  <a:lnTo>
                    <a:pt x="107" y="116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10" y="27"/>
                  </a:lnTo>
                  <a:lnTo>
                    <a:pt x="114" y="31"/>
                  </a:lnTo>
                  <a:lnTo>
                    <a:pt x="119" y="37"/>
                  </a:lnTo>
                  <a:lnTo>
                    <a:pt x="123" y="42"/>
                  </a:lnTo>
                  <a:lnTo>
                    <a:pt x="126" y="47"/>
                  </a:lnTo>
                  <a:lnTo>
                    <a:pt x="129" y="53"/>
                  </a:lnTo>
                  <a:lnTo>
                    <a:pt x="133" y="58"/>
                  </a:lnTo>
                  <a:lnTo>
                    <a:pt x="132" y="52"/>
                  </a:lnTo>
                  <a:lnTo>
                    <a:pt x="130" y="46"/>
                  </a:lnTo>
                  <a:lnTo>
                    <a:pt x="128" y="41"/>
                  </a:lnTo>
                  <a:lnTo>
                    <a:pt x="125" y="34"/>
                  </a:lnTo>
                  <a:lnTo>
                    <a:pt x="122" y="29"/>
                  </a:lnTo>
                  <a:lnTo>
                    <a:pt x="117" y="24"/>
                  </a:lnTo>
                  <a:lnTo>
                    <a:pt x="113" y="19"/>
                  </a:lnTo>
                  <a:lnTo>
                    <a:pt x="107" y="13"/>
                  </a:lnTo>
                  <a:lnTo>
                    <a:pt x="101" y="9"/>
                  </a:lnTo>
                  <a:lnTo>
                    <a:pt x="96" y="5"/>
                  </a:lnTo>
                  <a:lnTo>
                    <a:pt x="91" y="2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82" y="3"/>
                  </a:lnTo>
                  <a:lnTo>
                    <a:pt x="87" y="7"/>
                  </a:lnTo>
                  <a:lnTo>
                    <a:pt x="92" y="10"/>
                  </a:lnTo>
                  <a:lnTo>
                    <a:pt x="97" y="14"/>
                  </a:lnTo>
                  <a:lnTo>
                    <a:pt x="101" y="17"/>
                  </a:lnTo>
                  <a:lnTo>
                    <a:pt x="105" y="21"/>
                  </a:lnTo>
                  <a:lnTo>
                    <a:pt x="65" y="61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53" name="Freeform 319"/>
            <p:cNvSpPr>
              <a:spLocks/>
            </p:cNvSpPr>
            <p:nvPr/>
          </p:nvSpPr>
          <p:spPr bwMode="auto">
            <a:xfrm>
              <a:off x="2747" y="1837"/>
              <a:ext cx="44" cy="40"/>
            </a:xfrm>
            <a:custGeom>
              <a:avLst/>
              <a:gdLst>
                <a:gd name="T0" fmla="*/ 0 w 133"/>
                <a:gd name="T1" fmla="*/ 0 h 118"/>
                <a:gd name="T2" fmla="*/ 0 w 133"/>
                <a:gd name="T3" fmla="*/ 0 h 118"/>
                <a:gd name="T4" fmla="*/ 0 w 133"/>
                <a:gd name="T5" fmla="*/ 0 h 118"/>
                <a:gd name="T6" fmla="*/ 0 w 133"/>
                <a:gd name="T7" fmla="*/ 0 h 118"/>
                <a:gd name="T8" fmla="*/ 0 w 133"/>
                <a:gd name="T9" fmla="*/ 0 h 118"/>
                <a:gd name="T10" fmla="*/ 0 w 133"/>
                <a:gd name="T11" fmla="*/ 0 h 118"/>
                <a:gd name="T12" fmla="*/ 0 w 133"/>
                <a:gd name="T13" fmla="*/ 0 h 118"/>
                <a:gd name="T14" fmla="*/ 0 w 133"/>
                <a:gd name="T15" fmla="*/ 0 h 118"/>
                <a:gd name="T16" fmla="*/ 0 w 133"/>
                <a:gd name="T17" fmla="*/ 0 h 118"/>
                <a:gd name="T18" fmla="*/ 0 w 133"/>
                <a:gd name="T19" fmla="*/ 0 h 118"/>
                <a:gd name="T20" fmla="*/ 0 w 133"/>
                <a:gd name="T21" fmla="*/ 0 h 118"/>
                <a:gd name="T22" fmla="*/ 0 w 133"/>
                <a:gd name="T23" fmla="*/ 0 h 118"/>
                <a:gd name="T24" fmla="*/ 0 w 133"/>
                <a:gd name="T25" fmla="*/ 0 h 118"/>
                <a:gd name="T26" fmla="*/ 0 w 133"/>
                <a:gd name="T27" fmla="*/ 0 h 118"/>
                <a:gd name="T28" fmla="*/ 0 w 133"/>
                <a:gd name="T29" fmla="*/ 0 h 118"/>
                <a:gd name="T30" fmla="*/ 0 w 133"/>
                <a:gd name="T31" fmla="*/ 0 h 118"/>
                <a:gd name="T32" fmla="*/ 0 w 133"/>
                <a:gd name="T33" fmla="*/ 0 h 118"/>
                <a:gd name="T34" fmla="*/ 0 w 133"/>
                <a:gd name="T35" fmla="*/ 0 h 118"/>
                <a:gd name="T36" fmla="*/ 0 w 133"/>
                <a:gd name="T37" fmla="*/ 0 h 118"/>
                <a:gd name="T38" fmla="*/ 0 w 133"/>
                <a:gd name="T39" fmla="*/ 0 h 118"/>
                <a:gd name="T40" fmla="*/ 0 w 133"/>
                <a:gd name="T41" fmla="*/ 0 h 118"/>
                <a:gd name="T42" fmla="*/ 0 w 133"/>
                <a:gd name="T43" fmla="*/ 0 h 118"/>
                <a:gd name="T44" fmla="*/ 0 w 133"/>
                <a:gd name="T45" fmla="*/ 0 h 118"/>
                <a:gd name="T46" fmla="*/ 0 w 133"/>
                <a:gd name="T47" fmla="*/ 0 h 118"/>
                <a:gd name="T48" fmla="*/ 0 w 133"/>
                <a:gd name="T49" fmla="*/ 0 h 118"/>
                <a:gd name="T50" fmla="*/ 0 w 133"/>
                <a:gd name="T51" fmla="*/ 0 h 118"/>
                <a:gd name="T52" fmla="*/ 0 w 133"/>
                <a:gd name="T53" fmla="*/ 0 h 118"/>
                <a:gd name="T54" fmla="*/ 0 w 133"/>
                <a:gd name="T55" fmla="*/ 0 h 118"/>
                <a:gd name="T56" fmla="*/ 0 w 133"/>
                <a:gd name="T57" fmla="*/ 0 h 118"/>
                <a:gd name="T58" fmla="*/ 0 w 133"/>
                <a:gd name="T59" fmla="*/ 0 h 118"/>
                <a:gd name="T60" fmla="*/ 0 w 133"/>
                <a:gd name="T61" fmla="*/ 0 h 118"/>
                <a:gd name="T62" fmla="*/ 0 w 133"/>
                <a:gd name="T63" fmla="*/ 0 h 118"/>
                <a:gd name="T64" fmla="*/ 0 w 133"/>
                <a:gd name="T65" fmla="*/ 0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8">
                  <a:moveTo>
                    <a:pt x="32" y="30"/>
                  </a:moveTo>
                  <a:lnTo>
                    <a:pt x="31" y="29"/>
                  </a:lnTo>
                  <a:lnTo>
                    <a:pt x="31" y="28"/>
                  </a:lnTo>
                  <a:lnTo>
                    <a:pt x="31" y="27"/>
                  </a:lnTo>
                  <a:lnTo>
                    <a:pt x="32" y="22"/>
                  </a:lnTo>
                  <a:lnTo>
                    <a:pt x="38" y="18"/>
                  </a:lnTo>
                  <a:lnTo>
                    <a:pt x="45" y="17"/>
                  </a:lnTo>
                  <a:lnTo>
                    <a:pt x="42" y="8"/>
                  </a:lnTo>
                  <a:lnTo>
                    <a:pt x="38" y="8"/>
                  </a:lnTo>
                  <a:lnTo>
                    <a:pt x="32" y="10"/>
                  </a:lnTo>
                  <a:lnTo>
                    <a:pt x="26" y="13"/>
                  </a:lnTo>
                  <a:lnTo>
                    <a:pt x="18" y="18"/>
                  </a:lnTo>
                  <a:lnTo>
                    <a:pt x="13" y="24"/>
                  </a:lnTo>
                  <a:lnTo>
                    <a:pt x="9" y="30"/>
                  </a:lnTo>
                  <a:lnTo>
                    <a:pt x="4" y="39"/>
                  </a:lnTo>
                  <a:lnTo>
                    <a:pt x="1" y="47"/>
                  </a:lnTo>
                  <a:lnTo>
                    <a:pt x="0" y="55"/>
                  </a:lnTo>
                  <a:lnTo>
                    <a:pt x="0" y="63"/>
                  </a:lnTo>
                  <a:lnTo>
                    <a:pt x="1" y="59"/>
                  </a:lnTo>
                  <a:lnTo>
                    <a:pt x="4" y="54"/>
                  </a:lnTo>
                  <a:lnTo>
                    <a:pt x="9" y="47"/>
                  </a:lnTo>
                  <a:lnTo>
                    <a:pt x="15" y="39"/>
                  </a:lnTo>
                  <a:lnTo>
                    <a:pt x="17" y="36"/>
                  </a:lnTo>
                  <a:lnTo>
                    <a:pt x="19" y="33"/>
                  </a:lnTo>
                  <a:lnTo>
                    <a:pt x="22" y="32"/>
                  </a:lnTo>
                  <a:lnTo>
                    <a:pt x="26" y="35"/>
                  </a:lnTo>
                  <a:lnTo>
                    <a:pt x="32" y="40"/>
                  </a:lnTo>
                  <a:lnTo>
                    <a:pt x="41" y="49"/>
                  </a:lnTo>
                  <a:lnTo>
                    <a:pt x="43" y="52"/>
                  </a:lnTo>
                  <a:lnTo>
                    <a:pt x="48" y="56"/>
                  </a:lnTo>
                  <a:lnTo>
                    <a:pt x="52" y="62"/>
                  </a:lnTo>
                  <a:lnTo>
                    <a:pt x="58" y="69"/>
                  </a:lnTo>
                  <a:lnTo>
                    <a:pt x="16" y="111"/>
                  </a:lnTo>
                  <a:lnTo>
                    <a:pt x="23" y="118"/>
                  </a:lnTo>
                  <a:lnTo>
                    <a:pt x="65" y="72"/>
                  </a:lnTo>
                  <a:lnTo>
                    <a:pt x="107" y="118"/>
                  </a:lnTo>
                  <a:lnTo>
                    <a:pt x="117" y="111"/>
                  </a:lnTo>
                  <a:lnTo>
                    <a:pt x="71" y="66"/>
                  </a:lnTo>
                  <a:lnTo>
                    <a:pt x="109" y="27"/>
                  </a:lnTo>
                  <a:lnTo>
                    <a:pt x="113" y="32"/>
                  </a:lnTo>
                  <a:lnTo>
                    <a:pt x="118" y="37"/>
                  </a:lnTo>
                  <a:lnTo>
                    <a:pt x="122" y="42"/>
                  </a:lnTo>
                  <a:lnTo>
                    <a:pt x="126" y="47"/>
                  </a:lnTo>
                  <a:lnTo>
                    <a:pt x="130" y="53"/>
                  </a:lnTo>
                  <a:lnTo>
                    <a:pt x="133" y="59"/>
                  </a:lnTo>
                  <a:lnTo>
                    <a:pt x="132" y="53"/>
                  </a:lnTo>
                  <a:lnTo>
                    <a:pt x="130" y="47"/>
                  </a:lnTo>
                  <a:lnTo>
                    <a:pt x="127" y="41"/>
                  </a:lnTo>
                  <a:lnTo>
                    <a:pt x="125" y="36"/>
                  </a:lnTo>
                  <a:lnTo>
                    <a:pt x="121" y="30"/>
                  </a:lnTo>
                  <a:lnTo>
                    <a:pt x="118" y="25"/>
                  </a:lnTo>
                  <a:lnTo>
                    <a:pt x="112" y="19"/>
                  </a:lnTo>
                  <a:lnTo>
                    <a:pt x="106" y="14"/>
                  </a:lnTo>
                  <a:lnTo>
                    <a:pt x="100" y="9"/>
                  </a:lnTo>
                  <a:lnTo>
                    <a:pt x="96" y="5"/>
                  </a:lnTo>
                  <a:lnTo>
                    <a:pt x="90" y="3"/>
                  </a:lnTo>
                  <a:lnTo>
                    <a:pt x="83" y="1"/>
                  </a:lnTo>
                  <a:lnTo>
                    <a:pt x="76" y="0"/>
                  </a:lnTo>
                  <a:lnTo>
                    <a:pt x="82" y="4"/>
                  </a:lnTo>
                  <a:lnTo>
                    <a:pt x="86" y="8"/>
                  </a:lnTo>
                  <a:lnTo>
                    <a:pt x="91" y="11"/>
                  </a:lnTo>
                  <a:lnTo>
                    <a:pt x="96" y="14"/>
                  </a:lnTo>
                  <a:lnTo>
                    <a:pt x="100" y="18"/>
                  </a:lnTo>
                  <a:lnTo>
                    <a:pt x="105" y="22"/>
                  </a:lnTo>
                  <a:lnTo>
                    <a:pt x="65" y="63"/>
                  </a:lnTo>
                  <a:lnTo>
                    <a:pt x="32" y="3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54" name="Freeform 320"/>
            <p:cNvSpPr>
              <a:spLocks/>
            </p:cNvSpPr>
            <p:nvPr/>
          </p:nvSpPr>
          <p:spPr bwMode="auto">
            <a:xfrm>
              <a:off x="2747" y="1837"/>
              <a:ext cx="44" cy="40"/>
            </a:xfrm>
            <a:custGeom>
              <a:avLst/>
              <a:gdLst>
                <a:gd name="T0" fmla="*/ 0 w 133"/>
                <a:gd name="T1" fmla="*/ 0 h 118"/>
                <a:gd name="T2" fmla="*/ 0 w 133"/>
                <a:gd name="T3" fmla="*/ 0 h 118"/>
                <a:gd name="T4" fmla="*/ 0 w 133"/>
                <a:gd name="T5" fmla="*/ 0 h 118"/>
                <a:gd name="T6" fmla="*/ 0 w 133"/>
                <a:gd name="T7" fmla="*/ 0 h 118"/>
                <a:gd name="T8" fmla="*/ 0 w 133"/>
                <a:gd name="T9" fmla="*/ 0 h 118"/>
                <a:gd name="T10" fmla="*/ 0 w 133"/>
                <a:gd name="T11" fmla="*/ 0 h 118"/>
                <a:gd name="T12" fmla="*/ 0 w 133"/>
                <a:gd name="T13" fmla="*/ 0 h 118"/>
                <a:gd name="T14" fmla="*/ 0 w 133"/>
                <a:gd name="T15" fmla="*/ 0 h 118"/>
                <a:gd name="T16" fmla="*/ 0 w 133"/>
                <a:gd name="T17" fmla="*/ 0 h 118"/>
                <a:gd name="T18" fmla="*/ 0 w 133"/>
                <a:gd name="T19" fmla="*/ 0 h 118"/>
                <a:gd name="T20" fmla="*/ 0 w 133"/>
                <a:gd name="T21" fmla="*/ 0 h 118"/>
                <a:gd name="T22" fmla="*/ 0 w 133"/>
                <a:gd name="T23" fmla="*/ 0 h 118"/>
                <a:gd name="T24" fmla="*/ 0 w 133"/>
                <a:gd name="T25" fmla="*/ 0 h 118"/>
                <a:gd name="T26" fmla="*/ 0 w 133"/>
                <a:gd name="T27" fmla="*/ 0 h 118"/>
                <a:gd name="T28" fmla="*/ 0 w 133"/>
                <a:gd name="T29" fmla="*/ 0 h 118"/>
                <a:gd name="T30" fmla="*/ 0 w 133"/>
                <a:gd name="T31" fmla="*/ 0 h 118"/>
                <a:gd name="T32" fmla="*/ 0 w 133"/>
                <a:gd name="T33" fmla="*/ 0 h 118"/>
                <a:gd name="T34" fmla="*/ 0 w 133"/>
                <a:gd name="T35" fmla="*/ 0 h 118"/>
                <a:gd name="T36" fmla="*/ 0 w 133"/>
                <a:gd name="T37" fmla="*/ 0 h 118"/>
                <a:gd name="T38" fmla="*/ 0 w 133"/>
                <a:gd name="T39" fmla="*/ 0 h 118"/>
                <a:gd name="T40" fmla="*/ 0 w 133"/>
                <a:gd name="T41" fmla="*/ 0 h 118"/>
                <a:gd name="T42" fmla="*/ 0 w 133"/>
                <a:gd name="T43" fmla="*/ 0 h 118"/>
                <a:gd name="T44" fmla="*/ 0 w 133"/>
                <a:gd name="T45" fmla="*/ 0 h 118"/>
                <a:gd name="T46" fmla="*/ 0 w 133"/>
                <a:gd name="T47" fmla="*/ 0 h 118"/>
                <a:gd name="T48" fmla="*/ 0 w 133"/>
                <a:gd name="T49" fmla="*/ 0 h 118"/>
                <a:gd name="T50" fmla="*/ 0 w 133"/>
                <a:gd name="T51" fmla="*/ 0 h 118"/>
                <a:gd name="T52" fmla="*/ 0 w 133"/>
                <a:gd name="T53" fmla="*/ 0 h 118"/>
                <a:gd name="T54" fmla="*/ 0 w 133"/>
                <a:gd name="T55" fmla="*/ 0 h 118"/>
                <a:gd name="T56" fmla="*/ 0 w 133"/>
                <a:gd name="T57" fmla="*/ 0 h 118"/>
                <a:gd name="T58" fmla="*/ 0 w 133"/>
                <a:gd name="T59" fmla="*/ 0 h 118"/>
                <a:gd name="T60" fmla="*/ 0 w 133"/>
                <a:gd name="T61" fmla="*/ 0 h 118"/>
                <a:gd name="T62" fmla="*/ 0 w 133"/>
                <a:gd name="T63" fmla="*/ 0 h 118"/>
                <a:gd name="T64" fmla="*/ 0 w 133"/>
                <a:gd name="T65" fmla="*/ 0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8">
                  <a:moveTo>
                    <a:pt x="32" y="30"/>
                  </a:moveTo>
                  <a:lnTo>
                    <a:pt x="31" y="29"/>
                  </a:lnTo>
                  <a:lnTo>
                    <a:pt x="31" y="28"/>
                  </a:lnTo>
                  <a:lnTo>
                    <a:pt x="31" y="27"/>
                  </a:lnTo>
                  <a:lnTo>
                    <a:pt x="32" y="22"/>
                  </a:lnTo>
                  <a:lnTo>
                    <a:pt x="38" y="18"/>
                  </a:lnTo>
                  <a:lnTo>
                    <a:pt x="45" y="17"/>
                  </a:lnTo>
                  <a:lnTo>
                    <a:pt x="42" y="8"/>
                  </a:lnTo>
                  <a:lnTo>
                    <a:pt x="38" y="8"/>
                  </a:lnTo>
                  <a:lnTo>
                    <a:pt x="32" y="10"/>
                  </a:lnTo>
                  <a:lnTo>
                    <a:pt x="26" y="13"/>
                  </a:lnTo>
                  <a:lnTo>
                    <a:pt x="18" y="18"/>
                  </a:lnTo>
                  <a:lnTo>
                    <a:pt x="13" y="24"/>
                  </a:lnTo>
                  <a:lnTo>
                    <a:pt x="9" y="30"/>
                  </a:lnTo>
                  <a:lnTo>
                    <a:pt x="4" y="39"/>
                  </a:lnTo>
                  <a:lnTo>
                    <a:pt x="1" y="47"/>
                  </a:lnTo>
                  <a:lnTo>
                    <a:pt x="0" y="55"/>
                  </a:lnTo>
                  <a:lnTo>
                    <a:pt x="0" y="63"/>
                  </a:lnTo>
                  <a:lnTo>
                    <a:pt x="1" y="59"/>
                  </a:lnTo>
                  <a:lnTo>
                    <a:pt x="4" y="54"/>
                  </a:lnTo>
                  <a:lnTo>
                    <a:pt x="9" y="47"/>
                  </a:lnTo>
                  <a:lnTo>
                    <a:pt x="15" y="39"/>
                  </a:lnTo>
                  <a:lnTo>
                    <a:pt x="17" y="36"/>
                  </a:lnTo>
                  <a:lnTo>
                    <a:pt x="19" y="33"/>
                  </a:lnTo>
                  <a:lnTo>
                    <a:pt x="22" y="32"/>
                  </a:lnTo>
                  <a:lnTo>
                    <a:pt x="26" y="35"/>
                  </a:lnTo>
                  <a:lnTo>
                    <a:pt x="32" y="40"/>
                  </a:lnTo>
                  <a:lnTo>
                    <a:pt x="41" y="49"/>
                  </a:lnTo>
                  <a:lnTo>
                    <a:pt x="43" y="52"/>
                  </a:lnTo>
                  <a:lnTo>
                    <a:pt x="48" y="56"/>
                  </a:lnTo>
                  <a:lnTo>
                    <a:pt x="52" y="62"/>
                  </a:lnTo>
                  <a:lnTo>
                    <a:pt x="58" y="69"/>
                  </a:lnTo>
                  <a:lnTo>
                    <a:pt x="16" y="111"/>
                  </a:lnTo>
                  <a:lnTo>
                    <a:pt x="23" y="118"/>
                  </a:lnTo>
                  <a:lnTo>
                    <a:pt x="65" y="72"/>
                  </a:lnTo>
                  <a:lnTo>
                    <a:pt x="107" y="118"/>
                  </a:lnTo>
                  <a:lnTo>
                    <a:pt x="117" y="111"/>
                  </a:lnTo>
                  <a:lnTo>
                    <a:pt x="71" y="66"/>
                  </a:lnTo>
                  <a:lnTo>
                    <a:pt x="109" y="27"/>
                  </a:lnTo>
                  <a:lnTo>
                    <a:pt x="113" y="32"/>
                  </a:lnTo>
                  <a:lnTo>
                    <a:pt x="118" y="37"/>
                  </a:lnTo>
                  <a:lnTo>
                    <a:pt x="122" y="42"/>
                  </a:lnTo>
                  <a:lnTo>
                    <a:pt x="126" y="47"/>
                  </a:lnTo>
                  <a:lnTo>
                    <a:pt x="130" y="53"/>
                  </a:lnTo>
                  <a:lnTo>
                    <a:pt x="133" y="59"/>
                  </a:lnTo>
                  <a:lnTo>
                    <a:pt x="132" y="53"/>
                  </a:lnTo>
                  <a:lnTo>
                    <a:pt x="130" y="47"/>
                  </a:lnTo>
                  <a:lnTo>
                    <a:pt x="127" y="41"/>
                  </a:lnTo>
                  <a:lnTo>
                    <a:pt x="125" y="36"/>
                  </a:lnTo>
                  <a:lnTo>
                    <a:pt x="121" y="30"/>
                  </a:lnTo>
                  <a:lnTo>
                    <a:pt x="118" y="25"/>
                  </a:lnTo>
                  <a:lnTo>
                    <a:pt x="112" y="19"/>
                  </a:lnTo>
                  <a:lnTo>
                    <a:pt x="106" y="14"/>
                  </a:lnTo>
                  <a:lnTo>
                    <a:pt x="100" y="9"/>
                  </a:lnTo>
                  <a:lnTo>
                    <a:pt x="96" y="5"/>
                  </a:lnTo>
                  <a:lnTo>
                    <a:pt x="90" y="3"/>
                  </a:lnTo>
                  <a:lnTo>
                    <a:pt x="83" y="1"/>
                  </a:lnTo>
                  <a:lnTo>
                    <a:pt x="76" y="0"/>
                  </a:lnTo>
                  <a:lnTo>
                    <a:pt x="82" y="4"/>
                  </a:lnTo>
                  <a:lnTo>
                    <a:pt x="86" y="8"/>
                  </a:lnTo>
                  <a:lnTo>
                    <a:pt x="91" y="11"/>
                  </a:lnTo>
                  <a:lnTo>
                    <a:pt x="96" y="14"/>
                  </a:lnTo>
                  <a:lnTo>
                    <a:pt x="100" y="18"/>
                  </a:lnTo>
                  <a:lnTo>
                    <a:pt x="105" y="22"/>
                  </a:lnTo>
                  <a:lnTo>
                    <a:pt x="65" y="63"/>
                  </a:lnTo>
                  <a:lnTo>
                    <a:pt x="32" y="30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55" name="Freeform 321"/>
            <p:cNvSpPr>
              <a:spLocks/>
            </p:cNvSpPr>
            <p:nvPr/>
          </p:nvSpPr>
          <p:spPr bwMode="auto">
            <a:xfrm>
              <a:off x="4139" y="1746"/>
              <a:ext cx="44" cy="39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2" y="29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3" y="21"/>
                  </a:lnTo>
                  <a:lnTo>
                    <a:pt x="37" y="18"/>
                  </a:lnTo>
                  <a:lnTo>
                    <a:pt x="45" y="16"/>
                  </a:lnTo>
                  <a:lnTo>
                    <a:pt x="42" y="6"/>
                  </a:lnTo>
                  <a:lnTo>
                    <a:pt x="37" y="6"/>
                  </a:lnTo>
                  <a:lnTo>
                    <a:pt x="32" y="8"/>
                  </a:lnTo>
                  <a:lnTo>
                    <a:pt x="26" y="12"/>
                  </a:lnTo>
                  <a:lnTo>
                    <a:pt x="18" y="17"/>
                  </a:lnTo>
                  <a:lnTo>
                    <a:pt x="13" y="22"/>
                  </a:lnTo>
                  <a:lnTo>
                    <a:pt x="8" y="30"/>
                  </a:lnTo>
                  <a:lnTo>
                    <a:pt x="5" y="38"/>
                  </a:lnTo>
                  <a:lnTo>
                    <a:pt x="2" y="46"/>
                  </a:lnTo>
                  <a:lnTo>
                    <a:pt x="0" y="54"/>
                  </a:lnTo>
                  <a:lnTo>
                    <a:pt x="0" y="61"/>
                  </a:lnTo>
                  <a:lnTo>
                    <a:pt x="1" y="58"/>
                  </a:lnTo>
                  <a:lnTo>
                    <a:pt x="4" y="54"/>
                  </a:lnTo>
                  <a:lnTo>
                    <a:pt x="8" y="46"/>
                  </a:lnTo>
                  <a:lnTo>
                    <a:pt x="15" y="38"/>
                  </a:lnTo>
                  <a:lnTo>
                    <a:pt x="17" y="34"/>
                  </a:lnTo>
                  <a:lnTo>
                    <a:pt x="19" y="32"/>
                  </a:lnTo>
                  <a:lnTo>
                    <a:pt x="21" y="32"/>
                  </a:lnTo>
                  <a:lnTo>
                    <a:pt x="26" y="33"/>
                  </a:lnTo>
                  <a:lnTo>
                    <a:pt x="32" y="39"/>
                  </a:lnTo>
                  <a:lnTo>
                    <a:pt x="41" y="47"/>
                  </a:lnTo>
                  <a:lnTo>
                    <a:pt x="43" y="51"/>
                  </a:lnTo>
                  <a:lnTo>
                    <a:pt x="47" y="55"/>
                  </a:lnTo>
                  <a:lnTo>
                    <a:pt x="52" y="61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6"/>
                  </a:lnTo>
                  <a:lnTo>
                    <a:pt x="64" y="71"/>
                  </a:lnTo>
                  <a:lnTo>
                    <a:pt x="107" y="116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09" y="26"/>
                  </a:lnTo>
                  <a:lnTo>
                    <a:pt x="114" y="31"/>
                  </a:lnTo>
                  <a:lnTo>
                    <a:pt x="118" y="37"/>
                  </a:lnTo>
                  <a:lnTo>
                    <a:pt x="122" y="42"/>
                  </a:lnTo>
                  <a:lnTo>
                    <a:pt x="126" y="47"/>
                  </a:lnTo>
                  <a:lnTo>
                    <a:pt x="129" y="53"/>
                  </a:lnTo>
                  <a:lnTo>
                    <a:pt x="133" y="58"/>
                  </a:lnTo>
                  <a:lnTo>
                    <a:pt x="131" y="52"/>
                  </a:lnTo>
                  <a:lnTo>
                    <a:pt x="130" y="46"/>
                  </a:lnTo>
                  <a:lnTo>
                    <a:pt x="128" y="40"/>
                  </a:lnTo>
                  <a:lnTo>
                    <a:pt x="125" y="34"/>
                  </a:lnTo>
                  <a:lnTo>
                    <a:pt x="122" y="29"/>
                  </a:lnTo>
                  <a:lnTo>
                    <a:pt x="117" y="24"/>
                  </a:lnTo>
                  <a:lnTo>
                    <a:pt x="112" y="19"/>
                  </a:lnTo>
                  <a:lnTo>
                    <a:pt x="106" y="13"/>
                  </a:lnTo>
                  <a:lnTo>
                    <a:pt x="100" y="8"/>
                  </a:lnTo>
                  <a:lnTo>
                    <a:pt x="96" y="5"/>
                  </a:lnTo>
                  <a:lnTo>
                    <a:pt x="89" y="2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82" y="3"/>
                  </a:lnTo>
                  <a:lnTo>
                    <a:pt x="87" y="6"/>
                  </a:lnTo>
                  <a:lnTo>
                    <a:pt x="91" y="10"/>
                  </a:lnTo>
                  <a:lnTo>
                    <a:pt x="96" y="14"/>
                  </a:lnTo>
                  <a:lnTo>
                    <a:pt x="101" y="17"/>
                  </a:lnTo>
                  <a:lnTo>
                    <a:pt x="104" y="21"/>
                  </a:lnTo>
                  <a:lnTo>
                    <a:pt x="64" y="61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56" name="Freeform 322"/>
            <p:cNvSpPr>
              <a:spLocks/>
            </p:cNvSpPr>
            <p:nvPr/>
          </p:nvSpPr>
          <p:spPr bwMode="auto">
            <a:xfrm>
              <a:off x="4139" y="1746"/>
              <a:ext cx="44" cy="39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2" y="29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3" y="21"/>
                  </a:lnTo>
                  <a:lnTo>
                    <a:pt x="37" y="18"/>
                  </a:lnTo>
                  <a:lnTo>
                    <a:pt x="45" y="16"/>
                  </a:lnTo>
                  <a:lnTo>
                    <a:pt x="42" y="6"/>
                  </a:lnTo>
                  <a:lnTo>
                    <a:pt x="37" y="6"/>
                  </a:lnTo>
                  <a:lnTo>
                    <a:pt x="32" y="8"/>
                  </a:lnTo>
                  <a:lnTo>
                    <a:pt x="26" y="12"/>
                  </a:lnTo>
                  <a:lnTo>
                    <a:pt x="18" y="17"/>
                  </a:lnTo>
                  <a:lnTo>
                    <a:pt x="13" y="22"/>
                  </a:lnTo>
                  <a:lnTo>
                    <a:pt x="8" y="30"/>
                  </a:lnTo>
                  <a:lnTo>
                    <a:pt x="5" y="38"/>
                  </a:lnTo>
                  <a:lnTo>
                    <a:pt x="2" y="46"/>
                  </a:lnTo>
                  <a:lnTo>
                    <a:pt x="0" y="54"/>
                  </a:lnTo>
                  <a:lnTo>
                    <a:pt x="0" y="61"/>
                  </a:lnTo>
                  <a:lnTo>
                    <a:pt x="1" y="58"/>
                  </a:lnTo>
                  <a:lnTo>
                    <a:pt x="4" y="54"/>
                  </a:lnTo>
                  <a:lnTo>
                    <a:pt x="8" y="46"/>
                  </a:lnTo>
                  <a:lnTo>
                    <a:pt x="15" y="38"/>
                  </a:lnTo>
                  <a:lnTo>
                    <a:pt x="17" y="34"/>
                  </a:lnTo>
                  <a:lnTo>
                    <a:pt x="19" y="32"/>
                  </a:lnTo>
                  <a:lnTo>
                    <a:pt x="21" y="32"/>
                  </a:lnTo>
                  <a:lnTo>
                    <a:pt x="26" y="33"/>
                  </a:lnTo>
                  <a:lnTo>
                    <a:pt x="32" y="39"/>
                  </a:lnTo>
                  <a:lnTo>
                    <a:pt x="41" y="47"/>
                  </a:lnTo>
                  <a:lnTo>
                    <a:pt x="43" y="51"/>
                  </a:lnTo>
                  <a:lnTo>
                    <a:pt x="47" y="55"/>
                  </a:lnTo>
                  <a:lnTo>
                    <a:pt x="52" y="61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6"/>
                  </a:lnTo>
                  <a:lnTo>
                    <a:pt x="64" y="71"/>
                  </a:lnTo>
                  <a:lnTo>
                    <a:pt x="107" y="116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09" y="26"/>
                  </a:lnTo>
                  <a:lnTo>
                    <a:pt x="114" y="31"/>
                  </a:lnTo>
                  <a:lnTo>
                    <a:pt x="118" y="37"/>
                  </a:lnTo>
                  <a:lnTo>
                    <a:pt x="122" y="42"/>
                  </a:lnTo>
                  <a:lnTo>
                    <a:pt x="126" y="47"/>
                  </a:lnTo>
                  <a:lnTo>
                    <a:pt x="129" y="53"/>
                  </a:lnTo>
                  <a:lnTo>
                    <a:pt x="133" y="58"/>
                  </a:lnTo>
                  <a:lnTo>
                    <a:pt x="131" y="52"/>
                  </a:lnTo>
                  <a:lnTo>
                    <a:pt x="130" y="46"/>
                  </a:lnTo>
                  <a:lnTo>
                    <a:pt x="128" y="40"/>
                  </a:lnTo>
                  <a:lnTo>
                    <a:pt x="125" y="34"/>
                  </a:lnTo>
                  <a:lnTo>
                    <a:pt x="122" y="29"/>
                  </a:lnTo>
                  <a:lnTo>
                    <a:pt x="117" y="24"/>
                  </a:lnTo>
                  <a:lnTo>
                    <a:pt x="112" y="19"/>
                  </a:lnTo>
                  <a:lnTo>
                    <a:pt x="106" y="13"/>
                  </a:lnTo>
                  <a:lnTo>
                    <a:pt x="100" y="8"/>
                  </a:lnTo>
                  <a:lnTo>
                    <a:pt x="96" y="5"/>
                  </a:lnTo>
                  <a:lnTo>
                    <a:pt x="89" y="2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82" y="3"/>
                  </a:lnTo>
                  <a:lnTo>
                    <a:pt x="87" y="6"/>
                  </a:lnTo>
                  <a:lnTo>
                    <a:pt x="91" y="10"/>
                  </a:lnTo>
                  <a:lnTo>
                    <a:pt x="96" y="14"/>
                  </a:lnTo>
                  <a:lnTo>
                    <a:pt x="101" y="17"/>
                  </a:lnTo>
                  <a:lnTo>
                    <a:pt x="104" y="21"/>
                  </a:lnTo>
                  <a:lnTo>
                    <a:pt x="64" y="61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57" name="Freeform 323"/>
            <p:cNvSpPr>
              <a:spLocks/>
            </p:cNvSpPr>
            <p:nvPr/>
          </p:nvSpPr>
          <p:spPr bwMode="auto">
            <a:xfrm>
              <a:off x="4059" y="1838"/>
              <a:ext cx="45" cy="39"/>
            </a:xfrm>
            <a:custGeom>
              <a:avLst/>
              <a:gdLst>
                <a:gd name="T0" fmla="*/ 0 w 133"/>
                <a:gd name="T1" fmla="*/ 0 h 118"/>
                <a:gd name="T2" fmla="*/ 0 w 133"/>
                <a:gd name="T3" fmla="*/ 0 h 118"/>
                <a:gd name="T4" fmla="*/ 0 w 133"/>
                <a:gd name="T5" fmla="*/ 0 h 118"/>
                <a:gd name="T6" fmla="*/ 0 w 133"/>
                <a:gd name="T7" fmla="*/ 0 h 118"/>
                <a:gd name="T8" fmla="*/ 0 w 133"/>
                <a:gd name="T9" fmla="*/ 0 h 118"/>
                <a:gd name="T10" fmla="*/ 0 w 133"/>
                <a:gd name="T11" fmla="*/ 0 h 118"/>
                <a:gd name="T12" fmla="*/ 0 w 133"/>
                <a:gd name="T13" fmla="*/ 0 h 118"/>
                <a:gd name="T14" fmla="*/ 0 w 133"/>
                <a:gd name="T15" fmla="*/ 0 h 118"/>
                <a:gd name="T16" fmla="*/ 0 w 133"/>
                <a:gd name="T17" fmla="*/ 0 h 118"/>
                <a:gd name="T18" fmla="*/ 0 w 133"/>
                <a:gd name="T19" fmla="*/ 0 h 118"/>
                <a:gd name="T20" fmla="*/ 0 w 133"/>
                <a:gd name="T21" fmla="*/ 0 h 118"/>
                <a:gd name="T22" fmla="*/ 0 w 133"/>
                <a:gd name="T23" fmla="*/ 0 h 118"/>
                <a:gd name="T24" fmla="*/ 0 w 133"/>
                <a:gd name="T25" fmla="*/ 0 h 118"/>
                <a:gd name="T26" fmla="*/ 0 w 133"/>
                <a:gd name="T27" fmla="*/ 0 h 118"/>
                <a:gd name="T28" fmla="*/ 0 w 133"/>
                <a:gd name="T29" fmla="*/ 0 h 118"/>
                <a:gd name="T30" fmla="*/ 0 w 133"/>
                <a:gd name="T31" fmla="*/ 0 h 118"/>
                <a:gd name="T32" fmla="*/ 0 w 133"/>
                <a:gd name="T33" fmla="*/ 0 h 118"/>
                <a:gd name="T34" fmla="*/ 0 w 133"/>
                <a:gd name="T35" fmla="*/ 0 h 118"/>
                <a:gd name="T36" fmla="*/ 0 w 133"/>
                <a:gd name="T37" fmla="*/ 0 h 118"/>
                <a:gd name="T38" fmla="*/ 0 w 133"/>
                <a:gd name="T39" fmla="*/ 0 h 118"/>
                <a:gd name="T40" fmla="*/ 0 w 133"/>
                <a:gd name="T41" fmla="*/ 0 h 118"/>
                <a:gd name="T42" fmla="*/ 0 w 133"/>
                <a:gd name="T43" fmla="*/ 0 h 118"/>
                <a:gd name="T44" fmla="*/ 0 w 133"/>
                <a:gd name="T45" fmla="*/ 0 h 118"/>
                <a:gd name="T46" fmla="*/ 0 w 133"/>
                <a:gd name="T47" fmla="*/ 0 h 118"/>
                <a:gd name="T48" fmla="*/ 0 w 133"/>
                <a:gd name="T49" fmla="*/ 0 h 118"/>
                <a:gd name="T50" fmla="*/ 0 w 133"/>
                <a:gd name="T51" fmla="*/ 0 h 118"/>
                <a:gd name="T52" fmla="*/ 0 w 133"/>
                <a:gd name="T53" fmla="*/ 0 h 118"/>
                <a:gd name="T54" fmla="*/ 0 w 133"/>
                <a:gd name="T55" fmla="*/ 0 h 118"/>
                <a:gd name="T56" fmla="*/ 0 w 133"/>
                <a:gd name="T57" fmla="*/ 0 h 118"/>
                <a:gd name="T58" fmla="*/ 0 w 133"/>
                <a:gd name="T59" fmla="*/ 0 h 118"/>
                <a:gd name="T60" fmla="*/ 0 w 133"/>
                <a:gd name="T61" fmla="*/ 0 h 118"/>
                <a:gd name="T62" fmla="*/ 0 w 133"/>
                <a:gd name="T63" fmla="*/ 0 h 118"/>
                <a:gd name="T64" fmla="*/ 0 w 133"/>
                <a:gd name="T65" fmla="*/ 0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8">
                  <a:moveTo>
                    <a:pt x="33" y="30"/>
                  </a:moveTo>
                  <a:lnTo>
                    <a:pt x="31" y="29"/>
                  </a:lnTo>
                  <a:lnTo>
                    <a:pt x="31" y="28"/>
                  </a:lnTo>
                  <a:lnTo>
                    <a:pt x="31" y="27"/>
                  </a:lnTo>
                  <a:lnTo>
                    <a:pt x="34" y="22"/>
                  </a:lnTo>
                  <a:lnTo>
                    <a:pt x="38" y="18"/>
                  </a:lnTo>
                  <a:lnTo>
                    <a:pt x="45" y="17"/>
                  </a:lnTo>
                  <a:lnTo>
                    <a:pt x="42" y="8"/>
                  </a:lnTo>
                  <a:lnTo>
                    <a:pt x="38" y="8"/>
                  </a:lnTo>
                  <a:lnTo>
                    <a:pt x="33" y="10"/>
                  </a:lnTo>
                  <a:lnTo>
                    <a:pt x="26" y="13"/>
                  </a:lnTo>
                  <a:lnTo>
                    <a:pt x="18" y="18"/>
                  </a:lnTo>
                  <a:lnTo>
                    <a:pt x="13" y="24"/>
                  </a:lnTo>
                  <a:lnTo>
                    <a:pt x="9" y="30"/>
                  </a:lnTo>
                  <a:lnTo>
                    <a:pt x="6" y="39"/>
                  </a:lnTo>
                  <a:lnTo>
                    <a:pt x="2" y="48"/>
                  </a:lnTo>
                  <a:lnTo>
                    <a:pt x="0" y="55"/>
                  </a:lnTo>
                  <a:lnTo>
                    <a:pt x="0" y="63"/>
                  </a:lnTo>
                  <a:lnTo>
                    <a:pt x="1" y="59"/>
                  </a:lnTo>
                  <a:lnTo>
                    <a:pt x="4" y="54"/>
                  </a:lnTo>
                  <a:lnTo>
                    <a:pt x="9" y="48"/>
                  </a:lnTo>
                  <a:lnTo>
                    <a:pt x="15" y="39"/>
                  </a:lnTo>
                  <a:lnTo>
                    <a:pt x="17" y="36"/>
                  </a:lnTo>
                  <a:lnTo>
                    <a:pt x="20" y="34"/>
                  </a:lnTo>
                  <a:lnTo>
                    <a:pt x="22" y="32"/>
                  </a:lnTo>
                  <a:lnTo>
                    <a:pt x="26" y="35"/>
                  </a:lnTo>
                  <a:lnTo>
                    <a:pt x="33" y="40"/>
                  </a:lnTo>
                  <a:lnTo>
                    <a:pt x="41" y="49"/>
                  </a:lnTo>
                  <a:lnTo>
                    <a:pt x="43" y="52"/>
                  </a:lnTo>
                  <a:lnTo>
                    <a:pt x="48" y="56"/>
                  </a:lnTo>
                  <a:lnTo>
                    <a:pt x="52" y="62"/>
                  </a:lnTo>
                  <a:lnTo>
                    <a:pt x="58" y="69"/>
                  </a:lnTo>
                  <a:lnTo>
                    <a:pt x="16" y="111"/>
                  </a:lnTo>
                  <a:lnTo>
                    <a:pt x="23" y="118"/>
                  </a:lnTo>
                  <a:lnTo>
                    <a:pt x="65" y="72"/>
                  </a:lnTo>
                  <a:lnTo>
                    <a:pt x="107" y="118"/>
                  </a:lnTo>
                  <a:lnTo>
                    <a:pt x="117" y="111"/>
                  </a:lnTo>
                  <a:lnTo>
                    <a:pt x="71" y="66"/>
                  </a:lnTo>
                  <a:lnTo>
                    <a:pt x="109" y="27"/>
                  </a:lnTo>
                  <a:lnTo>
                    <a:pt x="115" y="32"/>
                  </a:lnTo>
                  <a:lnTo>
                    <a:pt x="119" y="37"/>
                  </a:lnTo>
                  <a:lnTo>
                    <a:pt x="122" y="42"/>
                  </a:lnTo>
                  <a:lnTo>
                    <a:pt x="126" y="48"/>
                  </a:lnTo>
                  <a:lnTo>
                    <a:pt x="130" y="53"/>
                  </a:lnTo>
                  <a:lnTo>
                    <a:pt x="133" y="59"/>
                  </a:lnTo>
                  <a:lnTo>
                    <a:pt x="132" y="53"/>
                  </a:lnTo>
                  <a:lnTo>
                    <a:pt x="131" y="48"/>
                  </a:lnTo>
                  <a:lnTo>
                    <a:pt x="129" y="41"/>
                  </a:lnTo>
                  <a:lnTo>
                    <a:pt x="125" y="36"/>
                  </a:lnTo>
                  <a:lnTo>
                    <a:pt x="122" y="30"/>
                  </a:lnTo>
                  <a:lnTo>
                    <a:pt x="118" y="25"/>
                  </a:lnTo>
                  <a:lnTo>
                    <a:pt x="112" y="19"/>
                  </a:lnTo>
                  <a:lnTo>
                    <a:pt x="106" y="14"/>
                  </a:lnTo>
                  <a:lnTo>
                    <a:pt x="101" y="9"/>
                  </a:lnTo>
                  <a:lnTo>
                    <a:pt x="96" y="5"/>
                  </a:lnTo>
                  <a:lnTo>
                    <a:pt x="90" y="3"/>
                  </a:lnTo>
                  <a:lnTo>
                    <a:pt x="83" y="1"/>
                  </a:lnTo>
                  <a:lnTo>
                    <a:pt x="76" y="0"/>
                  </a:lnTo>
                  <a:lnTo>
                    <a:pt x="82" y="4"/>
                  </a:lnTo>
                  <a:lnTo>
                    <a:pt x="88" y="8"/>
                  </a:lnTo>
                  <a:lnTo>
                    <a:pt x="92" y="11"/>
                  </a:lnTo>
                  <a:lnTo>
                    <a:pt x="96" y="14"/>
                  </a:lnTo>
                  <a:lnTo>
                    <a:pt x="102" y="18"/>
                  </a:lnTo>
                  <a:lnTo>
                    <a:pt x="105" y="22"/>
                  </a:lnTo>
                  <a:lnTo>
                    <a:pt x="65" y="63"/>
                  </a:lnTo>
                  <a:lnTo>
                    <a:pt x="33" y="3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58" name="Freeform 324"/>
            <p:cNvSpPr>
              <a:spLocks/>
            </p:cNvSpPr>
            <p:nvPr/>
          </p:nvSpPr>
          <p:spPr bwMode="auto">
            <a:xfrm>
              <a:off x="4059" y="1838"/>
              <a:ext cx="45" cy="39"/>
            </a:xfrm>
            <a:custGeom>
              <a:avLst/>
              <a:gdLst>
                <a:gd name="T0" fmla="*/ 0 w 133"/>
                <a:gd name="T1" fmla="*/ 0 h 118"/>
                <a:gd name="T2" fmla="*/ 0 w 133"/>
                <a:gd name="T3" fmla="*/ 0 h 118"/>
                <a:gd name="T4" fmla="*/ 0 w 133"/>
                <a:gd name="T5" fmla="*/ 0 h 118"/>
                <a:gd name="T6" fmla="*/ 0 w 133"/>
                <a:gd name="T7" fmla="*/ 0 h 118"/>
                <a:gd name="T8" fmla="*/ 0 w 133"/>
                <a:gd name="T9" fmla="*/ 0 h 118"/>
                <a:gd name="T10" fmla="*/ 0 w 133"/>
                <a:gd name="T11" fmla="*/ 0 h 118"/>
                <a:gd name="T12" fmla="*/ 0 w 133"/>
                <a:gd name="T13" fmla="*/ 0 h 118"/>
                <a:gd name="T14" fmla="*/ 0 w 133"/>
                <a:gd name="T15" fmla="*/ 0 h 118"/>
                <a:gd name="T16" fmla="*/ 0 w 133"/>
                <a:gd name="T17" fmla="*/ 0 h 118"/>
                <a:gd name="T18" fmla="*/ 0 w 133"/>
                <a:gd name="T19" fmla="*/ 0 h 118"/>
                <a:gd name="T20" fmla="*/ 0 w 133"/>
                <a:gd name="T21" fmla="*/ 0 h 118"/>
                <a:gd name="T22" fmla="*/ 0 w 133"/>
                <a:gd name="T23" fmla="*/ 0 h 118"/>
                <a:gd name="T24" fmla="*/ 0 w 133"/>
                <a:gd name="T25" fmla="*/ 0 h 118"/>
                <a:gd name="T26" fmla="*/ 0 w 133"/>
                <a:gd name="T27" fmla="*/ 0 h 118"/>
                <a:gd name="T28" fmla="*/ 0 w 133"/>
                <a:gd name="T29" fmla="*/ 0 h 118"/>
                <a:gd name="T30" fmla="*/ 0 w 133"/>
                <a:gd name="T31" fmla="*/ 0 h 118"/>
                <a:gd name="T32" fmla="*/ 0 w 133"/>
                <a:gd name="T33" fmla="*/ 0 h 118"/>
                <a:gd name="T34" fmla="*/ 0 w 133"/>
                <a:gd name="T35" fmla="*/ 0 h 118"/>
                <a:gd name="T36" fmla="*/ 0 w 133"/>
                <a:gd name="T37" fmla="*/ 0 h 118"/>
                <a:gd name="T38" fmla="*/ 0 w 133"/>
                <a:gd name="T39" fmla="*/ 0 h 118"/>
                <a:gd name="T40" fmla="*/ 0 w 133"/>
                <a:gd name="T41" fmla="*/ 0 h 118"/>
                <a:gd name="T42" fmla="*/ 0 w 133"/>
                <a:gd name="T43" fmla="*/ 0 h 118"/>
                <a:gd name="T44" fmla="*/ 0 w 133"/>
                <a:gd name="T45" fmla="*/ 0 h 118"/>
                <a:gd name="T46" fmla="*/ 0 w 133"/>
                <a:gd name="T47" fmla="*/ 0 h 118"/>
                <a:gd name="T48" fmla="*/ 0 w 133"/>
                <a:gd name="T49" fmla="*/ 0 h 118"/>
                <a:gd name="T50" fmla="*/ 0 w 133"/>
                <a:gd name="T51" fmla="*/ 0 h 118"/>
                <a:gd name="T52" fmla="*/ 0 w 133"/>
                <a:gd name="T53" fmla="*/ 0 h 118"/>
                <a:gd name="T54" fmla="*/ 0 w 133"/>
                <a:gd name="T55" fmla="*/ 0 h 118"/>
                <a:gd name="T56" fmla="*/ 0 w 133"/>
                <a:gd name="T57" fmla="*/ 0 h 118"/>
                <a:gd name="T58" fmla="*/ 0 w 133"/>
                <a:gd name="T59" fmla="*/ 0 h 118"/>
                <a:gd name="T60" fmla="*/ 0 w 133"/>
                <a:gd name="T61" fmla="*/ 0 h 118"/>
                <a:gd name="T62" fmla="*/ 0 w 133"/>
                <a:gd name="T63" fmla="*/ 0 h 118"/>
                <a:gd name="T64" fmla="*/ 0 w 133"/>
                <a:gd name="T65" fmla="*/ 0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8">
                  <a:moveTo>
                    <a:pt x="33" y="30"/>
                  </a:moveTo>
                  <a:lnTo>
                    <a:pt x="31" y="29"/>
                  </a:lnTo>
                  <a:lnTo>
                    <a:pt x="31" y="28"/>
                  </a:lnTo>
                  <a:lnTo>
                    <a:pt x="31" y="27"/>
                  </a:lnTo>
                  <a:lnTo>
                    <a:pt x="34" y="22"/>
                  </a:lnTo>
                  <a:lnTo>
                    <a:pt x="38" y="18"/>
                  </a:lnTo>
                  <a:lnTo>
                    <a:pt x="45" y="17"/>
                  </a:lnTo>
                  <a:lnTo>
                    <a:pt x="42" y="8"/>
                  </a:lnTo>
                  <a:lnTo>
                    <a:pt x="38" y="8"/>
                  </a:lnTo>
                  <a:lnTo>
                    <a:pt x="33" y="10"/>
                  </a:lnTo>
                  <a:lnTo>
                    <a:pt x="26" y="13"/>
                  </a:lnTo>
                  <a:lnTo>
                    <a:pt x="18" y="18"/>
                  </a:lnTo>
                  <a:lnTo>
                    <a:pt x="13" y="24"/>
                  </a:lnTo>
                  <a:lnTo>
                    <a:pt x="9" y="30"/>
                  </a:lnTo>
                  <a:lnTo>
                    <a:pt x="6" y="39"/>
                  </a:lnTo>
                  <a:lnTo>
                    <a:pt x="2" y="48"/>
                  </a:lnTo>
                  <a:lnTo>
                    <a:pt x="0" y="55"/>
                  </a:lnTo>
                  <a:lnTo>
                    <a:pt x="0" y="63"/>
                  </a:lnTo>
                  <a:lnTo>
                    <a:pt x="1" y="59"/>
                  </a:lnTo>
                  <a:lnTo>
                    <a:pt x="4" y="54"/>
                  </a:lnTo>
                  <a:lnTo>
                    <a:pt x="9" y="48"/>
                  </a:lnTo>
                  <a:lnTo>
                    <a:pt x="15" y="39"/>
                  </a:lnTo>
                  <a:lnTo>
                    <a:pt x="17" y="36"/>
                  </a:lnTo>
                  <a:lnTo>
                    <a:pt x="20" y="34"/>
                  </a:lnTo>
                  <a:lnTo>
                    <a:pt x="22" y="32"/>
                  </a:lnTo>
                  <a:lnTo>
                    <a:pt x="26" y="35"/>
                  </a:lnTo>
                  <a:lnTo>
                    <a:pt x="33" y="40"/>
                  </a:lnTo>
                  <a:lnTo>
                    <a:pt x="41" y="49"/>
                  </a:lnTo>
                  <a:lnTo>
                    <a:pt x="43" y="52"/>
                  </a:lnTo>
                  <a:lnTo>
                    <a:pt x="48" y="56"/>
                  </a:lnTo>
                  <a:lnTo>
                    <a:pt x="52" y="62"/>
                  </a:lnTo>
                  <a:lnTo>
                    <a:pt x="58" y="69"/>
                  </a:lnTo>
                  <a:lnTo>
                    <a:pt x="16" y="111"/>
                  </a:lnTo>
                  <a:lnTo>
                    <a:pt x="23" y="118"/>
                  </a:lnTo>
                  <a:lnTo>
                    <a:pt x="65" y="72"/>
                  </a:lnTo>
                  <a:lnTo>
                    <a:pt x="107" y="118"/>
                  </a:lnTo>
                  <a:lnTo>
                    <a:pt x="117" y="111"/>
                  </a:lnTo>
                  <a:lnTo>
                    <a:pt x="71" y="66"/>
                  </a:lnTo>
                  <a:lnTo>
                    <a:pt x="109" y="27"/>
                  </a:lnTo>
                  <a:lnTo>
                    <a:pt x="115" y="32"/>
                  </a:lnTo>
                  <a:lnTo>
                    <a:pt x="119" y="37"/>
                  </a:lnTo>
                  <a:lnTo>
                    <a:pt x="122" y="42"/>
                  </a:lnTo>
                  <a:lnTo>
                    <a:pt x="126" y="48"/>
                  </a:lnTo>
                  <a:lnTo>
                    <a:pt x="130" y="53"/>
                  </a:lnTo>
                  <a:lnTo>
                    <a:pt x="133" y="59"/>
                  </a:lnTo>
                  <a:lnTo>
                    <a:pt x="132" y="53"/>
                  </a:lnTo>
                  <a:lnTo>
                    <a:pt x="131" y="48"/>
                  </a:lnTo>
                  <a:lnTo>
                    <a:pt x="129" y="41"/>
                  </a:lnTo>
                  <a:lnTo>
                    <a:pt x="125" y="36"/>
                  </a:lnTo>
                  <a:lnTo>
                    <a:pt x="122" y="30"/>
                  </a:lnTo>
                  <a:lnTo>
                    <a:pt x="118" y="25"/>
                  </a:lnTo>
                  <a:lnTo>
                    <a:pt x="112" y="19"/>
                  </a:lnTo>
                  <a:lnTo>
                    <a:pt x="106" y="14"/>
                  </a:lnTo>
                  <a:lnTo>
                    <a:pt x="101" y="9"/>
                  </a:lnTo>
                  <a:lnTo>
                    <a:pt x="96" y="5"/>
                  </a:lnTo>
                  <a:lnTo>
                    <a:pt x="90" y="3"/>
                  </a:lnTo>
                  <a:lnTo>
                    <a:pt x="83" y="1"/>
                  </a:lnTo>
                  <a:lnTo>
                    <a:pt x="76" y="0"/>
                  </a:lnTo>
                  <a:lnTo>
                    <a:pt x="82" y="4"/>
                  </a:lnTo>
                  <a:lnTo>
                    <a:pt x="88" y="8"/>
                  </a:lnTo>
                  <a:lnTo>
                    <a:pt x="92" y="11"/>
                  </a:lnTo>
                  <a:lnTo>
                    <a:pt x="96" y="14"/>
                  </a:lnTo>
                  <a:lnTo>
                    <a:pt x="102" y="18"/>
                  </a:lnTo>
                  <a:lnTo>
                    <a:pt x="105" y="22"/>
                  </a:lnTo>
                  <a:lnTo>
                    <a:pt x="65" y="63"/>
                  </a:lnTo>
                  <a:lnTo>
                    <a:pt x="33" y="30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59" name="Freeform 325"/>
            <p:cNvSpPr>
              <a:spLocks/>
            </p:cNvSpPr>
            <p:nvPr/>
          </p:nvSpPr>
          <p:spPr bwMode="auto">
            <a:xfrm>
              <a:off x="4102" y="1926"/>
              <a:ext cx="44" cy="39"/>
            </a:xfrm>
            <a:custGeom>
              <a:avLst/>
              <a:gdLst>
                <a:gd name="T0" fmla="*/ 0 w 132"/>
                <a:gd name="T1" fmla="*/ 0 h 116"/>
                <a:gd name="T2" fmla="*/ 0 w 132"/>
                <a:gd name="T3" fmla="*/ 0 h 116"/>
                <a:gd name="T4" fmla="*/ 0 w 132"/>
                <a:gd name="T5" fmla="*/ 0 h 116"/>
                <a:gd name="T6" fmla="*/ 0 w 132"/>
                <a:gd name="T7" fmla="*/ 0 h 116"/>
                <a:gd name="T8" fmla="*/ 0 w 132"/>
                <a:gd name="T9" fmla="*/ 0 h 116"/>
                <a:gd name="T10" fmla="*/ 0 w 132"/>
                <a:gd name="T11" fmla="*/ 0 h 116"/>
                <a:gd name="T12" fmla="*/ 0 w 132"/>
                <a:gd name="T13" fmla="*/ 0 h 116"/>
                <a:gd name="T14" fmla="*/ 0 w 132"/>
                <a:gd name="T15" fmla="*/ 0 h 116"/>
                <a:gd name="T16" fmla="*/ 0 w 132"/>
                <a:gd name="T17" fmla="*/ 0 h 116"/>
                <a:gd name="T18" fmla="*/ 0 w 132"/>
                <a:gd name="T19" fmla="*/ 0 h 116"/>
                <a:gd name="T20" fmla="*/ 0 w 132"/>
                <a:gd name="T21" fmla="*/ 0 h 116"/>
                <a:gd name="T22" fmla="*/ 0 w 132"/>
                <a:gd name="T23" fmla="*/ 0 h 116"/>
                <a:gd name="T24" fmla="*/ 0 w 132"/>
                <a:gd name="T25" fmla="*/ 0 h 116"/>
                <a:gd name="T26" fmla="*/ 0 w 132"/>
                <a:gd name="T27" fmla="*/ 0 h 116"/>
                <a:gd name="T28" fmla="*/ 0 w 132"/>
                <a:gd name="T29" fmla="*/ 0 h 116"/>
                <a:gd name="T30" fmla="*/ 0 w 132"/>
                <a:gd name="T31" fmla="*/ 0 h 116"/>
                <a:gd name="T32" fmla="*/ 0 w 132"/>
                <a:gd name="T33" fmla="*/ 0 h 116"/>
                <a:gd name="T34" fmla="*/ 0 w 132"/>
                <a:gd name="T35" fmla="*/ 0 h 116"/>
                <a:gd name="T36" fmla="*/ 0 w 132"/>
                <a:gd name="T37" fmla="*/ 0 h 116"/>
                <a:gd name="T38" fmla="*/ 0 w 132"/>
                <a:gd name="T39" fmla="*/ 0 h 116"/>
                <a:gd name="T40" fmla="*/ 0 w 132"/>
                <a:gd name="T41" fmla="*/ 0 h 116"/>
                <a:gd name="T42" fmla="*/ 0 w 132"/>
                <a:gd name="T43" fmla="*/ 0 h 116"/>
                <a:gd name="T44" fmla="*/ 0 w 132"/>
                <a:gd name="T45" fmla="*/ 0 h 116"/>
                <a:gd name="T46" fmla="*/ 0 w 132"/>
                <a:gd name="T47" fmla="*/ 0 h 116"/>
                <a:gd name="T48" fmla="*/ 0 w 132"/>
                <a:gd name="T49" fmla="*/ 0 h 116"/>
                <a:gd name="T50" fmla="*/ 0 w 132"/>
                <a:gd name="T51" fmla="*/ 0 h 116"/>
                <a:gd name="T52" fmla="*/ 0 w 132"/>
                <a:gd name="T53" fmla="*/ 0 h 116"/>
                <a:gd name="T54" fmla="*/ 0 w 132"/>
                <a:gd name="T55" fmla="*/ 0 h 116"/>
                <a:gd name="T56" fmla="*/ 0 w 132"/>
                <a:gd name="T57" fmla="*/ 0 h 116"/>
                <a:gd name="T58" fmla="*/ 0 w 132"/>
                <a:gd name="T59" fmla="*/ 0 h 116"/>
                <a:gd name="T60" fmla="*/ 0 w 132"/>
                <a:gd name="T61" fmla="*/ 0 h 116"/>
                <a:gd name="T62" fmla="*/ 0 w 132"/>
                <a:gd name="T63" fmla="*/ 0 h 116"/>
                <a:gd name="T64" fmla="*/ 0 w 132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2" h="116">
                  <a:moveTo>
                    <a:pt x="32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3" y="21"/>
                  </a:lnTo>
                  <a:lnTo>
                    <a:pt x="37" y="18"/>
                  </a:lnTo>
                  <a:lnTo>
                    <a:pt x="45" y="16"/>
                  </a:lnTo>
                  <a:lnTo>
                    <a:pt x="42" y="6"/>
                  </a:lnTo>
                  <a:lnTo>
                    <a:pt x="38" y="6"/>
                  </a:lnTo>
                  <a:lnTo>
                    <a:pt x="33" y="8"/>
                  </a:lnTo>
                  <a:lnTo>
                    <a:pt x="27" y="12"/>
                  </a:lnTo>
                  <a:lnTo>
                    <a:pt x="18" y="17"/>
                  </a:lnTo>
                  <a:lnTo>
                    <a:pt x="14" y="22"/>
                  </a:lnTo>
                  <a:lnTo>
                    <a:pt x="9" y="30"/>
                  </a:lnTo>
                  <a:lnTo>
                    <a:pt x="5" y="37"/>
                  </a:lnTo>
                  <a:lnTo>
                    <a:pt x="2" y="46"/>
                  </a:lnTo>
                  <a:lnTo>
                    <a:pt x="1" y="54"/>
                  </a:lnTo>
                  <a:lnTo>
                    <a:pt x="0" y="61"/>
                  </a:lnTo>
                  <a:lnTo>
                    <a:pt x="2" y="58"/>
                  </a:lnTo>
                  <a:lnTo>
                    <a:pt x="5" y="54"/>
                  </a:lnTo>
                  <a:lnTo>
                    <a:pt x="9" y="46"/>
                  </a:lnTo>
                  <a:lnTo>
                    <a:pt x="15" y="37"/>
                  </a:lnTo>
                  <a:lnTo>
                    <a:pt x="18" y="34"/>
                  </a:lnTo>
                  <a:lnTo>
                    <a:pt x="20" y="32"/>
                  </a:lnTo>
                  <a:lnTo>
                    <a:pt x="22" y="32"/>
                  </a:lnTo>
                  <a:lnTo>
                    <a:pt x="27" y="33"/>
                  </a:lnTo>
                  <a:lnTo>
                    <a:pt x="33" y="39"/>
                  </a:lnTo>
                  <a:lnTo>
                    <a:pt x="42" y="48"/>
                  </a:lnTo>
                  <a:lnTo>
                    <a:pt x="44" y="51"/>
                  </a:lnTo>
                  <a:lnTo>
                    <a:pt x="48" y="56"/>
                  </a:lnTo>
                  <a:lnTo>
                    <a:pt x="52" y="61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6"/>
                  </a:lnTo>
                  <a:lnTo>
                    <a:pt x="64" y="71"/>
                  </a:lnTo>
                  <a:lnTo>
                    <a:pt x="106" y="116"/>
                  </a:lnTo>
                  <a:lnTo>
                    <a:pt x="116" y="110"/>
                  </a:lnTo>
                  <a:lnTo>
                    <a:pt x="71" y="64"/>
                  </a:lnTo>
                  <a:lnTo>
                    <a:pt x="110" y="27"/>
                  </a:lnTo>
                  <a:lnTo>
                    <a:pt x="114" y="31"/>
                  </a:lnTo>
                  <a:lnTo>
                    <a:pt x="118" y="36"/>
                  </a:lnTo>
                  <a:lnTo>
                    <a:pt x="123" y="42"/>
                  </a:lnTo>
                  <a:lnTo>
                    <a:pt x="126" y="47"/>
                  </a:lnTo>
                  <a:lnTo>
                    <a:pt x="130" y="53"/>
                  </a:lnTo>
                  <a:lnTo>
                    <a:pt x="132" y="58"/>
                  </a:lnTo>
                  <a:lnTo>
                    <a:pt x="132" y="51"/>
                  </a:lnTo>
                  <a:lnTo>
                    <a:pt x="130" y="46"/>
                  </a:lnTo>
                  <a:lnTo>
                    <a:pt x="128" y="41"/>
                  </a:lnTo>
                  <a:lnTo>
                    <a:pt x="126" y="34"/>
                  </a:lnTo>
                  <a:lnTo>
                    <a:pt x="122" y="29"/>
                  </a:lnTo>
                  <a:lnTo>
                    <a:pt x="117" y="23"/>
                  </a:lnTo>
                  <a:lnTo>
                    <a:pt x="113" y="19"/>
                  </a:lnTo>
                  <a:lnTo>
                    <a:pt x="106" y="13"/>
                  </a:lnTo>
                  <a:lnTo>
                    <a:pt x="101" y="8"/>
                  </a:lnTo>
                  <a:lnTo>
                    <a:pt x="97" y="5"/>
                  </a:lnTo>
                  <a:lnTo>
                    <a:pt x="90" y="2"/>
                  </a:lnTo>
                  <a:lnTo>
                    <a:pt x="83" y="0"/>
                  </a:lnTo>
                  <a:lnTo>
                    <a:pt x="76" y="0"/>
                  </a:lnTo>
                  <a:lnTo>
                    <a:pt x="82" y="3"/>
                  </a:lnTo>
                  <a:lnTo>
                    <a:pt x="87" y="7"/>
                  </a:lnTo>
                  <a:lnTo>
                    <a:pt x="91" y="9"/>
                  </a:lnTo>
                  <a:lnTo>
                    <a:pt x="97" y="14"/>
                  </a:lnTo>
                  <a:lnTo>
                    <a:pt x="101" y="17"/>
                  </a:lnTo>
                  <a:lnTo>
                    <a:pt x="105" y="21"/>
                  </a:lnTo>
                  <a:lnTo>
                    <a:pt x="64" y="61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60" name="Freeform 326"/>
            <p:cNvSpPr>
              <a:spLocks/>
            </p:cNvSpPr>
            <p:nvPr/>
          </p:nvSpPr>
          <p:spPr bwMode="auto">
            <a:xfrm>
              <a:off x="4102" y="1926"/>
              <a:ext cx="44" cy="39"/>
            </a:xfrm>
            <a:custGeom>
              <a:avLst/>
              <a:gdLst>
                <a:gd name="T0" fmla="*/ 0 w 132"/>
                <a:gd name="T1" fmla="*/ 0 h 116"/>
                <a:gd name="T2" fmla="*/ 0 w 132"/>
                <a:gd name="T3" fmla="*/ 0 h 116"/>
                <a:gd name="T4" fmla="*/ 0 w 132"/>
                <a:gd name="T5" fmla="*/ 0 h 116"/>
                <a:gd name="T6" fmla="*/ 0 w 132"/>
                <a:gd name="T7" fmla="*/ 0 h 116"/>
                <a:gd name="T8" fmla="*/ 0 w 132"/>
                <a:gd name="T9" fmla="*/ 0 h 116"/>
                <a:gd name="T10" fmla="*/ 0 w 132"/>
                <a:gd name="T11" fmla="*/ 0 h 116"/>
                <a:gd name="T12" fmla="*/ 0 w 132"/>
                <a:gd name="T13" fmla="*/ 0 h 116"/>
                <a:gd name="T14" fmla="*/ 0 w 132"/>
                <a:gd name="T15" fmla="*/ 0 h 116"/>
                <a:gd name="T16" fmla="*/ 0 w 132"/>
                <a:gd name="T17" fmla="*/ 0 h 116"/>
                <a:gd name="T18" fmla="*/ 0 w 132"/>
                <a:gd name="T19" fmla="*/ 0 h 116"/>
                <a:gd name="T20" fmla="*/ 0 w 132"/>
                <a:gd name="T21" fmla="*/ 0 h 116"/>
                <a:gd name="T22" fmla="*/ 0 w 132"/>
                <a:gd name="T23" fmla="*/ 0 h 116"/>
                <a:gd name="T24" fmla="*/ 0 w 132"/>
                <a:gd name="T25" fmla="*/ 0 h 116"/>
                <a:gd name="T26" fmla="*/ 0 w 132"/>
                <a:gd name="T27" fmla="*/ 0 h 116"/>
                <a:gd name="T28" fmla="*/ 0 w 132"/>
                <a:gd name="T29" fmla="*/ 0 h 116"/>
                <a:gd name="T30" fmla="*/ 0 w 132"/>
                <a:gd name="T31" fmla="*/ 0 h 116"/>
                <a:gd name="T32" fmla="*/ 0 w 132"/>
                <a:gd name="T33" fmla="*/ 0 h 116"/>
                <a:gd name="T34" fmla="*/ 0 w 132"/>
                <a:gd name="T35" fmla="*/ 0 h 116"/>
                <a:gd name="T36" fmla="*/ 0 w 132"/>
                <a:gd name="T37" fmla="*/ 0 h 116"/>
                <a:gd name="T38" fmla="*/ 0 w 132"/>
                <a:gd name="T39" fmla="*/ 0 h 116"/>
                <a:gd name="T40" fmla="*/ 0 w 132"/>
                <a:gd name="T41" fmla="*/ 0 h 116"/>
                <a:gd name="T42" fmla="*/ 0 w 132"/>
                <a:gd name="T43" fmla="*/ 0 h 116"/>
                <a:gd name="T44" fmla="*/ 0 w 132"/>
                <a:gd name="T45" fmla="*/ 0 h 116"/>
                <a:gd name="T46" fmla="*/ 0 w 132"/>
                <a:gd name="T47" fmla="*/ 0 h 116"/>
                <a:gd name="T48" fmla="*/ 0 w 132"/>
                <a:gd name="T49" fmla="*/ 0 h 116"/>
                <a:gd name="T50" fmla="*/ 0 w 132"/>
                <a:gd name="T51" fmla="*/ 0 h 116"/>
                <a:gd name="T52" fmla="*/ 0 w 132"/>
                <a:gd name="T53" fmla="*/ 0 h 116"/>
                <a:gd name="T54" fmla="*/ 0 w 132"/>
                <a:gd name="T55" fmla="*/ 0 h 116"/>
                <a:gd name="T56" fmla="*/ 0 w 132"/>
                <a:gd name="T57" fmla="*/ 0 h 116"/>
                <a:gd name="T58" fmla="*/ 0 w 132"/>
                <a:gd name="T59" fmla="*/ 0 h 116"/>
                <a:gd name="T60" fmla="*/ 0 w 132"/>
                <a:gd name="T61" fmla="*/ 0 h 116"/>
                <a:gd name="T62" fmla="*/ 0 w 132"/>
                <a:gd name="T63" fmla="*/ 0 h 116"/>
                <a:gd name="T64" fmla="*/ 0 w 132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2" h="116">
                  <a:moveTo>
                    <a:pt x="32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3" y="21"/>
                  </a:lnTo>
                  <a:lnTo>
                    <a:pt x="37" y="18"/>
                  </a:lnTo>
                  <a:lnTo>
                    <a:pt x="45" y="16"/>
                  </a:lnTo>
                  <a:lnTo>
                    <a:pt x="42" y="6"/>
                  </a:lnTo>
                  <a:lnTo>
                    <a:pt x="38" y="6"/>
                  </a:lnTo>
                  <a:lnTo>
                    <a:pt x="33" y="8"/>
                  </a:lnTo>
                  <a:lnTo>
                    <a:pt x="27" y="12"/>
                  </a:lnTo>
                  <a:lnTo>
                    <a:pt x="18" y="17"/>
                  </a:lnTo>
                  <a:lnTo>
                    <a:pt x="14" y="22"/>
                  </a:lnTo>
                  <a:lnTo>
                    <a:pt x="9" y="30"/>
                  </a:lnTo>
                  <a:lnTo>
                    <a:pt x="5" y="37"/>
                  </a:lnTo>
                  <a:lnTo>
                    <a:pt x="2" y="46"/>
                  </a:lnTo>
                  <a:lnTo>
                    <a:pt x="1" y="54"/>
                  </a:lnTo>
                  <a:lnTo>
                    <a:pt x="0" y="61"/>
                  </a:lnTo>
                  <a:lnTo>
                    <a:pt x="2" y="58"/>
                  </a:lnTo>
                  <a:lnTo>
                    <a:pt x="5" y="54"/>
                  </a:lnTo>
                  <a:lnTo>
                    <a:pt x="9" y="46"/>
                  </a:lnTo>
                  <a:lnTo>
                    <a:pt x="15" y="37"/>
                  </a:lnTo>
                  <a:lnTo>
                    <a:pt x="18" y="34"/>
                  </a:lnTo>
                  <a:lnTo>
                    <a:pt x="20" y="32"/>
                  </a:lnTo>
                  <a:lnTo>
                    <a:pt x="22" y="32"/>
                  </a:lnTo>
                  <a:lnTo>
                    <a:pt x="27" y="33"/>
                  </a:lnTo>
                  <a:lnTo>
                    <a:pt x="33" y="39"/>
                  </a:lnTo>
                  <a:lnTo>
                    <a:pt x="42" y="48"/>
                  </a:lnTo>
                  <a:lnTo>
                    <a:pt x="44" y="51"/>
                  </a:lnTo>
                  <a:lnTo>
                    <a:pt x="48" y="56"/>
                  </a:lnTo>
                  <a:lnTo>
                    <a:pt x="52" y="61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6"/>
                  </a:lnTo>
                  <a:lnTo>
                    <a:pt x="64" y="71"/>
                  </a:lnTo>
                  <a:lnTo>
                    <a:pt x="106" y="116"/>
                  </a:lnTo>
                  <a:lnTo>
                    <a:pt x="116" y="110"/>
                  </a:lnTo>
                  <a:lnTo>
                    <a:pt x="71" y="64"/>
                  </a:lnTo>
                  <a:lnTo>
                    <a:pt x="110" y="27"/>
                  </a:lnTo>
                  <a:lnTo>
                    <a:pt x="114" y="31"/>
                  </a:lnTo>
                  <a:lnTo>
                    <a:pt x="118" y="36"/>
                  </a:lnTo>
                  <a:lnTo>
                    <a:pt x="123" y="42"/>
                  </a:lnTo>
                  <a:lnTo>
                    <a:pt x="126" y="47"/>
                  </a:lnTo>
                  <a:lnTo>
                    <a:pt x="130" y="53"/>
                  </a:lnTo>
                  <a:lnTo>
                    <a:pt x="132" y="58"/>
                  </a:lnTo>
                  <a:lnTo>
                    <a:pt x="132" y="51"/>
                  </a:lnTo>
                  <a:lnTo>
                    <a:pt x="130" y="46"/>
                  </a:lnTo>
                  <a:lnTo>
                    <a:pt x="128" y="41"/>
                  </a:lnTo>
                  <a:lnTo>
                    <a:pt x="126" y="34"/>
                  </a:lnTo>
                  <a:lnTo>
                    <a:pt x="122" y="29"/>
                  </a:lnTo>
                  <a:lnTo>
                    <a:pt x="117" y="23"/>
                  </a:lnTo>
                  <a:lnTo>
                    <a:pt x="113" y="19"/>
                  </a:lnTo>
                  <a:lnTo>
                    <a:pt x="106" y="13"/>
                  </a:lnTo>
                  <a:lnTo>
                    <a:pt x="101" y="8"/>
                  </a:lnTo>
                  <a:lnTo>
                    <a:pt x="97" y="5"/>
                  </a:lnTo>
                  <a:lnTo>
                    <a:pt x="90" y="2"/>
                  </a:lnTo>
                  <a:lnTo>
                    <a:pt x="83" y="0"/>
                  </a:lnTo>
                  <a:lnTo>
                    <a:pt x="76" y="0"/>
                  </a:lnTo>
                  <a:lnTo>
                    <a:pt x="82" y="3"/>
                  </a:lnTo>
                  <a:lnTo>
                    <a:pt x="87" y="7"/>
                  </a:lnTo>
                  <a:lnTo>
                    <a:pt x="91" y="9"/>
                  </a:lnTo>
                  <a:lnTo>
                    <a:pt x="97" y="14"/>
                  </a:lnTo>
                  <a:lnTo>
                    <a:pt x="101" y="17"/>
                  </a:lnTo>
                  <a:lnTo>
                    <a:pt x="105" y="21"/>
                  </a:lnTo>
                  <a:lnTo>
                    <a:pt x="64" y="61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61" name="Freeform 327"/>
            <p:cNvSpPr>
              <a:spLocks/>
            </p:cNvSpPr>
            <p:nvPr/>
          </p:nvSpPr>
          <p:spPr bwMode="auto">
            <a:xfrm>
              <a:off x="4119" y="2090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3" y="29"/>
                  </a:moveTo>
                  <a:lnTo>
                    <a:pt x="33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4" y="20"/>
                  </a:lnTo>
                  <a:lnTo>
                    <a:pt x="38" y="17"/>
                  </a:lnTo>
                  <a:lnTo>
                    <a:pt x="46" y="16"/>
                  </a:lnTo>
                  <a:lnTo>
                    <a:pt x="42" y="6"/>
                  </a:lnTo>
                  <a:lnTo>
                    <a:pt x="38" y="6"/>
                  </a:lnTo>
                  <a:lnTo>
                    <a:pt x="33" y="9"/>
                  </a:lnTo>
                  <a:lnTo>
                    <a:pt x="26" y="12"/>
                  </a:lnTo>
                  <a:lnTo>
                    <a:pt x="19" y="17"/>
                  </a:lnTo>
                  <a:lnTo>
                    <a:pt x="13" y="23"/>
                  </a:lnTo>
                  <a:lnTo>
                    <a:pt x="9" y="29"/>
                  </a:lnTo>
                  <a:lnTo>
                    <a:pt x="6" y="38"/>
                  </a:lnTo>
                  <a:lnTo>
                    <a:pt x="3" y="46"/>
                  </a:lnTo>
                  <a:lnTo>
                    <a:pt x="0" y="54"/>
                  </a:lnTo>
                  <a:lnTo>
                    <a:pt x="0" y="61"/>
                  </a:lnTo>
                  <a:lnTo>
                    <a:pt x="1" y="58"/>
                  </a:lnTo>
                  <a:lnTo>
                    <a:pt x="5" y="54"/>
                  </a:lnTo>
                  <a:lnTo>
                    <a:pt x="9" y="46"/>
                  </a:lnTo>
                  <a:lnTo>
                    <a:pt x="15" y="38"/>
                  </a:lnTo>
                  <a:lnTo>
                    <a:pt x="18" y="34"/>
                  </a:lnTo>
                  <a:lnTo>
                    <a:pt x="20" y="32"/>
                  </a:lnTo>
                  <a:lnTo>
                    <a:pt x="22" y="32"/>
                  </a:lnTo>
                  <a:lnTo>
                    <a:pt x="27" y="33"/>
                  </a:lnTo>
                  <a:lnTo>
                    <a:pt x="33" y="39"/>
                  </a:lnTo>
                  <a:lnTo>
                    <a:pt x="41" y="47"/>
                  </a:lnTo>
                  <a:lnTo>
                    <a:pt x="45" y="51"/>
                  </a:lnTo>
                  <a:lnTo>
                    <a:pt x="48" y="55"/>
                  </a:lnTo>
                  <a:lnTo>
                    <a:pt x="52" y="60"/>
                  </a:lnTo>
                  <a:lnTo>
                    <a:pt x="59" y="68"/>
                  </a:lnTo>
                  <a:lnTo>
                    <a:pt x="17" y="110"/>
                  </a:lnTo>
                  <a:lnTo>
                    <a:pt x="23" y="117"/>
                  </a:lnTo>
                  <a:lnTo>
                    <a:pt x="65" y="71"/>
                  </a:lnTo>
                  <a:lnTo>
                    <a:pt x="107" y="117"/>
                  </a:lnTo>
                  <a:lnTo>
                    <a:pt x="117" y="110"/>
                  </a:lnTo>
                  <a:lnTo>
                    <a:pt x="72" y="65"/>
                  </a:lnTo>
                  <a:lnTo>
                    <a:pt x="109" y="26"/>
                  </a:lnTo>
                  <a:lnTo>
                    <a:pt x="115" y="31"/>
                  </a:lnTo>
                  <a:lnTo>
                    <a:pt x="119" y="37"/>
                  </a:lnTo>
                  <a:lnTo>
                    <a:pt x="122" y="41"/>
                  </a:lnTo>
                  <a:lnTo>
                    <a:pt x="127" y="46"/>
                  </a:lnTo>
                  <a:lnTo>
                    <a:pt x="130" y="52"/>
                  </a:lnTo>
                  <a:lnTo>
                    <a:pt x="133" y="58"/>
                  </a:lnTo>
                  <a:lnTo>
                    <a:pt x="132" y="52"/>
                  </a:lnTo>
                  <a:lnTo>
                    <a:pt x="131" y="46"/>
                  </a:lnTo>
                  <a:lnTo>
                    <a:pt x="129" y="40"/>
                  </a:lnTo>
                  <a:lnTo>
                    <a:pt x="126" y="34"/>
                  </a:lnTo>
                  <a:lnTo>
                    <a:pt x="122" y="29"/>
                  </a:lnTo>
                  <a:lnTo>
                    <a:pt x="118" y="24"/>
                  </a:lnTo>
                  <a:lnTo>
                    <a:pt x="113" y="19"/>
                  </a:lnTo>
                  <a:lnTo>
                    <a:pt x="106" y="13"/>
                  </a:lnTo>
                  <a:lnTo>
                    <a:pt x="101" y="7"/>
                  </a:lnTo>
                  <a:lnTo>
                    <a:pt x="96" y="5"/>
                  </a:lnTo>
                  <a:lnTo>
                    <a:pt x="90" y="2"/>
                  </a:lnTo>
                  <a:lnTo>
                    <a:pt x="84" y="0"/>
                  </a:lnTo>
                  <a:lnTo>
                    <a:pt x="76" y="0"/>
                  </a:lnTo>
                  <a:lnTo>
                    <a:pt x="82" y="3"/>
                  </a:lnTo>
                  <a:lnTo>
                    <a:pt x="88" y="6"/>
                  </a:lnTo>
                  <a:lnTo>
                    <a:pt x="92" y="10"/>
                  </a:lnTo>
                  <a:lnTo>
                    <a:pt x="96" y="13"/>
                  </a:lnTo>
                  <a:lnTo>
                    <a:pt x="102" y="17"/>
                  </a:lnTo>
                  <a:lnTo>
                    <a:pt x="105" y="20"/>
                  </a:lnTo>
                  <a:lnTo>
                    <a:pt x="65" y="61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62" name="Freeform 328"/>
            <p:cNvSpPr>
              <a:spLocks/>
            </p:cNvSpPr>
            <p:nvPr/>
          </p:nvSpPr>
          <p:spPr bwMode="auto">
            <a:xfrm>
              <a:off x="4119" y="2090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3" y="29"/>
                  </a:moveTo>
                  <a:lnTo>
                    <a:pt x="33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4" y="20"/>
                  </a:lnTo>
                  <a:lnTo>
                    <a:pt x="38" y="17"/>
                  </a:lnTo>
                  <a:lnTo>
                    <a:pt x="46" y="16"/>
                  </a:lnTo>
                  <a:lnTo>
                    <a:pt x="42" y="6"/>
                  </a:lnTo>
                  <a:lnTo>
                    <a:pt x="38" y="6"/>
                  </a:lnTo>
                  <a:lnTo>
                    <a:pt x="33" y="9"/>
                  </a:lnTo>
                  <a:lnTo>
                    <a:pt x="26" y="12"/>
                  </a:lnTo>
                  <a:lnTo>
                    <a:pt x="19" y="17"/>
                  </a:lnTo>
                  <a:lnTo>
                    <a:pt x="13" y="23"/>
                  </a:lnTo>
                  <a:lnTo>
                    <a:pt x="9" y="29"/>
                  </a:lnTo>
                  <a:lnTo>
                    <a:pt x="6" y="38"/>
                  </a:lnTo>
                  <a:lnTo>
                    <a:pt x="3" y="46"/>
                  </a:lnTo>
                  <a:lnTo>
                    <a:pt x="0" y="54"/>
                  </a:lnTo>
                  <a:lnTo>
                    <a:pt x="0" y="61"/>
                  </a:lnTo>
                  <a:lnTo>
                    <a:pt x="1" y="58"/>
                  </a:lnTo>
                  <a:lnTo>
                    <a:pt x="5" y="54"/>
                  </a:lnTo>
                  <a:lnTo>
                    <a:pt x="9" y="46"/>
                  </a:lnTo>
                  <a:lnTo>
                    <a:pt x="15" y="38"/>
                  </a:lnTo>
                  <a:lnTo>
                    <a:pt x="18" y="34"/>
                  </a:lnTo>
                  <a:lnTo>
                    <a:pt x="20" y="32"/>
                  </a:lnTo>
                  <a:lnTo>
                    <a:pt x="22" y="32"/>
                  </a:lnTo>
                  <a:lnTo>
                    <a:pt x="27" y="33"/>
                  </a:lnTo>
                  <a:lnTo>
                    <a:pt x="33" y="39"/>
                  </a:lnTo>
                  <a:lnTo>
                    <a:pt x="41" y="47"/>
                  </a:lnTo>
                  <a:lnTo>
                    <a:pt x="45" y="51"/>
                  </a:lnTo>
                  <a:lnTo>
                    <a:pt x="48" y="55"/>
                  </a:lnTo>
                  <a:lnTo>
                    <a:pt x="52" y="60"/>
                  </a:lnTo>
                  <a:lnTo>
                    <a:pt x="59" y="68"/>
                  </a:lnTo>
                  <a:lnTo>
                    <a:pt x="17" y="110"/>
                  </a:lnTo>
                  <a:lnTo>
                    <a:pt x="23" y="117"/>
                  </a:lnTo>
                  <a:lnTo>
                    <a:pt x="65" y="71"/>
                  </a:lnTo>
                  <a:lnTo>
                    <a:pt x="107" y="117"/>
                  </a:lnTo>
                  <a:lnTo>
                    <a:pt x="117" y="110"/>
                  </a:lnTo>
                  <a:lnTo>
                    <a:pt x="72" y="65"/>
                  </a:lnTo>
                  <a:lnTo>
                    <a:pt x="109" y="26"/>
                  </a:lnTo>
                  <a:lnTo>
                    <a:pt x="115" y="31"/>
                  </a:lnTo>
                  <a:lnTo>
                    <a:pt x="119" y="37"/>
                  </a:lnTo>
                  <a:lnTo>
                    <a:pt x="122" y="41"/>
                  </a:lnTo>
                  <a:lnTo>
                    <a:pt x="127" y="46"/>
                  </a:lnTo>
                  <a:lnTo>
                    <a:pt x="130" y="52"/>
                  </a:lnTo>
                  <a:lnTo>
                    <a:pt x="133" y="58"/>
                  </a:lnTo>
                  <a:lnTo>
                    <a:pt x="132" y="52"/>
                  </a:lnTo>
                  <a:lnTo>
                    <a:pt x="131" y="46"/>
                  </a:lnTo>
                  <a:lnTo>
                    <a:pt x="129" y="40"/>
                  </a:lnTo>
                  <a:lnTo>
                    <a:pt x="126" y="34"/>
                  </a:lnTo>
                  <a:lnTo>
                    <a:pt x="122" y="29"/>
                  </a:lnTo>
                  <a:lnTo>
                    <a:pt x="118" y="24"/>
                  </a:lnTo>
                  <a:lnTo>
                    <a:pt x="113" y="19"/>
                  </a:lnTo>
                  <a:lnTo>
                    <a:pt x="106" y="13"/>
                  </a:lnTo>
                  <a:lnTo>
                    <a:pt x="101" y="7"/>
                  </a:lnTo>
                  <a:lnTo>
                    <a:pt x="96" y="5"/>
                  </a:lnTo>
                  <a:lnTo>
                    <a:pt x="90" y="2"/>
                  </a:lnTo>
                  <a:lnTo>
                    <a:pt x="84" y="0"/>
                  </a:lnTo>
                  <a:lnTo>
                    <a:pt x="76" y="0"/>
                  </a:lnTo>
                  <a:lnTo>
                    <a:pt x="82" y="3"/>
                  </a:lnTo>
                  <a:lnTo>
                    <a:pt x="88" y="6"/>
                  </a:lnTo>
                  <a:lnTo>
                    <a:pt x="92" y="10"/>
                  </a:lnTo>
                  <a:lnTo>
                    <a:pt x="96" y="13"/>
                  </a:lnTo>
                  <a:lnTo>
                    <a:pt x="102" y="17"/>
                  </a:lnTo>
                  <a:lnTo>
                    <a:pt x="105" y="20"/>
                  </a:lnTo>
                  <a:lnTo>
                    <a:pt x="65" y="61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63" name="Freeform 329"/>
            <p:cNvSpPr>
              <a:spLocks/>
            </p:cNvSpPr>
            <p:nvPr/>
          </p:nvSpPr>
          <p:spPr bwMode="auto">
            <a:xfrm>
              <a:off x="4038" y="2086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3" y="29"/>
                  </a:moveTo>
                  <a:lnTo>
                    <a:pt x="33" y="28"/>
                  </a:lnTo>
                  <a:lnTo>
                    <a:pt x="33" y="27"/>
                  </a:lnTo>
                  <a:lnTo>
                    <a:pt x="33" y="26"/>
                  </a:lnTo>
                  <a:lnTo>
                    <a:pt x="34" y="22"/>
                  </a:lnTo>
                  <a:lnTo>
                    <a:pt x="38" y="18"/>
                  </a:lnTo>
                  <a:lnTo>
                    <a:pt x="46" y="16"/>
                  </a:lnTo>
                  <a:lnTo>
                    <a:pt x="43" y="7"/>
                  </a:lnTo>
                  <a:lnTo>
                    <a:pt x="38" y="8"/>
                  </a:lnTo>
                  <a:lnTo>
                    <a:pt x="33" y="10"/>
                  </a:lnTo>
                  <a:lnTo>
                    <a:pt x="26" y="13"/>
                  </a:lnTo>
                  <a:lnTo>
                    <a:pt x="19" y="17"/>
                  </a:lnTo>
                  <a:lnTo>
                    <a:pt x="14" y="24"/>
                  </a:lnTo>
                  <a:lnTo>
                    <a:pt x="10" y="30"/>
                  </a:lnTo>
                  <a:lnTo>
                    <a:pt x="6" y="38"/>
                  </a:lnTo>
                  <a:lnTo>
                    <a:pt x="3" y="48"/>
                  </a:lnTo>
                  <a:lnTo>
                    <a:pt x="1" y="55"/>
                  </a:lnTo>
                  <a:lnTo>
                    <a:pt x="0" y="62"/>
                  </a:lnTo>
                  <a:lnTo>
                    <a:pt x="3" y="59"/>
                  </a:lnTo>
                  <a:lnTo>
                    <a:pt x="5" y="54"/>
                  </a:lnTo>
                  <a:lnTo>
                    <a:pt x="10" y="48"/>
                  </a:lnTo>
                  <a:lnTo>
                    <a:pt x="16" y="38"/>
                  </a:lnTo>
                  <a:lnTo>
                    <a:pt x="19" y="35"/>
                  </a:lnTo>
                  <a:lnTo>
                    <a:pt x="21" y="33"/>
                  </a:lnTo>
                  <a:lnTo>
                    <a:pt x="23" y="32"/>
                  </a:lnTo>
                  <a:lnTo>
                    <a:pt x="27" y="35"/>
                  </a:lnTo>
                  <a:lnTo>
                    <a:pt x="34" y="40"/>
                  </a:lnTo>
                  <a:lnTo>
                    <a:pt x="43" y="49"/>
                  </a:lnTo>
                  <a:lnTo>
                    <a:pt x="45" y="52"/>
                  </a:lnTo>
                  <a:lnTo>
                    <a:pt x="49" y="56"/>
                  </a:lnTo>
                  <a:lnTo>
                    <a:pt x="53" y="62"/>
                  </a:lnTo>
                  <a:lnTo>
                    <a:pt x="59" y="68"/>
                  </a:lnTo>
                  <a:lnTo>
                    <a:pt x="17" y="110"/>
                  </a:lnTo>
                  <a:lnTo>
                    <a:pt x="23" y="117"/>
                  </a:lnTo>
                  <a:lnTo>
                    <a:pt x="65" y="71"/>
                  </a:lnTo>
                  <a:lnTo>
                    <a:pt x="107" y="117"/>
                  </a:lnTo>
                  <a:lnTo>
                    <a:pt x="117" y="110"/>
                  </a:lnTo>
                  <a:lnTo>
                    <a:pt x="72" y="65"/>
                  </a:lnTo>
                  <a:lnTo>
                    <a:pt x="111" y="27"/>
                  </a:lnTo>
                  <a:lnTo>
                    <a:pt x="115" y="31"/>
                  </a:lnTo>
                  <a:lnTo>
                    <a:pt x="119" y="37"/>
                  </a:lnTo>
                  <a:lnTo>
                    <a:pt x="124" y="42"/>
                  </a:lnTo>
                  <a:lnTo>
                    <a:pt x="127" y="48"/>
                  </a:lnTo>
                  <a:lnTo>
                    <a:pt x="131" y="53"/>
                  </a:lnTo>
                  <a:lnTo>
                    <a:pt x="133" y="58"/>
                  </a:lnTo>
                  <a:lnTo>
                    <a:pt x="133" y="53"/>
                  </a:lnTo>
                  <a:lnTo>
                    <a:pt x="131" y="46"/>
                  </a:lnTo>
                  <a:lnTo>
                    <a:pt x="129" y="41"/>
                  </a:lnTo>
                  <a:lnTo>
                    <a:pt x="126" y="36"/>
                  </a:lnTo>
                  <a:lnTo>
                    <a:pt x="122" y="30"/>
                  </a:lnTo>
                  <a:lnTo>
                    <a:pt x="118" y="25"/>
                  </a:lnTo>
                  <a:lnTo>
                    <a:pt x="114" y="19"/>
                  </a:lnTo>
                  <a:lnTo>
                    <a:pt x="107" y="13"/>
                  </a:lnTo>
                  <a:lnTo>
                    <a:pt x="102" y="9"/>
                  </a:lnTo>
                  <a:lnTo>
                    <a:pt x="98" y="5"/>
                  </a:lnTo>
                  <a:lnTo>
                    <a:pt x="91" y="2"/>
                  </a:lnTo>
                  <a:lnTo>
                    <a:pt x="84" y="1"/>
                  </a:lnTo>
                  <a:lnTo>
                    <a:pt x="77" y="0"/>
                  </a:lnTo>
                  <a:lnTo>
                    <a:pt x="82" y="4"/>
                  </a:lnTo>
                  <a:lnTo>
                    <a:pt x="88" y="8"/>
                  </a:lnTo>
                  <a:lnTo>
                    <a:pt x="92" y="10"/>
                  </a:lnTo>
                  <a:lnTo>
                    <a:pt x="98" y="14"/>
                  </a:lnTo>
                  <a:lnTo>
                    <a:pt x="102" y="18"/>
                  </a:lnTo>
                  <a:lnTo>
                    <a:pt x="106" y="22"/>
                  </a:lnTo>
                  <a:lnTo>
                    <a:pt x="65" y="62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64" name="Freeform 330"/>
            <p:cNvSpPr>
              <a:spLocks/>
            </p:cNvSpPr>
            <p:nvPr/>
          </p:nvSpPr>
          <p:spPr bwMode="auto">
            <a:xfrm>
              <a:off x="4038" y="2086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3" y="29"/>
                  </a:moveTo>
                  <a:lnTo>
                    <a:pt x="33" y="28"/>
                  </a:lnTo>
                  <a:lnTo>
                    <a:pt x="33" y="27"/>
                  </a:lnTo>
                  <a:lnTo>
                    <a:pt x="33" y="26"/>
                  </a:lnTo>
                  <a:lnTo>
                    <a:pt x="34" y="22"/>
                  </a:lnTo>
                  <a:lnTo>
                    <a:pt x="38" y="18"/>
                  </a:lnTo>
                  <a:lnTo>
                    <a:pt x="46" y="16"/>
                  </a:lnTo>
                  <a:lnTo>
                    <a:pt x="43" y="7"/>
                  </a:lnTo>
                  <a:lnTo>
                    <a:pt x="38" y="8"/>
                  </a:lnTo>
                  <a:lnTo>
                    <a:pt x="33" y="10"/>
                  </a:lnTo>
                  <a:lnTo>
                    <a:pt x="26" y="13"/>
                  </a:lnTo>
                  <a:lnTo>
                    <a:pt x="19" y="17"/>
                  </a:lnTo>
                  <a:lnTo>
                    <a:pt x="14" y="24"/>
                  </a:lnTo>
                  <a:lnTo>
                    <a:pt x="10" y="30"/>
                  </a:lnTo>
                  <a:lnTo>
                    <a:pt x="6" y="38"/>
                  </a:lnTo>
                  <a:lnTo>
                    <a:pt x="3" y="48"/>
                  </a:lnTo>
                  <a:lnTo>
                    <a:pt x="1" y="55"/>
                  </a:lnTo>
                  <a:lnTo>
                    <a:pt x="0" y="62"/>
                  </a:lnTo>
                  <a:lnTo>
                    <a:pt x="3" y="59"/>
                  </a:lnTo>
                  <a:lnTo>
                    <a:pt x="5" y="54"/>
                  </a:lnTo>
                  <a:lnTo>
                    <a:pt x="10" y="48"/>
                  </a:lnTo>
                  <a:lnTo>
                    <a:pt x="16" y="38"/>
                  </a:lnTo>
                  <a:lnTo>
                    <a:pt x="19" y="35"/>
                  </a:lnTo>
                  <a:lnTo>
                    <a:pt x="21" y="33"/>
                  </a:lnTo>
                  <a:lnTo>
                    <a:pt x="23" y="32"/>
                  </a:lnTo>
                  <a:lnTo>
                    <a:pt x="27" y="35"/>
                  </a:lnTo>
                  <a:lnTo>
                    <a:pt x="34" y="40"/>
                  </a:lnTo>
                  <a:lnTo>
                    <a:pt x="43" y="49"/>
                  </a:lnTo>
                  <a:lnTo>
                    <a:pt x="45" y="52"/>
                  </a:lnTo>
                  <a:lnTo>
                    <a:pt x="49" y="56"/>
                  </a:lnTo>
                  <a:lnTo>
                    <a:pt x="53" y="62"/>
                  </a:lnTo>
                  <a:lnTo>
                    <a:pt x="59" y="68"/>
                  </a:lnTo>
                  <a:lnTo>
                    <a:pt x="17" y="110"/>
                  </a:lnTo>
                  <a:lnTo>
                    <a:pt x="23" y="117"/>
                  </a:lnTo>
                  <a:lnTo>
                    <a:pt x="65" y="71"/>
                  </a:lnTo>
                  <a:lnTo>
                    <a:pt x="107" y="117"/>
                  </a:lnTo>
                  <a:lnTo>
                    <a:pt x="117" y="110"/>
                  </a:lnTo>
                  <a:lnTo>
                    <a:pt x="72" y="65"/>
                  </a:lnTo>
                  <a:lnTo>
                    <a:pt x="111" y="27"/>
                  </a:lnTo>
                  <a:lnTo>
                    <a:pt x="115" y="31"/>
                  </a:lnTo>
                  <a:lnTo>
                    <a:pt x="119" y="37"/>
                  </a:lnTo>
                  <a:lnTo>
                    <a:pt x="124" y="42"/>
                  </a:lnTo>
                  <a:lnTo>
                    <a:pt x="127" y="48"/>
                  </a:lnTo>
                  <a:lnTo>
                    <a:pt x="131" y="53"/>
                  </a:lnTo>
                  <a:lnTo>
                    <a:pt x="133" y="58"/>
                  </a:lnTo>
                  <a:lnTo>
                    <a:pt x="133" y="53"/>
                  </a:lnTo>
                  <a:lnTo>
                    <a:pt x="131" y="46"/>
                  </a:lnTo>
                  <a:lnTo>
                    <a:pt x="129" y="41"/>
                  </a:lnTo>
                  <a:lnTo>
                    <a:pt x="126" y="36"/>
                  </a:lnTo>
                  <a:lnTo>
                    <a:pt x="122" y="30"/>
                  </a:lnTo>
                  <a:lnTo>
                    <a:pt x="118" y="25"/>
                  </a:lnTo>
                  <a:lnTo>
                    <a:pt x="114" y="19"/>
                  </a:lnTo>
                  <a:lnTo>
                    <a:pt x="107" y="13"/>
                  </a:lnTo>
                  <a:lnTo>
                    <a:pt x="102" y="9"/>
                  </a:lnTo>
                  <a:lnTo>
                    <a:pt x="98" y="5"/>
                  </a:lnTo>
                  <a:lnTo>
                    <a:pt x="91" y="2"/>
                  </a:lnTo>
                  <a:lnTo>
                    <a:pt x="84" y="1"/>
                  </a:lnTo>
                  <a:lnTo>
                    <a:pt x="77" y="0"/>
                  </a:lnTo>
                  <a:lnTo>
                    <a:pt x="82" y="4"/>
                  </a:lnTo>
                  <a:lnTo>
                    <a:pt x="88" y="8"/>
                  </a:lnTo>
                  <a:lnTo>
                    <a:pt x="92" y="10"/>
                  </a:lnTo>
                  <a:lnTo>
                    <a:pt x="98" y="14"/>
                  </a:lnTo>
                  <a:lnTo>
                    <a:pt x="102" y="18"/>
                  </a:lnTo>
                  <a:lnTo>
                    <a:pt x="106" y="22"/>
                  </a:lnTo>
                  <a:lnTo>
                    <a:pt x="65" y="62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65" name="Freeform 331"/>
            <p:cNvSpPr>
              <a:spLocks/>
            </p:cNvSpPr>
            <p:nvPr/>
          </p:nvSpPr>
          <p:spPr bwMode="auto">
            <a:xfrm>
              <a:off x="3681" y="2169"/>
              <a:ext cx="44" cy="39"/>
            </a:xfrm>
            <a:custGeom>
              <a:avLst/>
              <a:gdLst>
                <a:gd name="T0" fmla="*/ 0 w 133"/>
                <a:gd name="T1" fmla="*/ 0 h 118"/>
                <a:gd name="T2" fmla="*/ 0 w 133"/>
                <a:gd name="T3" fmla="*/ 0 h 118"/>
                <a:gd name="T4" fmla="*/ 0 w 133"/>
                <a:gd name="T5" fmla="*/ 0 h 118"/>
                <a:gd name="T6" fmla="*/ 0 w 133"/>
                <a:gd name="T7" fmla="*/ 0 h 118"/>
                <a:gd name="T8" fmla="*/ 0 w 133"/>
                <a:gd name="T9" fmla="*/ 0 h 118"/>
                <a:gd name="T10" fmla="*/ 0 w 133"/>
                <a:gd name="T11" fmla="*/ 0 h 118"/>
                <a:gd name="T12" fmla="*/ 0 w 133"/>
                <a:gd name="T13" fmla="*/ 0 h 118"/>
                <a:gd name="T14" fmla="*/ 0 w 133"/>
                <a:gd name="T15" fmla="*/ 0 h 118"/>
                <a:gd name="T16" fmla="*/ 0 w 133"/>
                <a:gd name="T17" fmla="*/ 0 h 118"/>
                <a:gd name="T18" fmla="*/ 0 w 133"/>
                <a:gd name="T19" fmla="*/ 0 h 118"/>
                <a:gd name="T20" fmla="*/ 0 w 133"/>
                <a:gd name="T21" fmla="*/ 0 h 118"/>
                <a:gd name="T22" fmla="*/ 0 w 133"/>
                <a:gd name="T23" fmla="*/ 0 h 118"/>
                <a:gd name="T24" fmla="*/ 0 w 133"/>
                <a:gd name="T25" fmla="*/ 0 h 118"/>
                <a:gd name="T26" fmla="*/ 0 w 133"/>
                <a:gd name="T27" fmla="*/ 0 h 118"/>
                <a:gd name="T28" fmla="*/ 0 w 133"/>
                <a:gd name="T29" fmla="*/ 0 h 118"/>
                <a:gd name="T30" fmla="*/ 0 w 133"/>
                <a:gd name="T31" fmla="*/ 0 h 118"/>
                <a:gd name="T32" fmla="*/ 0 w 133"/>
                <a:gd name="T33" fmla="*/ 0 h 118"/>
                <a:gd name="T34" fmla="*/ 0 w 133"/>
                <a:gd name="T35" fmla="*/ 0 h 118"/>
                <a:gd name="T36" fmla="*/ 0 w 133"/>
                <a:gd name="T37" fmla="*/ 0 h 118"/>
                <a:gd name="T38" fmla="*/ 0 w 133"/>
                <a:gd name="T39" fmla="*/ 0 h 118"/>
                <a:gd name="T40" fmla="*/ 0 w 133"/>
                <a:gd name="T41" fmla="*/ 0 h 118"/>
                <a:gd name="T42" fmla="*/ 0 w 133"/>
                <a:gd name="T43" fmla="*/ 0 h 118"/>
                <a:gd name="T44" fmla="*/ 0 w 133"/>
                <a:gd name="T45" fmla="*/ 0 h 118"/>
                <a:gd name="T46" fmla="*/ 0 w 133"/>
                <a:gd name="T47" fmla="*/ 0 h 118"/>
                <a:gd name="T48" fmla="*/ 0 w 133"/>
                <a:gd name="T49" fmla="*/ 0 h 118"/>
                <a:gd name="T50" fmla="*/ 0 w 133"/>
                <a:gd name="T51" fmla="*/ 0 h 118"/>
                <a:gd name="T52" fmla="*/ 0 w 133"/>
                <a:gd name="T53" fmla="*/ 0 h 118"/>
                <a:gd name="T54" fmla="*/ 0 w 133"/>
                <a:gd name="T55" fmla="*/ 0 h 118"/>
                <a:gd name="T56" fmla="*/ 0 w 133"/>
                <a:gd name="T57" fmla="*/ 0 h 118"/>
                <a:gd name="T58" fmla="*/ 0 w 133"/>
                <a:gd name="T59" fmla="*/ 0 h 118"/>
                <a:gd name="T60" fmla="*/ 0 w 133"/>
                <a:gd name="T61" fmla="*/ 0 h 118"/>
                <a:gd name="T62" fmla="*/ 0 w 133"/>
                <a:gd name="T63" fmla="*/ 0 h 118"/>
                <a:gd name="T64" fmla="*/ 0 w 133"/>
                <a:gd name="T65" fmla="*/ 0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8">
                  <a:moveTo>
                    <a:pt x="33" y="31"/>
                  </a:moveTo>
                  <a:lnTo>
                    <a:pt x="33" y="30"/>
                  </a:lnTo>
                  <a:lnTo>
                    <a:pt x="33" y="29"/>
                  </a:lnTo>
                  <a:lnTo>
                    <a:pt x="31" y="27"/>
                  </a:lnTo>
                  <a:lnTo>
                    <a:pt x="34" y="22"/>
                  </a:lnTo>
                  <a:lnTo>
                    <a:pt x="38" y="19"/>
                  </a:lnTo>
                  <a:lnTo>
                    <a:pt x="46" y="18"/>
                  </a:lnTo>
                  <a:lnTo>
                    <a:pt x="42" y="8"/>
                  </a:lnTo>
                  <a:lnTo>
                    <a:pt x="38" y="8"/>
                  </a:lnTo>
                  <a:lnTo>
                    <a:pt x="33" y="10"/>
                  </a:lnTo>
                  <a:lnTo>
                    <a:pt x="26" y="13"/>
                  </a:lnTo>
                  <a:lnTo>
                    <a:pt x="19" y="19"/>
                  </a:lnTo>
                  <a:lnTo>
                    <a:pt x="14" y="24"/>
                  </a:lnTo>
                  <a:lnTo>
                    <a:pt x="10" y="31"/>
                  </a:lnTo>
                  <a:lnTo>
                    <a:pt x="6" y="39"/>
                  </a:lnTo>
                  <a:lnTo>
                    <a:pt x="2" y="48"/>
                  </a:lnTo>
                  <a:lnTo>
                    <a:pt x="0" y="55"/>
                  </a:lnTo>
                  <a:lnTo>
                    <a:pt x="0" y="63"/>
                  </a:lnTo>
                  <a:lnTo>
                    <a:pt x="1" y="60"/>
                  </a:lnTo>
                  <a:lnTo>
                    <a:pt x="4" y="54"/>
                  </a:lnTo>
                  <a:lnTo>
                    <a:pt x="9" y="48"/>
                  </a:lnTo>
                  <a:lnTo>
                    <a:pt x="15" y="39"/>
                  </a:lnTo>
                  <a:lnTo>
                    <a:pt x="17" y="36"/>
                  </a:lnTo>
                  <a:lnTo>
                    <a:pt x="21" y="34"/>
                  </a:lnTo>
                  <a:lnTo>
                    <a:pt x="23" y="33"/>
                  </a:lnTo>
                  <a:lnTo>
                    <a:pt x="27" y="35"/>
                  </a:lnTo>
                  <a:lnTo>
                    <a:pt x="34" y="40"/>
                  </a:lnTo>
                  <a:lnTo>
                    <a:pt x="41" y="49"/>
                  </a:lnTo>
                  <a:lnTo>
                    <a:pt x="44" y="52"/>
                  </a:lnTo>
                  <a:lnTo>
                    <a:pt x="48" y="57"/>
                  </a:lnTo>
                  <a:lnTo>
                    <a:pt x="53" y="62"/>
                  </a:lnTo>
                  <a:lnTo>
                    <a:pt x="58" y="70"/>
                  </a:lnTo>
                  <a:lnTo>
                    <a:pt x="16" y="112"/>
                  </a:lnTo>
                  <a:lnTo>
                    <a:pt x="23" y="118"/>
                  </a:lnTo>
                  <a:lnTo>
                    <a:pt x="65" y="73"/>
                  </a:lnTo>
                  <a:lnTo>
                    <a:pt x="107" y="118"/>
                  </a:lnTo>
                  <a:lnTo>
                    <a:pt x="117" y="112"/>
                  </a:lnTo>
                  <a:lnTo>
                    <a:pt x="71" y="66"/>
                  </a:lnTo>
                  <a:lnTo>
                    <a:pt x="109" y="27"/>
                  </a:lnTo>
                  <a:lnTo>
                    <a:pt x="115" y="33"/>
                  </a:lnTo>
                  <a:lnTo>
                    <a:pt x="119" y="37"/>
                  </a:lnTo>
                  <a:lnTo>
                    <a:pt x="123" y="43"/>
                  </a:lnTo>
                  <a:lnTo>
                    <a:pt x="127" y="48"/>
                  </a:lnTo>
                  <a:lnTo>
                    <a:pt x="130" y="53"/>
                  </a:lnTo>
                  <a:lnTo>
                    <a:pt x="133" y="60"/>
                  </a:lnTo>
                  <a:lnTo>
                    <a:pt x="132" y="53"/>
                  </a:lnTo>
                  <a:lnTo>
                    <a:pt x="131" y="47"/>
                  </a:lnTo>
                  <a:lnTo>
                    <a:pt x="129" y="41"/>
                  </a:lnTo>
                  <a:lnTo>
                    <a:pt x="125" y="36"/>
                  </a:lnTo>
                  <a:lnTo>
                    <a:pt x="122" y="31"/>
                  </a:lnTo>
                  <a:lnTo>
                    <a:pt x="118" y="25"/>
                  </a:lnTo>
                  <a:lnTo>
                    <a:pt x="114" y="20"/>
                  </a:lnTo>
                  <a:lnTo>
                    <a:pt x="107" y="14"/>
                  </a:lnTo>
                  <a:lnTo>
                    <a:pt x="101" y="9"/>
                  </a:lnTo>
                  <a:lnTo>
                    <a:pt x="96" y="6"/>
                  </a:lnTo>
                  <a:lnTo>
                    <a:pt x="90" y="4"/>
                  </a:lnTo>
                  <a:lnTo>
                    <a:pt x="83" y="2"/>
                  </a:lnTo>
                  <a:lnTo>
                    <a:pt x="76" y="0"/>
                  </a:lnTo>
                  <a:lnTo>
                    <a:pt x="82" y="5"/>
                  </a:lnTo>
                  <a:lnTo>
                    <a:pt x="88" y="8"/>
                  </a:lnTo>
                  <a:lnTo>
                    <a:pt x="92" y="11"/>
                  </a:lnTo>
                  <a:lnTo>
                    <a:pt x="97" y="14"/>
                  </a:lnTo>
                  <a:lnTo>
                    <a:pt x="102" y="19"/>
                  </a:lnTo>
                  <a:lnTo>
                    <a:pt x="105" y="22"/>
                  </a:lnTo>
                  <a:lnTo>
                    <a:pt x="65" y="63"/>
                  </a:lnTo>
                  <a:lnTo>
                    <a:pt x="33" y="31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66" name="Freeform 332"/>
            <p:cNvSpPr>
              <a:spLocks/>
            </p:cNvSpPr>
            <p:nvPr/>
          </p:nvSpPr>
          <p:spPr bwMode="auto">
            <a:xfrm>
              <a:off x="3681" y="2169"/>
              <a:ext cx="44" cy="39"/>
            </a:xfrm>
            <a:custGeom>
              <a:avLst/>
              <a:gdLst>
                <a:gd name="T0" fmla="*/ 0 w 133"/>
                <a:gd name="T1" fmla="*/ 0 h 118"/>
                <a:gd name="T2" fmla="*/ 0 w 133"/>
                <a:gd name="T3" fmla="*/ 0 h 118"/>
                <a:gd name="T4" fmla="*/ 0 w 133"/>
                <a:gd name="T5" fmla="*/ 0 h 118"/>
                <a:gd name="T6" fmla="*/ 0 w 133"/>
                <a:gd name="T7" fmla="*/ 0 h 118"/>
                <a:gd name="T8" fmla="*/ 0 w 133"/>
                <a:gd name="T9" fmla="*/ 0 h 118"/>
                <a:gd name="T10" fmla="*/ 0 w 133"/>
                <a:gd name="T11" fmla="*/ 0 h 118"/>
                <a:gd name="T12" fmla="*/ 0 w 133"/>
                <a:gd name="T13" fmla="*/ 0 h 118"/>
                <a:gd name="T14" fmla="*/ 0 w 133"/>
                <a:gd name="T15" fmla="*/ 0 h 118"/>
                <a:gd name="T16" fmla="*/ 0 w 133"/>
                <a:gd name="T17" fmla="*/ 0 h 118"/>
                <a:gd name="T18" fmla="*/ 0 w 133"/>
                <a:gd name="T19" fmla="*/ 0 h 118"/>
                <a:gd name="T20" fmla="*/ 0 w 133"/>
                <a:gd name="T21" fmla="*/ 0 h 118"/>
                <a:gd name="T22" fmla="*/ 0 w 133"/>
                <a:gd name="T23" fmla="*/ 0 h 118"/>
                <a:gd name="T24" fmla="*/ 0 w 133"/>
                <a:gd name="T25" fmla="*/ 0 h 118"/>
                <a:gd name="T26" fmla="*/ 0 w 133"/>
                <a:gd name="T27" fmla="*/ 0 h 118"/>
                <a:gd name="T28" fmla="*/ 0 w 133"/>
                <a:gd name="T29" fmla="*/ 0 h 118"/>
                <a:gd name="T30" fmla="*/ 0 w 133"/>
                <a:gd name="T31" fmla="*/ 0 h 118"/>
                <a:gd name="T32" fmla="*/ 0 w 133"/>
                <a:gd name="T33" fmla="*/ 0 h 118"/>
                <a:gd name="T34" fmla="*/ 0 w 133"/>
                <a:gd name="T35" fmla="*/ 0 h 118"/>
                <a:gd name="T36" fmla="*/ 0 w 133"/>
                <a:gd name="T37" fmla="*/ 0 h 118"/>
                <a:gd name="T38" fmla="*/ 0 w 133"/>
                <a:gd name="T39" fmla="*/ 0 h 118"/>
                <a:gd name="T40" fmla="*/ 0 w 133"/>
                <a:gd name="T41" fmla="*/ 0 h 118"/>
                <a:gd name="T42" fmla="*/ 0 w 133"/>
                <a:gd name="T43" fmla="*/ 0 h 118"/>
                <a:gd name="T44" fmla="*/ 0 w 133"/>
                <a:gd name="T45" fmla="*/ 0 h 118"/>
                <a:gd name="T46" fmla="*/ 0 w 133"/>
                <a:gd name="T47" fmla="*/ 0 h 118"/>
                <a:gd name="T48" fmla="*/ 0 w 133"/>
                <a:gd name="T49" fmla="*/ 0 h 118"/>
                <a:gd name="T50" fmla="*/ 0 w 133"/>
                <a:gd name="T51" fmla="*/ 0 h 118"/>
                <a:gd name="T52" fmla="*/ 0 w 133"/>
                <a:gd name="T53" fmla="*/ 0 h 118"/>
                <a:gd name="T54" fmla="*/ 0 w 133"/>
                <a:gd name="T55" fmla="*/ 0 h 118"/>
                <a:gd name="T56" fmla="*/ 0 w 133"/>
                <a:gd name="T57" fmla="*/ 0 h 118"/>
                <a:gd name="T58" fmla="*/ 0 w 133"/>
                <a:gd name="T59" fmla="*/ 0 h 118"/>
                <a:gd name="T60" fmla="*/ 0 w 133"/>
                <a:gd name="T61" fmla="*/ 0 h 118"/>
                <a:gd name="T62" fmla="*/ 0 w 133"/>
                <a:gd name="T63" fmla="*/ 0 h 118"/>
                <a:gd name="T64" fmla="*/ 0 w 133"/>
                <a:gd name="T65" fmla="*/ 0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8">
                  <a:moveTo>
                    <a:pt x="33" y="31"/>
                  </a:moveTo>
                  <a:lnTo>
                    <a:pt x="33" y="30"/>
                  </a:lnTo>
                  <a:lnTo>
                    <a:pt x="33" y="29"/>
                  </a:lnTo>
                  <a:lnTo>
                    <a:pt x="31" y="27"/>
                  </a:lnTo>
                  <a:lnTo>
                    <a:pt x="34" y="22"/>
                  </a:lnTo>
                  <a:lnTo>
                    <a:pt x="38" y="19"/>
                  </a:lnTo>
                  <a:lnTo>
                    <a:pt x="46" y="18"/>
                  </a:lnTo>
                  <a:lnTo>
                    <a:pt x="42" y="8"/>
                  </a:lnTo>
                  <a:lnTo>
                    <a:pt x="38" y="8"/>
                  </a:lnTo>
                  <a:lnTo>
                    <a:pt x="33" y="10"/>
                  </a:lnTo>
                  <a:lnTo>
                    <a:pt x="26" y="13"/>
                  </a:lnTo>
                  <a:lnTo>
                    <a:pt x="19" y="19"/>
                  </a:lnTo>
                  <a:lnTo>
                    <a:pt x="14" y="24"/>
                  </a:lnTo>
                  <a:lnTo>
                    <a:pt x="10" y="31"/>
                  </a:lnTo>
                  <a:lnTo>
                    <a:pt x="6" y="39"/>
                  </a:lnTo>
                  <a:lnTo>
                    <a:pt x="2" y="48"/>
                  </a:lnTo>
                  <a:lnTo>
                    <a:pt x="0" y="55"/>
                  </a:lnTo>
                  <a:lnTo>
                    <a:pt x="0" y="63"/>
                  </a:lnTo>
                  <a:lnTo>
                    <a:pt x="1" y="60"/>
                  </a:lnTo>
                  <a:lnTo>
                    <a:pt x="4" y="54"/>
                  </a:lnTo>
                  <a:lnTo>
                    <a:pt x="9" y="48"/>
                  </a:lnTo>
                  <a:lnTo>
                    <a:pt x="15" y="39"/>
                  </a:lnTo>
                  <a:lnTo>
                    <a:pt x="17" y="36"/>
                  </a:lnTo>
                  <a:lnTo>
                    <a:pt x="21" y="34"/>
                  </a:lnTo>
                  <a:lnTo>
                    <a:pt x="23" y="33"/>
                  </a:lnTo>
                  <a:lnTo>
                    <a:pt x="27" y="35"/>
                  </a:lnTo>
                  <a:lnTo>
                    <a:pt x="34" y="40"/>
                  </a:lnTo>
                  <a:lnTo>
                    <a:pt x="41" y="49"/>
                  </a:lnTo>
                  <a:lnTo>
                    <a:pt x="44" y="52"/>
                  </a:lnTo>
                  <a:lnTo>
                    <a:pt x="48" y="57"/>
                  </a:lnTo>
                  <a:lnTo>
                    <a:pt x="53" y="62"/>
                  </a:lnTo>
                  <a:lnTo>
                    <a:pt x="58" y="70"/>
                  </a:lnTo>
                  <a:lnTo>
                    <a:pt x="16" y="112"/>
                  </a:lnTo>
                  <a:lnTo>
                    <a:pt x="23" y="118"/>
                  </a:lnTo>
                  <a:lnTo>
                    <a:pt x="65" y="73"/>
                  </a:lnTo>
                  <a:lnTo>
                    <a:pt x="107" y="118"/>
                  </a:lnTo>
                  <a:lnTo>
                    <a:pt x="117" y="112"/>
                  </a:lnTo>
                  <a:lnTo>
                    <a:pt x="71" y="66"/>
                  </a:lnTo>
                  <a:lnTo>
                    <a:pt x="109" y="27"/>
                  </a:lnTo>
                  <a:lnTo>
                    <a:pt x="115" y="33"/>
                  </a:lnTo>
                  <a:lnTo>
                    <a:pt x="119" y="37"/>
                  </a:lnTo>
                  <a:lnTo>
                    <a:pt x="123" y="43"/>
                  </a:lnTo>
                  <a:lnTo>
                    <a:pt x="127" y="48"/>
                  </a:lnTo>
                  <a:lnTo>
                    <a:pt x="130" y="53"/>
                  </a:lnTo>
                  <a:lnTo>
                    <a:pt x="133" y="60"/>
                  </a:lnTo>
                  <a:lnTo>
                    <a:pt x="132" y="53"/>
                  </a:lnTo>
                  <a:lnTo>
                    <a:pt x="131" y="47"/>
                  </a:lnTo>
                  <a:lnTo>
                    <a:pt x="129" y="41"/>
                  </a:lnTo>
                  <a:lnTo>
                    <a:pt x="125" y="36"/>
                  </a:lnTo>
                  <a:lnTo>
                    <a:pt x="122" y="31"/>
                  </a:lnTo>
                  <a:lnTo>
                    <a:pt x="118" y="25"/>
                  </a:lnTo>
                  <a:lnTo>
                    <a:pt x="114" y="20"/>
                  </a:lnTo>
                  <a:lnTo>
                    <a:pt x="107" y="14"/>
                  </a:lnTo>
                  <a:lnTo>
                    <a:pt x="101" y="9"/>
                  </a:lnTo>
                  <a:lnTo>
                    <a:pt x="96" y="6"/>
                  </a:lnTo>
                  <a:lnTo>
                    <a:pt x="90" y="4"/>
                  </a:lnTo>
                  <a:lnTo>
                    <a:pt x="83" y="2"/>
                  </a:lnTo>
                  <a:lnTo>
                    <a:pt x="76" y="0"/>
                  </a:lnTo>
                  <a:lnTo>
                    <a:pt x="82" y="5"/>
                  </a:lnTo>
                  <a:lnTo>
                    <a:pt x="88" y="8"/>
                  </a:lnTo>
                  <a:lnTo>
                    <a:pt x="92" y="11"/>
                  </a:lnTo>
                  <a:lnTo>
                    <a:pt x="97" y="14"/>
                  </a:lnTo>
                  <a:lnTo>
                    <a:pt x="102" y="19"/>
                  </a:lnTo>
                  <a:lnTo>
                    <a:pt x="105" y="22"/>
                  </a:lnTo>
                  <a:lnTo>
                    <a:pt x="65" y="63"/>
                  </a:lnTo>
                  <a:lnTo>
                    <a:pt x="33" y="31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67" name="Freeform 333"/>
            <p:cNvSpPr>
              <a:spLocks/>
            </p:cNvSpPr>
            <p:nvPr/>
          </p:nvSpPr>
          <p:spPr bwMode="auto">
            <a:xfrm>
              <a:off x="3669" y="2262"/>
              <a:ext cx="44" cy="40"/>
            </a:xfrm>
            <a:custGeom>
              <a:avLst/>
              <a:gdLst>
                <a:gd name="T0" fmla="*/ 0 w 132"/>
                <a:gd name="T1" fmla="*/ 0 h 118"/>
                <a:gd name="T2" fmla="*/ 0 w 132"/>
                <a:gd name="T3" fmla="*/ 0 h 118"/>
                <a:gd name="T4" fmla="*/ 0 w 132"/>
                <a:gd name="T5" fmla="*/ 0 h 118"/>
                <a:gd name="T6" fmla="*/ 0 w 132"/>
                <a:gd name="T7" fmla="*/ 0 h 118"/>
                <a:gd name="T8" fmla="*/ 0 w 132"/>
                <a:gd name="T9" fmla="*/ 0 h 118"/>
                <a:gd name="T10" fmla="*/ 0 w 132"/>
                <a:gd name="T11" fmla="*/ 0 h 118"/>
                <a:gd name="T12" fmla="*/ 0 w 132"/>
                <a:gd name="T13" fmla="*/ 0 h 118"/>
                <a:gd name="T14" fmla="*/ 0 w 132"/>
                <a:gd name="T15" fmla="*/ 0 h 118"/>
                <a:gd name="T16" fmla="*/ 0 w 132"/>
                <a:gd name="T17" fmla="*/ 0 h 118"/>
                <a:gd name="T18" fmla="*/ 0 w 132"/>
                <a:gd name="T19" fmla="*/ 0 h 118"/>
                <a:gd name="T20" fmla="*/ 0 w 132"/>
                <a:gd name="T21" fmla="*/ 0 h 118"/>
                <a:gd name="T22" fmla="*/ 0 w 132"/>
                <a:gd name="T23" fmla="*/ 0 h 118"/>
                <a:gd name="T24" fmla="*/ 0 w 132"/>
                <a:gd name="T25" fmla="*/ 0 h 118"/>
                <a:gd name="T26" fmla="*/ 0 w 132"/>
                <a:gd name="T27" fmla="*/ 0 h 118"/>
                <a:gd name="T28" fmla="*/ 0 w 132"/>
                <a:gd name="T29" fmla="*/ 0 h 118"/>
                <a:gd name="T30" fmla="*/ 0 w 132"/>
                <a:gd name="T31" fmla="*/ 0 h 118"/>
                <a:gd name="T32" fmla="*/ 0 w 132"/>
                <a:gd name="T33" fmla="*/ 0 h 118"/>
                <a:gd name="T34" fmla="*/ 0 w 132"/>
                <a:gd name="T35" fmla="*/ 0 h 118"/>
                <a:gd name="T36" fmla="*/ 0 w 132"/>
                <a:gd name="T37" fmla="*/ 0 h 118"/>
                <a:gd name="T38" fmla="*/ 0 w 132"/>
                <a:gd name="T39" fmla="*/ 0 h 118"/>
                <a:gd name="T40" fmla="*/ 0 w 132"/>
                <a:gd name="T41" fmla="*/ 0 h 118"/>
                <a:gd name="T42" fmla="*/ 0 w 132"/>
                <a:gd name="T43" fmla="*/ 0 h 118"/>
                <a:gd name="T44" fmla="*/ 0 w 132"/>
                <a:gd name="T45" fmla="*/ 0 h 118"/>
                <a:gd name="T46" fmla="*/ 0 w 132"/>
                <a:gd name="T47" fmla="*/ 0 h 118"/>
                <a:gd name="T48" fmla="*/ 0 w 132"/>
                <a:gd name="T49" fmla="*/ 0 h 118"/>
                <a:gd name="T50" fmla="*/ 0 w 132"/>
                <a:gd name="T51" fmla="*/ 0 h 118"/>
                <a:gd name="T52" fmla="*/ 0 w 132"/>
                <a:gd name="T53" fmla="*/ 0 h 118"/>
                <a:gd name="T54" fmla="*/ 0 w 132"/>
                <a:gd name="T55" fmla="*/ 0 h 118"/>
                <a:gd name="T56" fmla="*/ 0 w 132"/>
                <a:gd name="T57" fmla="*/ 0 h 118"/>
                <a:gd name="T58" fmla="*/ 0 w 132"/>
                <a:gd name="T59" fmla="*/ 0 h 118"/>
                <a:gd name="T60" fmla="*/ 0 w 132"/>
                <a:gd name="T61" fmla="*/ 0 h 118"/>
                <a:gd name="T62" fmla="*/ 0 w 132"/>
                <a:gd name="T63" fmla="*/ 0 h 118"/>
                <a:gd name="T64" fmla="*/ 0 w 132"/>
                <a:gd name="T65" fmla="*/ 0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2" h="118">
                  <a:moveTo>
                    <a:pt x="32" y="30"/>
                  </a:moveTo>
                  <a:lnTo>
                    <a:pt x="31" y="29"/>
                  </a:lnTo>
                  <a:lnTo>
                    <a:pt x="31" y="28"/>
                  </a:lnTo>
                  <a:lnTo>
                    <a:pt x="31" y="27"/>
                  </a:lnTo>
                  <a:lnTo>
                    <a:pt x="33" y="22"/>
                  </a:lnTo>
                  <a:lnTo>
                    <a:pt x="37" y="18"/>
                  </a:lnTo>
                  <a:lnTo>
                    <a:pt x="45" y="17"/>
                  </a:lnTo>
                  <a:lnTo>
                    <a:pt x="42" y="8"/>
                  </a:lnTo>
                  <a:lnTo>
                    <a:pt x="37" y="8"/>
                  </a:lnTo>
                  <a:lnTo>
                    <a:pt x="32" y="10"/>
                  </a:lnTo>
                  <a:lnTo>
                    <a:pt x="26" y="13"/>
                  </a:lnTo>
                  <a:lnTo>
                    <a:pt x="18" y="18"/>
                  </a:lnTo>
                  <a:lnTo>
                    <a:pt x="13" y="24"/>
                  </a:lnTo>
                  <a:lnTo>
                    <a:pt x="8" y="30"/>
                  </a:lnTo>
                  <a:lnTo>
                    <a:pt x="5" y="39"/>
                  </a:lnTo>
                  <a:lnTo>
                    <a:pt x="2" y="48"/>
                  </a:lnTo>
                  <a:lnTo>
                    <a:pt x="0" y="55"/>
                  </a:lnTo>
                  <a:lnTo>
                    <a:pt x="0" y="63"/>
                  </a:lnTo>
                  <a:lnTo>
                    <a:pt x="1" y="59"/>
                  </a:lnTo>
                  <a:lnTo>
                    <a:pt x="4" y="55"/>
                  </a:lnTo>
                  <a:lnTo>
                    <a:pt x="8" y="48"/>
                  </a:lnTo>
                  <a:lnTo>
                    <a:pt x="15" y="39"/>
                  </a:lnTo>
                  <a:lnTo>
                    <a:pt x="17" y="36"/>
                  </a:lnTo>
                  <a:lnTo>
                    <a:pt x="19" y="34"/>
                  </a:lnTo>
                  <a:lnTo>
                    <a:pt x="21" y="32"/>
                  </a:lnTo>
                  <a:lnTo>
                    <a:pt x="26" y="35"/>
                  </a:lnTo>
                  <a:lnTo>
                    <a:pt x="32" y="40"/>
                  </a:lnTo>
                  <a:lnTo>
                    <a:pt x="41" y="49"/>
                  </a:lnTo>
                  <a:lnTo>
                    <a:pt x="43" y="52"/>
                  </a:lnTo>
                  <a:lnTo>
                    <a:pt x="47" y="56"/>
                  </a:lnTo>
                  <a:lnTo>
                    <a:pt x="51" y="62"/>
                  </a:lnTo>
                  <a:lnTo>
                    <a:pt x="58" y="69"/>
                  </a:lnTo>
                  <a:lnTo>
                    <a:pt x="16" y="111"/>
                  </a:lnTo>
                  <a:lnTo>
                    <a:pt x="22" y="118"/>
                  </a:lnTo>
                  <a:lnTo>
                    <a:pt x="64" y="72"/>
                  </a:lnTo>
                  <a:lnTo>
                    <a:pt x="107" y="118"/>
                  </a:lnTo>
                  <a:lnTo>
                    <a:pt x="116" y="111"/>
                  </a:lnTo>
                  <a:lnTo>
                    <a:pt x="71" y="66"/>
                  </a:lnTo>
                  <a:lnTo>
                    <a:pt x="109" y="27"/>
                  </a:lnTo>
                  <a:lnTo>
                    <a:pt x="114" y="32"/>
                  </a:lnTo>
                  <a:lnTo>
                    <a:pt x="118" y="38"/>
                  </a:lnTo>
                  <a:lnTo>
                    <a:pt x="122" y="42"/>
                  </a:lnTo>
                  <a:lnTo>
                    <a:pt x="126" y="48"/>
                  </a:lnTo>
                  <a:lnTo>
                    <a:pt x="129" y="53"/>
                  </a:lnTo>
                  <a:lnTo>
                    <a:pt x="132" y="59"/>
                  </a:lnTo>
                  <a:lnTo>
                    <a:pt x="131" y="53"/>
                  </a:lnTo>
                  <a:lnTo>
                    <a:pt x="130" y="48"/>
                  </a:lnTo>
                  <a:lnTo>
                    <a:pt x="127" y="41"/>
                  </a:lnTo>
                  <a:lnTo>
                    <a:pt x="125" y="36"/>
                  </a:lnTo>
                  <a:lnTo>
                    <a:pt x="122" y="30"/>
                  </a:lnTo>
                  <a:lnTo>
                    <a:pt x="117" y="25"/>
                  </a:lnTo>
                  <a:lnTo>
                    <a:pt x="112" y="20"/>
                  </a:lnTo>
                  <a:lnTo>
                    <a:pt x="105" y="14"/>
                  </a:lnTo>
                  <a:lnTo>
                    <a:pt x="100" y="9"/>
                  </a:lnTo>
                  <a:lnTo>
                    <a:pt x="96" y="5"/>
                  </a:lnTo>
                  <a:lnTo>
                    <a:pt x="89" y="3"/>
                  </a:lnTo>
                  <a:lnTo>
                    <a:pt x="83" y="1"/>
                  </a:lnTo>
                  <a:lnTo>
                    <a:pt x="75" y="0"/>
                  </a:lnTo>
                  <a:lnTo>
                    <a:pt x="82" y="4"/>
                  </a:lnTo>
                  <a:lnTo>
                    <a:pt x="87" y="8"/>
                  </a:lnTo>
                  <a:lnTo>
                    <a:pt x="91" y="11"/>
                  </a:lnTo>
                  <a:lnTo>
                    <a:pt x="96" y="14"/>
                  </a:lnTo>
                  <a:lnTo>
                    <a:pt x="101" y="18"/>
                  </a:lnTo>
                  <a:lnTo>
                    <a:pt x="104" y="22"/>
                  </a:lnTo>
                  <a:lnTo>
                    <a:pt x="64" y="63"/>
                  </a:lnTo>
                  <a:lnTo>
                    <a:pt x="32" y="3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68" name="Freeform 334"/>
            <p:cNvSpPr>
              <a:spLocks/>
            </p:cNvSpPr>
            <p:nvPr/>
          </p:nvSpPr>
          <p:spPr bwMode="auto">
            <a:xfrm>
              <a:off x="3669" y="2262"/>
              <a:ext cx="44" cy="40"/>
            </a:xfrm>
            <a:custGeom>
              <a:avLst/>
              <a:gdLst>
                <a:gd name="T0" fmla="*/ 0 w 132"/>
                <a:gd name="T1" fmla="*/ 0 h 118"/>
                <a:gd name="T2" fmla="*/ 0 w 132"/>
                <a:gd name="T3" fmla="*/ 0 h 118"/>
                <a:gd name="T4" fmla="*/ 0 w 132"/>
                <a:gd name="T5" fmla="*/ 0 h 118"/>
                <a:gd name="T6" fmla="*/ 0 w 132"/>
                <a:gd name="T7" fmla="*/ 0 h 118"/>
                <a:gd name="T8" fmla="*/ 0 w 132"/>
                <a:gd name="T9" fmla="*/ 0 h 118"/>
                <a:gd name="T10" fmla="*/ 0 w 132"/>
                <a:gd name="T11" fmla="*/ 0 h 118"/>
                <a:gd name="T12" fmla="*/ 0 w 132"/>
                <a:gd name="T13" fmla="*/ 0 h 118"/>
                <a:gd name="T14" fmla="*/ 0 w 132"/>
                <a:gd name="T15" fmla="*/ 0 h 118"/>
                <a:gd name="T16" fmla="*/ 0 w 132"/>
                <a:gd name="T17" fmla="*/ 0 h 118"/>
                <a:gd name="T18" fmla="*/ 0 w 132"/>
                <a:gd name="T19" fmla="*/ 0 h 118"/>
                <a:gd name="T20" fmla="*/ 0 w 132"/>
                <a:gd name="T21" fmla="*/ 0 h 118"/>
                <a:gd name="T22" fmla="*/ 0 w 132"/>
                <a:gd name="T23" fmla="*/ 0 h 118"/>
                <a:gd name="T24" fmla="*/ 0 w 132"/>
                <a:gd name="T25" fmla="*/ 0 h 118"/>
                <a:gd name="T26" fmla="*/ 0 w 132"/>
                <a:gd name="T27" fmla="*/ 0 h 118"/>
                <a:gd name="T28" fmla="*/ 0 w 132"/>
                <a:gd name="T29" fmla="*/ 0 h 118"/>
                <a:gd name="T30" fmla="*/ 0 w 132"/>
                <a:gd name="T31" fmla="*/ 0 h 118"/>
                <a:gd name="T32" fmla="*/ 0 w 132"/>
                <a:gd name="T33" fmla="*/ 0 h 118"/>
                <a:gd name="T34" fmla="*/ 0 w 132"/>
                <a:gd name="T35" fmla="*/ 0 h 118"/>
                <a:gd name="T36" fmla="*/ 0 w 132"/>
                <a:gd name="T37" fmla="*/ 0 h 118"/>
                <a:gd name="T38" fmla="*/ 0 w 132"/>
                <a:gd name="T39" fmla="*/ 0 h 118"/>
                <a:gd name="T40" fmla="*/ 0 w 132"/>
                <a:gd name="T41" fmla="*/ 0 h 118"/>
                <a:gd name="T42" fmla="*/ 0 w 132"/>
                <a:gd name="T43" fmla="*/ 0 h 118"/>
                <a:gd name="T44" fmla="*/ 0 w 132"/>
                <a:gd name="T45" fmla="*/ 0 h 118"/>
                <a:gd name="T46" fmla="*/ 0 w 132"/>
                <a:gd name="T47" fmla="*/ 0 h 118"/>
                <a:gd name="T48" fmla="*/ 0 w 132"/>
                <a:gd name="T49" fmla="*/ 0 h 118"/>
                <a:gd name="T50" fmla="*/ 0 w 132"/>
                <a:gd name="T51" fmla="*/ 0 h 118"/>
                <a:gd name="T52" fmla="*/ 0 w 132"/>
                <a:gd name="T53" fmla="*/ 0 h 118"/>
                <a:gd name="T54" fmla="*/ 0 w 132"/>
                <a:gd name="T55" fmla="*/ 0 h 118"/>
                <a:gd name="T56" fmla="*/ 0 w 132"/>
                <a:gd name="T57" fmla="*/ 0 h 118"/>
                <a:gd name="T58" fmla="*/ 0 w 132"/>
                <a:gd name="T59" fmla="*/ 0 h 118"/>
                <a:gd name="T60" fmla="*/ 0 w 132"/>
                <a:gd name="T61" fmla="*/ 0 h 118"/>
                <a:gd name="T62" fmla="*/ 0 w 132"/>
                <a:gd name="T63" fmla="*/ 0 h 118"/>
                <a:gd name="T64" fmla="*/ 0 w 132"/>
                <a:gd name="T65" fmla="*/ 0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2" h="118">
                  <a:moveTo>
                    <a:pt x="32" y="30"/>
                  </a:moveTo>
                  <a:lnTo>
                    <a:pt x="31" y="29"/>
                  </a:lnTo>
                  <a:lnTo>
                    <a:pt x="31" y="28"/>
                  </a:lnTo>
                  <a:lnTo>
                    <a:pt x="31" y="27"/>
                  </a:lnTo>
                  <a:lnTo>
                    <a:pt x="33" y="22"/>
                  </a:lnTo>
                  <a:lnTo>
                    <a:pt x="37" y="18"/>
                  </a:lnTo>
                  <a:lnTo>
                    <a:pt x="45" y="17"/>
                  </a:lnTo>
                  <a:lnTo>
                    <a:pt x="42" y="8"/>
                  </a:lnTo>
                  <a:lnTo>
                    <a:pt x="37" y="8"/>
                  </a:lnTo>
                  <a:lnTo>
                    <a:pt x="32" y="10"/>
                  </a:lnTo>
                  <a:lnTo>
                    <a:pt x="26" y="13"/>
                  </a:lnTo>
                  <a:lnTo>
                    <a:pt x="18" y="18"/>
                  </a:lnTo>
                  <a:lnTo>
                    <a:pt x="13" y="24"/>
                  </a:lnTo>
                  <a:lnTo>
                    <a:pt x="8" y="30"/>
                  </a:lnTo>
                  <a:lnTo>
                    <a:pt x="5" y="39"/>
                  </a:lnTo>
                  <a:lnTo>
                    <a:pt x="2" y="48"/>
                  </a:lnTo>
                  <a:lnTo>
                    <a:pt x="0" y="55"/>
                  </a:lnTo>
                  <a:lnTo>
                    <a:pt x="0" y="63"/>
                  </a:lnTo>
                  <a:lnTo>
                    <a:pt x="1" y="59"/>
                  </a:lnTo>
                  <a:lnTo>
                    <a:pt x="4" y="55"/>
                  </a:lnTo>
                  <a:lnTo>
                    <a:pt x="8" y="48"/>
                  </a:lnTo>
                  <a:lnTo>
                    <a:pt x="15" y="39"/>
                  </a:lnTo>
                  <a:lnTo>
                    <a:pt x="17" y="36"/>
                  </a:lnTo>
                  <a:lnTo>
                    <a:pt x="19" y="34"/>
                  </a:lnTo>
                  <a:lnTo>
                    <a:pt x="21" y="32"/>
                  </a:lnTo>
                  <a:lnTo>
                    <a:pt x="26" y="35"/>
                  </a:lnTo>
                  <a:lnTo>
                    <a:pt x="32" y="40"/>
                  </a:lnTo>
                  <a:lnTo>
                    <a:pt x="41" y="49"/>
                  </a:lnTo>
                  <a:lnTo>
                    <a:pt x="43" y="52"/>
                  </a:lnTo>
                  <a:lnTo>
                    <a:pt x="47" y="56"/>
                  </a:lnTo>
                  <a:lnTo>
                    <a:pt x="51" y="62"/>
                  </a:lnTo>
                  <a:lnTo>
                    <a:pt x="58" y="69"/>
                  </a:lnTo>
                  <a:lnTo>
                    <a:pt x="16" y="111"/>
                  </a:lnTo>
                  <a:lnTo>
                    <a:pt x="22" y="118"/>
                  </a:lnTo>
                  <a:lnTo>
                    <a:pt x="64" y="72"/>
                  </a:lnTo>
                  <a:lnTo>
                    <a:pt x="107" y="118"/>
                  </a:lnTo>
                  <a:lnTo>
                    <a:pt x="116" y="111"/>
                  </a:lnTo>
                  <a:lnTo>
                    <a:pt x="71" y="66"/>
                  </a:lnTo>
                  <a:lnTo>
                    <a:pt x="109" y="27"/>
                  </a:lnTo>
                  <a:lnTo>
                    <a:pt x="114" y="32"/>
                  </a:lnTo>
                  <a:lnTo>
                    <a:pt x="118" y="38"/>
                  </a:lnTo>
                  <a:lnTo>
                    <a:pt x="122" y="42"/>
                  </a:lnTo>
                  <a:lnTo>
                    <a:pt x="126" y="48"/>
                  </a:lnTo>
                  <a:lnTo>
                    <a:pt x="129" y="53"/>
                  </a:lnTo>
                  <a:lnTo>
                    <a:pt x="132" y="59"/>
                  </a:lnTo>
                  <a:lnTo>
                    <a:pt x="131" y="53"/>
                  </a:lnTo>
                  <a:lnTo>
                    <a:pt x="130" y="48"/>
                  </a:lnTo>
                  <a:lnTo>
                    <a:pt x="127" y="41"/>
                  </a:lnTo>
                  <a:lnTo>
                    <a:pt x="125" y="36"/>
                  </a:lnTo>
                  <a:lnTo>
                    <a:pt x="122" y="30"/>
                  </a:lnTo>
                  <a:lnTo>
                    <a:pt x="117" y="25"/>
                  </a:lnTo>
                  <a:lnTo>
                    <a:pt x="112" y="20"/>
                  </a:lnTo>
                  <a:lnTo>
                    <a:pt x="105" y="14"/>
                  </a:lnTo>
                  <a:lnTo>
                    <a:pt x="100" y="9"/>
                  </a:lnTo>
                  <a:lnTo>
                    <a:pt x="96" y="5"/>
                  </a:lnTo>
                  <a:lnTo>
                    <a:pt x="89" y="3"/>
                  </a:lnTo>
                  <a:lnTo>
                    <a:pt x="83" y="1"/>
                  </a:lnTo>
                  <a:lnTo>
                    <a:pt x="75" y="0"/>
                  </a:lnTo>
                  <a:lnTo>
                    <a:pt x="82" y="4"/>
                  </a:lnTo>
                  <a:lnTo>
                    <a:pt x="87" y="8"/>
                  </a:lnTo>
                  <a:lnTo>
                    <a:pt x="91" y="11"/>
                  </a:lnTo>
                  <a:lnTo>
                    <a:pt x="96" y="14"/>
                  </a:lnTo>
                  <a:lnTo>
                    <a:pt x="101" y="18"/>
                  </a:lnTo>
                  <a:lnTo>
                    <a:pt x="104" y="22"/>
                  </a:lnTo>
                  <a:lnTo>
                    <a:pt x="64" y="63"/>
                  </a:lnTo>
                  <a:lnTo>
                    <a:pt x="32" y="30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69" name="Freeform 335"/>
            <p:cNvSpPr>
              <a:spLocks/>
            </p:cNvSpPr>
            <p:nvPr/>
          </p:nvSpPr>
          <p:spPr bwMode="auto">
            <a:xfrm>
              <a:off x="3688" y="2320"/>
              <a:ext cx="44" cy="39"/>
            </a:xfrm>
            <a:custGeom>
              <a:avLst/>
              <a:gdLst>
                <a:gd name="T0" fmla="*/ 0 w 132"/>
                <a:gd name="T1" fmla="*/ 0 h 117"/>
                <a:gd name="T2" fmla="*/ 0 w 132"/>
                <a:gd name="T3" fmla="*/ 0 h 117"/>
                <a:gd name="T4" fmla="*/ 0 w 132"/>
                <a:gd name="T5" fmla="*/ 0 h 117"/>
                <a:gd name="T6" fmla="*/ 0 w 132"/>
                <a:gd name="T7" fmla="*/ 0 h 117"/>
                <a:gd name="T8" fmla="*/ 0 w 132"/>
                <a:gd name="T9" fmla="*/ 0 h 117"/>
                <a:gd name="T10" fmla="*/ 0 w 132"/>
                <a:gd name="T11" fmla="*/ 0 h 117"/>
                <a:gd name="T12" fmla="*/ 0 w 132"/>
                <a:gd name="T13" fmla="*/ 0 h 117"/>
                <a:gd name="T14" fmla="*/ 0 w 132"/>
                <a:gd name="T15" fmla="*/ 0 h 117"/>
                <a:gd name="T16" fmla="*/ 0 w 132"/>
                <a:gd name="T17" fmla="*/ 0 h 117"/>
                <a:gd name="T18" fmla="*/ 0 w 132"/>
                <a:gd name="T19" fmla="*/ 0 h 117"/>
                <a:gd name="T20" fmla="*/ 0 w 132"/>
                <a:gd name="T21" fmla="*/ 0 h 117"/>
                <a:gd name="T22" fmla="*/ 0 w 132"/>
                <a:gd name="T23" fmla="*/ 0 h 117"/>
                <a:gd name="T24" fmla="*/ 0 w 132"/>
                <a:gd name="T25" fmla="*/ 0 h 117"/>
                <a:gd name="T26" fmla="*/ 0 w 132"/>
                <a:gd name="T27" fmla="*/ 0 h 117"/>
                <a:gd name="T28" fmla="*/ 0 w 132"/>
                <a:gd name="T29" fmla="*/ 0 h 117"/>
                <a:gd name="T30" fmla="*/ 0 w 132"/>
                <a:gd name="T31" fmla="*/ 0 h 117"/>
                <a:gd name="T32" fmla="*/ 0 w 132"/>
                <a:gd name="T33" fmla="*/ 0 h 117"/>
                <a:gd name="T34" fmla="*/ 0 w 132"/>
                <a:gd name="T35" fmla="*/ 0 h 117"/>
                <a:gd name="T36" fmla="*/ 0 w 132"/>
                <a:gd name="T37" fmla="*/ 0 h 117"/>
                <a:gd name="T38" fmla="*/ 0 w 132"/>
                <a:gd name="T39" fmla="*/ 0 h 117"/>
                <a:gd name="T40" fmla="*/ 0 w 132"/>
                <a:gd name="T41" fmla="*/ 0 h 117"/>
                <a:gd name="T42" fmla="*/ 0 w 132"/>
                <a:gd name="T43" fmla="*/ 0 h 117"/>
                <a:gd name="T44" fmla="*/ 0 w 132"/>
                <a:gd name="T45" fmla="*/ 0 h 117"/>
                <a:gd name="T46" fmla="*/ 0 w 132"/>
                <a:gd name="T47" fmla="*/ 0 h 117"/>
                <a:gd name="T48" fmla="*/ 0 w 132"/>
                <a:gd name="T49" fmla="*/ 0 h 117"/>
                <a:gd name="T50" fmla="*/ 0 w 132"/>
                <a:gd name="T51" fmla="*/ 0 h 117"/>
                <a:gd name="T52" fmla="*/ 0 w 132"/>
                <a:gd name="T53" fmla="*/ 0 h 117"/>
                <a:gd name="T54" fmla="*/ 0 w 132"/>
                <a:gd name="T55" fmla="*/ 0 h 117"/>
                <a:gd name="T56" fmla="*/ 0 w 132"/>
                <a:gd name="T57" fmla="*/ 0 h 117"/>
                <a:gd name="T58" fmla="*/ 0 w 132"/>
                <a:gd name="T59" fmla="*/ 0 h 117"/>
                <a:gd name="T60" fmla="*/ 0 w 132"/>
                <a:gd name="T61" fmla="*/ 0 h 117"/>
                <a:gd name="T62" fmla="*/ 0 w 132"/>
                <a:gd name="T63" fmla="*/ 0 h 117"/>
                <a:gd name="T64" fmla="*/ 0 w 132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2" h="117">
                  <a:moveTo>
                    <a:pt x="32" y="30"/>
                  </a:moveTo>
                  <a:lnTo>
                    <a:pt x="32" y="29"/>
                  </a:lnTo>
                  <a:lnTo>
                    <a:pt x="32" y="28"/>
                  </a:lnTo>
                  <a:lnTo>
                    <a:pt x="32" y="27"/>
                  </a:lnTo>
                  <a:lnTo>
                    <a:pt x="33" y="21"/>
                  </a:lnTo>
                  <a:lnTo>
                    <a:pt x="37" y="18"/>
                  </a:lnTo>
                  <a:lnTo>
                    <a:pt x="45" y="17"/>
                  </a:lnTo>
                  <a:lnTo>
                    <a:pt x="42" y="7"/>
                  </a:lnTo>
                  <a:lnTo>
                    <a:pt x="37" y="7"/>
                  </a:lnTo>
                  <a:lnTo>
                    <a:pt x="32" y="9"/>
                  </a:lnTo>
                  <a:lnTo>
                    <a:pt x="26" y="13"/>
                  </a:lnTo>
                  <a:lnTo>
                    <a:pt x="18" y="18"/>
                  </a:lnTo>
                  <a:lnTo>
                    <a:pt x="14" y="23"/>
                  </a:lnTo>
                  <a:lnTo>
                    <a:pt x="9" y="30"/>
                  </a:lnTo>
                  <a:lnTo>
                    <a:pt x="5" y="39"/>
                  </a:lnTo>
                  <a:lnTo>
                    <a:pt x="2" y="47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2" y="59"/>
                  </a:lnTo>
                  <a:lnTo>
                    <a:pt x="4" y="54"/>
                  </a:lnTo>
                  <a:lnTo>
                    <a:pt x="9" y="47"/>
                  </a:lnTo>
                  <a:lnTo>
                    <a:pt x="15" y="39"/>
                  </a:lnTo>
                  <a:lnTo>
                    <a:pt x="18" y="35"/>
                  </a:lnTo>
                  <a:lnTo>
                    <a:pt x="20" y="33"/>
                  </a:lnTo>
                  <a:lnTo>
                    <a:pt x="22" y="32"/>
                  </a:lnTo>
                  <a:lnTo>
                    <a:pt x="27" y="34"/>
                  </a:lnTo>
                  <a:lnTo>
                    <a:pt x="33" y="40"/>
                  </a:lnTo>
                  <a:lnTo>
                    <a:pt x="41" y="48"/>
                  </a:lnTo>
                  <a:lnTo>
                    <a:pt x="44" y="52"/>
                  </a:lnTo>
                  <a:lnTo>
                    <a:pt x="47" y="56"/>
                  </a:lnTo>
                  <a:lnTo>
                    <a:pt x="53" y="61"/>
                  </a:lnTo>
                  <a:lnTo>
                    <a:pt x="58" y="69"/>
                  </a:lnTo>
                  <a:lnTo>
                    <a:pt x="16" y="111"/>
                  </a:lnTo>
                  <a:lnTo>
                    <a:pt x="22" y="117"/>
                  </a:lnTo>
                  <a:lnTo>
                    <a:pt x="64" y="72"/>
                  </a:lnTo>
                  <a:lnTo>
                    <a:pt x="107" y="117"/>
                  </a:lnTo>
                  <a:lnTo>
                    <a:pt x="116" y="111"/>
                  </a:lnTo>
                  <a:lnTo>
                    <a:pt x="71" y="66"/>
                  </a:lnTo>
                  <a:lnTo>
                    <a:pt x="110" y="27"/>
                  </a:lnTo>
                  <a:lnTo>
                    <a:pt x="114" y="32"/>
                  </a:lnTo>
                  <a:lnTo>
                    <a:pt x="118" y="36"/>
                  </a:lnTo>
                  <a:lnTo>
                    <a:pt x="123" y="42"/>
                  </a:lnTo>
                  <a:lnTo>
                    <a:pt x="126" y="47"/>
                  </a:lnTo>
                  <a:lnTo>
                    <a:pt x="129" y="53"/>
                  </a:lnTo>
                  <a:lnTo>
                    <a:pt x="132" y="59"/>
                  </a:lnTo>
                  <a:lnTo>
                    <a:pt x="131" y="53"/>
                  </a:lnTo>
                  <a:lnTo>
                    <a:pt x="130" y="47"/>
                  </a:lnTo>
                  <a:lnTo>
                    <a:pt x="128" y="41"/>
                  </a:lnTo>
                  <a:lnTo>
                    <a:pt x="125" y="35"/>
                  </a:lnTo>
                  <a:lnTo>
                    <a:pt x="122" y="30"/>
                  </a:lnTo>
                  <a:lnTo>
                    <a:pt x="117" y="25"/>
                  </a:lnTo>
                  <a:lnTo>
                    <a:pt x="113" y="19"/>
                  </a:lnTo>
                  <a:lnTo>
                    <a:pt x="107" y="14"/>
                  </a:lnTo>
                  <a:lnTo>
                    <a:pt x="101" y="8"/>
                  </a:lnTo>
                  <a:lnTo>
                    <a:pt x="96" y="5"/>
                  </a:lnTo>
                  <a:lnTo>
                    <a:pt x="90" y="3"/>
                  </a:lnTo>
                  <a:lnTo>
                    <a:pt x="83" y="1"/>
                  </a:lnTo>
                  <a:lnTo>
                    <a:pt x="75" y="0"/>
                  </a:lnTo>
                  <a:lnTo>
                    <a:pt x="82" y="4"/>
                  </a:lnTo>
                  <a:lnTo>
                    <a:pt x="87" y="7"/>
                  </a:lnTo>
                  <a:lnTo>
                    <a:pt x="91" y="11"/>
                  </a:lnTo>
                  <a:lnTo>
                    <a:pt x="97" y="14"/>
                  </a:lnTo>
                  <a:lnTo>
                    <a:pt x="101" y="18"/>
                  </a:lnTo>
                  <a:lnTo>
                    <a:pt x="104" y="21"/>
                  </a:lnTo>
                  <a:lnTo>
                    <a:pt x="64" y="62"/>
                  </a:lnTo>
                  <a:lnTo>
                    <a:pt x="32" y="3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70" name="Freeform 336"/>
            <p:cNvSpPr>
              <a:spLocks/>
            </p:cNvSpPr>
            <p:nvPr/>
          </p:nvSpPr>
          <p:spPr bwMode="auto">
            <a:xfrm>
              <a:off x="3688" y="2320"/>
              <a:ext cx="44" cy="39"/>
            </a:xfrm>
            <a:custGeom>
              <a:avLst/>
              <a:gdLst>
                <a:gd name="T0" fmla="*/ 0 w 132"/>
                <a:gd name="T1" fmla="*/ 0 h 117"/>
                <a:gd name="T2" fmla="*/ 0 w 132"/>
                <a:gd name="T3" fmla="*/ 0 h 117"/>
                <a:gd name="T4" fmla="*/ 0 w 132"/>
                <a:gd name="T5" fmla="*/ 0 h 117"/>
                <a:gd name="T6" fmla="*/ 0 w 132"/>
                <a:gd name="T7" fmla="*/ 0 h 117"/>
                <a:gd name="T8" fmla="*/ 0 w 132"/>
                <a:gd name="T9" fmla="*/ 0 h 117"/>
                <a:gd name="T10" fmla="*/ 0 w 132"/>
                <a:gd name="T11" fmla="*/ 0 h 117"/>
                <a:gd name="T12" fmla="*/ 0 w 132"/>
                <a:gd name="T13" fmla="*/ 0 h 117"/>
                <a:gd name="T14" fmla="*/ 0 w 132"/>
                <a:gd name="T15" fmla="*/ 0 h 117"/>
                <a:gd name="T16" fmla="*/ 0 w 132"/>
                <a:gd name="T17" fmla="*/ 0 h 117"/>
                <a:gd name="T18" fmla="*/ 0 w 132"/>
                <a:gd name="T19" fmla="*/ 0 h 117"/>
                <a:gd name="T20" fmla="*/ 0 w 132"/>
                <a:gd name="T21" fmla="*/ 0 h 117"/>
                <a:gd name="T22" fmla="*/ 0 w 132"/>
                <a:gd name="T23" fmla="*/ 0 h 117"/>
                <a:gd name="T24" fmla="*/ 0 w 132"/>
                <a:gd name="T25" fmla="*/ 0 h 117"/>
                <a:gd name="T26" fmla="*/ 0 w 132"/>
                <a:gd name="T27" fmla="*/ 0 h 117"/>
                <a:gd name="T28" fmla="*/ 0 w 132"/>
                <a:gd name="T29" fmla="*/ 0 h 117"/>
                <a:gd name="T30" fmla="*/ 0 w 132"/>
                <a:gd name="T31" fmla="*/ 0 h 117"/>
                <a:gd name="T32" fmla="*/ 0 w 132"/>
                <a:gd name="T33" fmla="*/ 0 h 117"/>
                <a:gd name="T34" fmla="*/ 0 w 132"/>
                <a:gd name="T35" fmla="*/ 0 h 117"/>
                <a:gd name="T36" fmla="*/ 0 w 132"/>
                <a:gd name="T37" fmla="*/ 0 h 117"/>
                <a:gd name="T38" fmla="*/ 0 w 132"/>
                <a:gd name="T39" fmla="*/ 0 h 117"/>
                <a:gd name="T40" fmla="*/ 0 w 132"/>
                <a:gd name="T41" fmla="*/ 0 h 117"/>
                <a:gd name="T42" fmla="*/ 0 w 132"/>
                <a:gd name="T43" fmla="*/ 0 h 117"/>
                <a:gd name="T44" fmla="*/ 0 w 132"/>
                <a:gd name="T45" fmla="*/ 0 h 117"/>
                <a:gd name="T46" fmla="*/ 0 w 132"/>
                <a:gd name="T47" fmla="*/ 0 h 117"/>
                <a:gd name="T48" fmla="*/ 0 w 132"/>
                <a:gd name="T49" fmla="*/ 0 h 117"/>
                <a:gd name="T50" fmla="*/ 0 w 132"/>
                <a:gd name="T51" fmla="*/ 0 h 117"/>
                <a:gd name="T52" fmla="*/ 0 w 132"/>
                <a:gd name="T53" fmla="*/ 0 h 117"/>
                <a:gd name="T54" fmla="*/ 0 w 132"/>
                <a:gd name="T55" fmla="*/ 0 h 117"/>
                <a:gd name="T56" fmla="*/ 0 w 132"/>
                <a:gd name="T57" fmla="*/ 0 h 117"/>
                <a:gd name="T58" fmla="*/ 0 w 132"/>
                <a:gd name="T59" fmla="*/ 0 h 117"/>
                <a:gd name="T60" fmla="*/ 0 w 132"/>
                <a:gd name="T61" fmla="*/ 0 h 117"/>
                <a:gd name="T62" fmla="*/ 0 w 132"/>
                <a:gd name="T63" fmla="*/ 0 h 117"/>
                <a:gd name="T64" fmla="*/ 0 w 132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2" h="117">
                  <a:moveTo>
                    <a:pt x="32" y="30"/>
                  </a:moveTo>
                  <a:lnTo>
                    <a:pt x="32" y="29"/>
                  </a:lnTo>
                  <a:lnTo>
                    <a:pt x="32" y="28"/>
                  </a:lnTo>
                  <a:lnTo>
                    <a:pt x="32" y="27"/>
                  </a:lnTo>
                  <a:lnTo>
                    <a:pt x="33" y="21"/>
                  </a:lnTo>
                  <a:lnTo>
                    <a:pt x="37" y="18"/>
                  </a:lnTo>
                  <a:lnTo>
                    <a:pt x="45" y="17"/>
                  </a:lnTo>
                  <a:lnTo>
                    <a:pt x="42" y="7"/>
                  </a:lnTo>
                  <a:lnTo>
                    <a:pt x="37" y="7"/>
                  </a:lnTo>
                  <a:lnTo>
                    <a:pt x="32" y="9"/>
                  </a:lnTo>
                  <a:lnTo>
                    <a:pt x="26" y="13"/>
                  </a:lnTo>
                  <a:lnTo>
                    <a:pt x="18" y="18"/>
                  </a:lnTo>
                  <a:lnTo>
                    <a:pt x="14" y="23"/>
                  </a:lnTo>
                  <a:lnTo>
                    <a:pt x="9" y="30"/>
                  </a:lnTo>
                  <a:lnTo>
                    <a:pt x="5" y="39"/>
                  </a:lnTo>
                  <a:lnTo>
                    <a:pt x="2" y="47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2" y="59"/>
                  </a:lnTo>
                  <a:lnTo>
                    <a:pt x="4" y="54"/>
                  </a:lnTo>
                  <a:lnTo>
                    <a:pt x="9" y="47"/>
                  </a:lnTo>
                  <a:lnTo>
                    <a:pt x="15" y="39"/>
                  </a:lnTo>
                  <a:lnTo>
                    <a:pt x="18" y="35"/>
                  </a:lnTo>
                  <a:lnTo>
                    <a:pt x="20" y="33"/>
                  </a:lnTo>
                  <a:lnTo>
                    <a:pt x="22" y="32"/>
                  </a:lnTo>
                  <a:lnTo>
                    <a:pt x="27" y="34"/>
                  </a:lnTo>
                  <a:lnTo>
                    <a:pt x="33" y="40"/>
                  </a:lnTo>
                  <a:lnTo>
                    <a:pt x="41" y="48"/>
                  </a:lnTo>
                  <a:lnTo>
                    <a:pt x="44" y="52"/>
                  </a:lnTo>
                  <a:lnTo>
                    <a:pt x="47" y="56"/>
                  </a:lnTo>
                  <a:lnTo>
                    <a:pt x="53" y="61"/>
                  </a:lnTo>
                  <a:lnTo>
                    <a:pt x="58" y="69"/>
                  </a:lnTo>
                  <a:lnTo>
                    <a:pt x="16" y="111"/>
                  </a:lnTo>
                  <a:lnTo>
                    <a:pt x="22" y="117"/>
                  </a:lnTo>
                  <a:lnTo>
                    <a:pt x="64" y="72"/>
                  </a:lnTo>
                  <a:lnTo>
                    <a:pt x="107" y="117"/>
                  </a:lnTo>
                  <a:lnTo>
                    <a:pt x="116" y="111"/>
                  </a:lnTo>
                  <a:lnTo>
                    <a:pt x="71" y="66"/>
                  </a:lnTo>
                  <a:lnTo>
                    <a:pt x="110" y="27"/>
                  </a:lnTo>
                  <a:lnTo>
                    <a:pt x="114" y="32"/>
                  </a:lnTo>
                  <a:lnTo>
                    <a:pt x="118" y="36"/>
                  </a:lnTo>
                  <a:lnTo>
                    <a:pt x="123" y="42"/>
                  </a:lnTo>
                  <a:lnTo>
                    <a:pt x="126" y="47"/>
                  </a:lnTo>
                  <a:lnTo>
                    <a:pt x="129" y="53"/>
                  </a:lnTo>
                  <a:lnTo>
                    <a:pt x="132" y="59"/>
                  </a:lnTo>
                  <a:lnTo>
                    <a:pt x="131" y="53"/>
                  </a:lnTo>
                  <a:lnTo>
                    <a:pt x="130" y="47"/>
                  </a:lnTo>
                  <a:lnTo>
                    <a:pt x="128" y="41"/>
                  </a:lnTo>
                  <a:lnTo>
                    <a:pt x="125" y="35"/>
                  </a:lnTo>
                  <a:lnTo>
                    <a:pt x="122" y="30"/>
                  </a:lnTo>
                  <a:lnTo>
                    <a:pt x="117" y="25"/>
                  </a:lnTo>
                  <a:lnTo>
                    <a:pt x="113" y="19"/>
                  </a:lnTo>
                  <a:lnTo>
                    <a:pt x="107" y="14"/>
                  </a:lnTo>
                  <a:lnTo>
                    <a:pt x="101" y="8"/>
                  </a:lnTo>
                  <a:lnTo>
                    <a:pt x="96" y="5"/>
                  </a:lnTo>
                  <a:lnTo>
                    <a:pt x="90" y="3"/>
                  </a:lnTo>
                  <a:lnTo>
                    <a:pt x="83" y="1"/>
                  </a:lnTo>
                  <a:lnTo>
                    <a:pt x="75" y="0"/>
                  </a:lnTo>
                  <a:lnTo>
                    <a:pt x="82" y="4"/>
                  </a:lnTo>
                  <a:lnTo>
                    <a:pt x="87" y="7"/>
                  </a:lnTo>
                  <a:lnTo>
                    <a:pt x="91" y="11"/>
                  </a:lnTo>
                  <a:lnTo>
                    <a:pt x="97" y="14"/>
                  </a:lnTo>
                  <a:lnTo>
                    <a:pt x="101" y="18"/>
                  </a:lnTo>
                  <a:lnTo>
                    <a:pt x="104" y="21"/>
                  </a:lnTo>
                  <a:lnTo>
                    <a:pt x="64" y="62"/>
                  </a:lnTo>
                  <a:lnTo>
                    <a:pt x="32" y="30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71" name="Freeform 337"/>
            <p:cNvSpPr>
              <a:spLocks/>
            </p:cNvSpPr>
            <p:nvPr/>
          </p:nvSpPr>
          <p:spPr bwMode="auto">
            <a:xfrm>
              <a:off x="3713" y="2432"/>
              <a:ext cx="45" cy="39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3" y="29"/>
                  </a:moveTo>
                  <a:lnTo>
                    <a:pt x="33" y="28"/>
                  </a:lnTo>
                  <a:lnTo>
                    <a:pt x="33" y="27"/>
                  </a:lnTo>
                  <a:lnTo>
                    <a:pt x="33" y="26"/>
                  </a:lnTo>
                  <a:lnTo>
                    <a:pt x="34" y="20"/>
                  </a:lnTo>
                  <a:lnTo>
                    <a:pt x="38" y="18"/>
                  </a:lnTo>
                  <a:lnTo>
                    <a:pt x="46" y="16"/>
                  </a:lnTo>
                  <a:lnTo>
                    <a:pt x="43" y="6"/>
                  </a:lnTo>
                  <a:lnTo>
                    <a:pt x="38" y="6"/>
                  </a:lnTo>
                  <a:lnTo>
                    <a:pt x="34" y="8"/>
                  </a:lnTo>
                  <a:lnTo>
                    <a:pt x="26" y="11"/>
                  </a:lnTo>
                  <a:lnTo>
                    <a:pt x="19" y="17"/>
                  </a:lnTo>
                  <a:lnTo>
                    <a:pt x="14" y="22"/>
                  </a:lnTo>
                  <a:lnTo>
                    <a:pt x="10" y="30"/>
                  </a:lnTo>
                  <a:lnTo>
                    <a:pt x="6" y="37"/>
                  </a:lnTo>
                  <a:lnTo>
                    <a:pt x="3" y="46"/>
                  </a:lnTo>
                  <a:lnTo>
                    <a:pt x="2" y="54"/>
                  </a:lnTo>
                  <a:lnTo>
                    <a:pt x="0" y="61"/>
                  </a:lnTo>
                  <a:lnTo>
                    <a:pt x="3" y="58"/>
                  </a:lnTo>
                  <a:lnTo>
                    <a:pt x="6" y="54"/>
                  </a:lnTo>
                  <a:lnTo>
                    <a:pt x="10" y="46"/>
                  </a:lnTo>
                  <a:lnTo>
                    <a:pt x="16" y="37"/>
                  </a:lnTo>
                  <a:lnTo>
                    <a:pt x="19" y="34"/>
                  </a:lnTo>
                  <a:lnTo>
                    <a:pt x="21" y="32"/>
                  </a:lnTo>
                  <a:lnTo>
                    <a:pt x="23" y="32"/>
                  </a:lnTo>
                  <a:lnTo>
                    <a:pt x="27" y="33"/>
                  </a:lnTo>
                  <a:lnTo>
                    <a:pt x="34" y="38"/>
                  </a:lnTo>
                  <a:lnTo>
                    <a:pt x="43" y="47"/>
                  </a:lnTo>
                  <a:lnTo>
                    <a:pt x="45" y="50"/>
                  </a:lnTo>
                  <a:lnTo>
                    <a:pt x="49" y="55"/>
                  </a:lnTo>
                  <a:lnTo>
                    <a:pt x="53" y="61"/>
                  </a:lnTo>
                  <a:lnTo>
                    <a:pt x="59" y="68"/>
                  </a:lnTo>
                  <a:lnTo>
                    <a:pt x="17" y="110"/>
                  </a:lnTo>
                  <a:lnTo>
                    <a:pt x="23" y="116"/>
                  </a:lnTo>
                  <a:lnTo>
                    <a:pt x="65" y="71"/>
                  </a:lnTo>
                  <a:lnTo>
                    <a:pt x="107" y="116"/>
                  </a:lnTo>
                  <a:lnTo>
                    <a:pt x="117" y="110"/>
                  </a:lnTo>
                  <a:lnTo>
                    <a:pt x="72" y="64"/>
                  </a:lnTo>
                  <a:lnTo>
                    <a:pt x="111" y="26"/>
                  </a:lnTo>
                  <a:lnTo>
                    <a:pt x="115" y="31"/>
                  </a:lnTo>
                  <a:lnTo>
                    <a:pt x="119" y="36"/>
                  </a:lnTo>
                  <a:lnTo>
                    <a:pt x="124" y="41"/>
                  </a:lnTo>
                  <a:lnTo>
                    <a:pt x="127" y="46"/>
                  </a:lnTo>
                  <a:lnTo>
                    <a:pt x="131" y="53"/>
                  </a:lnTo>
                  <a:lnTo>
                    <a:pt x="133" y="58"/>
                  </a:lnTo>
                  <a:lnTo>
                    <a:pt x="133" y="51"/>
                  </a:lnTo>
                  <a:lnTo>
                    <a:pt x="131" y="46"/>
                  </a:lnTo>
                  <a:lnTo>
                    <a:pt x="129" y="40"/>
                  </a:lnTo>
                  <a:lnTo>
                    <a:pt x="127" y="34"/>
                  </a:lnTo>
                  <a:lnTo>
                    <a:pt x="122" y="29"/>
                  </a:lnTo>
                  <a:lnTo>
                    <a:pt x="118" y="23"/>
                  </a:lnTo>
                  <a:lnTo>
                    <a:pt x="114" y="19"/>
                  </a:lnTo>
                  <a:lnTo>
                    <a:pt x="107" y="13"/>
                  </a:lnTo>
                  <a:lnTo>
                    <a:pt x="102" y="7"/>
                  </a:lnTo>
                  <a:lnTo>
                    <a:pt x="98" y="5"/>
                  </a:lnTo>
                  <a:lnTo>
                    <a:pt x="91" y="2"/>
                  </a:lnTo>
                  <a:lnTo>
                    <a:pt x="84" y="0"/>
                  </a:lnTo>
                  <a:lnTo>
                    <a:pt x="77" y="0"/>
                  </a:lnTo>
                  <a:lnTo>
                    <a:pt x="82" y="3"/>
                  </a:lnTo>
                  <a:lnTo>
                    <a:pt x="88" y="6"/>
                  </a:lnTo>
                  <a:lnTo>
                    <a:pt x="92" y="9"/>
                  </a:lnTo>
                  <a:lnTo>
                    <a:pt x="98" y="14"/>
                  </a:lnTo>
                  <a:lnTo>
                    <a:pt x="102" y="17"/>
                  </a:lnTo>
                  <a:lnTo>
                    <a:pt x="106" y="20"/>
                  </a:lnTo>
                  <a:lnTo>
                    <a:pt x="65" y="61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72" name="Freeform 338"/>
            <p:cNvSpPr>
              <a:spLocks/>
            </p:cNvSpPr>
            <p:nvPr/>
          </p:nvSpPr>
          <p:spPr bwMode="auto">
            <a:xfrm>
              <a:off x="3713" y="2432"/>
              <a:ext cx="45" cy="39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3" y="29"/>
                  </a:moveTo>
                  <a:lnTo>
                    <a:pt x="33" y="28"/>
                  </a:lnTo>
                  <a:lnTo>
                    <a:pt x="33" y="27"/>
                  </a:lnTo>
                  <a:lnTo>
                    <a:pt x="33" y="26"/>
                  </a:lnTo>
                  <a:lnTo>
                    <a:pt x="34" y="20"/>
                  </a:lnTo>
                  <a:lnTo>
                    <a:pt x="38" y="18"/>
                  </a:lnTo>
                  <a:lnTo>
                    <a:pt x="46" y="16"/>
                  </a:lnTo>
                  <a:lnTo>
                    <a:pt x="43" y="6"/>
                  </a:lnTo>
                  <a:lnTo>
                    <a:pt x="38" y="6"/>
                  </a:lnTo>
                  <a:lnTo>
                    <a:pt x="34" y="8"/>
                  </a:lnTo>
                  <a:lnTo>
                    <a:pt x="26" y="11"/>
                  </a:lnTo>
                  <a:lnTo>
                    <a:pt x="19" y="17"/>
                  </a:lnTo>
                  <a:lnTo>
                    <a:pt x="14" y="22"/>
                  </a:lnTo>
                  <a:lnTo>
                    <a:pt x="10" y="30"/>
                  </a:lnTo>
                  <a:lnTo>
                    <a:pt x="6" y="37"/>
                  </a:lnTo>
                  <a:lnTo>
                    <a:pt x="3" y="46"/>
                  </a:lnTo>
                  <a:lnTo>
                    <a:pt x="2" y="54"/>
                  </a:lnTo>
                  <a:lnTo>
                    <a:pt x="0" y="61"/>
                  </a:lnTo>
                  <a:lnTo>
                    <a:pt x="3" y="58"/>
                  </a:lnTo>
                  <a:lnTo>
                    <a:pt x="6" y="54"/>
                  </a:lnTo>
                  <a:lnTo>
                    <a:pt x="10" y="46"/>
                  </a:lnTo>
                  <a:lnTo>
                    <a:pt x="16" y="37"/>
                  </a:lnTo>
                  <a:lnTo>
                    <a:pt x="19" y="34"/>
                  </a:lnTo>
                  <a:lnTo>
                    <a:pt x="21" y="32"/>
                  </a:lnTo>
                  <a:lnTo>
                    <a:pt x="23" y="32"/>
                  </a:lnTo>
                  <a:lnTo>
                    <a:pt x="27" y="33"/>
                  </a:lnTo>
                  <a:lnTo>
                    <a:pt x="34" y="38"/>
                  </a:lnTo>
                  <a:lnTo>
                    <a:pt x="43" y="47"/>
                  </a:lnTo>
                  <a:lnTo>
                    <a:pt x="45" y="50"/>
                  </a:lnTo>
                  <a:lnTo>
                    <a:pt x="49" y="55"/>
                  </a:lnTo>
                  <a:lnTo>
                    <a:pt x="53" y="61"/>
                  </a:lnTo>
                  <a:lnTo>
                    <a:pt x="59" y="68"/>
                  </a:lnTo>
                  <a:lnTo>
                    <a:pt x="17" y="110"/>
                  </a:lnTo>
                  <a:lnTo>
                    <a:pt x="23" y="116"/>
                  </a:lnTo>
                  <a:lnTo>
                    <a:pt x="65" y="71"/>
                  </a:lnTo>
                  <a:lnTo>
                    <a:pt x="107" y="116"/>
                  </a:lnTo>
                  <a:lnTo>
                    <a:pt x="117" y="110"/>
                  </a:lnTo>
                  <a:lnTo>
                    <a:pt x="72" y="64"/>
                  </a:lnTo>
                  <a:lnTo>
                    <a:pt x="111" y="26"/>
                  </a:lnTo>
                  <a:lnTo>
                    <a:pt x="115" y="31"/>
                  </a:lnTo>
                  <a:lnTo>
                    <a:pt x="119" y="36"/>
                  </a:lnTo>
                  <a:lnTo>
                    <a:pt x="124" y="41"/>
                  </a:lnTo>
                  <a:lnTo>
                    <a:pt x="127" y="46"/>
                  </a:lnTo>
                  <a:lnTo>
                    <a:pt x="131" y="53"/>
                  </a:lnTo>
                  <a:lnTo>
                    <a:pt x="133" y="58"/>
                  </a:lnTo>
                  <a:lnTo>
                    <a:pt x="133" y="51"/>
                  </a:lnTo>
                  <a:lnTo>
                    <a:pt x="131" y="46"/>
                  </a:lnTo>
                  <a:lnTo>
                    <a:pt x="129" y="40"/>
                  </a:lnTo>
                  <a:lnTo>
                    <a:pt x="127" y="34"/>
                  </a:lnTo>
                  <a:lnTo>
                    <a:pt x="122" y="29"/>
                  </a:lnTo>
                  <a:lnTo>
                    <a:pt x="118" y="23"/>
                  </a:lnTo>
                  <a:lnTo>
                    <a:pt x="114" y="19"/>
                  </a:lnTo>
                  <a:lnTo>
                    <a:pt x="107" y="13"/>
                  </a:lnTo>
                  <a:lnTo>
                    <a:pt x="102" y="7"/>
                  </a:lnTo>
                  <a:lnTo>
                    <a:pt x="98" y="5"/>
                  </a:lnTo>
                  <a:lnTo>
                    <a:pt x="91" y="2"/>
                  </a:lnTo>
                  <a:lnTo>
                    <a:pt x="84" y="0"/>
                  </a:lnTo>
                  <a:lnTo>
                    <a:pt x="77" y="0"/>
                  </a:lnTo>
                  <a:lnTo>
                    <a:pt x="82" y="3"/>
                  </a:lnTo>
                  <a:lnTo>
                    <a:pt x="88" y="6"/>
                  </a:lnTo>
                  <a:lnTo>
                    <a:pt x="92" y="9"/>
                  </a:lnTo>
                  <a:lnTo>
                    <a:pt x="98" y="14"/>
                  </a:lnTo>
                  <a:lnTo>
                    <a:pt x="102" y="17"/>
                  </a:lnTo>
                  <a:lnTo>
                    <a:pt x="106" y="20"/>
                  </a:lnTo>
                  <a:lnTo>
                    <a:pt x="65" y="61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73" name="Freeform 339"/>
            <p:cNvSpPr>
              <a:spLocks/>
            </p:cNvSpPr>
            <p:nvPr/>
          </p:nvSpPr>
          <p:spPr bwMode="auto">
            <a:xfrm>
              <a:off x="3713" y="2565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3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3" y="22"/>
                  </a:lnTo>
                  <a:lnTo>
                    <a:pt x="38" y="18"/>
                  </a:lnTo>
                  <a:lnTo>
                    <a:pt x="46" y="16"/>
                  </a:lnTo>
                  <a:lnTo>
                    <a:pt x="42" y="7"/>
                  </a:lnTo>
                  <a:lnTo>
                    <a:pt x="38" y="7"/>
                  </a:lnTo>
                  <a:lnTo>
                    <a:pt x="33" y="9"/>
                  </a:lnTo>
                  <a:lnTo>
                    <a:pt x="26" y="12"/>
                  </a:lnTo>
                  <a:lnTo>
                    <a:pt x="19" y="17"/>
                  </a:lnTo>
                  <a:lnTo>
                    <a:pt x="13" y="23"/>
                  </a:lnTo>
                  <a:lnTo>
                    <a:pt x="9" y="30"/>
                  </a:lnTo>
                  <a:lnTo>
                    <a:pt x="5" y="38"/>
                  </a:lnTo>
                  <a:lnTo>
                    <a:pt x="1" y="47"/>
                  </a:lnTo>
                  <a:lnTo>
                    <a:pt x="0" y="54"/>
                  </a:lnTo>
                  <a:lnTo>
                    <a:pt x="0" y="62"/>
                  </a:lnTo>
                  <a:lnTo>
                    <a:pt x="1" y="58"/>
                  </a:lnTo>
                  <a:lnTo>
                    <a:pt x="5" y="54"/>
                  </a:lnTo>
                  <a:lnTo>
                    <a:pt x="9" y="47"/>
                  </a:lnTo>
                  <a:lnTo>
                    <a:pt x="15" y="38"/>
                  </a:lnTo>
                  <a:lnTo>
                    <a:pt x="18" y="35"/>
                  </a:lnTo>
                  <a:lnTo>
                    <a:pt x="20" y="32"/>
                  </a:lnTo>
                  <a:lnTo>
                    <a:pt x="22" y="32"/>
                  </a:lnTo>
                  <a:lnTo>
                    <a:pt x="26" y="34"/>
                  </a:lnTo>
                  <a:lnTo>
                    <a:pt x="33" y="39"/>
                  </a:lnTo>
                  <a:lnTo>
                    <a:pt x="41" y="49"/>
                  </a:lnTo>
                  <a:lnTo>
                    <a:pt x="44" y="52"/>
                  </a:lnTo>
                  <a:lnTo>
                    <a:pt x="48" y="56"/>
                  </a:lnTo>
                  <a:lnTo>
                    <a:pt x="52" y="62"/>
                  </a:lnTo>
                  <a:lnTo>
                    <a:pt x="59" y="68"/>
                  </a:lnTo>
                  <a:lnTo>
                    <a:pt x="17" y="110"/>
                  </a:lnTo>
                  <a:lnTo>
                    <a:pt x="23" y="117"/>
                  </a:lnTo>
                  <a:lnTo>
                    <a:pt x="65" y="71"/>
                  </a:lnTo>
                  <a:lnTo>
                    <a:pt x="107" y="117"/>
                  </a:lnTo>
                  <a:lnTo>
                    <a:pt x="117" y="110"/>
                  </a:lnTo>
                  <a:lnTo>
                    <a:pt x="72" y="65"/>
                  </a:lnTo>
                  <a:lnTo>
                    <a:pt x="109" y="27"/>
                  </a:lnTo>
                  <a:lnTo>
                    <a:pt x="114" y="31"/>
                  </a:lnTo>
                  <a:lnTo>
                    <a:pt x="118" y="37"/>
                  </a:lnTo>
                  <a:lnTo>
                    <a:pt x="122" y="42"/>
                  </a:lnTo>
                  <a:lnTo>
                    <a:pt x="127" y="48"/>
                  </a:lnTo>
                  <a:lnTo>
                    <a:pt x="130" y="53"/>
                  </a:lnTo>
                  <a:lnTo>
                    <a:pt x="133" y="58"/>
                  </a:lnTo>
                  <a:lnTo>
                    <a:pt x="132" y="52"/>
                  </a:lnTo>
                  <a:lnTo>
                    <a:pt x="130" y="47"/>
                  </a:lnTo>
                  <a:lnTo>
                    <a:pt x="128" y="41"/>
                  </a:lnTo>
                  <a:lnTo>
                    <a:pt x="126" y="35"/>
                  </a:lnTo>
                  <a:lnTo>
                    <a:pt x="121" y="29"/>
                  </a:lnTo>
                  <a:lnTo>
                    <a:pt x="118" y="24"/>
                  </a:lnTo>
                  <a:lnTo>
                    <a:pt x="113" y="20"/>
                  </a:lnTo>
                  <a:lnTo>
                    <a:pt x="106" y="13"/>
                  </a:lnTo>
                  <a:lnTo>
                    <a:pt x="101" y="9"/>
                  </a:lnTo>
                  <a:lnTo>
                    <a:pt x="96" y="5"/>
                  </a:lnTo>
                  <a:lnTo>
                    <a:pt x="90" y="2"/>
                  </a:lnTo>
                  <a:lnTo>
                    <a:pt x="83" y="0"/>
                  </a:lnTo>
                  <a:lnTo>
                    <a:pt x="76" y="0"/>
                  </a:lnTo>
                  <a:lnTo>
                    <a:pt x="82" y="3"/>
                  </a:lnTo>
                  <a:lnTo>
                    <a:pt x="87" y="8"/>
                  </a:lnTo>
                  <a:lnTo>
                    <a:pt x="91" y="10"/>
                  </a:lnTo>
                  <a:lnTo>
                    <a:pt x="96" y="14"/>
                  </a:lnTo>
                  <a:lnTo>
                    <a:pt x="101" y="17"/>
                  </a:lnTo>
                  <a:lnTo>
                    <a:pt x="105" y="22"/>
                  </a:lnTo>
                  <a:lnTo>
                    <a:pt x="65" y="62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74" name="Freeform 340"/>
            <p:cNvSpPr>
              <a:spLocks/>
            </p:cNvSpPr>
            <p:nvPr/>
          </p:nvSpPr>
          <p:spPr bwMode="auto">
            <a:xfrm>
              <a:off x="3713" y="2565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3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3" y="22"/>
                  </a:lnTo>
                  <a:lnTo>
                    <a:pt x="38" y="18"/>
                  </a:lnTo>
                  <a:lnTo>
                    <a:pt x="46" y="16"/>
                  </a:lnTo>
                  <a:lnTo>
                    <a:pt x="42" y="7"/>
                  </a:lnTo>
                  <a:lnTo>
                    <a:pt x="38" y="7"/>
                  </a:lnTo>
                  <a:lnTo>
                    <a:pt x="33" y="9"/>
                  </a:lnTo>
                  <a:lnTo>
                    <a:pt x="26" y="12"/>
                  </a:lnTo>
                  <a:lnTo>
                    <a:pt x="19" y="17"/>
                  </a:lnTo>
                  <a:lnTo>
                    <a:pt x="13" y="23"/>
                  </a:lnTo>
                  <a:lnTo>
                    <a:pt x="9" y="30"/>
                  </a:lnTo>
                  <a:lnTo>
                    <a:pt x="5" y="38"/>
                  </a:lnTo>
                  <a:lnTo>
                    <a:pt x="1" y="47"/>
                  </a:lnTo>
                  <a:lnTo>
                    <a:pt x="0" y="54"/>
                  </a:lnTo>
                  <a:lnTo>
                    <a:pt x="0" y="62"/>
                  </a:lnTo>
                  <a:lnTo>
                    <a:pt x="1" y="58"/>
                  </a:lnTo>
                  <a:lnTo>
                    <a:pt x="5" y="54"/>
                  </a:lnTo>
                  <a:lnTo>
                    <a:pt x="9" y="47"/>
                  </a:lnTo>
                  <a:lnTo>
                    <a:pt x="15" y="38"/>
                  </a:lnTo>
                  <a:lnTo>
                    <a:pt x="18" y="35"/>
                  </a:lnTo>
                  <a:lnTo>
                    <a:pt x="20" y="32"/>
                  </a:lnTo>
                  <a:lnTo>
                    <a:pt x="22" y="32"/>
                  </a:lnTo>
                  <a:lnTo>
                    <a:pt x="26" y="34"/>
                  </a:lnTo>
                  <a:lnTo>
                    <a:pt x="33" y="39"/>
                  </a:lnTo>
                  <a:lnTo>
                    <a:pt x="41" y="49"/>
                  </a:lnTo>
                  <a:lnTo>
                    <a:pt x="44" y="52"/>
                  </a:lnTo>
                  <a:lnTo>
                    <a:pt x="48" y="56"/>
                  </a:lnTo>
                  <a:lnTo>
                    <a:pt x="52" y="62"/>
                  </a:lnTo>
                  <a:lnTo>
                    <a:pt x="59" y="68"/>
                  </a:lnTo>
                  <a:lnTo>
                    <a:pt x="17" y="110"/>
                  </a:lnTo>
                  <a:lnTo>
                    <a:pt x="23" y="117"/>
                  </a:lnTo>
                  <a:lnTo>
                    <a:pt x="65" y="71"/>
                  </a:lnTo>
                  <a:lnTo>
                    <a:pt x="107" y="117"/>
                  </a:lnTo>
                  <a:lnTo>
                    <a:pt x="117" y="110"/>
                  </a:lnTo>
                  <a:lnTo>
                    <a:pt x="72" y="65"/>
                  </a:lnTo>
                  <a:lnTo>
                    <a:pt x="109" y="27"/>
                  </a:lnTo>
                  <a:lnTo>
                    <a:pt x="114" y="31"/>
                  </a:lnTo>
                  <a:lnTo>
                    <a:pt x="118" y="37"/>
                  </a:lnTo>
                  <a:lnTo>
                    <a:pt x="122" y="42"/>
                  </a:lnTo>
                  <a:lnTo>
                    <a:pt x="127" y="48"/>
                  </a:lnTo>
                  <a:lnTo>
                    <a:pt x="130" y="53"/>
                  </a:lnTo>
                  <a:lnTo>
                    <a:pt x="133" y="58"/>
                  </a:lnTo>
                  <a:lnTo>
                    <a:pt x="132" y="52"/>
                  </a:lnTo>
                  <a:lnTo>
                    <a:pt x="130" y="47"/>
                  </a:lnTo>
                  <a:lnTo>
                    <a:pt x="128" y="41"/>
                  </a:lnTo>
                  <a:lnTo>
                    <a:pt x="126" y="35"/>
                  </a:lnTo>
                  <a:lnTo>
                    <a:pt x="121" y="29"/>
                  </a:lnTo>
                  <a:lnTo>
                    <a:pt x="118" y="24"/>
                  </a:lnTo>
                  <a:lnTo>
                    <a:pt x="113" y="20"/>
                  </a:lnTo>
                  <a:lnTo>
                    <a:pt x="106" y="13"/>
                  </a:lnTo>
                  <a:lnTo>
                    <a:pt x="101" y="9"/>
                  </a:lnTo>
                  <a:lnTo>
                    <a:pt x="96" y="5"/>
                  </a:lnTo>
                  <a:lnTo>
                    <a:pt x="90" y="2"/>
                  </a:lnTo>
                  <a:lnTo>
                    <a:pt x="83" y="0"/>
                  </a:lnTo>
                  <a:lnTo>
                    <a:pt x="76" y="0"/>
                  </a:lnTo>
                  <a:lnTo>
                    <a:pt x="82" y="3"/>
                  </a:lnTo>
                  <a:lnTo>
                    <a:pt x="87" y="8"/>
                  </a:lnTo>
                  <a:lnTo>
                    <a:pt x="91" y="10"/>
                  </a:lnTo>
                  <a:lnTo>
                    <a:pt x="96" y="14"/>
                  </a:lnTo>
                  <a:lnTo>
                    <a:pt x="101" y="17"/>
                  </a:lnTo>
                  <a:lnTo>
                    <a:pt x="105" y="22"/>
                  </a:lnTo>
                  <a:lnTo>
                    <a:pt x="65" y="62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75" name="Freeform 341"/>
            <p:cNvSpPr>
              <a:spLocks/>
            </p:cNvSpPr>
            <p:nvPr/>
          </p:nvSpPr>
          <p:spPr bwMode="auto">
            <a:xfrm>
              <a:off x="3606" y="2651"/>
              <a:ext cx="44" cy="39"/>
            </a:xfrm>
            <a:custGeom>
              <a:avLst/>
              <a:gdLst>
                <a:gd name="T0" fmla="*/ 0 w 132"/>
                <a:gd name="T1" fmla="*/ 0 h 117"/>
                <a:gd name="T2" fmla="*/ 0 w 132"/>
                <a:gd name="T3" fmla="*/ 0 h 117"/>
                <a:gd name="T4" fmla="*/ 0 w 132"/>
                <a:gd name="T5" fmla="*/ 0 h 117"/>
                <a:gd name="T6" fmla="*/ 0 w 132"/>
                <a:gd name="T7" fmla="*/ 0 h 117"/>
                <a:gd name="T8" fmla="*/ 0 w 132"/>
                <a:gd name="T9" fmla="*/ 0 h 117"/>
                <a:gd name="T10" fmla="*/ 0 w 132"/>
                <a:gd name="T11" fmla="*/ 0 h 117"/>
                <a:gd name="T12" fmla="*/ 0 w 132"/>
                <a:gd name="T13" fmla="*/ 0 h 117"/>
                <a:gd name="T14" fmla="*/ 0 w 132"/>
                <a:gd name="T15" fmla="*/ 0 h 117"/>
                <a:gd name="T16" fmla="*/ 0 w 132"/>
                <a:gd name="T17" fmla="*/ 0 h 117"/>
                <a:gd name="T18" fmla="*/ 0 w 132"/>
                <a:gd name="T19" fmla="*/ 0 h 117"/>
                <a:gd name="T20" fmla="*/ 0 w 132"/>
                <a:gd name="T21" fmla="*/ 0 h 117"/>
                <a:gd name="T22" fmla="*/ 0 w 132"/>
                <a:gd name="T23" fmla="*/ 0 h 117"/>
                <a:gd name="T24" fmla="*/ 0 w 132"/>
                <a:gd name="T25" fmla="*/ 0 h 117"/>
                <a:gd name="T26" fmla="*/ 0 w 132"/>
                <a:gd name="T27" fmla="*/ 0 h 117"/>
                <a:gd name="T28" fmla="*/ 0 w 132"/>
                <a:gd name="T29" fmla="*/ 0 h 117"/>
                <a:gd name="T30" fmla="*/ 0 w 132"/>
                <a:gd name="T31" fmla="*/ 0 h 117"/>
                <a:gd name="T32" fmla="*/ 0 w 132"/>
                <a:gd name="T33" fmla="*/ 0 h 117"/>
                <a:gd name="T34" fmla="*/ 0 w 132"/>
                <a:gd name="T35" fmla="*/ 0 h 117"/>
                <a:gd name="T36" fmla="*/ 0 w 132"/>
                <a:gd name="T37" fmla="*/ 0 h 117"/>
                <a:gd name="T38" fmla="*/ 0 w 132"/>
                <a:gd name="T39" fmla="*/ 0 h 117"/>
                <a:gd name="T40" fmla="*/ 0 w 132"/>
                <a:gd name="T41" fmla="*/ 0 h 117"/>
                <a:gd name="T42" fmla="*/ 0 w 132"/>
                <a:gd name="T43" fmla="*/ 0 h 117"/>
                <a:gd name="T44" fmla="*/ 0 w 132"/>
                <a:gd name="T45" fmla="*/ 0 h 117"/>
                <a:gd name="T46" fmla="*/ 0 w 132"/>
                <a:gd name="T47" fmla="*/ 0 h 117"/>
                <a:gd name="T48" fmla="*/ 0 w 132"/>
                <a:gd name="T49" fmla="*/ 0 h 117"/>
                <a:gd name="T50" fmla="*/ 0 w 132"/>
                <a:gd name="T51" fmla="*/ 0 h 117"/>
                <a:gd name="T52" fmla="*/ 0 w 132"/>
                <a:gd name="T53" fmla="*/ 0 h 117"/>
                <a:gd name="T54" fmla="*/ 0 w 132"/>
                <a:gd name="T55" fmla="*/ 0 h 117"/>
                <a:gd name="T56" fmla="*/ 0 w 132"/>
                <a:gd name="T57" fmla="*/ 0 h 117"/>
                <a:gd name="T58" fmla="*/ 0 w 132"/>
                <a:gd name="T59" fmla="*/ 0 h 117"/>
                <a:gd name="T60" fmla="*/ 0 w 132"/>
                <a:gd name="T61" fmla="*/ 0 h 117"/>
                <a:gd name="T62" fmla="*/ 0 w 132"/>
                <a:gd name="T63" fmla="*/ 0 h 117"/>
                <a:gd name="T64" fmla="*/ 0 w 132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2" h="117">
                  <a:moveTo>
                    <a:pt x="32" y="29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2" y="21"/>
                  </a:lnTo>
                  <a:lnTo>
                    <a:pt x="37" y="17"/>
                  </a:lnTo>
                  <a:lnTo>
                    <a:pt x="45" y="16"/>
                  </a:lnTo>
                  <a:lnTo>
                    <a:pt x="42" y="7"/>
                  </a:lnTo>
                  <a:lnTo>
                    <a:pt x="37" y="7"/>
                  </a:lnTo>
                  <a:lnTo>
                    <a:pt x="32" y="9"/>
                  </a:lnTo>
                  <a:lnTo>
                    <a:pt x="25" y="12"/>
                  </a:lnTo>
                  <a:lnTo>
                    <a:pt x="18" y="17"/>
                  </a:lnTo>
                  <a:lnTo>
                    <a:pt x="13" y="23"/>
                  </a:lnTo>
                  <a:lnTo>
                    <a:pt x="8" y="29"/>
                  </a:lnTo>
                  <a:lnTo>
                    <a:pt x="4" y="38"/>
                  </a:lnTo>
                  <a:lnTo>
                    <a:pt x="1" y="46"/>
                  </a:lnTo>
                  <a:lnTo>
                    <a:pt x="0" y="54"/>
                  </a:lnTo>
                  <a:lnTo>
                    <a:pt x="0" y="62"/>
                  </a:lnTo>
                  <a:lnTo>
                    <a:pt x="1" y="58"/>
                  </a:lnTo>
                  <a:lnTo>
                    <a:pt x="4" y="54"/>
                  </a:lnTo>
                  <a:lnTo>
                    <a:pt x="8" y="46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19" y="32"/>
                  </a:lnTo>
                  <a:lnTo>
                    <a:pt x="21" y="32"/>
                  </a:lnTo>
                  <a:lnTo>
                    <a:pt x="25" y="34"/>
                  </a:lnTo>
                  <a:lnTo>
                    <a:pt x="32" y="39"/>
                  </a:lnTo>
                  <a:lnTo>
                    <a:pt x="41" y="48"/>
                  </a:lnTo>
                  <a:lnTo>
                    <a:pt x="43" y="51"/>
                  </a:lnTo>
                  <a:lnTo>
                    <a:pt x="47" y="55"/>
                  </a:lnTo>
                  <a:lnTo>
                    <a:pt x="51" y="61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7"/>
                  </a:lnTo>
                  <a:lnTo>
                    <a:pt x="64" y="71"/>
                  </a:lnTo>
                  <a:lnTo>
                    <a:pt x="106" y="117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09" y="26"/>
                  </a:lnTo>
                  <a:lnTo>
                    <a:pt x="113" y="31"/>
                  </a:lnTo>
                  <a:lnTo>
                    <a:pt x="117" y="37"/>
                  </a:lnTo>
                  <a:lnTo>
                    <a:pt x="122" y="41"/>
                  </a:lnTo>
                  <a:lnTo>
                    <a:pt x="126" y="46"/>
                  </a:lnTo>
                  <a:lnTo>
                    <a:pt x="129" y="52"/>
                  </a:lnTo>
                  <a:lnTo>
                    <a:pt x="132" y="58"/>
                  </a:lnTo>
                  <a:lnTo>
                    <a:pt x="131" y="52"/>
                  </a:lnTo>
                  <a:lnTo>
                    <a:pt x="129" y="46"/>
                  </a:lnTo>
                  <a:lnTo>
                    <a:pt x="127" y="40"/>
                  </a:lnTo>
                  <a:lnTo>
                    <a:pt x="125" y="35"/>
                  </a:lnTo>
                  <a:lnTo>
                    <a:pt x="122" y="29"/>
                  </a:lnTo>
                  <a:lnTo>
                    <a:pt x="117" y="24"/>
                  </a:lnTo>
                  <a:lnTo>
                    <a:pt x="112" y="19"/>
                  </a:lnTo>
                  <a:lnTo>
                    <a:pt x="105" y="13"/>
                  </a:lnTo>
                  <a:lnTo>
                    <a:pt x="100" y="8"/>
                  </a:lnTo>
                  <a:lnTo>
                    <a:pt x="96" y="5"/>
                  </a:lnTo>
                  <a:lnTo>
                    <a:pt x="89" y="2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82" y="3"/>
                  </a:lnTo>
                  <a:lnTo>
                    <a:pt x="87" y="7"/>
                  </a:lnTo>
                  <a:lnTo>
                    <a:pt x="90" y="10"/>
                  </a:lnTo>
                  <a:lnTo>
                    <a:pt x="96" y="13"/>
                  </a:lnTo>
                  <a:lnTo>
                    <a:pt x="100" y="17"/>
                  </a:lnTo>
                  <a:lnTo>
                    <a:pt x="104" y="21"/>
                  </a:lnTo>
                  <a:lnTo>
                    <a:pt x="64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76" name="Freeform 342"/>
            <p:cNvSpPr>
              <a:spLocks/>
            </p:cNvSpPr>
            <p:nvPr/>
          </p:nvSpPr>
          <p:spPr bwMode="auto">
            <a:xfrm>
              <a:off x="3606" y="2651"/>
              <a:ext cx="44" cy="39"/>
            </a:xfrm>
            <a:custGeom>
              <a:avLst/>
              <a:gdLst>
                <a:gd name="T0" fmla="*/ 0 w 132"/>
                <a:gd name="T1" fmla="*/ 0 h 117"/>
                <a:gd name="T2" fmla="*/ 0 w 132"/>
                <a:gd name="T3" fmla="*/ 0 h 117"/>
                <a:gd name="T4" fmla="*/ 0 w 132"/>
                <a:gd name="T5" fmla="*/ 0 h 117"/>
                <a:gd name="T6" fmla="*/ 0 w 132"/>
                <a:gd name="T7" fmla="*/ 0 h 117"/>
                <a:gd name="T8" fmla="*/ 0 w 132"/>
                <a:gd name="T9" fmla="*/ 0 h 117"/>
                <a:gd name="T10" fmla="*/ 0 w 132"/>
                <a:gd name="T11" fmla="*/ 0 h 117"/>
                <a:gd name="T12" fmla="*/ 0 w 132"/>
                <a:gd name="T13" fmla="*/ 0 h 117"/>
                <a:gd name="T14" fmla="*/ 0 w 132"/>
                <a:gd name="T15" fmla="*/ 0 h 117"/>
                <a:gd name="T16" fmla="*/ 0 w 132"/>
                <a:gd name="T17" fmla="*/ 0 h 117"/>
                <a:gd name="T18" fmla="*/ 0 w 132"/>
                <a:gd name="T19" fmla="*/ 0 h 117"/>
                <a:gd name="T20" fmla="*/ 0 w 132"/>
                <a:gd name="T21" fmla="*/ 0 h 117"/>
                <a:gd name="T22" fmla="*/ 0 w 132"/>
                <a:gd name="T23" fmla="*/ 0 h 117"/>
                <a:gd name="T24" fmla="*/ 0 w 132"/>
                <a:gd name="T25" fmla="*/ 0 h 117"/>
                <a:gd name="T26" fmla="*/ 0 w 132"/>
                <a:gd name="T27" fmla="*/ 0 h 117"/>
                <a:gd name="T28" fmla="*/ 0 w 132"/>
                <a:gd name="T29" fmla="*/ 0 h 117"/>
                <a:gd name="T30" fmla="*/ 0 w 132"/>
                <a:gd name="T31" fmla="*/ 0 h 117"/>
                <a:gd name="T32" fmla="*/ 0 w 132"/>
                <a:gd name="T33" fmla="*/ 0 h 117"/>
                <a:gd name="T34" fmla="*/ 0 w 132"/>
                <a:gd name="T35" fmla="*/ 0 h 117"/>
                <a:gd name="T36" fmla="*/ 0 w 132"/>
                <a:gd name="T37" fmla="*/ 0 h 117"/>
                <a:gd name="T38" fmla="*/ 0 w 132"/>
                <a:gd name="T39" fmla="*/ 0 h 117"/>
                <a:gd name="T40" fmla="*/ 0 w 132"/>
                <a:gd name="T41" fmla="*/ 0 h 117"/>
                <a:gd name="T42" fmla="*/ 0 w 132"/>
                <a:gd name="T43" fmla="*/ 0 h 117"/>
                <a:gd name="T44" fmla="*/ 0 w 132"/>
                <a:gd name="T45" fmla="*/ 0 h 117"/>
                <a:gd name="T46" fmla="*/ 0 w 132"/>
                <a:gd name="T47" fmla="*/ 0 h 117"/>
                <a:gd name="T48" fmla="*/ 0 w 132"/>
                <a:gd name="T49" fmla="*/ 0 h 117"/>
                <a:gd name="T50" fmla="*/ 0 w 132"/>
                <a:gd name="T51" fmla="*/ 0 h 117"/>
                <a:gd name="T52" fmla="*/ 0 w 132"/>
                <a:gd name="T53" fmla="*/ 0 h 117"/>
                <a:gd name="T54" fmla="*/ 0 w 132"/>
                <a:gd name="T55" fmla="*/ 0 h 117"/>
                <a:gd name="T56" fmla="*/ 0 w 132"/>
                <a:gd name="T57" fmla="*/ 0 h 117"/>
                <a:gd name="T58" fmla="*/ 0 w 132"/>
                <a:gd name="T59" fmla="*/ 0 h 117"/>
                <a:gd name="T60" fmla="*/ 0 w 132"/>
                <a:gd name="T61" fmla="*/ 0 h 117"/>
                <a:gd name="T62" fmla="*/ 0 w 132"/>
                <a:gd name="T63" fmla="*/ 0 h 117"/>
                <a:gd name="T64" fmla="*/ 0 w 132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2" h="117">
                  <a:moveTo>
                    <a:pt x="32" y="29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2" y="21"/>
                  </a:lnTo>
                  <a:lnTo>
                    <a:pt x="37" y="17"/>
                  </a:lnTo>
                  <a:lnTo>
                    <a:pt x="45" y="16"/>
                  </a:lnTo>
                  <a:lnTo>
                    <a:pt x="42" y="7"/>
                  </a:lnTo>
                  <a:lnTo>
                    <a:pt x="37" y="7"/>
                  </a:lnTo>
                  <a:lnTo>
                    <a:pt x="32" y="9"/>
                  </a:lnTo>
                  <a:lnTo>
                    <a:pt x="25" y="12"/>
                  </a:lnTo>
                  <a:lnTo>
                    <a:pt x="18" y="17"/>
                  </a:lnTo>
                  <a:lnTo>
                    <a:pt x="13" y="23"/>
                  </a:lnTo>
                  <a:lnTo>
                    <a:pt x="8" y="29"/>
                  </a:lnTo>
                  <a:lnTo>
                    <a:pt x="4" y="38"/>
                  </a:lnTo>
                  <a:lnTo>
                    <a:pt x="1" y="46"/>
                  </a:lnTo>
                  <a:lnTo>
                    <a:pt x="0" y="54"/>
                  </a:lnTo>
                  <a:lnTo>
                    <a:pt x="0" y="62"/>
                  </a:lnTo>
                  <a:lnTo>
                    <a:pt x="1" y="58"/>
                  </a:lnTo>
                  <a:lnTo>
                    <a:pt x="4" y="54"/>
                  </a:lnTo>
                  <a:lnTo>
                    <a:pt x="8" y="46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19" y="32"/>
                  </a:lnTo>
                  <a:lnTo>
                    <a:pt x="21" y="32"/>
                  </a:lnTo>
                  <a:lnTo>
                    <a:pt x="25" y="34"/>
                  </a:lnTo>
                  <a:lnTo>
                    <a:pt x="32" y="39"/>
                  </a:lnTo>
                  <a:lnTo>
                    <a:pt x="41" y="48"/>
                  </a:lnTo>
                  <a:lnTo>
                    <a:pt x="43" y="51"/>
                  </a:lnTo>
                  <a:lnTo>
                    <a:pt x="47" y="55"/>
                  </a:lnTo>
                  <a:lnTo>
                    <a:pt x="51" y="61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7"/>
                  </a:lnTo>
                  <a:lnTo>
                    <a:pt x="64" y="71"/>
                  </a:lnTo>
                  <a:lnTo>
                    <a:pt x="106" y="117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09" y="26"/>
                  </a:lnTo>
                  <a:lnTo>
                    <a:pt x="113" y="31"/>
                  </a:lnTo>
                  <a:lnTo>
                    <a:pt x="117" y="37"/>
                  </a:lnTo>
                  <a:lnTo>
                    <a:pt x="122" y="41"/>
                  </a:lnTo>
                  <a:lnTo>
                    <a:pt x="126" y="46"/>
                  </a:lnTo>
                  <a:lnTo>
                    <a:pt x="129" y="52"/>
                  </a:lnTo>
                  <a:lnTo>
                    <a:pt x="132" y="58"/>
                  </a:lnTo>
                  <a:lnTo>
                    <a:pt x="131" y="52"/>
                  </a:lnTo>
                  <a:lnTo>
                    <a:pt x="129" y="46"/>
                  </a:lnTo>
                  <a:lnTo>
                    <a:pt x="127" y="40"/>
                  </a:lnTo>
                  <a:lnTo>
                    <a:pt x="125" y="35"/>
                  </a:lnTo>
                  <a:lnTo>
                    <a:pt x="122" y="29"/>
                  </a:lnTo>
                  <a:lnTo>
                    <a:pt x="117" y="24"/>
                  </a:lnTo>
                  <a:lnTo>
                    <a:pt x="112" y="19"/>
                  </a:lnTo>
                  <a:lnTo>
                    <a:pt x="105" y="13"/>
                  </a:lnTo>
                  <a:lnTo>
                    <a:pt x="100" y="8"/>
                  </a:lnTo>
                  <a:lnTo>
                    <a:pt x="96" y="5"/>
                  </a:lnTo>
                  <a:lnTo>
                    <a:pt x="89" y="2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82" y="3"/>
                  </a:lnTo>
                  <a:lnTo>
                    <a:pt x="87" y="7"/>
                  </a:lnTo>
                  <a:lnTo>
                    <a:pt x="90" y="10"/>
                  </a:lnTo>
                  <a:lnTo>
                    <a:pt x="96" y="13"/>
                  </a:lnTo>
                  <a:lnTo>
                    <a:pt x="100" y="17"/>
                  </a:lnTo>
                  <a:lnTo>
                    <a:pt x="104" y="21"/>
                  </a:lnTo>
                  <a:lnTo>
                    <a:pt x="64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77" name="Freeform 343"/>
            <p:cNvSpPr>
              <a:spLocks/>
            </p:cNvSpPr>
            <p:nvPr/>
          </p:nvSpPr>
          <p:spPr bwMode="auto">
            <a:xfrm>
              <a:off x="3475" y="2678"/>
              <a:ext cx="44" cy="39"/>
            </a:xfrm>
            <a:custGeom>
              <a:avLst/>
              <a:gdLst>
                <a:gd name="T0" fmla="*/ 0 w 132"/>
                <a:gd name="T1" fmla="*/ 0 h 117"/>
                <a:gd name="T2" fmla="*/ 0 w 132"/>
                <a:gd name="T3" fmla="*/ 0 h 117"/>
                <a:gd name="T4" fmla="*/ 0 w 132"/>
                <a:gd name="T5" fmla="*/ 0 h 117"/>
                <a:gd name="T6" fmla="*/ 0 w 132"/>
                <a:gd name="T7" fmla="*/ 0 h 117"/>
                <a:gd name="T8" fmla="*/ 0 w 132"/>
                <a:gd name="T9" fmla="*/ 0 h 117"/>
                <a:gd name="T10" fmla="*/ 0 w 132"/>
                <a:gd name="T11" fmla="*/ 0 h 117"/>
                <a:gd name="T12" fmla="*/ 0 w 132"/>
                <a:gd name="T13" fmla="*/ 0 h 117"/>
                <a:gd name="T14" fmla="*/ 0 w 132"/>
                <a:gd name="T15" fmla="*/ 0 h 117"/>
                <a:gd name="T16" fmla="*/ 0 w 132"/>
                <a:gd name="T17" fmla="*/ 0 h 117"/>
                <a:gd name="T18" fmla="*/ 0 w 132"/>
                <a:gd name="T19" fmla="*/ 0 h 117"/>
                <a:gd name="T20" fmla="*/ 0 w 132"/>
                <a:gd name="T21" fmla="*/ 0 h 117"/>
                <a:gd name="T22" fmla="*/ 0 w 132"/>
                <a:gd name="T23" fmla="*/ 0 h 117"/>
                <a:gd name="T24" fmla="*/ 0 w 132"/>
                <a:gd name="T25" fmla="*/ 0 h 117"/>
                <a:gd name="T26" fmla="*/ 0 w 132"/>
                <a:gd name="T27" fmla="*/ 0 h 117"/>
                <a:gd name="T28" fmla="*/ 0 w 132"/>
                <a:gd name="T29" fmla="*/ 0 h 117"/>
                <a:gd name="T30" fmla="*/ 0 w 132"/>
                <a:gd name="T31" fmla="*/ 0 h 117"/>
                <a:gd name="T32" fmla="*/ 0 w 132"/>
                <a:gd name="T33" fmla="*/ 0 h 117"/>
                <a:gd name="T34" fmla="*/ 0 w 132"/>
                <a:gd name="T35" fmla="*/ 0 h 117"/>
                <a:gd name="T36" fmla="*/ 0 w 132"/>
                <a:gd name="T37" fmla="*/ 0 h 117"/>
                <a:gd name="T38" fmla="*/ 0 w 132"/>
                <a:gd name="T39" fmla="*/ 0 h 117"/>
                <a:gd name="T40" fmla="*/ 0 w 132"/>
                <a:gd name="T41" fmla="*/ 0 h 117"/>
                <a:gd name="T42" fmla="*/ 0 w 132"/>
                <a:gd name="T43" fmla="*/ 0 h 117"/>
                <a:gd name="T44" fmla="*/ 0 w 132"/>
                <a:gd name="T45" fmla="*/ 0 h 117"/>
                <a:gd name="T46" fmla="*/ 0 w 132"/>
                <a:gd name="T47" fmla="*/ 0 h 117"/>
                <a:gd name="T48" fmla="*/ 0 w 132"/>
                <a:gd name="T49" fmla="*/ 0 h 117"/>
                <a:gd name="T50" fmla="*/ 0 w 132"/>
                <a:gd name="T51" fmla="*/ 0 h 117"/>
                <a:gd name="T52" fmla="*/ 0 w 132"/>
                <a:gd name="T53" fmla="*/ 0 h 117"/>
                <a:gd name="T54" fmla="*/ 0 w 132"/>
                <a:gd name="T55" fmla="*/ 0 h 117"/>
                <a:gd name="T56" fmla="*/ 0 w 132"/>
                <a:gd name="T57" fmla="*/ 0 h 117"/>
                <a:gd name="T58" fmla="*/ 0 w 132"/>
                <a:gd name="T59" fmla="*/ 0 h 117"/>
                <a:gd name="T60" fmla="*/ 0 w 132"/>
                <a:gd name="T61" fmla="*/ 0 h 117"/>
                <a:gd name="T62" fmla="*/ 0 w 132"/>
                <a:gd name="T63" fmla="*/ 0 h 117"/>
                <a:gd name="T64" fmla="*/ 0 w 132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2" h="117">
                  <a:moveTo>
                    <a:pt x="32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3" y="21"/>
                  </a:lnTo>
                  <a:lnTo>
                    <a:pt x="37" y="17"/>
                  </a:lnTo>
                  <a:lnTo>
                    <a:pt x="45" y="16"/>
                  </a:lnTo>
                  <a:lnTo>
                    <a:pt x="42" y="7"/>
                  </a:lnTo>
                  <a:lnTo>
                    <a:pt x="37" y="7"/>
                  </a:lnTo>
                  <a:lnTo>
                    <a:pt x="32" y="9"/>
                  </a:lnTo>
                  <a:lnTo>
                    <a:pt x="26" y="12"/>
                  </a:lnTo>
                  <a:lnTo>
                    <a:pt x="18" y="17"/>
                  </a:lnTo>
                  <a:lnTo>
                    <a:pt x="14" y="23"/>
                  </a:lnTo>
                  <a:lnTo>
                    <a:pt x="9" y="30"/>
                  </a:lnTo>
                  <a:lnTo>
                    <a:pt x="5" y="38"/>
                  </a:lnTo>
                  <a:lnTo>
                    <a:pt x="2" y="47"/>
                  </a:lnTo>
                  <a:lnTo>
                    <a:pt x="0" y="54"/>
                  </a:lnTo>
                  <a:lnTo>
                    <a:pt x="0" y="62"/>
                  </a:lnTo>
                  <a:lnTo>
                    <a:pt x="2" y="58"/>
                  </a:lnTo>
                  <a:lnTo>
                    <a:pt x="4" y="54"/>
                  </a:lnTo>
                  <a:lnTo>
                    <a:pt x="9" y="47"/>
                  </a:lnTo>
                  <a:lnTo>
                    <a:pt x="15" y="38"/>
                  </a:lnTo>
                  <a:lnTo>
                    <a:pt x="18" y="35"/>
                  </a:lnTo>
                  <a:lnTo>
                    <a:pt x="20" y="33"/>
                  </a:lnTo>
                  <a:lnTo>
                    <a:pt x="22" y="33"/>
                  </a:lnTo>
                  <a:lnTo>
                    <a:pt x="27" y="34"/>
                  </a:lnTo>
                  <a:lnTo>
                    <a:pt x="33" y="39"/>
                  </a:lnTo>
                  <a:lnTo>
                    <a:pt x="41" y="48"/>
                  </a:lnTo>
                  <a:lnTo>
                    <a:pt x="44" y="51"/>
                  </a:lnTo>
                  <a:lnTo>
                    <a:pt x="47" y="55"/>
                  </a:lnTo>
                  <a:lnTo>
                    <a:pt x="53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7"/>
                  </a:lnTo>
                  <a:lnTo>
                    <a:pt x="64" y="71"/>
                  </a:lnTo>
                  <a:lnTo>
                    <a:pt x="106" y="117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10" y="26"/>
                  </a:lnTo>
                  <a:lnTo>
                    <a:pt x="114" y="32"/>
                  </a:lnTo>
                  <a:lnTo>
                    <a:pt x="118" y="37"/>
                  </a:lnTo>
                  <a:lnTo>
                    <a:pt x="123" y="41"/>
                  </a:lnTo>
                  <a:lnTo>
                    <a:pt x="126" y="47"/>
                  </a:lnTo>
                  <a:lnTo>
                    <a:pt x="129" y="53"/>
                  </a:lnTo>
                  <a:lnTo>
                    <a:pt x="132" y="58"/>
                  </a:lnTo>
                  <a:lnTo>
                    <a:pt x="131" y="52"/>
                  </a:lnTo>
                  <a:lnTo>
                    <a:pt x="130" y="47"/>
                  </a:lnTo>
                  <a:lnTo>
                    <a:pt x="128" y="40"/>
                  </a:lnTo>
                  <a:lnTo>
                    <a:pt x="125" y="35"/>
                  </a:lnTo>
                  <a:lnTo>
                    <a:pt x="122" y="29"/>
                  </a:lnTo>
                  <a:lnTo>
                    <a:pt x="117" y="24"/>
                  </a:lnTo>
                  <a:lnTo>
                    <a:pt x="113" y="20"/>
                  </a:lnTo>
                  <a:lnTo>
                    <a:pt x="106" y="13"/>
                  </a:lnTo>
                  <a:lnTo>
                    <a:pt x="101" y="8"/>
                  </a:lnTo>
                  <a:lnTo>
                    <a:pt x="96" y="6"/>
                  </a:lnTo>
                  <a:lnTo>
                    <a:pt x="90" y="2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82" y="3"/>
                  </a:lnTo>
                  <a:lnTo>
                    <a:pt x="87" y="7"/>
                  </a:lnTo>
                  <a:lnTo>
                    <a:pt x="91" y="10"/>
                  </a:lnTo>
                  <a:lnTo>
                    <a:pt x="97" y="14"/>
                  </a:lnTo>
                  <a:lnTo>
                    <a:pt x="101" y="17"/>
                  </a:lnTo>
                  <a:lnTo>
                    <a:pt x="104" y="21"/>
                  </a:lnTo>
                  <a:lnTo>
                    <a:pt x="64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78" name="Freeform 344"/>
            <p:cNvSpPr>
              <a:spLocks/>
            </p:cNvSpPr>
            <p:nvPr/>
          </p:nvSpPr>
          <p:spPr bwMode="auto">
            <a:xfrm>
              <a:off x="3475" y="2678"/>
              <a:ext cx="44" cy="39"/>
            </a:xfrm>
            <a:custGeom>
              <a:avLst/>
              <a:gdLst>
                <a:gd name="T0" fmla="*/ 0 w 132"/>
                <a:gd name="T1" fmla="*/ 0 h 117"/>
                <a:gd name="T2" fmla="*/ 0 w 132"/>
                <a:gd name="T3" fmla="*/ 0 h 117"/>
                <a:gd name="T4" fmla="*/ 0 w 132"/>
                <a:gd name="T5" fmla="*/ 0 h 117"/>
                <a:gd name="T6" fmla="*/ 0 w 132"/>
                <a:gd name="T7" fmla="*/ 0 h 117"/>
                <a:gd name="T8" fmla="*/ 0 w 132"/>
                <a:gd name="T9" fmla="*/ 0 h 117"/>
                <a:gd name="T10" fmla="*/ 0 w 132"/>
                <a:gd name="T11" fmla="*/ 0 h 117"/>
                <a:gd name="T12" fmla="*/ 0 w 132"/>
                <a:gd name="T13" fmla="*/ 0 h 117"/>
                <a:gd name="T14" fmla="*/ 0 w 132"/>
                <a:gd name="T15" fmla="*/ 0 h 117"/>
                <a:gd name="T16" fmla="*/ 0 w 132"/>
                <a:gd name="T17" fmla="*/ 0 h 117"/>
                <a:gd name="T18" fmla="*/ 0 w 132"/>
                <a:gd name="T19" fmla="*/ 0 h 117"/>
                <a:gd name="T20" fmla="*/ 0 w 132"/>
                <a:gd name="T21" fmla="*/ 0 h 117"/>
                <a:gd name="T22" fmla="*/ 0 w 132"/>
                <a:gd name="T23" fmla="*/ 0 h 117"/>
                <a:gd name="T24" fmla="*/ 0 w 132"/>
                <a:gd name="T25" fmla="*/ 0 h 117"/>
                <a:gd name="T26" fmla="*/ 0 w 132"/>
                <a:gd name="T27" fmla="*/ 0 h 117"/>
                <a:gd name="T28" fmla="*/ 0 w 132"/>
                <a:gd name="T29" fmla="*/ 0 h 117"/>
                <a:gd name="T30" fmla="*/ 0 w 132"/>
                <a:gd name="T31" fmla="*/ 0 h 117"/>
                <a:gd name="T32" fmla="*/ 0 w 132"/>
                <a:gd name="T33" fmla="*/ 0 h 117"/>
                <a:gd name="T34" fmla="*/ 0 w 132"/>
                <a:gd name="T35" fmla="*/ 0 h 117"/>
                <a:gd name="T36" fmla="*/ 0 w 132"/>
                <a:gd name="T37" fmla="*/ 0 h 117"/>
                <a:gd name="T38" fmla="*/ 0 w 132"/>
                <a:gd name="T39" fmla="*/ 0 h 117"/>
                <a:gd name="T40" fmla="*/ 0 w 132"/>
                <a:gd name="T41" fmla="*/ 0 h 117"/>
                <a:gd name="T42" fmla="*/ 0 w 132"/>
                <a:gd name="T43" fmla="*/ 0 h 117"/>
                <a:gd name="T44" fmla="*/ 0 w 132"/>
                <a:gd name="T45" fmla="*/ 0 h 117"/>
                <a:gd name="T46" fmla="*/ 0 w 132"/>
                <a:gd name="T47" fmla="*/ 0 h 117"/>
                <a:gd name="T48" fmla="*/ 0 w 132"/>
                <a:gd name="T49" fmla="*/ 0 h 117"/>
                <a:gd name="T50" fmla="*/ 0 w 132"/>
                <a:gd name="T51" fmla="*/ 0 h 117"/>
                <a:gd name="T52" fmla="*/ 0 w 132"/>
                <a:gd name="T53" fmla="*/ 0 h 117"/>
                <a:gd name="T54" fmla="*/ 0 w 132"/>
                <a:gd name="T55" fmla="*/ 0 h 117"/>
                <a:gd name="T56" fmla="*/ 0 w 132"/>
                <a:gd name="T57" fmla="*/ 0 h 117"/>
                <a:gd name="T58" fmla="*/ 0 w 132"/>
                <a:gd name="T59" fmla="*/ 0 h 117"/>
                <a:gd name="T60" fmla="*/ 0 w 132"/>
                <a:gd name="T61" fmla="*/ 0 h 117"/>
                <a:gd name="T62" fmla="*/ 0 w 132"/>
                <a:gd name="T63" fmla="*/ 0 h 117"/>
                <a:gd name="T64" fmla="*/ 0 w 132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2" h="117">
                  <a:moveTo>
                    <a:pt x="32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3" y="21"/>
                  </a:lnTo>
                  <a:lnTo>
                    <a:pt x="37" y="17"/>
                  </a:lnTo>
                  <a:lnTo>
                    <a:pt x="45" y="16"/>
                  </a:lnTo>
                  <a:lnTo>
                    <a:pt x="42" y="7"/>
                  </a:lnTo>
                  <a:lnTo>
                    <a:pt x="37" y="7"/>
                  </a:lnTo>
                  <a:lnTo>
                    <a:pt x="32" y="9"/>
                  </a:lnTo>
                  <a:lnTo>
                    <a:pt x="26" y="12"/>
                  </a:lnTo>
                  <a:lnTo>
                    <a:pt x="18" y="17"/>
                  </a:lnTo>
                  <a:lnTo>
                    <a:pt x="14" y="23"/>
                  </a:lnTo>
                  <a:lnTo>
                    <a:pt x="9" y="30"/>
                  </a:lnTo>
                  <a:lnTo>
                    <a:pt x="5" y="38"/>
                  </a:lnTo>
                  <a:lnTo>
                    <a:pt x="2" y="47"/>
                  </a:lnTo>
                  <a:lnTo>
                    <a:pt x="0" y="54"/>
                  </a:lnTo>
                  <a:lnTo>
                    <a:pt x="0" y="62"/>
                  </a:lnTo>
                  <a:lnTo>
                    <a:pt x="2" y="58"/>
                  </a:lnTo>
                  <a:lnTo>
                    <a:pt x="4" y="54"/>
                  </a:lnTo>
                  <a:lnTo>
                    <a:pt x="9" y="47"/>
                  </a:lnTo>
                  <a:lnTo>
                    <a:pt x="15" y="38"/>
                  </a:lnTo>
                  <a:lnTo>
                    <a:pt x="18" y="35"/>
                  </a:lnTo>
                  <a:lnTo>
                    <a:pt x="20" y="33"/>
                  </a:lnTo>
                  <a:lnTo>
                    <a:pt x="22" y="33"/>
                  </a:lnTo>
                  <a:lnTo>
                    <a:pt x="27" y="34"/>
                  </a:lnTo>
                  <a:lnTo>
                    <a:pt x="33" y="39"/>
                  </a:lnTo>
                  <a:lnTo>
                    <a:pt x="41" y="48"/>
                  </a:lnTo>
                  <a:lnTo>
                    <a:pt x="44" y="51"/>
                  </a:lnTo>
                  <a:lnTo>
                    <a:pt x="47" y="55"/>
                  </a:lnTo>
                  <a:lnTo>
                    <a:pt x="53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7"/>
                  </a:lnTo>
                  <a:lnTo>
                    <a:pt x="64" y="71"/>
                  </a:lnTo>
                  <a:lnTo>
                    <a:pt x="106" y="117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10" y="26"/>
                  </a:lnTo>
                  <a:lnTo>
                    <a:pt x="114" y="32"/>
                  </a:lnTo>
                  <a:lnTo>
                    <a:pt x="118" y="37"/>
                  </a:lnTo>
                  <a:lnTo>
                    <a:pt x="123" y="41"/>
                  </a:lnTo>
                  <a:lnTo>
                    <a:pt x="126" y="47"/>
                  </a:lnTo>
                  <a:lnTo>
                    <a:pt x="129" y="53"/>
                  </a:lnTo>
                  <a:lnTo>
                    <a:pt x="132" y="58"/>
                  </a:lnTo>
                  <a:lnTo>
                    <a:pt x="131" y="52"/>
                  </a:lnTo>
                  <a:lnTo>
                    <a:pt x="130" y="47"/>
                  </a:lnTo>
                  <a:lnTo>
                    <a:pt x="128" y="40"/>
                  </a:lnTo>
                  <a:lnTo>
                    <a:pt x="125" y="35"/>
                  </a:lnTo>
                  <a:lnTo>
                    <a:pt x="122" y="29"/>
                  </a:lnTo>
                  <a:lnTo>
                    <a:pt x="117" y="24"/>
                  </a:lnTo>
                  <a:lnTo>
                    <a:pt x="113" y="20"/>
                  </a:lnTo>
                  <a:lnTo>
                    <a:pt x="106" y="13"/>
                  </a:lnTo>
                  <a:lnTo>
                    <a:pt x="101" y="8"/>
                  </a:lnTo>
                  <a:lnTo>
                    <a:pt x="96" y="6"/>
                  </a:lnTo>
                  <a:lnTo>
                    <a:pt x="90" y="2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82" y="3"/>
                  </a:lnTo>
                  <a:lnTo>
                    <a:pt x="87" y="7"/>
                  </a:lnTo>
                  <a:lnTo>
                    <a:pt x="91" y="10"/>
                  </a:lnTo>
                  <a:lnTo>
                    <a:pt x="97" y="14"/>
                  </a:lnTo>
                  <a:lnTo>
                    <a:pt x="101" y="17"/>
                  </a:lnTo>
                  <a:lnTo>
                    <a:pt x="104" y="21"/>
                  </a:lnTo>
                  <a:lnTo>
                    <a:pt x="64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79" name="Freeform 345"/>
            <p:cNvSpPr>
              <a:spLocks/>
            </p:cNvSpPr>
            <p:nvPr/>
          </p:nvSpPr>
          <p:spPr bwMode="auto">
            <a:xfrm>
              <a:off x="3487" y="2743"/>
              <a:ext cx="44" cy="39"/>
            </a:xfrm>
            <a:custGeom>
              <a:avLst/>
              <a:gdLst>
                <a:gd name="T0" fmla="*/ 0 w 133"/>
                <a:gd name="T1" fmla="*/ 0 h 118"/>
                <a:gd name="T2" fmla="*/ 0 w 133"/>
                <a:gd name="T3" fmla="*/ 0 h 118"/>
                <a:gd name="T4" fmla="*/ 0 w 133"/>
                <a:gd name="T5" fmla="*/ 0 h 118"/>
                <a:gd name="T6" fmla="*/ 0 w 133"/>
                <a:gd name="T7" fmla="*/ 0 h 118"/>
                <a:gd name="T8" fmla="*/ 0 w 133"/>
                <a:gd name="T9" fmla="*/ 0 h 118"/>
                <a:gd name="T10" fmla="*/ 0 w 133"/>
                <a:gd name="T11" fmla="*/ 0 h 118"/>
                <a:gd name="T12" fmla="*/ 0 w 133"/>
                <a:gd name="T13" fmla="*/ 0 h 118"/>
                <a:gd name="T14" fmla="*/ 0 w 133"/>
                <a:gd name="T15" fmla="*/ 0 h 118"/>
                <a:gd name="T16" fmla="*/ 0 w 133"/>
                <a:gd name="T17" fmla="*/ 0 h 118"/>
                <a:gd name="T18" fmla="*/ 0 w 133"/>
                <a:gd name="T19" fmla="*/ 0 h 118"/>
                <a:gd name="T20" fmla="*/ 0 w 133"/>
                <a:gd name="T21" fmla="*/ 0 h 118"/>
                <a:gd name="T22" fmla="*/ 0 w 133"/>
                <a:gd name="T23" fmla="*/ 0 h 118"/>
                <a:gd name="T24" fmla="*/ 0 w 133"/>
                <a:gd name="T25" fmla="*/ 0 h 118"/>
                <a:gd name="T26" fmla="*/ 0 w 133"/>
                <a:gd name="T27" fmla="*/ 0 h 118"/>
                <a:gd name="T28" fmla="*/ 0 w 133"/>
                <a:gd name="T29" fmla="*/ 0 h 118"/>
                <a:gd name="T30" fmla="*/ 0 w 133"/>
                <a:gd name="T31" fmla="*/ 0 h 118"/>
                <a:gd name="T32" fmla="*/ 0 w 133"/>
                <a:gd name="T33" fmla="*/ 0 h 118"/>
                <a:gd name="T34" fmla="*/ 0 w 133"/>
                <a:gd name="T35" fmla="*/ 0 h 118"/>
                <a:gd name="T36" fmla="*/ 0 w 133"/>
                <a:gd name="T37" fmla="*/ 0 h 118"/>
                <a:gd name="T38" fmla="*/ 0 w 133"/>
                <a:gd name="T39" fmla="*/ 0 h 118"/>
                <a:gd name="T40" fmla="*/ 0 w 133"/>
                <a:gd name="T41" fmla="*/ 0 h 118"/>
                <a:gd name="T42" fmla="*/ 0 w 133"/>
                <a:gd name="T43" fmla="*/ 0 h 118"/>
                <a:gd name="T44" fmla="*/ 0 w 133"/>
                <a:gd name="T45" fmla="*/ 0 h 118"/>
                <a:gd name="T46" fmla="*/ 0 w 133"/>
                <a:gd name="T47" fmla="*/ 0 h 118"/>
                <a:gd name="T48" fmla="*/ 0 w 133"/>
                <a:gd name="T49" fmla="*/ 0 h 118"/>
                <a:gd name="T50" fmla="*/ 0 w 133"/>
                <a:gd name="T51" fmla="*/ 0 h 118"/>
                <a:gd name="T52" fmla="*/ 0 w 133"/>
                <a:gd name="T53" fmla="*/ 0 h 118"/>
                <a:gd name="T54" fmla="*/ 0 w 133"/>
                <a:gd name="T55" fmla="*/ 0 h 118"/>
                <a:gd name="T56" fmla="*/ 0 w 133"/>
                <a:gd name="T57" fmla="*/ 0 h 118"/>
                <a:gd name="T58" fmla="*/ 0 w 133"/>
                <a:gd name="T59" fmla="*/ 0 h 118"/>
                <a:gd name="T60" fmla="*/ 0 w 133"/>
                <a:gd name="T61" fmla="*/ 0 h 118"/>
                <a:gd name="T62" fmla="*/ 0 w 133"/>
                <a:gd name="T63" fmla="*/ 0 h 118"/>
                <a:gd name="T64" fmla="*/ 0 w 133"/>
                <a:gd name="T65" fmla="*/ 0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8">
                  <a:moveTo>
                    <a:pt x="33" y="31"/>
                  </a:moveTo>
                  <a:lnTo>
                    <a:pt x="33" y="29"/>
                  </a:lnTo>
                  <a:lnTo>
                    <a:pt x="31" y="27"/>
                  </a:lnTo>
                  <a:lnTo>
                    <a:pt x="34" y="22"/>
                  </a:lnTo>
                  <a:lnTo>
                    <a:pt x="38" y="19"/>
                  </a:lnTo>
                  <a:lnTo>
                    <a:pt x="45" y="18"/>
                  </a:lnTo>
                  <a:lnTo>
                    <a:pt x="42" y="8"/>
                  </a:lnTo>
                  <a:lnTo>
                    <a:pt x="38" y="8"/>
                  </a:lnTo>
                  <a:lnTo>
                    <a:pt x="33" y="10"/>
                  </a:lnTo>
                  <a:lnTo>
                    <a:pt x="26" y="13"/>
                  </a:lnTo>
                  <a:lnTo>
                    <a:pt x="19" y="19"/>
                  </a:lnTo>
                  <a:lnTo>
                    <a:pt x="13" y="24"/>
                  </a:lnTo>
                  <a:lnTo>
                    <a:pt x="9" y="31"/>
                  </a:lnTo>
                  <a:lnTo>
                    <a:pt x="6" y="39"/>
                  </a:lnTo>
                  <a:lnTo>
                    <a:pt x="2" y="48"/>
                  </a:lnTo>
                  <a:lnTo>
                    <a:pt x="0" y="56"/>
                  </a:lnTo>
                  <a:lnTo>
                    <a:pt x="0" y="63"/>
                  </a:lnTo>
                  <a:lnTo>
                    <a:pt x="1" y="60"/>
                  </a:lnTo>
                  <a:lnTo>
                    <a:pt x="4" y="54"/>
                  </a:lnTo>
                  <a:lnTo>
                    <a:pt x="9" y="48"/>
                  </a:lnTo>
                  <a:lnTo>
                    <a:pt x="15" y="39"/>
                  </a:lnTo>
                  <a:lnTo>
                    <a:pt x="17" y="36"/>
                  </a:lnTo>
                  <a:lnTo>
                    <a:pt x="20" y="34"/>
                  </a:lnTo>
                  <a:lnTo>
                    <a:pt x="23" y="33"/>
                  </a:lnTo>
                  <a:lnTo>
                    <a:pt x="27" y="35"/>
                  </a:lnTo>
                  <a:lnTo>
                    <a:pt x="34" y="40"/>
                  </a:lnTo>
                  <a:lnTo>
                    <a:pt x="41" y="49"/>
                  </a:lnTo>
                  <a:lnTo>
                    <a:pt x="44" y="52"/>
                  </a:lnTo>
                  <a:lnTo>
                    <a:pt x="48" y="57"/>
                  </a:lnTo>
                  <a:lnTo>
                    <a:pt x="53" y="62"/>
                  </a:lnTo>
                  <a:lnTo>
                    <a:pt x="58" y="70"/>
                  </a:lnTo>
                  <a:lnTo>
                    <a:pt x="16" y="112"/>
                  </a:lnTo>
                  <a:lnTo>
                    <a:pt x="23" y="118"/>
                  </a:lnTo>
                  <a:lnTo>
                    <a:pt x="65" y="73"/>
                  </a:lnTo>
                  <a:lnTo>
                    <a:pt x="107" y="118"/>
                  </a:lnTo>
                  <a:lnTo>
                    <a:pt x="117" y="112"/>
                  </a:lnTo>
                  <a:lnTo>
                    <a:pt x="71" y="66"/>
                  </a:lnTo>
                  <a:lnTo>
                    <a:pt x="109" y="27"/>
                  </a:lnTo>
                  <a:lnTo>
                    <a:pt x="115" y="33"/>
                  </a:lnTo>
                  <a:lnTo>
                    <a:pt x="119" y="37"/>
                  </a:lnTo>
                  <a:lnTo>
                    <a:pt x="123" y="43"/>
                  </a:lnTo>
                  <a:lnTo>
                    <a:pt x="126" y="48"/>
                  </a:lnTo>
                  <a:lnTo>
                    <a:pt x="130" y="53"/>
                  </a:lnTo>
                  <a:lnTo>
                    <a:pt x="133" y="60"/>
                  </a:lnTo>
                  <a:lnTo>
                    <a:pt x="132" y="53"/>
                  </a:lnTo>
                  <a:lnTo>
                    <a:pt x="131" y="47"/>
                  </a:lnTo>
                  <a:lnTo>
                    <a:pt x="129" y="41"/>
                  </a:lnTo>
                  <a:lnTo>
                    <a:pt x="125" y="36"/>
                  </a:lnTo>
                  <a:lnTo>
                    <a:pt x="122" y="31"/>
                  </a:lnTo>
                  <a:lnTo>
                    <a:pt x="118" y="25"/>
                  </a:lnTo>
                  <a:lnTo>
                    <a:pt x="114" y="20"/>
                  </a:lnTo>
                  <a:lnTo>
                    <a:pt x="106" y="14"/>
                  </a:lnTo>
                  <a:lnTo>
                    <a:pt x="101" y="9"/>
                  </a:lnTo>
                  <a:lnTo>
                    <a:pt x="96" y="6"/>
                  </a:lnTo>
                  <a:lnTo>
                    <a:pt x="90" y="4"/>
                  </a:lnTo>
                  <a:lnTo>
                    <a:pt x="83" y="2"/>
                  </a:lnTo>
                  <a:lnTo>
                    <a:pt x="76" y="0"/>
                  </a:lnTo>
                  <a:lnTo>
                    <a:pt x="82" y="5"/>
                  </a:lnTo>
                  <a:lnTo>
                    <a:pt x="88" y="8"/>
                  </a:lnTo>
                  <a:lnTo>
                    <a:pt x="92" y="11"/>
                  </a:lnTo>
                  <a:lnTo>
                    <a:pt x="97" y="14"/>
                  </a:lnTo>
                  <a:lnTo>
                    <a:pt x="102" y="19"/>
                  </a:lnTo>
                  <a:lnTo>
                    <a:pt x="105" y="22"/>
                  </a:lnTo>
                  <a:lnTo>
                    <a:pt x="65" y="63"/>
                  </a:lnTo>
                  <a:lnTo>
                    <a:pt x="33" y="31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80" name="Freeform 346"/>
            <p:cNvSpPr>
              <a:spLocks/>
            </p:cNvSpPr>
            <p:nvPr/>
          </p:nvSpPr>
          <p:spPr bwMode="auto">
            <a:xfrm>
              <a:off x="3487" y="2743"/>
              <a:ext cx="44" cy="39"/>
            </a:xfrm>
            <a:custGeom>
              <a:avLst/>
              <a:gdLst>
                <a:gd name="T0" fmla="*/ 0 w 133"/>
                <a:gd name="T1" fmla="*/ 0 h 118"/>
                <a:gd name="T2" fmla="*/ 0 w 133"/>
                <a:gd name="T3" fmla="*/ 0 h 118"/>
                <a:gd name="T4" fmla="*/ 0 w 133"/>
                <a:gd name="T5" fmla="*/ 0 h 118"/>
                <a:gd name="T6" fmla="*/ 0 w 133"/>
                <a:gd name="T7" fmla="*/ 0 h 118"/>
                <a:gd name="T8" fmla="*/ 0 w 133"/>
                <a:gd name="T9" fmla="*/ 0 h 118"/>
                <a:gd name="T10" fmla="*/ 0 w 133"/>
                <a:gd name="T11" fmla="*/ 0 h 118"/>
                <a:gd name="T12" fmla="*/ 0 w 133"/>
                <a:gd name="T13" fmla="*/ 0 h 118"/>
                <a:gd name="T14" fmla="*/ 0 w 133"/>
                <a:gd name="T15" fmla="*/ 0 h 118"/>
                <a:gd name="T16" fmla="*/ 0 w 133"/>
                <a:gd name="T17" fmla="*/ 0 h 118"/>
                <a:gd name="T18" fmla="*/ 0 w 133"/>
                <a:gd name="T19" fmla="*/ 0 h 118"/>
                <a:gd name="T20" fmla="*/ 0 w 133"/>
                <a:gd name="T21" fmla="*/ 0 h 118"/>
                <a:gd name="T22" fmla="*/ 0 w 133"/>
                <a:gd name="T23" fmla="*/ 0 h 118"/>
                <a:gd name="T24" fmla="*/ 0 w 133"/>
                <a:gd name="T25" fmla="*/ 0 h 118"/>
                <a:gd name="T26" fmla="*/ 0 w 133"/>
                <a:gd name="T27" fmla="*/ 0 h 118"/>
                <a:gd name="T28" fmla="*/ 0 w 133"/>
                <a:gd name="T29" fmla="*/ 0 h 118"/>
                <a:gd name="T30" fmla="*/ 0 w 133"/>
                <a:gd name="T31" fmla="*/ 0 h 118"/>
                <a:gd name="T32" fmla="*/ 0 w 133"/>
                <a:gd name="T33" fmla="*/ 0 h 118"/>
                <a:gd name="T34" fmla="*/ 0 w 133"/>
                <a:gd name="T35" fmla="*/ 0 h 118"/>
                <a:gd name="T36" fmla="*/ 0 w 133"/>
                <a:gd name="T37" fmla="*/ 0 h 118"/>
                <a:gd name="T38" fmla="*/ 0 w 133"/>
                <a:gd name="T39" fmla="*/ 0 h 118"/>
                <a:gd name="T40" fmla="*/ 0 w 133"/>
                <a:gd name="T41" fmla="*/ 0 h 118"/>
                <a:gd name="T42" fmla="*/ 0 w 133"/>
                <a:gd name="T43" fmla="*/ 0 h 118"/>
                <a:gd name="T44" fmla="*/ 0 w 133"/>
                <a:gd name="T45" fmla="*/ 0 h 118"/>
                <a:gd name="T46" fmla="*/ 0 w 133"/>
                <a:gd name="T47" fmla="*/ 0 h 118"/>
                <a:gd name="T48" fmla="*/ 0 w 133"/>
                <a:gd name="T49" fmla="*/ 0 h 118"/>
                <a:gd name="T50" fmla="*/ 0 w 133"/>
                <a:gd name="T51" fmla="*/ 0 h 118"/>
                <a:gd name="T52" fmla="*/ 0 w 133"/>
                <a:gd name="T53" fmla="*/ 0 h 118"/>
                <a:gd name="T54" fmla="*/ 0 w 133"/>
                <a:gd name="T55" fmla="*/ 0 h 118"/>
                <a:gd name="T56" fmla="*/ 0 w 133"/>
                <a:gd name="T57" fmla="*/ 0 h 118"/>
                <a:gd name="T58" fmla="*/ 0 w 133"/>
                <a:gd name="T59" fmla="*/ 0 h 118"/>
                <a:gd name="T60" fmla="*/ 0 w 133"/>
                <a:gd name="T61" fmla="*/ 0 h 118"/>
                <a:gd name="T62" fmla="*/ 0 w 133"/>
                <a:gd name="T63" fmla="*/ 0 h 118"/>
                <a:gd name="T64" fmla="*/ 0 w 133"/>
                <a:gd name="T65" fmla="*/ 0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8">
                  <a:moveTo>
                    <a:pt x="33" y="31"/>
                  </a:moveTo>
                  <a:lnTo>
                    <a:pt x="33" y="29"/>
                  </a:lnTo>
                  <a:lnTo>
                    <a:pt x="31" y="27"/>
                  </a:lnTo>
                  <a:lnTo>
                    <a:pt x="34" y="22"/>
                  </a:lnTo>
                  <a:lnTo>
                    <a:pt x="38" y="19"/>
                  </a:lnTo>
                  <a:lnTo>
                    <a:pt x="45" y="18"/>
                  </a:lnTo>
                  <a:lnTo>
                    <a:pt x="42" y="8"/>
                  </a:lnTo>
                  <a:lnTo>
                    <a:pt x="38" y="8"/>
                  </a:lnTo>
                  <a:lnTo>
                    <a:pt x="33" y="10"/>
                  </a:lnTo>
                  <a:lnTo>
                    <a:pt x="26" y="13"/>
                  </a:lnTo>
                  <a:lnTo>
                    <a:pt x="19" y="19"/>
                  </a:lnTo>
                  <a:lnTo>
                    <a:pt x="13" y="24"/>
                  </a:lnTo>
                  <a:lnTo>
                    <a:pt x="9" y="31"/>
                  </a:lnTo>
                  <a:lnTo>
                    <a:pt x="6" y="39"/>
                  </a:lnTo>
                  <a:lnTo>
                    <a:pt x="2" y="48"/>
                  </a:lnTo>
                  <a:lnTo>
                    <a:pt x="0" y="56"/>
                  </a:lnTo>
                  <a:lnTo>
                    <a:pt x="0" y="63"/>
                  </a:lnTo>
                  <a:lnTo>
                    <a:pt x="1" y="60"/>
                  </a:lnTo>
                  <a:lnTo>
                    <a:pt x="4" y="54"/>
                  </a:lnTo>
                  <a:lnTo>
                    <a:pt x="9" y="48"/>
                  </a:lnTo>
                  <a:lnTo>
                    <a:pt x="15" y="39"/>
                  </a:lnTo>
                  <a:lnTo>
                    <a:pt x="17" y="36"/>
                  </a:lnTo>
                  <a:lnTo>
                    <a:pt x="20" y="34"/>
                  </a:lnTo>
                  <a:lnTo>
                    <a:pt x="23" y="33"/>
                  </a:lnTo>
                  <a:lnTo>
                    <a:pt x="27" y="35"/>
                  </a:lnTo>
                  <a:lnTo>
                    <a:pt x="34" y="40"/>
                  </a:lnTo>
                  <a:lnTo>
                    <a:pt x="41" y="49"/>
                  </a:lnTo>
                  <a:lnTo>
                    <a:pt x="44" y="52"/>
                  </a:lnTo>
                  <a:lnTo>
                    <a:pt x="48" y="57"/>
                  </a:lnTo>
                  <a:lnTo>
                    <a:pt x="53" y="62"/>
                  </a:lnTo>
                  <a:lnTo>
                    <a:pt x="58" y="70"/>
                  </a:lnTo>
                  <a:lnTo>
                    <a:pt x="16" y="112"/>
                  </a:lnTo>
                  <a:lnTo>
                    <a:pt x="23" y="118"/>
                  </a:lnTo>
                  <a:lnTo>
                    <a:pt x="65" y="73"/>
                  </a:lnTo>
                  <a:lnTo>
                    <a:pt x="107" y="118"/>
                  </a:lnTo>
                  <a:lnTo>
                    <a:pt x="117" y="112"/>
                  </a:lnTo>
                  <a:lnTo>
                    <a:pt x="71" y="66"/>
                  </a:lnTo>
                  <a:lnTo>
                    <a:pt x="109" y="27"/>
                  </a:lnTo>
                  <a:lnTo>
                    <a:pt x="115" y="33"/>
                  </a:lnTo>
                  <a:lnTo>
                    <a:pt x="119" y="37"/>
                  </a:lnTo>
                  <a:lnTo>
                    <a:pt x="123" y="43"/>
                  </a:lnTo>
                  <a:lnTo>
                    <a:pt x="126" y="48"/>
                  </a:lnTo>
                  <a:lnTo>
                    <a:pt x="130" y="53"/>
                  </a:lnTo>
                  <a:lnTo>
                    <a:pt x="133" y="60"/>
                  </a:lnTo>
                  <a:lnTo>
                    <a:pt x="132" y="53"/>
                  </a:lnTo>
                  <a:lnTo>
                    <a:pt x="131" y="47"/>
                  </a:lnTo>
                  <a:lnTo>
                    <a:pt x="129" y="41"/>
                  </a:lnTo>
                  <a:lnTo>
                    <a:pt x="125" y="36"/>
                  </a:lnTo>
                  <a:lnTo>
                    <a:pt x="122" y="31"/>
                  </a:lnTo>
                  <a:lnTo>
                    <a:pt x="118" y="25"/>
                  </a:lnTo>
                  <a:lnTo>
                    <a:pt x="114" y="20"/>
                  </a:lnTo>
                  <a:lnTo>
                    <a:pt x="106" y="14"/>
                  </a:lnTo>
                  <a:lnTo>
                    <a:pt x="101" y="9"/>
                  </a:lnTo>
                  <a:lnTo>
                    <a:pt x="96" y="6"/>
                  </a:lnTo>
                  <a:lnTo>
                    <a:pt x="90" y="4"/>
                  </a:lnTo>
                  <a:lnTo>
                    <a:pt x="83" y="2"/>
                  </a:lnTo>
                  <a:lnTo>
                    <a:pt x="76" y="0"/>
                  </a:lnTo>
                  <a:lnTo>
                    <a:pt x="82" y="5"/>
                  </a:lnTo>
                  <a:lnTo>
                    <a:pt x="88" y="8"/>
                  </a:lnTo>
                  <a:lnTo>
                    <a:pt x="92" y="11"/>
                  </a:lnTo>
                  <a:lnTo>
                    <a:pt x="97" y="14"/>
                  </a:lnTo>
                  <a:lnTo>
                    <a:pt x="102" y="19"/>
                  </a:lnTo>
                  <a:lnTo>
                    <a:pt x="105" y="22"/>
                  </a:lnTo>
                  <a:lnTo>
                    <a:pt x="65" y="63"/>
                  </a:lnTo>
                  <a:lnTo>
                    <a:pt x="33" y="31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81" name="Freeform 347"/>
            <p:cNvSpPr>
              <a:spLocks/>
            </p:cNvSpPr>
            <p:nvPr/>
          </p:nvSpPr>
          <p:spPr bwMode="auto">
            <a:xfrm>
              <a:off x="3262" y="2302"/>
              <a:ext cx="45" cy="39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3" y="29"/>
                  </a:moveTo>
                  <a:lnTo>
                    <a:pt x="33" y="28"/>
                  </a:lnTo>
                  <a:lnTo>
                    <a:pt x="33" y="27"/>
                  </a:lnTo>
                  <a:lnTo>
                    <a:pt x="33" y="26"/>
                  </a:lnTo>
                  <a:lnTo>
                    <a:pt x="34" y="21"/>
                  </a:lnTo>
                  <a:lnTo>
                    <a:pt x="38" y="18"/>
                  </a:lnTo>
                  <a:lnTo>
                    <a:pt x="46" y="16"/>
                  </a:lnTo>
                  <a:lnTo>
                    <a:pt x="43" y="6"/>
                  </a:lnTo>
                  <a:lnTo>
                    <a:pt x="38" y="7"/>
                  </a:lnTo>
                  <a:lnTo>
                    <a:pt x="33" y="8"/>
                  </a:lnTo>
                  <a:lnTo>
                    <a:pt x="26" y="13"/>
                  </a:lnTo>
                  <a:lnTo>
                    <a:pt x="19" y="17"/>
                  </a:lnTo>
                  <a:lnTo>
                    <a:pt x="14" y="24"/>
                  </a:lnTo>
                  <a:lnTo>
                    <a:pt x="10" y="30"/>
                  </a:lnTo>
                  <a:lnTo>
                    <a:pt x="6" y="38"/>
                  </a:lnTo>
                  <a:lnTo>
                    <a:pt x="3" y="46"/>
                  </a:lnTo>
                  <a:lnTo>
                    <a:pt x="2" y="55"/>
                  </a:lnTo>
                  <a:lnTo>
                    <a:pt x="0" y="61"/>
                  </a:lnTo>
                  <a:lnTo>
                    <a:pt x="3" y="58"/>
                  </a:lnTo>
                  <a:lnTo>
                    <a:pt x="5" y="54"/>
                  </a:lnTo>
                  <a:lnTo>
                    <a:pt x="10" y="46"/>
                  </a:lnTo>
                  <a:lnTo>
                    <a:pt x="16" y="38"/>
                  </a:lnTo>
                  <a:lnTo>
                    <a:pt x="19" y="34"/>
                  </a:lnTo>
                  <a:lnTo>
                    <a:pt x="21" y="33"/>
                  </a:lnTo>
                  <a:lnTo>
                    <a:pt x="23" y="32"/>
                  </a:lnTo>
                  <a:lnTo>
                    <a:pt x="27" y="34"/>
                  </a:lnTo>
                  <a:lnTo>
                    <a:pt x="34" y="40"/>
                  </a:lnTo>
                  <a:lnTo>
                    <a:pt x="43" y="48"/>
                  </a:lnTo>
                  <a:lnTo>
                    <a:pt x="45" y="52"/>
                  </a:lnTo>
                  <a:lnTo>
                    <a:pt x="49" y="56"/>
                  </a:lnTo>
                  <a:lnTo>
                    <a:pt x="53" y="61"/>
                  </a:lnTo>
                  <a:lnTo>
                    <a:pt x="59" y="68"/>
                  </a:lnTo>
                  <a:lnTo>
                    <a:pt x="17" y="110"/>
                  </a:lnTo>
                  <a:lnTo>
                    <a:pt x="23" y="116"/>
                  </a:lnTo>
                  <a:lnTo>
                    <a:pt x="65" y="71"/>
                  </a:lnTo>
                  <a:lnTo>
                    <a:pt x="107" y="116"/>
                  </a:lnTo>
                  <a:lnTo>
                    <a:pt x="117" y="110"/>
                  </a:lnTo>
                  <a:lnTo>
                    <a:pt x="72" y="65"/>
                  </a:lnTo>
                  <a:lnTo>
                    <a:pt x="111" y="27"/>
                  </a:lnTo>
                  <a:lnTo>
                    <a:pt x="115" y="31"/>
                  </a:lnTo>
                  <a:lnTo>
                    <a:pt x="119" y="37"/>
                  </a:lnTo>
                  <a:lnTo>
                    <a:pt x="124" y="42"/>
                  </a:lnTo>
                  <a:lnTo>
                    <a:pt x="127" y="47"/>
                  </a:lnTo>
                  <a:lnTo>
                    <a:pt x="131" y="53"/>
                  </a:lnTo>
                  <a:lnTo>
                    <a:pt x="133" y="58"/>
                  </a:lnTo>
                  <a:lnTo>
                    <a:pt x="133" y="52"/>
                  </a:lnTo>
                  <a:lnTo>
                    <a:pt x="131" y="46"/>
                  </a:lnTo>
                  <a:lnTo>
                    <a:pt x="129" y="41"/>
                  </a:lnTo>
                  <a:lnTo>
                    <a:pt x="126" y="35"/>
                  </a:lnTo>
                  <a:lnTo>
                    <a:pt x="122" y="29"/>
                  </a:lnTo>
                  <a:lnTo>
                    <a:pt x="118" y="25"/>
                  </a:lnTo>
                  <a:lnTo>
                    <a:pt x="114" y="19"/>
                  </a:lnTo>
                  <a:lnTo>
                    <a:pt x="107" y="13"/>
                  </a:lnTo>
                  <a:lnTo>
                    <a:pt x="102" y="8"/>
                  </a:lnTo>
                  <a:lnTo>
                    <a:pt x="98" y="5"/>
                  </a:lnTo>
                  <a:lnTo>
                    <a:pt x="91" y="2"/>
                  </a:lnTo>
                  <a:lnTo>
                    <a:pt x="84" y="0"/>
                  </a:lnTo>
                  <a:lnTo>
                    <a:pt x="77" y="0"/>
                  </a:lnTo>
                  <a:lnTo>
                    <a:pt x="82" y="4"/>
                  </a:lnTo>
                  <a:lnTo>
                    <a:pt x="88" y="7"/>
                  </a:lnTo>
                  <a:lnTo>
                    <a:pt x="92" y="10"/>
                  </a:lnTo>
                  <a:lnTo>
                    <a:pt x="98" y="14"/>
                  </a:lnTo>
                  <a:lnTo>
                    <a:pt x="102" y="17"/>
                  </a:lnTo>
                  <a:lnTo>
                    <a:pt x="106" y="21"/>
                  </a:lnTo>
                  <a:lnTo>
                    <a:pt x="65" y="61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82" name="Freeform 348"/>
            <p:cNvSpPr>
              <a:spLocks/>
            </p:cNvSpPr>
            <p:nvPr/>
          </p:nvSpPr>
          <p:spPr bwMode="auto">
            <a:xfrm>
              <a:off x="3262" y="2302"/>
              <a:ext cx="45" cy="39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3" y="29"/>
                  </a:moveTo>
                  <a:lnTo>
                    <a:pt x="33" y="28"/>
                  </a:lnTo>
                  <a:lnTo>
                    <a:pt x="33" y="27"/>
                  </a:lnTo>
                  <a:lnTo>
                    <a:pt x="33" y="26"/>
                  </a:lnTo>
                  <a:lnTo>
                    <a:pt x="34" y="21"/>
                  </a:lnTo>
                  <a:lnTo>
                    <a:pt x="38" y="18"/>
                  </a:lnTo>
                  <a:lnTo>
                    <a:pt x="46" y="16"/>
                  </a:lnTo>
                  <a:lnTo>
                    <a:pt x="43" y="6"/>
                  </a:lnTo>
                  <a:lnTo>
                    <a:pt x="38" y="7"/>
                  </a:lnTo>
                  <a:lnTo>
                    <a:pt x="33" y="8"/>
                  </a:lnTo>
                  <a:lnTo>
                    <a:pt x="26" y="13"/>
                  </a:lnTo>
                  <a:lnTo>
                    <a:pt x="19" y="17"/>
                  </a:lnTo>
                  <a:lnTo>
                    <a:pt x="14" y="24"/>
                  </a:lnTo>
                  <a:lnTo>
                    <a:pt x="10" y="30"/>
                  </a:lnTo>
                  <a:lnTo>
                    <a:pt x="6" y="38"/>
                  </a:lnTo>
                  <a:lnTo>
                    <a:pt x="3" y="46"/>
                  </a:lnTo>
                  <a:lnTo>
                    <a:pt x="2" y="55"/>
                  </a:lnTo>
                  <a:lnTo>
                    <a:pt x="0" y="61"/>
                  </a:lnTo>
                  <a:lnTo>
                    <a:pt x="3" y="58"/>
                  </a:lnTo>
                  <a:lnTo>
                    <a:pt x="5" y="54"/>
                  </a:lnTo>
                  <a:lnTo>
                    <a:pt x="10" y="46"/>
                  </a:lnTo>
                  <a:lnTo>
                    <a:pt x="16" y="38"/>
                  </a:lnTo>
                  <a:lnTo>
                    <a:pt x="19" y="34"/>
                  </a:lnTo>
                  <a:lnTo>
                    <a:pt x="21" y="33"/>
                  </a:lnTo>
                  <a:lnTo>
                    <a:pt x="23" y="32"/>
                  </a:lnTo>
                  <a:lnTo>
                    <a:pt x="27" y="34"/>
                  </a:lnTo>
                  <a:lnTo>
                    <a:pt x="34" y="40"/>
                  </a:lnTo>
                  <a:lnTo>
                    <a:pt x="43" y="48"/>
                  </a:lnTo>
                  <a:lnTo>
                    <a:pt x="45" y="52"/>
                  </a:lnTo>
                  <a:lnTo>
                    <a:pt x="49" y="56"/>
                  </a:lnTo>
                  <a:lnTo>
                    <a:pt x="53" y="61"/>
                  </a:lnTo>
                  <a:lnTo>
                    <a:pt x="59" y="68"/>
                  </a:lnTo>
                  <a:lnTo>
                    <a:pt x="17" y="110"/>
                  </a:lnTo>
                  <a:lnTo>
                    <a:pt x="23" y="116"/>
                  </a:lnTo>
                  <a:lnTo>
                    <a:pt x="65" y="71"/>
                  </a:lnTo>
                  <a:lnTo>
                    <a:pt x="107" y="116"/>
                  </a:lnTo>
                  <a:lnTo>
                    <a:pt x="117" y="110"/>
                  </a:lnTo>
                  <a:lnTo>
                    <a:pt x="72" y="65"/>
                  </a:lnTo>
                  <a:lnTo>
                    <a:pt x="111" y="27"/>
                  </a:lnTo>
                  <a:lnTo>
                    <a:pt x="115" y="31"/>
                  </a:lnTo>
                  <a:lnTo>
                    <a:pt x="119" y="37"/>
                  </a:lnTo>
                  <a:lnTo>
                    <a:pt x="124" y="42"/>
                  </a:lnTo>
                  <a:lnTo>
                    <a:pt x="127" y="47"/>
                  </a:lnTo>
                  <a:lnTo>
                    <a:pt x="131" y="53"/>
                  </a:lnTo>
                  <a:lnTo>
                    <a:pt x="133" y="58"/>
                  </a:lnTo>
                  <a:lnTo>
                    <a:pt x="133" y="52"/>
                  </a:lnTo>
                  <a:lnTo>
                    <a:pt x="131" y="46"/>
                  </a:lnTo>
                  <a:lnTo>
                    <a:pt x="129" y="41"/>
                  </a:lnTo>
                  <a:lnTo>
                    <a:pt x="126" y="35"/>
                  </a:lnTo>
                  <a:lnTo>
                    <a:pt x="122" y="29"/>
                  </a:lnTo>
                  <a:lnTo>
                    <a:pt x="118" y="25"/>
                  </a:lnTo>
                  <a:lnTo>
                    <a:pt x="114" y="19"/>
                  </a:lnTo>
                  <a:lnTo>
                    <a:pt x="107" y="13"/>
                  </a:lnTo>
                  <a:lnTo>
                    <a:pt x="102" y="8"/>
                  </a:lnTo>
                  <a:lnTo>
                    <a:pt x="98" y="5"/>
                  </a:lnTo>
                  <a:lnTo>
                    <a:pt x="91" y="2"/>
                  </a:lnTo>
                  <a:lnTo>
                    <a:pt x="84" y="0"/>
                  </a:lnTo>
                  <a:lnTo>
                    <a:pt x="77" y="0"/>
                  </a:lnTo>
                  <a:lnTo>
                    <a:pt x="82" y="4"/>
                  </a:lnTo>
                  <a:lnTo>
                    <a:pt x="88" y="7"/>
                  </a:lnTo>
                  <a:lnTo>
                    <a:pt x="92" y="10"/>
                  </a:lnTo>
                  <a:lnTo>
                    <a:pt x="98" y="14"/>
                  </a:lnTo>
                  <a:lnTo>
                    <a:pt x="102" y="17"/>
                  </a:lnTo>
                  <a:lnTo>
                    <a:pt x="106" y="21"/>
                  </a:lnTo>
                  <a:lnTo>
                    <a:pt x="65" y="61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83" name="Freeform 349"/>
            <p:cNvSpPr>
              <a:spLocks/>
            </p:cNvSpPr>
            <p:nvPr/>
          </p:nvSpPr>
          <p:spPr bwMode="auto">
            <a:xfrm>
              <a:off x="3080" y="2438"/>
              <a:ext cx="44" cy="40"/>
            </a:xfrm>
            <a:custGeom>
              <a:avLst/>
              <a:gdLst>
                <a:gd name="T0" fmla="*/ 0 w 133"/>
                <a:gd name="T1" fmla="*/ 0 h 118"/>
                <a:gd name="T2" fmla="*/ 0 w 133"/>
                <a:gd name="T3" fmla="*/ 0 h 118"/>
                <a:gd name="T4" fmla="*/ 0 w 133"/>
                <a:gd name="T5" fmla="*/ 0 h 118"/>
                <a:gd name="T6" fmla="*/ 0 w 133"/>
                <a:gd name="T7" fmla="*/ 0 h 118"/>
                <a:gd name="T8" fmla="*/ 0 w 133"/>
                <a:gd name="T9" fmla="*/ 0 h 118"/>
                <a:gd name="T10" fmla="*/ 0 w 133"/>
                <a:gd name="T11" fmla="*/ 0 h 118"/>
                <a:gd name="T12" fmla="*/ 0 w 133"/>
                <a:gd name="T13" fmla="*/ 0 h 118"/>
                <a:gd name="T14" fmla="*/ 0 w 133"/>
                <a:gd name="T15" fmla="*/ 0 h 118"/>
                <a:gd name="T16" fmla="*/ 0 w 133"/>
                <a:gd name="T17" fmla="*/ 0 h 118"/>
                <a:gd name="T18" fmla="*/ 0 w 133"/>
                <a:gd name="T19" fmla="*/ 0 h 118"/>
                <a:gd name="T20" fmla="*/ 0 w 133"/>
                <a:gd name="T21" fmla="*/ 0 h 118"/>
                <a:gd name="T22" fmla="*/ 0 w 133"/>
                <a:gd name="T23" fmla="*/ 0 h 118"/>
                <a:gd name="T24" fmla="*/ 0 w 133"/>
                <a:gd name="T25" fmla="*/ 0 h 118"/>
                <a:gd name="T26" fmla="*/ 0 w 133"/>
                <a:gd name="T27" fmla="*/ 0 h 118"/>
                <a:gd name="T28" fmla="*/ 0 w 133"/>
                <a:gd name="T29" fmla="*/ 0 h 118"/>
                <a:gd name="T30" fmla="*/ 0 w 133"/>
                <a:gd name="T31" fmla="*/ 0 h 118"/>
                <a:gd name="T32" fmla="*/ 0 w 133"/>
                <a:gd name="T33" fmla="*/ 0 h 118"/>
                <a:gd name="T34" fmla="*/ 0 w 133"/>
                <a:gd name="T35" fmla="*/ 0 h 118"/>
                <a:gd name="T36" fmla="*/ 0 w 133"/>
                <a:gd name="T37" fmla="*/ 0 h 118"/>
                <a:gd name="T38" fmla="*/ 0 w 133"/>
                <a:gd name="T39" fmla="*/ 0 h 118"/>
                <a:gd name="T40" fmla="*/ 0 w 133"/>
                <a:gd name="T41" fmla="*/ 0 h 118"/>
                <a:gd name="T42" fmla="*/ 0 w 133"/>
                <a:gd name="T43" fmla="*/ 0 h 118"/>
                <a:gd name="T44" fmla="*/ 0 w 133"/>
                <a:gd name="T45" fmla="*/ 0 h 118"/>
                <a:gd name="T46" fmla="*/ 0 w 133"/>
                <a:gd name="T47" fmla="*/ 0 h 118"/>
                <a:gd name="T48" fmla="*/ 0 w 133"/>
                <a:gd name="T49" fmla="*/ 0 h 118"/>
                <a:gd name="T50" fmla="*/ 0 w 133"/>
                <a:gd name="T51" fmla="*/ 0 h 118"/>
                <a:gd name="T52" fmla="*/ 0 w 133"/>
                <a:gd name="T53" fmla="*/ 0 h 118"/>
                <a:gd name="T54" fmla="*/ 0 w 133"/>
                <a:gd name="T55" fmla="*/ 0 h 118"/>
                <a:gd name="T56" fmla="*/ 0 w 133"/>
                <a:gd name="T57" fmla="*/ 0 h 118"/>
                <a:gd name="T58" fmla="*/ 0 w 133"/>
                <a:gd name="T59" fmla="*/ 0 h 118"/>
                <a:gd name="T60" fmla="*/ 0 w 133"/>
                <a:gd name="T61" fmla="*/ 0 h 118"/>
                <a:gd name="T62" fmla="*/ 0 w 133"/>
                <a:gd name="T63" fmla="*/ 0 h 118"/>
                <a:gd name="T64" fmla="*/ 0 w 133"/>
                <a:gd name="T65" fmla="*/ 0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8">
                  <a:moveTo>
                    <a:pt x="32" y="30"/>
                  </a:moveTo>
                  <a:lnTo>
                    <a:pt x="32" y="29"/>
                  </a:lnTo>
                  <a:lnTo>
                    <a:pt x="32" y="28"/>
                  </a:lnTo>
                  <a:lnTo>
                    <a:pt x="32" y="27"/>
                  </a:lnTo>
                  <a:lnTo>
                    <a:pt x="33" y="22"/>
                  </a:lnTo>
                  <a:lnTo>
                    <a:pt x="38" y="18"/>
                  </a:lnTo>
                  <a:lnTo>
                    <a:pt x="45" y="17"/>
                  </a:lnTo>
                  <a:lnTo>
                    <a:pt x="42" y="8"/>
                  </a:lnTo>
                  <a:lnTo>
                    <a:pt x="38" y="8"/>
                  </a:lnTo>
                  <a:lnTo>
                    <a:pt x="32" y="10"/>
                  </a:lnTo>
                  <a:lnTo>
                    <a:pt x="26" y="13"/>
                  </a:lnTo>
                  <a:lnTo>
                    <a:pt x="18" y="18"/>
                  </a:lnTo>
                  <a:lnTo>
                    <a:pt x="14" y="24"/>
                  </a:lnTo>
                  <a:lnTo>
                    <a:pt x="10" y="30"/>
                  </a:lnTo>
                  <a:lnTo>
                    <a:pt x="5" y="39"/>
                  </a:lnTo>
                  <a:lnTo>
                    <a:pt x="2" y="48"/>
                  </a:lnTo>
                  <a:lnTo>
                    <a:pt x="0" y="55"/>
                  </a:lnTo>
                  <a:lnTo>
                    <a:pt x="0" y="63"/>
                  </a:lnTo>
                  <a:lnTo>
                    <a:pt x="2" y="59"/>
                  </a:lnTo>
                  <a:lnTo>
                    <a:pt x="4" y="54"/>
                  </a:lnTo>
                  <a:lnTo>
                    <a:pt x="10" y="48"/>
                  </a:lnTo>
                  <a:lnTo>
                    <a:pt x="15" y="39"/>
                  </a:lnTo>
                  <a:lnTo>
                    <a:pt x="18" y="36"/>
                  </a:lnTo>
                  <a:lnTo>
                    <a:pt x="20" y="34"/>
                  </a:lnTo>
                  <a:lnTo>
                    <a:pt x="23" y="32"/>
                  </a:lnTo>
                  <a:lnTo>
                    <a:pt x="27" y="35"/>
                  </a:lnTo>
                  <a:lnTo>
                    <a:pt x="33" y="40"/>
                  </a:lnTo>
                  <a:lnTo>
                    <a:pt x="41" y="49"/>
                  </a:lnTo>
                  <a:lnTo>
                    <a:pt x="44" y="52"/>
                  </a:lnTo>
                  <a:lnTo>
                    <a:pt x="47" y="56"/>
                  </a:lnTo>
                  <a:lnTo>
                    <a:pt x="53" y="62"/>
                  </a:lnTo>
                  <a:lnTo>
                    <a:pt x="58" y="69"/>
                  </a:lnTo>
                  <a:lnTo>
                    <a:pt x="16" y="111"/>
                  </a:lnTo>
                  <a:lnTo>
                    <a:pt x="23" y="118"/>
                  </a:lnTo>
                  <a:lnTo>
                    <a:pt x="65" y="72"/>
                  </a:lnTo>
                  <a:lnTo>
                    <a:pt x="107" y="118"/>
                  </a:lnTo>
                  <a:lnTo>
                    <a:pt x="116" y="111"/>
                  </a:lnTo>
                  <a:lnTo>
                    <a:pt x="71" y="66"/>
                  </a:lnTo>
                  <a:lnTo>
                    <a:pt x="110" y="27"/>
                  </a:lnTo>
                  <a:lnTo>
                    <a:pt x="114" y="32"/>
                  </a:lnTo>
                  <a:lnTo>
                    <a:pt x="119" y="37"/>
                  </a:lnTo>
                  <a:lnTo>
                    <a:pt x="123" y="42"/>
                  </a:lnTo>
                  <a:lnTo>
                    <a:pt x="126" y="48"/>
                  </a:lnTo>
                  <a:lnTo>
                    <a:pt x="129" y="53"/>
                  </a:lnTo>
                  <a:lnTo>
                    <a:pt x="133" y="59"/>
                  </a:lnTo>
                  <a:lnTo>
                    <a:pt x="132" y="53"/>
                  </a:lnTo>
                  <a:lnTo>
                    <a:pt x="131" y="46"/>
                  </a:lnTo>
                  <a:lnTo>
                    <a:pt x="128" y="41"/>
                  </a:lnTo>
                  <a:lnTo>
                    <a:pt x="125" y="36"/>
                  </a:lnTo>
                  <a:lnTo>
                    <a:pt x="122" y="30"/>
                  </a:lnTo>
                  <a:lnTo>
                    <a:pt x="118" y="25"/>
                  </a:lnTo>
                  <a:lnTo>
                    <a:pt x="113" y="19"/>
                  </a:lnTo>
                  <a:lnTo>
                    <a:pt x="107" y="14"/>
                  </a:lnTo>
                  <a:lnTo>
                    <a:pt x="101" y="9"/>
                  </a:lnTo>
                  <a:lnTo>
                    <a:pt x="96" y="5"/>
                  </a:lnTo>
                  <a:lnTo>
                    <a:pt x="91" y="3"/>
                  </a:lnTo>
                  <a:lnTo>
                    <a:pt x="83" y="1"/>
                  </a:lnTo>
                  <a:lnTo>
                    <a:pt x="75" y="0"/>
                  </a:lnTo>
                  <a:lnTo>
                    <a:pt x="82" y="4"/>
                  </a:lnTo>
                  <a:lnTo>
                    <a:pt x="87" y="8"/>
                  </a:lnTo>
                  <a:lnTo>
                    <a:pt x="92" y="11"/>
                  </a:lnTo>
                  <a:lnTo>
                    <a:pt x="97" y="14"/>
                  </a:lnTo>
                  <a:lnTo>
                    <a:pt x="101" y="18"/>
                  </a:lnTo>
                  <a:lnTo>
                    <a:pt x="105" y="22"/>
                  </a:lnTo>
                  <a:lnTo>
                    <a:pt x="65" y="63"/>
                  </a:lnTo>
                  <a:lnTo>
                    <a:pt x="32" y="3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84" name="Freeform 350"/>
            <p:cNvSpPr>
              <a:spLocks/>
            </p:cNvSpPr>
            <p:nvPr/>
          </p:nvSpPr>
          <p:spPr bwMode="auto">
            <a:xfrm>
              <a:off x="3080" y="2438"/>
              <a:ext cx="44" cy="40"/>
            </a:xfrm>
            <a:custGeom>
              <a:avLst/>
              <a:gdLst>
                <a:gd name="T0" fmla="*/ 0 w 133"/>
                <a:gd name="T1" fmla="*/ 0 h 118"/>
                <a:gd name="T2" fmla="*/ 0 w 133"/>
                <a:gd name="T3" fmla="*/ 0 h 118"/>
                <a:gd name="T4" fmla="*/ 0 w 133"/>
                <a:gd name="T5" fmla="*/ 0 h 118"/>
                <a:gd name="T6" fmla="*/ 0 w 133"/>
                <a:gd name="T7" fmla="*/ 0 h 118"/>
                <a:gd name="T8" fmla="*/ 0 w 133"/>
                <a:gd name="T9" fmla="*/ 0 h 118"/>
                <a:gd name="T10" fmla="*/ 0 w 133"/>
                <a:gd name="T11" fmla="*/ 0 h 118"/>
                <a:gd name="T12" fmla="*/ 0 w 133"/>
                <a:gd name="T13" fmla="*/ 0 h 118"/>
                <a:gd name="T14" fmla="*/ 0 w 133"/>
                <a:gd name="T15" fmla="*/ 0 h 118"/>
                <a:gd name="T16" fmla="*/ 0 w 133"/>
                <a:gd name="T17" fmla="*/ 0 h 118"/>
                <a:gd name="T18" fmla="*/ 0 w 133"/>
                <a:gd name="T19" fmla="*/ 0 h 118"/>
                <a:gd name="T20" fmla="*/ 0 w 133"/>
                <a:gd name="T21" fmla="*/ 0 h 118"/>
                <a:gd name="T22" fmla="*/ 0 w 133"/>
                <a:gd name="T23" fmla="*/ 0 h 118"/>
                <a:gd name="T24" fmla="*/ 0 w 133"/>
                <a:gd name="T25" fmla="*/ 0 h 118"/>
                <a:gd name="T26" fmla="*/ 0 w 133"/>
                <a:gd name="T27" fmla="*/ 0 h 118"/>
                <a:gd name="T28" fmla="*/ 0 w 133"/>
                <a:gd name="T29" fmla="*/ 0 h 118"/>
                <a:gd name="T30" fmla="*/ 0 w 133"/>
                <a:gd name="T31" fmla="*/ 0 h 118"/>
                <a:gd name="T32" fmla="*/ 0 w 133"/>
                <a:gd name="T33" fmla="*/ 0 h 118"/>
                <a:gd name="T34" fmla="*/ 0 w 133"/>
                <a:gd name="T35" fmla="*/ 0 h 118"/>
                <a:gd name="T36" fmla="*/ 0 w 133"/>
                <a:gd name="T37" fmla="*/ 0 h 118"/>
                <a:gd name="T38" fmla="*/ 0 w 133"/>
                <a:gd name="T39" fmla="*/ 0 h 118"/>
                <a:gd name="T40" fmla="*/ 0 w 133"/>
                <a:gd name="T41" fmla="*/ 0 h 118"/>
                <a:gd name="T42" fmla="*/ 0 w 133"/>
                <a:gd name="T43" fmla="*/ 0 h 118"/>
                <a:gd name="T44" fmla="*/ 0 w 133"/>
                <a:gd name="T45" fmla="*/ 0 h 118"/>
                <a:gd name="T46" fmla="*/ 0 w 133"/>
                <a:gd name="T47" fmla="*/ 0 h 118"/>
                <a:gd name="T48" fmla="*/ 0 w 133"/>
                <a:gd name="T49" fmla="*/ 0 h 118"/>
                <a:gd name="T50" fmla="*/ 0 w 133"/>
                <a:gd name="T51" fmla="*/ 0 h 118"/>
                <a:gd name="T52" fmla="*/ 0 w 133"/>
                <a:gd name="T53" fmla="*/ 0 h 118"/>
                <a:gd name="T54" fmla="*/ 0 w 133"/>
                <a:gd name="T55" fmla="*/ 0 h 118"/>
                <a:gd name="T56" fmla="*/ 0 w 133"/>
                <a:gd name="T57" fmla="*/ 0 h 118"/>
                <a:gd name="T58" fmla="*/ 0 w 133"/>
                <a:gd name="T59" fmla="*/ 0 h 118"/>
                <a:gd name="T60" fmla="*/ 0 w 133"/>
                <a:gd name="T61" fmla="*/ 0 h 118"/>
                <a:gd name="T62" fmla="*/ 0 w 133"/>
                <a:gd name="T63" fmla="*/ 0 h 118"/>
                <a:gd name="T64" fmla="*/ 0 w 133"/>
                <a:gd name="T65" fmla="*/ 0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8">
                  <a:moveTo>
                    <a:pt x="32" y="30"/>
                  </a:moveTo>
                  <a:lnTo>
                    <a:pt x="32" y="29"/>
                  </a:lnTo>
                  <a:lnTo>
                    <a:pt x="32" y="28"/>
                  </a:lnTo>
                  <a:lnTo>
                    <a:pt x="32" y="27"/>
                  </a:lnTo>
                  <a:lnTo>
                    <a:pt x="33" y="22"/>
                  </a:lnTo>
                  <a:lnTo>
                    <a:pt x="38" y="18"/>
                  </a:lnTo>
                  <a:lnTo>
                    <a:pt x="45" y="17"/>
                  </a:lnTo>
                  <a:lnTo>
                    <a:pt x="42" y="8"/>
                  </a:lnTo>
                  <a:lnTo>
                    <a:pt x="38" y="8"/>
                  </a:lnTo>
                  <a:lnTo>
                    <a:pt x="32" y="10"/>
                  </a:lnTo>
                  <a:lnTo>
                    <a:pt x="26" y="13"/>
                  </a:lnTo>
                  <a:lnTo>
                    <a:pt x="18" y="18"/>
                  </a:lnTo>
                  <a:lnTo>
                    <a:pt x="14" y="24"/>
                  </a:lnTo>
                  <a:lnTo>
                    <a:pt x="10" y="30"/>
                  </a:lnTo>
                  <a:lnTo>
                    <a:pt x="5" y="39"/>
                  </a:lnTo>
                  <a:lnTo>
                    <a:pt x="2" y="48"/>
                  </a:lnTo>
                  <a:lnTo>
                    <a:pt x="0" y="55"/>
                  </a:lnTo>
                  <a:lnTo>
                    <a:pt x="0" y="63"/>
                  </a:lnTo>
                  <a:lnTo>
                    <a:pt x="2" y="59"/>
                  </a:lnTo>
                  <a:lnTo>
                    <a:pt x="4" y="54"/>
                  </a:lnTo>
                  <a:lnTo>
                    <a:pt x="10" y="48"/>
                  </a:lnTo>
                  <a:lnTo>
                    <a:pt x="15" y="39"/>
                  </a:lnTo>
                  <a:lnTo>
                    <a:pt x="18" y="36"/>
                  </a:lnTo>
                  <a:lnTo>
                    <a:pt x="20" y="34"/>
                  </a:lnTo>
                  <a:lnTo>
                    <a:pt x="23" y="32"/>
                  </a:lnTo>
                  <a:lnTo>
                    <a:pt x="27" y="35"/>
                  </a:lnTo>
                  <a:lnTo>
                    <a:pt x="33" y="40"/>
                  </a:lnTo>
                  <a:lnTo>
                    <a:pt x="41" y="49"/>
                  </a:lnTo>
                  <a:lnTo>
                    <a:pt x="44" y="52"/>
                  </a:lnTo>
                  <a:lnTo>
                    <a:pt x="47" y="56"/>
                  </a:lnTo>
                  <a:lnTo>
                    <a:pt x="53" y="62"/>
                  </a:lnTo>
                  <a:lnTo>
                    <a:pt x="58" y="69"/>
                  </a:lnTo>
                  <a:lnTo>
                    <a:pt x="16" y="111"/>
                  </a:lnTo>
                  <a:lnTo>
                    <a:pt x="23" y="118"/>
                  </a:lnTo>
                  <a:lnTo>
                    <a:pt x="65" y="72"/>
                  </a:lnTo>
                  <a:lnTo>
                    <a:pt x="107" y="118"/>
                  </a:lnTo>
                  <a:lnTo>
                    <a:pt x="116" y="111"/>
                  </a:lnTo>
                  <a:lnTo>
                    <a:pt x="71" y="66"/>
                  </a:lnTo>
                  <a:lnTo>
                    <a:pt x="110" y="27"/>
                  </a:lnTo>
                  <a:lnTo>
                    <a:pt x="114" y="32"/>
                  </a:lnTo>
                  <a:lnTo>
                    <a:pt x="119" y="37"/>
                  </a:lnTo>
                  <a:lnTo>
                    <a:pt x="123" y="42"/>
                  </a:lnTo>
                  <a:lnTo>
                    <a:pt x="126" y="48"/>
                  </a:lnTo>
                  <a:lnTo>
                    <a:pt x="129" y="53"/>
                  </a:lnTo>
                  <a:lnTo>
                    <a:pt x="133" y="59"/>
                  </a:lnTo>
                  <a:lnTo>
                    <a:pt x="132" y="53"/>
                  </a:lnTo>
                  <a:lnTo>
                    <a:pt x="131" y="46"/>
                  </a:lnTo>
                  <a:lnTo>
                    <a:pt x="128" y="41"/>
                  </a:lnTo>
                  <a:lnTo>
                    <a:pt x="125" y="36"/>
                  </a:lnTo>
                  <a:lnTo>
                    <a:pt x="122" y="30"/>
                  </a:lnTo>
                  <a:lnTo>
                    <a:pt x="118" y="25"/>
                  </a:lnTo>
                  <a:lnTo>
                    <a:pt x="113" y="19"/>
                  </a:lnTo>
                  <a:lnTo>
                    <a:pt x="107" y="14"/>
                  </a:lnTo>
                  <a:lnTo>
                    <a:pt x="101" y="9"/>
                  </a:lnTo>
                  <a:lnTo>
                    <a:pt x="96" y="5"/>
                  </a:lnTo>
                  <a:lnTo>
                    <a:pt x="91" y="3"/>
                  </a:lnTo>
                  <a:lnTo>
                    <a:pt x="83" y="1"/>
                  </a:lnTo>
                  <a:lnTo>
                    <a:pt x="75" y="0"/>
                  </a:lnTo>
                  <a:lnTo>
                    <a:pt x="82" y="4"/>
                  </a:lnTo>
                  <a:lnTo>
                    <a:pt x="87" y="8"/>
                  </a:lnTo>
                  <a:lnTo>
                    <a:pt x="92" y="11"/>
                  </a:lnTo>
                  <a:lnTo>
                    <a:pt x="97" y="14"/>
                  </a:lnTo>
                  <a:lnTo>
                    <a:pt x="101" y="18"/>
                  </a:lnTo>
                  <a:lnTo>
                    <a:pt x="105" y="22"/>
                  </a:lnTo>
                  <a:lnTo>
                    <a:pt x="65" y="63"/>
                  </a:lnTo>
                  <a:lnTo>
                    <a:pt x="32" y="30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85" name="Freeform 351"/>
            <p:cNvSpPr>
              <a:spLocks/>
            </p:cNvSpPr>
            <p:nvPr/>
          </p:nvSpPr>
          <p:spPr bwMode="auto">
            <a:xfrm>
              <a:off x="3083" y="2494"/>
              <a:ext cx="44" cy="39"/>
            </a:xfrm>
            <a:custGeom>
              <a:avLst/>
              <a:gdLst>
                <a:gd name="T0" fmla="*/ 0 w 132"/>
                <a:gd name="T1" fmla="*/ 0 h 117"/>
                <a:gd name="T2" fmla="*/ 0 w 132"/>
                <a:gd name="T3" fmla="*/ 0 h 117"/>
                <a:gd name="T4" fmla="*/ 0 w 132"/>
                <a:gd name="T5" fmla="*/ 0 h 117"/>
                <a:gd name="T6" fmla="*/ 0 w 132"/>
                <a:gd name="T7" fmla="*/ 0 h 117"/>
                <a:gd name="T8" fmla="*/ 0 w 132"/>
                <a:gd name="T9" fmla="*/ 0 h 117"/>
                <a:gd name="T10" fmla="*/ 0 w 132"/>
                <a:gd name="T11" fmla="*/ 0 h 117"/>
                <a:gd name="T12" fmla="*/ 0 w 132"/>
                <a:gd name="T13" fmla="*/ 0 h 117"/>
                <a:gd name="T14" fmla="*/ 0 w 132"/>
                <a:gd name="T15" fmla="*/ 0 h 117"/>
                <a:gd name="T16" fmla="*/ 0 w 132"/>
                <a:gd name="T17" fmla="*/ 0 h 117"/>
                <a:gd name="T18" fmla="*/ 0 w 132"/>
                <a:gd name="T19" fmla="*/ 0 h 117"/>
                <a:gd name="T20" fmla="*/ 0 w 132"/>
                <a:gd name="T21" fmla="*/ 0 h 117"/>
                <a:gd name="T22" fmla="*/ 0 w 132"/>
                <a:gd name="T23" fmla="*/ 0 h 117"/>
                <a:gd name="T24" fmla="*/ 0 w 132"/>
                <a:gd name="T25" fmla="*/ 0 h 117"/>
                <a:gd name="T26" fmla="*/ 0 w 132"/>
                <a:gd name="T27" fmla="*/ 0 h 117"/>
                <a:gd name="T28" fmla="*/ 0 w 132"/>
                <a:gd name="T29" fmla="*/ 0 h 117"/>
                <a:gd name="T30" fmla="*/ 0 w 132"/>
                <a:gd name="T31" fmla="*/ 0 h 117"/>
                <a:gd name="T32" fmla="*/ 0 w 132"/>
                <a:gd name="T33" fmla="*/ 0 h 117"/>
                <a:gd name="T34" fmla="*/ 0 w 132"/>
                <a:gd name="T35" fmla="*/ 0 h 117"/>
                <a:gd name="T36" fmla="*/ 0 w 132"/>
                <a:gd name="T37" fmla="*/ 0 h 117"/>
                <a:gd name="T38" fmla="*/ 0 w 132"/>
                <a:gd name="T39" fmla="*/ 0 h 117"/>
                <a:gd name="T40" fmla="*/ 0 w 132"/>
                <a:gd name="T41" fmla="*/ 0 h 117"/>
                <a:gd name="T42" fmla="*/ 0 w 132"/>
                <a:gd name="T43" fmla="*/ 0 h 117"/>
                <a:gd name="T44" fmla="*/ 0 w 132"/>
                <a:gd name="T45" fmla="*/ 0 h 117"/>
                <a:gd name="T46" fmla="*/ 0 w 132"/>
                <a:gd name="T47" fmla="*/ 0 h 117"/>
                <a:gd name="T48" fmla="*/ 0 w 132"/>
                <a:gd name="T49" fmla="*/ 0 h 117"/>
                <a:gd name="T50" fmla="*/ 0 w 132"/>
                <a:gd name="T51" fmla="*/ 0 h 117"/>
                <a:gd name="T52" fmla="*/ 0 w 132"/>
                <a:gd name="T53" fmla="*/ 0 h 117"/>
                <a:gd name="T54" fmla="*/ 0 w 132"/>
                <a:gd name="T55" fmla="*/ 0 h 117"/>
                <a:gd name="T56" fmla="*/ 0 w 132"/>
                <a:gd name="T57" fmla="*/ 0 h 117"/>
                <a:gd name="T58" fmla="*/ 0 w 132"/>
                <a:gd name="T59" fmla="*/ 0 h 117"/>
                <a:gd name="T60" fmla="*/ 0 w 132"/>
                <a:gd name="T61" fmla="*/ 0 h 117"/>
                <a:gd name="T62" fmla="*/ 0 w 132"/>
                <a:gd name="T63" fmla="*/ 0 h 117"/>
                <a:gd name="T64" fmla="*/ 0 w 132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2" h="117">
                  <a:moveTo>
                    <a:pt x="32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3" y="22"/>
                  </a:lnTo>
                  <a:lnTo>
                    <a:pt x="37" y="19"/>
                  </a:lnTo>
                  <a:lnTo>
                    <a:pt x="45" y="17"/>
                  </a:lnTo>
                  <a:lnTo>
                    <a:pt x="42" y="7"/>
                  </a:lnTo>
                  <a:lnTo>
                    <a:pt x="38" y="8"/>
                  </a:lnTo>
                  <a:lnTo>
                    <a:pt x="33" y="9"/>
                  </a:lnTo>
                  <a:lnTo>
                    <a:pt x="27" y="13"/>
                  </a:lnTo>
                  <a:lnTo>
                    <a:pt x="18" y="18"/>
                  </a:lnTo>
                  <a:lnTo>
                    <a:pt x="14" y="24"/>
                  </a:lnTo>
                  <a:lnTo>
                    <a:pt x="9" y="31"/>
                  </a:lnTo>
                  <a:lnTo>
                    <a:pt x="5" y="38"/>
                  </a:lnTo>
                  <a:lnTo>
                    <a:pt x="2" y="47"/>
                  </a:lnTo>
                  <a:lnTo>
                    <a:pt x="1" y="55"/>
                  </a:lnTo>
                  <a:lnTo>
                    <a:pt x="0" y="62"/>
                  </a:lnTo>
                  <a:lnTo>
                    <a:pt x="2" y="60"/>
                  </a:lnTo>
                  <a:lnTo>
                    <a:pt x="5" y="54"/>
                  </a:lnTo>
                  <a:lnTo>
                    <a:pt x="9" y="48"/>
                  </a:lnTo>
                  <a:lnTo>
                    <a:pt x="15" y="38"/>
                  </a:lnTo>
                  <a:lnTo>
                    <a:pt x="18" y="35"/>
                  </a:lnTo>
                  <a:lnTo>
                    <a:pt x="20" y="34"/>
                  </a:lnTo>
                  <a:lnTo>
                    <a:pt x="22" y="33"/>
                  </a:lnTo>
                  <a:lnTo>
                    <a:pt x="27" y="35"/>
                  </a:lnTo>
                  <a:lnTo>
                    <a:pt x="33" y="40"/>
                  </a:lnTo>
                  <a:lnTo>
                    <a:pt x="42" y="49"/>
                  </a:lnTo>
                  <a:lnTo>
                    <a:pt x="44" y="52"/>
                  </a:lnTo>
                  <a:lnTo>
                    <a:pt x="48" y="56"/>
                  </a:lnTo>
                  <a:lnTo>
                    <a:pt x="53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7"/>
                  </a:lnTo>
                  <a:lnTo>
                    <a:pt x="64" y="72"/>
                  </a:lnTo>
                  <a:lnTo>
                    <a:pt x="106" y="117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10" y="27"/>
                  </a:lnTo>
                  <a:lnTo>
                    <a:pt x="114" y="32"/>
                  </a:lnTo>
                  <a:lnTo>
                    <a:pt x="118" y="37"/>
                  </a:lnTo>
                  <a:lnTo>
                    <a:pt x="123" y="42"/>
                  </a:lnTo>
                  <a:lnTo>
                    <a:pt x="127" y="48"/>
                  </a:lnTo>
                  <a:lnTo>
                    <a:pt x="130" y="53"/>
                  </a:lnTo>
                  <a:lnTo>
                    <a:pt x="132" y="59"/>
                  </a:lnTo>
                  <a:lnTo>
                    <a:pt x="132" y="53"/>
                  </a:lnTo>
                  <a:lnTo>
                    <a:pt x="130" y="47"/>
                  </a:lnTo>
                  <a:lnTo>
                    <a:pt x="128" y="41"/>
                  </a:lnTo>
                  <a:lnTo>
                    <a:pt x="126" y="36"/>
                  </a:lnTo>
                  <a:lnTo>
                    <a:pt x="122" y="31"/>
                  </a:lnTo>
                  <a:lnTo>
                    <a:pt x="118" y="25"/>
                  </a:lnTo>
                  <a:lnTo>
                    <a:pt x="113" y="20"/>
                  </a:lnTo>
                  <a:lnTo>
                    <a:pt x="106" y="13"/>
                  </a:lnTo>
                  <a:lnTo>
                    <a:pt x="101" y="9"/>
                  </a:lnTo>
                  <a:lnTo>
                    <a:pt x="97" y="6"/>
                  </a:lnTo>
                  <a:lnTo>
                    <a:pt x="90" y="2"/>
                  </a:lnTo>
                  <a:lnTo>
                    <a:pt x="83" y="1"/>
                  </a:lnTo>
                  <a:lnTo>
                    <a:pt x="76" y="0"/>
                  </a:lnTo>
                  <a:lnTo>
                    <a:pt x="82" y="5"/>
                  </a:lnTo>
                  <a:lnTo>
                    <a:pt x="87" y="8"/>
                  </a:lnTo>
                  <a:lnTo>
                    <a:pt x="91" y="10"/>
                  </a:lnTo>
                  <a:lnTo>
                    <a:pt x="97" y="14"/>
                  </a:lnTo>
                  <a:lnTo>
                    <a:pt x="101" y="18"/>
                  </a:lnTo>
                  <a:lnTo>
                    <a:pt x="105" y="22"/>
                  </a:lnTo>
                  <a:lnTo>
                    <a:pt x="64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86" name="Freeform 352"/>
            <p:cNvSpPr>
              <a:spLocks/>
            </p:cNvSpPr>
            <p:nvPr/>
          </p:nvSpPr>
          <p:spPr bwMode="auto">
            <a:xfrm>
              <a:off x="3083" y="2494"/>
              <a:ext cx="44" cy="39"/>
            </a:xfrm>
            <a:custGeom>
              <a:avLst/>
              <a:gdLst>
                <a:gd name="T0" fmla="*/ 0 w 132"/>
                <a:gd name="T1" fmla="*/ 0 h 117"/>
                <a:gd name="T2" fmla="*/ 0 w 132"/>
                <a:gd name="T3" fmla="*/ 0 h 117"/>
                <a:gd name="T4" fmla="*/ 0 w 132"/>
                <a:gd name="T5" fmla="*/ 0 h 117"/>
                <a:gd name="T6" fmla="*/ 0 w 132"/>
                <a:gd name="T7" fmla="*/ 0 h 117"/>
                <a:gd name="T8" fmla="*/ 0 w 132"/>
                <a:gd name="T9" fmla="*/ 0 h 117"/>
                <a:gd name="T10" fmla="*/ 0 w 132"/>
                <a:gd name="T11" fmla="*/ 0 h 117"/>
                <a:gd name="T12" fmla="*/ 0 w 132"/>
                <a:gd name="T13" fmla="*/ 0 h 117"/>
                <a:gd name="T14" fmla="*/ 0 w 132"/>
                <a:gd name="T15" fmla="*/ 0 h 117"/>
                <a:gd name="T16" fmla="*/ 0 w 132"/>
                <a:gd name="T17" fmla="*/ 0 h 117"/>
                <a:gd name="T18" fmla="*/ 0 w 132"/>
                <a:gd name="T19" fmla="*/ 0 h 117"/>
                <a:gd name="T20" fmla="*/ 0 w 132"/>
                <a:gd name="T21" fmla="*/ 0 h 117"/>
                <a:gd name="T22" fmla="*/ 0 w 132"/>
                <a:gd name="T23" fmla="*/ 0 h 117"/>
                <a:gd name="T24" fmla="*/ 0 w 132"/>
                <a:gd name="T25" fmla="*/ 0 h 117"/>
                <a:gd name="T26" fmla="*/ 0 w 132"/>
                <a:gd name="T27" fmla="*/ 0 h 117"/>
                <a:gd name="T28" fmla="*/ 0 w 132"/>
                <a:gd name="T29" fmla="*/ 0 h 117"/>
                <a:gd name="T30" fmla="*/ 0 w 132"/>
                <a:gd name="T31" fmla="*/ 0 h 117"/>
                <a:gd name="T32" fmla="*/ 0 w 132"/>
                <a:gd name="T33" fmla="*/ 0 h 117"/>
                <a:gd name="T34" fmla="*/ 0 w 132"/>
                <a:gd name="T35" fmla="*/ 0 h 117"/>
                <a:gd name="T36" fmla="*/ 0 w 132"/>
                <a:gd name="T37" fmla="*/ 0 h 117"/>
                <a:gd name="T38" fmla="*/ 0 w 132"/>
                <a:gd name="T39" fmla="*/ 0 h 117"/>
                <a:gd name="T40" fmla="*/ 0 w 132"/>
                <a:gd name="T41" fmla="*/ 0 h 117"/>
                <a:gd name="T42" fmla="*/ 0 w 132"/>
                <a:gd name="T43" fmla="*/ 0 h 117"/>
                <a:gd name="T44" fmla="*/ 0 w 132"/>
                <a:gd name="T45" fmla="*/ 0 h 117"/>
                <a:gd name="T46" fmla="*/ 0 w 132"/>
                <a:gd name="T47" fmla="*/ 0 h 117"/>
                <a:gd name="T48" fmla="*/ 0 w 132"/>
                <a:gd name="T49" fmla="*/ 0 h 117"/>
                <a:gd name="T50" fmla="*/ 0 w 132"/>
                <a:gd name="T51" fmla="*/ 0 h 117"/>
                <a:gd name="T52" fmla="*/ 0 w 132"/>
                <a:gd name="T53" fmla="*/ 0 h 117"/>
                <a:gd name="T54" fmla="*/ 0 w 132"/>
                <a:gd name="T55" fmla="*/ 0 h 117"/>
                <a:gd name="T56" fmla="*/ 0 w 132"/>
                <a:gd name="T57" fmla="*/ 0 h 117"/>
                <a:gd name="T58" fmla="*/ 0 w 132"/>
                <a:gd name="T59" fmla="*/ 0 h 117"/>
                <a:gd name="T60" fmla="*/ 0 w 132"/>
                <a:gd name="T61" fmla="*/ 0 h 117"/>
                <a:gd name="T62" fmla="*/ 0 w 132"/>
                <a:gd name="T63" fmla="*/ 0 h 117"/>
                <a:gd name="T64" fmla="*/ 0 w 132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2" h="117">
                  <a:moveTo>
                    <a:pt x="32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3" y="22"/>
                  </a:lnTo>
                  <a:lnTo>
                    <a:pt x="37" y="19"/>
                  </a:lnTo>
                  <a:lnTo>
                    <a:pt x="45" y="17"/>
                  </a:lnTo>
                  <a:lnTo>
                    <a:pt x="42" y="7"/>
                  </a:lnTo>
                  <a:lnTo>
                    <a:pt x="38" y="8"/>
                  </a:lnTo>
                  <a:lnTo>
                    <a:pt x="33" y="9"/>
                  </a:lnTo>
                  <a:lnTo>
                    <a:pt x="27" y="13"/>
                  </a:lnTo>
                  <a:lnTo>
                    <a:pt x="18" y="18"/>
                  </a:lnTo>
                  <a:lnTo>
                    <a:pt x="14" y="24"/>
                  </a:lnTo>
                  <a:lnTo>
                    <a:pt x="9" y="31"/>
                  </a:lnTo>
                  <a:lnTo>
                    <a:pt x="5" y="38"/>
                  </a:lnTo>
                  <a:lnTo>
                    <a:pt x="2" y="47"/>
                  </a:lnTo>
                  <a:lnTo>
                    <a:pt x="1" y="55"/>
                  </a:lnTo>
                  <a:lnTo>
                    <a:pt x="0" y="62"/>
                  </a:lnTo>
                  <a:lnTo>
                    <a:pt x="2" y="60"/>
                  </a:lnTo>
                  <a:lnTo>
                    <a:pt x="5" y="54"/>
                  </a:lnTo>
                  <a:lnTo>
                    <a:pt x="9" y="48"/>
                  </a:lnTo>
                  <a:lnTo>
                    <a:pt x="15" y="38"/>
                  </a:lnTo>
                  <a:lnTo>
                    <a:pt x="18" y="35"/>
                  </a:lnTo>
                  <a:lnTo>
                    <a:pt x="20" y="34"/>
                  </a:lnTo>
                  <a:lnTo>
                    <a:pt x="22" y="33"/>
                  </a:lnTo>
                  <a:lnTo>
                    <a:pt x="27" y="35"/>
                  </a:lnTo>
                  <a:lnTo>
                    <a:pt x="33" y="40"/>
                  </a:lnTo>
                  <a:lnTo>
                    <a:pt x="42" y="49"/>
                  </a:lnTo>
                  <a:lnTo>
                    <a:pt x="44" y="52"/>
                  </a:lnTo>
                  <a:lnTo>
                    <a:pt x="48" y="56"/>
                  </a:lnTo>
                  <a:lnTo>
                    <a:pt x="53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7"/>
                  </a:lnTo>
                  <a:lnTo>
                    <a:pt x="64" y="72"/>
                  </a:lnTo>
                  <a:lnTo>
                    <a:pt x="106" y="117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10" y="27"/>
                  </a:lnTo>
                  <a:lnTo>
                    <a:pt x="114" y="32"/>
                  </a:lnTo>
                  <a:lnTo>
                    <a:pt x="118" y="37"/>
                  </a:lnTo>
                  <a:lnTo>
                    <a:pt x="123" y="42"/>
                  </a:lnTo>
                  <a:lnTo>
                    <a:pt x="127" y="48"/>
                  </a:lnTo>
                  <a:lnTo>
                    <a:pt x="130" y="53"/>
                  </a:lnTo>
                  <a:lnTo>
                    <a:pt x="132" y="59"/>
                  </a:lnTo>
                  <a:lnTo>
                    <a:pt x="132" y="53"/>
                  </a:lnTo>
                  <a:lnTo>
                    <a:pt x="130" y="47"/>
                  </a:lnTo>
                  <a:lnTo>
                    <a:pt x="128" y="41"/>
                  </a:lnTo>
                  <a:lnTo>
                    <a:pt x="126" y="36"/>
                  </a:lnTo>
                  <a:lnTo>
                    <a:pt x="122" y="31"/>
                  </a:lnTo>
                  <a:lnTo>
                    <a:pt x="118" y="25"/>
                  </a:lnTo>
                  <a:lnTo>
                    <a:pt x="113" y="20"/>
                  </a:lnTo>
                  <a:lnTo>
                    <a:pt x="106" y="13"/>
                  </a:lnTo>
                  <a:lnTo>
                    <a:pt x="101" y="9"/>
                  </a:lnTo>
                  <a:lnTo>
                    <a:pt x="97" y="6"/>
                  </a:lnTo>
                  <a:lnTo>
                    <a:pt x="90" y="2"/>
                  </a:lnTo>
                  <a:lnTo>
                    <a:pt x="83" y="1"/>
                  </a:lnTo>
                  <a:lnTo>
                    <a:pt x="76" y="0"/>
                  </a:lnTo>
                  <a:lnTo>
                    <a:pt x="82" y="5"/>
                  </a:lnTo>
                  <a:lnTo>
                    <a:pt x="87" y="8"/>
                  </a:lnTo>
                  <a:lnTo>
                    <a:pt x="91" y="10"/>
                  </a:lnTo>
                  <a:lnTo>
                    <a:pt x="97" y="14"/>
                  </a:lnTo>
                  <a:lnTo>
                    <a:pt x="101" y="18"/>
                  </a:lnTo>
                  <a:lnTo>
                    <a:pt x="105" y="22"/>
                  </a:lnTo>
                  <a:lnTo>
                    <a:pt x="64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87" name="Freeform 353"/>
            <p:cNvSpPr>
              <a:spLocks/>
            </p:cNvSpPr>
            <p:nvPr/>
          </p:nvSpPr>
          <p:spPr bwMode="auto">
            <a:xfrm>
              <a:off x="2796" y="2814"/>
              <a:ext cx="45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29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2" y="22"/>
                  </a:lnTo>
                  <a:lnTo>
                    <a:pt x="38" y="19"/>
                  </a:lnTo>
                  <a:lnTo>
                    <a:pt x="45" y="16"/>
                  </a:lnTo>
                  <a:lnTo>
                    <a:pt x="42" y="7"/>
                  </a:lnTo>
                  <a:lnTo>
                    <a:pt x="38" y="8"/>
                  </a:lnTo>
                  <a:lnTo>
                    <a:pt x="32" y="9"/>
                  </a:lnTo>
                  <a:lnTo>
                    <a:pt x="26" y="13"/>
                  </a:lnTo>
                  <a:lnTo>
                    <a:pt x="18" y="17"/>
                  </a:lnTo>
                  <a:lnTo>
                    <a:pt x="13" y="24"/>
                  </a:lnTo>
                  <a:lnTo>
                    <a:pt x="9" y="30"/>
                  </a:lnTo>
                  <a:lnTo>
                    <a:pt x="4" y="38"/>
                  </a:lnTo>
                  <a:lnTo>
                    <a:pt x="1" y="47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1" y="58"/>
                  </a:lnTo>
                  <a:lnTo>
                    <a:pt x="4" y="54"/>
                  </a:lnTo>
                  <a:lnTo>
                    <a:pt x="9" y="47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19" y="33"/>
                  </a:lnTo>
                  <a:lnTo>
                    <a:pt x="22" y="33"/>
                  </a:lnTo>
                  <a:lnTo>
                    <a:pt x="26" y="35"/>
                  </a:lnTo>
                  <a:lnTo>
                    <a:pt x="32" y="39"/>
                  </a:lnTo>
                  <a:lnTo>
                    <a:pt x="41" y="49"/>
                  </a:lnTo>
                  <a:lnTo>
                    <a:pt x="43" y="52"/>
                  </a:lnTo>
                  <a:lnTo>
                    <a:pt x="48" y="56"/>
                  </a:lnTo>
                  <a:lnTo>
                    <a:pt x="52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7"/>
                  </a:lnTo>
                  <a:lnTo>
                    <a:pt x="65" y="71"/>
                  </a:lnTo>
                  <a:lnTo>
                    <a:pt x="107" y="117"/>
                  </a:lnTo>
                  <a:lnTo>
                    <a:pt x="117" y="110"/>
                  </a:lnTo>
                  <a:lnTo>
                    <a:pt x="71" y="65"/>
                  </a:lnTo>
                  <a:lnTo>
                    <a:pt x="109" y="27"/>
                  </a:lnTo>
                  <a:lnTo>
                    <a:pt x="113" y="31"/>
                  </a:lnTo>
                  <a:lnTo>
                    <a:pt x="119" y="37"/>
                  </a:lnTo>
                  <a:lnTo>
                    <a:pt x="122" y="42"/>
                  </a:lnTo>
                  <a:lnTo>
                    <a:pt x="126" y="48"/>
                  </a:lnTo>
                  <a:lnTo>
                    <a:pt x="130" y="53"/>
                  </a:lnTo>
                  <a:lnTo>
                    <a:pt x="133" y="58"/>
                  </a:lnTo>
                  <a:lnTo>
                    <a:pt x="132" y="52"/>
                  </a:lnTo>
                  <a:lnTo>
                    <a:pt x="130" y="47"/>
                  </a:lnTo>
                  <a:lnTo>
                    <a:pt x="127" y="41"/>
                  </a:lnTo>
                  <a:lnTo>
                    <a:pt x="125" y="35"/>
                  </a:lnTo>
                  <a:lnTo>
                    <a:pt x="122" y="29"/>
                  </a:lnTo>
                  <a:lnTo>
                    <a:pt x="118" y="25"/>
                  </a:lnTo>
                  <a:lnTo>
                    <a:pt x="112" y="20"/>
                  </a:lnTo>
                  <a:lnTo>
                    <a:pt x="106" y="13"/>
                  </a:lnTo>
                  <a:lnTo>
                    <a:pt x="100" y="9"/>
                  </a:lnTo>
                  <a:lnTo>
                    <a:pt x="96" y="6"/>
                  </a:lnTo>
                  <a:lnTo>
                    <a:pt x="90" y="2"/>
                  </a:lnTo>
                  <a:lnTo>
                    <a:pt x="83" y="0"/>
                  </a:lnTo>
                  <a:lnTo>
                    <a:pt x="76" y="0"/>
                  </a:lnTo>
                  <a:lnTo>
                    <a:pt x="82" y="4"/>
                  </a:lnTo>
                  <a:lnTo>
                    <a:pt x="88" y="8"/>
                  </a:lnTo>
                  <a:lnTo>
                    <a:pt x="91" y="10"/>
                  </a:lnTo>
                  <a:lnTo>
                    <a:pt x="96" y="14"/>
                  </a:lnTo>
                  <a:lnTo>
                    <a:pt x="100" y="17"/>
                  </a:lnTo>
                  <a:lnTo>
                    <a:pt x="105" y="22"/>
                  </a:lnTo>
                  <a:lnTo>
                    <a:pt x="65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88" name="Freeform 354"/>
            <p:cNvSpPr>
              <a:spLocks/>
            </p:cNvSpPr>
            <p:nvPr/>
          </p:nvSpPr>
          <p:spPr bwMode="auto">
            <a:xfrm>
              <a:off x="2796" y="2814"/>
              <a:ext cx="45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29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2" y="22"/>
                  </a:lnTo>
                  <a:lnTo>
                    <a:pt x="38" y="19"/>
                  </a:lnTo>
                  <a:lnTo>
                    <a:pt x="45" y="16"/>
                  </a:lnTo>
                  <a:lnTo>
                    <a:pt x="42" y="7"/>
                  </a:lnTo>
                  <a:lnTo>
                    <a:pt x="38" y="8"/>
                  </a:lnTo>
                  <a:lnTo>
                    <a:pt x="32" y="9"/>
                  </a:lnTo>
                  <a:lnTo>
                    <a:pt x="26" y="13"/>
                  </a:lnTo>
                  <a:lnTo>
                    <a:pt x="18" y="17"/>
                  </a:lnTo>
                  <a:lnTo>
                    <a:pt x="13" y="24"/>
                  </a:lnTo>
                  <a:lnTo>
                    <a:pt x="9" y="30"/>
                  </a:lnTo>
                  <a:lnTo>
                    <a:pt x="4" y="38"/>
                  </a:lnTo>
                  <a:lnTo>
                    <a:pt x="1" y="47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1" y="58"/>
                  </a:lnTo>
                  <a:lnTo>
                    <a:pt x="4" y="54"/>
                  </a:lnTo>
                  <a:lnTo>
                    <a:pt x="9" y="47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19" y="33"/>
                  </a:lnTo>
                  <a:lnTo>
                    <a:pt x="22" y="33"/>
                  </a:lnTo>
                  <a:lnTo>
                    <a:pt x="26" y="35"/>
                  </a:lnTo>
                  <a:lnTo>
                    <a:pt x="32" y="39"/>
                  </a:lnTo>
                  <a:lnTo>
                    <a:pt x="41" y="49"/>
                  </a:lnTo>
                  <a:lnTo>
                    <a:pt x="43" y="52"/>
                  </a:lnTo>
                  <a:lnTo>
                    <a:pt x="48" y="56"/>
                  </a:lnTo>
                  <a:lnTo>
                    <a:pt x="52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7"/>
                  </a:lnTo>
                  <a:lnTo>
                    <a:pt x="65" y="71"/>
                  </a:lnTo>
                  <a:lnTo>
                    <a:pt x="107" y="117"/>
                  </a:lnTo>
                  <a:lnTo>
                    <a:pt x="117" y="110"/>
                  </a:lnTo>
                  <a:lnTo>
                    <a:pt x="71" y="65"/>
                  </a:lnTo>
                  <a:lnTo>
                    <a:pt x="109" y="27"/>
                  </a:lnTo>
                  <a:lnTo>
                    <a:pt x="113" y="31"/>
                  </a:lnTo>
                  <a:lnTo>
                    <a:pt x="119" y="37"/>
                  </a:lnTo>
                  <a:lnTo>
                    <a:pt x="122" y="42"/>
                  </a:lnTo>
                  <a:lnTo>
                    <a:pt x="126" y="48"/>
                  </a:lnTo>
                  <a:lnTo>
                    <a:pt x="130" y="53"/>
                  </a:lnTo>
                  <a:lnTo>
                    <a:pt x="133" y="58"/>
                  </a:lnTo>
                  <a:lnTo>
                    <a:pt x="132" y="52"/>
                  </a:lnTo>
                  <a:lnTo>
                    <a:pt x="130" y="47"/>
                  </a:lnTo>
                  <a:lnTo>
                    <a:pt x="127" y="41"/>
                  </a:lnTo>
                  <a:lnTo>
                    <a:pt x="125" y="35"/>
                  </a:lnTo>
                  <a:lnTo>
                    <a:pt x="122" y="29"/>
                  </a:lnTo>
                  <a:lnTo>
                    <a:pt x="118" y="25"/>
                  </a:lnTo>
                  <a:lnTo>
                    <a:pt x="112" y="20"/>
                  </a:lnTo>
                  <a:lnTo>
                    <a:pt x="106" y="13"/>
                  </a:lnTo>
                  <a:lnTo>
                    <a:pt x="100" y="9"/>
                  </a:lnTo>
                  <a:lnTo>
                    <a:pt x="96" y="6"/>
                  </a:lnTo>
                  <a:lnTo>
                    <a:pt x="90" y="2"/>
                  </a:lnTo>
                  <a:lnTo>
                    <a:pt x="83" y="0"/>
                  </a:lnTo>
                  <a:lnTo>
                    <a:pt x="76" y="0"/>
                  </a:lnTo>
                  <a:lnTo>
                    <a:pt x="82" y="4"/>
                  </a:lnTo>
                  <a:lnTo>
                    <a:pt x="88" y="8"/>
                  </a:lnTo>
                  <a:lnTo>
                    <a:pt x="91" y="10"/>
                  </a:lnTo>
                  <a:lnTo>
                    <a:pt x="96" y="14"/>
                  </a:lnTo>
                  <a:lnTo>
                    <a:pt x="100" y="17"/>
                  </a:lnTo>
                  <a:lnTo>
                    <a:pt x="105" y="22"/>
                  </a:lnTo>
                  <a:lnTo>
                    <a:pt x="65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89" name="Freeform 355"/>
            <p:cNvSpPr>
              <a:spLocks/>
            </p:cNvSpPr>
            <p:nvPr/>
          </p:nvSpPr>
          <p:spPr bwMode="auto">
            <a:xfrm>
              <a:off x="2774" y="2873"/>
              <a:ext cx="45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3" y="30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4" y="22"/>
                  </a:lnTo>
                  <a:lnTo>
                    <a:pt x="38" y="19"/>
                  </a:lnTo>
                  <a:lnTo>
                    <a:pt x="46" y="17"/>
                  </a:lnTo>
                  <a:lnTo>
                    <a:pt x="42" y="7"/>
                  </a:lnTo>
                  <a:lnTo>
                    <a:pt x="38" y="7"/>
                  </a:lnTo>
                  <a:lnTo>
                    <a:pt x="33" y="9"/>
                  </a:lnTo>
                  <a:lnTo>
                    <a:pt x="26" y="12"/>
                  </a:lnTo>
                  <a:lnTo>
                    <a:pt x="19" y="18"/>
                  </a:lnTo>
                  <a:lnTo>
                    <a:pt x="13" y="23"/>
                  </a:lnTo>
                  <a:lnTo>
                    <a:pt x="9" y="31"/>
                  </a:lnTo>
                  <a:lnTo>
                    <a:pt x="6" y="38"/>
                  </a:lnTo>
                  <a:lnTo>
                    <a:pt x="2" y="47"/>
                  </a:lnTo>
                  <a:lnTo>
                    <a:pt x="0" y="54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5" y="54"/>
                  </a:lnTo>
                  <a:lnTo>
                    <a:pt x="9" y="47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20" y="33"/>
                  </a:lnTo>
                  <a:lnTo>
                    <a:pt x="22" y="33"/>
                  </a:lnTo>
                  <a:lnTo>
                    <a:pt x="26" y="34"/>
                  </a:lnTo>
                  <a:lnTo>
                    <a:pt x="33" y="39"/>
                  </a:lnTo>
                  <a:lnTo>
                    <a:pt x="41" y="49"/>
                  </a:lnTo>
                  <a:lnTo>
                    <a:pt x="43" y="52"/>
                  </a:lnTo>
                  <a:lnTo>
                    <a:pt x="48" y="57"/>
                  </a:lnTo>
                  <a:lnTo>
                    <a:pt x="52" y="62"/>
                  </a:lnTo>
                  <a:lnTo>
                    <a:pt x="59" y="68"/>
                  </a:lnTo>
                  <a:lnTo>
                    <a:pt x="16" y="111"/>
                  </a:lnTo>
                  <a:lnTo>
                    <a:pt x="23" y="117"/>
                  </a:lnTo>
                  <a:lnTo>
                    <a:pt x="65" y="72"/>
                  </a:lnTo>
                  <a:lnTo>
                    <a:pt x="107" y="117"/>
                  </a:lnTo>
                  <a:lnTo>
                    <a:pt x="117" y="111"/>
                  </a:lnTo>
                  <a:lnTo>
                    <a:pt x="71" y="65"/>
                  </a:lnTo>
                  <a:lnTo>
                    <a:pt x="109" y="27"/>
                  </a:lnTo>
                  <a:lnTo>
                    <a:pt x="115" y="32"/>
                  </a:lnTo>
                  <a:lnTo>
                    <a:pt x="119" y="37"/>
                  </a:lnTo>
                  <a:lnTo>
                    <a:pt x="122" y="42"/>
                  </a:lnTo>
                  <a:lnTo>
                    <a:pt x="127" y="48"/>
                  </a:lnTo>
                  <a:lnTo>
                    <a:pt x="130" y="53"/>
                  </a:lnTo>
                  <a:lnTo>
                    <a:pt x="133" y="59"/>
                  </a:lnTo>
                  <a:lnTo>
                    <a:pt x="132" y="52"/>
                  </a:lnTo>
                  <a:lnTo>
                    <a:pt x="131" y="47"/>
                  </a:lnTo>
                  <a:lnTo>
                    <a:pt x="129" y="41"/>
                  </a:lnTo>
                  <a:lnTo>
                    <a:pt x="125" y="35"/>
                  </a:lnTo>
                  <a:lnTo>
                    <a:pt x="122" y="30"/>
                  </a:lnTo>
                  <a:lnTo>
                    <a:pt x="118" y="24"/>
                  </a:lnTo>
                  <a:lnTo>
                    <a:pt x="112" y="20"/>
                  </a:lnTo>
                  <a:lnTo>
                    <a:pt x="106" y="13"/>
                  </a:lnTo>
                  <a:lnTo>
                    <a:pt x="101" y="9"/>
                  </a:lnTo>
                  <a:lnTo>
                    <a:pt x="96" y="6"/>
                  </a:lnTo>
                  <a:lnTo>
                    <a:pt x="90" y="3"/>
                  </a:lnTo>
                  <a:lnTo>
                    <a:pt x="83" y="0"/>
                  </a:lnTo>
                  <a:lnTo>
                    <a:pt x="76" y="0"/>
                  </a:lnTo>
                  <a:lnTo>
                    <a:pt x="82" y="4"/>
                  </a:lnTo>
                  <a:lnTo>
                    <a:pt x="88" y="8"/>
                  </a:lnTo>
                  <a:lnTo>
                    <a:pt x="92" y="10"/>
                  </a:lnTo>
                  <a:lnTo>
                    <a:pt x="96" y="14"/>
                  </a:lnTo>
                  <a:lnTo>
                    <a:pt x="102" y="18"/>
                  </a:lnTo>
                  <a:lnTo>
                    <a:pt x="105" y="22"/>
                  </a:lnTo>
                  <a:lnTo>
                    <a:pt x="65" y="62"/>
                  </a:lnTo>
                  <a:lnTo>
                    <a:pt x="33" y="3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90" name="Freeform 356"/>
            <p:cNvSpPr>
              <a:spLocks/>
            </p:cNvSpPr>
            <p:nvPr/>
          </p:nvSpPr>
          <p:spPr bwMode="auto">
            <a:xfrm>
              <a:off x="2774" y="2873"/>
              <a:ext cx="45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3" y="30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4" y="22"/>
                  </a:lnTo>
                  <a:lnTo>
                    <a:pt x="38" y="19"/>
                  </a:lnTo>
                  <a:lnTo>
                    <a:pt x="46" y="17"/>
                  </a:lnTo>
                  <a:lnTo>
                    <a:pt x="42" y="7"/>
                  </a:lnTo>
                  <a:lnTo>
                    <a:pt x="38" y="7"/>
                  </a:lnTo>
                  <a:lnTo>
                    <a:pt x="33" y="9"/>
                  </a:lnTo>
                  <a:lnTo>
                    <a:pt x="26" y="12"/>
                  </a:lnTo>
                  <a:lnTo>
                    <a:pt x="19" y="18"/>
                  </a:lnTo>
                  <a:lnTo>
                    <a:pt x="13" y="23"/>
                  </a:lnTo>
                  <a:lnTo>
                    <a:pt x="9" y="31"/>
                  </a:lnTo>
                  <a:lnTo>
                    <a:pt x="6" y="38"/>
                  </a:lnTo>
                  <a:lnTo>
                    <a:pt x="2" y="47"/>
                  </a:lnTo>
                  <a:lnTo>
                    <a:pt x="0" y="54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5" y="54"/>
                  </a:lnTo>
                  <a:lnTo>
                    <a:pt x="9" y="47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20" y="33"/>
                  </a:lnTo>
                  <a:lnTo>
                    <a:pt x="22" y="33"/>
                  </a:lnTo>
                  <a:lnTo>
                    <a:pt x="26" y="34"/>
                  </a:lnTo>
                  <a:lnTo>
                    <a:pt x="33" y="39"/>
                  </a:lnTo>
                  <a:lnTo>
                    <a:pt x="41" y="49"/>
                  </a:lnTo>
                  <a:lnTo>
                    <a:pt x="43" y="52"/>
                  </a:lnTo>
                  <a:lnTo>
                    <a:pt x="48" y="57"/>
                  </a:lnTo>
                  <a:lnTo>
                    <a:pt x="52" y="62"/>
                  </a:lnTo>
                  <a:lnTo>
                    <a:pt x="59" y="68"/>
                  </a:lnTo>
                  <a:lnTo>
                    <a:pt x="16" y="111"/>
                  </a:lnTo>
                  <a:lnTo>
                    <a:pt x="23" y="117"/>
                  </a:lnTo>
                  <a:lnTo>
                    <a:pt x="65" y="72"/>
                  </a:lnTo>
                  <a:lnTo>
                    <a:pt x="107" y="117"/>
                  </a:lnTo>
                  <a:lnTo>
                    <a:pt x="117" y="111"/>
                  </a:lnTo>
                  <a:lnTo>
                    <a:pt x="71" y="65"/>
                  </a:lnTo>
                  <a:lnTo>
                    <a:pt x="109" y="27"/>
                  </a:lnTo>
                  <a:lnTo>
                    <a:pt x="115" y="32"/>
                  </a:lnTo>
                  <a:lnTo>
                    <a:pt x="119" y="37"/>
                  </a:lnTo>
                  <a:lnTo>
                    <a:pt x="122" y="42"/>
                  </a:lnTo>
                  <a:lnTo>
                    <a:pt x="127" y="48"/>
                  </a:lnTo>
                  <a:lnTo>
                    <a:pt x="130" y="53"/>
                  </a:lnTo>
                  <a:lnTo>
                    <a:pt x="133" y="59"/>
                  </a:lnTo>
                  <a:lnTo>
                    <a:pt x="132" y="52"/>
                  </a:lnTo>
                  <a:lnTo>
                    <a:pt x="131" y="47"/>
                  </a:lnTo>
                  <a:lnTo>
                    <a:pt x="129" y="41"/>
                  </a:lnTo>
                  <a:lnTo>
                    <a:pt x="125" y="35"/>
                  </a:lnTo>
                  <a:lnTo>
                    <a:pt x="122" y="30"/>
                  </a:lnTo>
                  <a:lnTo>
                    <a:pt x="118" y="24"/>
                  </a:lnTo>
                  <a:lnTo>
                    <a:pt x="112" y="20"/>
                  </a:lnTo>
                  <a:lnTo>
                    <a:pt x="106" y="13"/>
                  </a:lnTo>
                  <a:lnTo>
                    <a:pt x="101" y="9"/>
                  </a:lnTo>
                  <a:lnTo>
                    <a:pt x="96" y="6"/>
                  </a:lnTo>
                  <a:lnTo>
                    <a:pt x="90" y="3"/>
                  </a:lnTo>
                  <a:lnTo>
                    <a:pt x="83" y="0"/>
                  </a:lnTo>
                  <a:lnTo>
                    <a:pt x="76" y="0"/>
                  </a:lnTo>
                  <a:lnTo>
                    <a:pt x="82" y="4"/>
                  </a:lnTo>
                  <a:lnTo>
                    <a:pt x="88" y="8"/>
                  </a:lnTo>
                  <a:lnTo>
                    <a:pt x="92" y="10"/>
                  </a:lnTo>
                  <a:lnTo>
                    <a:pt x="96" y="14"/>
                  </a:lnTo>
                  <a:lnTo>
                    <a:pt x="102" y="18"/>
                  </a:lnTo>
                  <a:lnTo>
                    <a:pt x="105" y="22"/>
                  </a:lnTo>
                  <a:lnTo>
                    <a:pt x="65" y="62"/>
                  </a:lnTo>
                  <a:lnTo>
                    <a:pt x="33" y="30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91" name="Freeform 357"/>
            <p:cNvSpPr>
              <a:spLocks/>
            </p:cNvSpPr>
            <p:nvPr/>
          </p:nvSpPr>
          <p:spPr bwMode="auto">
            <a:xfrm>
              <a:off x="2482" y="2491"/>
              <a:ext cx="45" cy="39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3" y="29"/>
                  </a:moveTo>
                  <a:lnTo>
                    <a:pt x="33" y="28"/>
                  </a:lnTo>
                  <a:lnTo>
                    <a:pt x="33" y="27"/>
                  </a:lnTo>
                  <a:lnTo>
                    <a:pt x="33" y="26"/>
                  </a:lnTo>
                  <a:lnTo>
                    <a:pt x="34" y="21"/>
                  </a:lnTo>
                  <a:lnTo>
                    <a:pt x="38" y="18"/>
                  </a:lnTo>
                  <a:lnTo>
                    <a:pt x="46" y="17"/>
                  </a:lnTo>
                  <a:lnTo>
                    <a:pt x="43" y="6"/>
                  </a:lnTo>
                  <a:lnTo>
                    <a:pt x="38" y="7"/>
                  </a:lnTo>
                  <a:lnTo>
                    <a:pt x="33" y="9"/>
                  </a:lnTo>
                  <a:lnTo>
                    <a:pt x="26" y="13"/>
                  </a:lnTo>
                  <a:lnTo>
                    <a:pt x="19" y="18"/>
                  </a:lnTo>
                  <a:lnTo>
                    <a:pt x="15" y="23"/>
                  </a:lnTo>
                  <a:lnTo>
                    <a:pt x="10" y="30"/>
                  </a:lnTo>
                  <a:lnTo>
                    <a:pt x="6" y="39"/>
                  </a:lnTo>
                  <a:lnTo>
                    <a:pt x="3" y="47"/>
                  </a:lnTo>
                  <a:lnTo>
                    <a:pt x="2" y="55"/>
                  </a:lnTo>
                  <a:lnTo>
                    <a:pt x="0" y="61"/>
                  </a:lnTo>
                  <a:lnTo>
                    <a:pt x="3" y="59"/>
                  </a:lnTo>
                  <a:lnTo>
                    <a:pt x="5" y="54"/>
                  </a:lnTo>
                  <a:lnTo>
                    <a:pt x="10" y="47"/>
                  </a:lnTo>
                  <a:lnTo>
                    <a:pt x="16" y="37"/>
                  </a:lnTo>
                  <a:lnTo>
                    <a:pt x="19" y="35"/>
                  </a:lnTo>
                  <a:lnTo>
                    <a:pt x="21" y="33"/>
                  </a:lnTo>
                  <a:lnTo>
                    <a:pt x="23" y="32"/>
                  </a:lnTo>
                  <a:lnTo>
                    <a:pt x="27" y="34"/>
                  </a:lnTo>
                  <a:lnTo>
                    <a:pt x="34" y="40"/>
                  </a:lnTo>
                  <a:lnTo>
                    <a:pt x="43" y="48"/>
                  </a:lnTo>
                  <a:lnTo>
                    <a:pt x="45" y="52"/>
                  </a:lnTo>
                  <a:lnTo>
                    <a:pt x="49" y="56"/>
                  </a:lnTo>
                  <a:lnTo>
                    <a:pt x="53" y="61"/>
                  </a:lnTo>
                  <a:lnTo>
                    <a:pt x="59" y="68"/>
                  </a:lnTo>
                  <a:lnTo>
                    <a:pt x="17" y="110"/>
                  </a:lnTo>
                  <a:lnTo>
                    <a:pt x="23" y="116"/>
                  </a:lnTo>
                  <a:lnTo>
                    <a:pt x="65" y="72"/>
                  </a:lnTo>
                  <a:lnTo>
                    <a:pt x="107" y="116"/>
                  </a:lnTo>
                  <a:lnTo>
                    <a:pt x="117" y="110"/>
                  </a:lnTo>
                  <a:lnTo>
                    <a:pt x="72" y="66"/>
                  </a:lnTo>
                  <a:lnTo>
                    <a:pt x="111" y="27"/>
                  </a:lnTo>
                  <a:lnTo>
                    <a:pt x="115" y="32"/>
                  </a:lnTo>
                  <a:lnTo>
                    <a:pt x="119" y="36"/>
                  </a:lnTo>
                  <a:lnTo>
                    <a:pt x="124" y="42"/>
                  </a:lnTo>
                  <a:lnTo>
                    <a:pt x="127" y="47"/>
                  </a:lnTo>
                  <a:lnTo>
                    <a:pt x="131" y="53"/>
                  </a:lnTo>
                  <a:lnTo>
                    <a:pt x="133" y="58"/>
                  </a:lnTo>
                  <a:lnTo>
                    <a:pt x="133" y="53"/>
                  </a:lnTo>
                  <a:lnTo>
                    <a:pt x="131" y="46"/>
                  </a:lnTo>
                  <a:lnTo>
                    <a:pt x="129" y="41"/>
                  </a:lnTo>
                  <a:lnTo>
                    <a:pt x="126" y="35"/>
                  </a:lnTo>
                  <a:lnTo>
                    <a:pt x="122" y="30"/>
                  </a:lnTo>
                  <a:lnTo>
                    <a:pt x="118" y="25"/>
                  </a:lnTo>
                  <a:lnTo>
                    <a:pt x="114" y="19"/>
                  </a:lnTo>
                  <a:lnTo>
                    <a:pt x="107" y="13"/>
                  </a:lnTo>
                  <a:lnTo>
                    <a:pt x="102" y="8"/>
                  </a:lnTo>
                  <a:lnTo>
                    <a:pt x="98" y="5"/>
                  </a:lnTo>
                  <a:lnTo>
                    <a:pt x="91" y="3"/>
                  </a:lnTo>
                  <a:lnTo>
                    <a:pt x="84" y="1"/>
                  </a:lnTo>
                  <a:lnTo>
                    <a:pt x="77" y="0"/>
                  </a:lnTo>
                  <a:lnTo>
                    <a:pt x="83" y="4"/>
                  </a:lnTo>
                  <a:lnTo>
                    <a:pt x="88" y="7"/>
                  </a:lnTo>
                  <a:lnTo>
                    <a:pt x="92" y="10"/>
                  </a:lnTo>
                  <a:lnTo>
                    <a:pt x="98" y="14"/>
                  </a:lnTo>
                  <a:lnTo>
                    <a:pt x="102" y="18"/>
                  </a:lnTo>
                  <a:lnTo>
                    <a:pt x="106" y="21"/>
                  </a:lnTo>
                  <a:lnTo>
                    <a:pt x="65" y="61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92" name="Freeform 358"/>
            <p:cNvSpPr>
              <a:spLocks/>
            </p:cNvSpPr>
            <p:nvPr/>
          </p:nvSpPr>
          <p:spPr bwMode="auto">
            <a:xfrm>
              <a:off x="2482" y="2491"/>
              <a:ext cx="45" cy="39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3" y="29"/>
                  </a:moveTo>
                  <a:lnTo>
                    <a:pt x="33" y="28"/>
                  </a:lnTo>
                  <a:lnTo>
                    <a:pt x="33" y="27"/>
                  </a:lnTo>
                  <a:lnTo>
                    <a:pt x="33" y="26"/>
                  </a:lnTo>
                  <a:lnTo>
                    <a:pt x="34" y="21"/>
                  </a:lnTo>
                  <a:lnTo>
                    <a:pt x="38" y="18"/>
                  </a:lnTo>
                  <a:lnTo>
                    <a:pt x="46" y="17"/>
                  </a:lnTo>
                  <a:lnTo>
                    <a:pt x="43" y="6"/>
                  </a:lnTo>
                  <a:lnTo>
                    <a:pt x="38" y="7"/>
                  </a:lnTo>
                  <a:lnTo>
                    <a:pt x="33" y="9"/>
                  </a:lnTo>
                  <a:lnTo>
                    <a:pt x="26" y="13"/>
                  </a:lnTo>
                  <a:lnTo>
                    <a:pt x="19" y="18"/>
                  </a:lnTo>
                  <a:lnTo>
                    <a:pt x="15" y="23"/>
                  </a:lnTo>
                  <a:lnTo>
                    <a:pt x="10" y="30"/>
                  </a:lnTo>
                  <a:lnTo>
                    <a:pt x="6" y="39"/>
                  </a:lnTo>
                  <a:lnTo>
                    <a:pt x="3" y="47"/>
                  </a:lnTo>
                  <a:lnTo>
                    <a:pt x="2" y="55"/>
                  </a:lnTo>
                  <a:lnTo>
                    <a:pt x="0" y="61"/>
                  </a:lnTo>
                  <a:lnTo>
                    <a:pt x="3" y="59"/>
                  </a:lnTo>
                  <a:lnTo>
                    <a:pt x="5" y="54"/>
                  </a:lnTo>
                  <a:lnTo>
                    <a:pt x="10" y="47"/>
                  </a:lnTo>
                  <a:lnTo>
                    <a:pt x="16" y="37"/>
                  </a:lnTo>
                  <a:lnTo>
                    <a:pt x="19" y="35"/>
                  </a:lnTo>
                  <a:lnTo>
                    <a:pt x="21" y="33"/>
                  </a:lnTo>
                  <a:lnTo>
                    <a:pt x="23" y="32"/>
                  </a:lnTo>
                  <a:lnTo>
                    <a:pt x="27" y="34"/>
                  </a:lnTo>
                  <a:lnTo>
                    <a:pt x="34" y="40"/>
                  </a:lnTo>
                  <a:lnTo>
                    <a:pt x="43" y="48"/>
                  </a:lnTo>
                  <a:lnTo>
                    <a:pt x="45" y="52"/>
                  </a:lnTo>
                  <a:lnTo>
                    <a:pt x="49" y="56"/>
                  </a:lnTo>
                  <a:lnTo>
                    <a:pt x="53" y="61"/>
                  </a:lnTo>
                  <a:lnTo>
                    <a:pt x="59" y="68"/>
                  </a:lnTo>
                  <a:lnTo>
                    <a:pt x="17" y="110"/>
                  </a:lnTo>
                  <a:lnTo>
                    <a:pt x="23" y="116"/>
                  </a:lnTo>
                  <a:lnTo>
                    <a:pt x="65" y="72"/>
                  </a:lnTo>
                  <a:lnTo>
                    <a:pt x="107" y="116"/>
                  </a:lnTo>
                  <a:lnTo>
                    <a:pt x="117" y="110"/>
                  </a:lnTo>
                  <a:lnTo>
                    <a:pt x="72" y="66"/>
                  </a:lnTo>
                  <a:lnTo>
                    <a:pt x="111" y="27"/>
                  </a:lnTo>
                  <a:lnTo>
                    <a:pt x="115" y="32"/>
                  </a:lnTo>
                  <a:lnTo>
                    <a:pt x="119" y="36"/>
                  </a:lnTo>
                  <a:lnTo>
                    <a:pt x="124" y="42"/>
                  </a:lnTo>
                  <a:lnTo>
                    <a:pt x="127" y="47"/>
                  </a:lnTo>
                  <a:lnTo>
                    <a:pt x="131" y="53"/>
                  </a:lnTo>
                  <a:lnTo>
                    <a:pt x="133" y="58"/>
                  </a:lnTo>
                  <a:lnTo>
                    <a:pt x="133" y="53"/>
                  </a:lnTo>
                  <a:lnTo>
                    <a:pt x="131" y="46"/>
                  </a:lnTo>
                  <a:lnTo>
                    <a:pt x="129" y="41"/>
                  </a:lnTo>
                  <a:lnTo>
                    <a:pt x="126" y="35"/>
                  </a:lnTo>
                  <a:lnTo>
                    <a:pt x="122" y="30"/>
                  </a:lnTo>
                  <a:lnTo>
                    <a:pt x="118" y="25"/>
                  </a:lnTo>
                  <a:lnTo>
                    <a:pt x="114" y="19"/>
                  </a:lnTo>
                  <a:lnTo>
                    <a:pt x="107" y="13"/>
                  </a:lnTo>
                  <a:lnTo>
                    <a:pt x="102" y="8"/>
                  </a:lnTo>
                  <a:lnTo>
                    <a:pt x="98" y="5"/>
                  </a:lnTo>
                  <a:lnTo>
                    <a:pt x="91" y="3"/>
                  </a:lnTo>
                  <a:lnTo>
                    <a:pt x="84" y="1"/>
                  </a:lnTo>
                  <a:lnTo>
                    <a:pt x="77" y="0"/>
                  </a:lnTo>
                  <a:lnTo>
                    <a:pt x="83" y="4"/>
                  </a:lnTo>
                  <a:lnTo>
                    <a:pt x="88" y="7"/>
                  </a:lnTo>
                  <a:lnTo>
                    <a:pt x="92" y="10"/>
                  </a:lnTo>
                  <a:lnTo>
                    <a:pt x="98" y="14"/>
                  </a:lnTo>
                  <a:lnTo>
                    <a:pt x="102" y="18"/>
                  </a:lnTo>
                  <a:lnTo>
                    <a:pt x="106" y="21"/>
                  </a:lnTo>
                  <a:lnTo>
                    <a:pt x="65" y="61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93" name="Freeform 359"/>
            <p:cNvSpPr>
              <a:spLocks/>
            </p:cNvSpPr>
            <p:nvPr/>
          </p:nvSpPr>
          <p:spPr bwMode="auto">
            <a:xfrm>
              <a:off x="2434" y="2460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29"/>
                  </a:moveTo>
                  <a:lnTo>
                    <a:pt x="32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3" y="21"/>
                  </a:lnTo>
                  <a:lnTo>
                    <a:pt x="37" y="18"/>
                  </a:lnTo>
                  <a:lnTo>
                    <a:pt x="45" y="16"/>
                  </a:lnTo>
                  <a:lnTo>
                    <a:pt x="42" y="6"/>
                  </a:lnTo>
                  <a:lnTo>
                    <a:pt x="37" y="6"/>
                  </a:lnTo>
                  <a:lnTo>
                    <a:pt x="32" y="9"/>
                  </a:lnTo>
                  <a:lnTo>
                    <a:pt x="26" y="13"/>
                  </a:lnTo>
                  <a:lnTo>
                    <a:pt x="18" y="17"/>
                  </a:lnTo>
                  <a:lnTo>
                    <a:pt x="13" y="23"/>
                  </a:lnTo>
                  <a:lnTo>
                    <a:pt x="8" y="30"/>
                  </a:lnTo>
                  <a:lnTo>
                    <a:pt x="5" y="38"/>
                  </a:lnTo>
                  <a:lnTo>
                    <a:pt x="2" y="46"/>
                  </a:lnTo>
                  <a:lnTo>
                    <a:pt x="0" y="54"/>
                  </a:lnTo>
                  <a:lnTo>
                    <a:pt x="0" y="61"/>
                  </a:lnTo>
                  <a:lnTo>
                    <a:pt x="1" y="58"/>
                  </a:lnTo>
                  <a:lnTo>
                    <a:pt x="4" y="54"/>
                  </a:lnTo>
                  <a:lnTo>
                    <a:pt x="8" y="46"/>
                  </a:lnTo>
                  <a:lnTo>
                    <a:pt x="15" y="38"/>
                  </a:lnTo>
                  <a:lnTo>
                    <a:pt x="17" y="34"/>
                  </a:lnTo>
                  <a:lnTo>
                    <a:pt x="19" y="32"/>
                  </a:lnTo>
                  <a:lnTo>
                    <a:pt x="21" y="32"/>
                  </a:lnTo>
                  <a:lnTo>
                    <a:pt x="27" y="33"/>
                  </a:lnTo>
                  <a:lnTo>
                    <a:pt x="32" y="39"/>
                  </a:lnTo>
                  <a:lnTo>
                    <a:pt x="41" y="48"/>
                  </a:lnTo>
                  <a:lnTo>
                    <a:pt x="44" y="52"/>
                  </a:lnTo>
                  <a:lnTo>
                    <a:pt x="47" y="56"/>
                  </a:lnTo>
                  <a:lnTo>
                    <a:pt x="52" y="61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7"/>
                  </a:lnTo>
                  <a:lnTo>
                    <a:pt x="64" y="71"/>
                  </a:lnTo>
                  <a:lnTo>
                    <a:pt x="107" y="117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09" y="27"/>
                  </a:lnTo>
                  <a:lnTo>
                    <a:pt x="114" y="31"/>
                  </a:lnTo>
                  <a:lnTo>
                    <a:pt x="118" y="37"/>
                  </a:lnTo>
                  <a:lnTo>
                    <a:pt x="122" y="42"/>
                  </a:lnTo>
                  <a:lnTo>
                    <a:pt x="126" y="47"/>
                  </a:lnTo>
                  <a:lnTo>
                    <a:pt x="129" y="53"/>
                  </a:lnTo>
                  <a:lnTo>
                    <a:pt x="133" y="58"/>
                  </a:lnTo>
                  <a:lnTo>
                    <a:pt x="131" y="52"/>
                  </a:lnTo>
                  <a:lnTo>
                    <a:pt x="130" y="46"/>
                  </a:lnTo>
                  <a:lnTo>
                    <a:pt x="128" y="41"/>
                  </a:lnTo>
                  <a:lnTo>
                    <a:pt x="125" y="34"/>
                  </a:lnTo>
                  <a:lnTo>
                    <a:pt x="122" y="29"/>
                  </a:lnTo>
                  <a:lnTo>
                    <a:pt x="117" y="25"/>
                  </a:lnTo>
                  <a:lnTo>
                    <a:pt x="112" y="19"/>
                  </a:lnTo>
                  <a:lnTo>
                    <a:pt x="106" y="13"/>
                  </a:lnTo>
                  <a:lnTo>
                    <a:pt x="100" y="9"/>
                  </a:lnTo>
                  <a:lnTo>
                    <a:pt x="96" y="5"/>
                  </a:lnTo>
                  <a:lnTo>
                    <a:pt x="89" y="2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82" y="3"/>
                  </a:lnTo>
                  <a:lnTo>
                    <a:pt x="87" y="7"/>
                  </a:lnTo>
                  <a:lnTo>
                    <a:pt x="91" y="10"/>
                  </a:lnTo>
                  <a:lnTo>
                    <a:pt x="97" y="14"/>
                  </a:lnTo>
                  <a:lnTo>
                    <a:pt x="101" y="17"/>
                  </a:lnTo>
                  <a:lnTo>
                    <a:pt x="104" y="21"/>
                  </a:lnTo>
                  <a:lnTo>
                    <a:pt x="64" y="61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94" name="Freeform 360"/>
            <p:cNvSpPr>
              <a:spLocks/>
            </p:cNvSpPr>
            <p:nvPr/>
          </p:nvSpPr>
          <p:spPr bwMode="auto">
            <a:xfrm>
              <a:off x="2434" y="2460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29"/>
                  </a:moveTo>
                  <a:lnTo>
                    <a:pt x="32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3" y="21"/>
                  </a:lnTo>
                  <a:lnTo>
                    <a:pt x="37" y="18"/>
                  </a:lnTo>
                  <a:lnTo>
                    <a:pt x="45" y="16"/>
                  </a:lnTo>
                  <a:lnTo>
                    <a:pt x="42" y="6"/>
                  </a:lnTo>
                  <a:lnTo>
                    <a:pt x="37" y="6"/>
                  </a:lnTo>
                  <a:lnTo>
                    <a:pt x="32" y="9"/>
                  </a:lnTo>
                  <a:lnTo>
                    <a:pt x="26" y="13"/>
                  </a:lnTo>
                  <a:lnTo>
                    <a:pt x="18" y="17"/>
                  </a:lnTo>
                  <a:lnTo>
                    <a:pt x="13" y="23"/>
                  </a:lnTo>
                  <a:lnTo>
                    <a:pt x="8" y="30"/>
                  </a:lnTo>
                  <a:lnTo>
                    <a:pt x="5" y="38"/>
                  </a:lnTo>
                  <a:lnTo>
                    <a:pt x="2" y="46"/>
                  </a:lnTo>
                  <a:lnTo>
                    <a:pt x="0" y="54"/>
                  </a:lnTo>
                  <a:lnTo>
                    <a:pt x="0" y="61"/>
                  </a:lnTo>
                  <a:lnTo>
                    <a:pt x="1" y="58"/>
                  </a:lnTo>
                  <a:lnTo>
                    <a:pt x="4" y="54"/>
                  </a:lnTo>
                  <a:lnTo>
                    <a:pt x="8" y="46"/>
                  </a:lnTo>
                  <a:lnTo>
                    <a:pt x="15" y="38"/>
                  </a:lnTo>
                  <a:lnTo>
                    <a:pt x="17" y="34"/>
                  </a:lnTo>
                  <a:lnTo>
                    <a:pt x="19" y="32"/>
                  </a:lnTo>
                  <a:lnTo>
                    <a:pt x="21" y="32"/>
                  </a:lnTo>
                  <a:lnTo>
                    <a:pt x="27" y="33"/>
                  </a:lnTo>
                  <a:lnTo>
                    <a:pt x="32" y="39"/>
                  </a:lnTo>
                  <a:lnTo>
                    <a:pt x="41" y="48"/>
                  </a:lnTo>
                  <a:lnTo>
                    <a:pt x="44" y="52"/>
                  </a:lnTo>
                  <a:lnTo>
                    <a:pt x="47" y="56"/>
                  </a:lnTo>
                  <a:lnTo>
                    <a:pt x="52" y="61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7"/>
                  </a:lnTo>
                  <a:lnTo>
                    <a:pt x="64" y="71"/>
                  </a:lnTo>
                  <a:lnTo>
                    <a:pt x="107" y="117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09" y="27"/>
                  </a:lnTo>
                  <a:lnTo>
                    <a:pt x="114" y="31"/>
                  </a:lnTo>
                  <a:lnTo>
                    <a:pt x="118" y="37"/>
                  </a:lnTo>
                  <a:lnTo>
                    <a:pt x="122" y="42"/>
                  </a:lnTo>
                  <a:lnTo>
                    <a:pt x="126" y="47"/>
                  </a:lnTo>
                  <a:lnTo>
                    <a:pt x="129" y="53"/>
                  </a:lnTo>
                  <a:lnTo>
                    <a:pt x="133" y="58"/>
                  </a:lnTo>
                  <a:lnTo>
                    <a:pt x="131" y="52"/>
                  </a:lnTo>
                  <a:lnTo>
                    <a:pt x="130" y="46"/>
                  </a:lnTo>
                  <a:lnTo>
                    <a:pt x="128" y="41"/>
                  </a:lnTo>
                  <a:lnTo>
                    <a:pt x="125" y="34"/>
                  </a:lnTo>
                  <a:lnTo>
                    <a:pt x="122" y="29"/>
                  </a:lnTo>
                  <a:lnTo>
                    <a:pt x="117" y="25"/>
                  </a:lnTo>
                  <a:lnTo>
                    <a:pt x="112" y="19"/>
                  </a:lnTo>
                  <a:lnTo>
                    <a:pt x="106" y="13"/>
                  </a:lnTo>
                  <a:lnTo>
                    <a:pt x="100" y="9"/>
                  </a:lnTo>
                  <a:lnTo>
                    <a:pt x="96" y="5"/>
                  </a:lnTo>
                  <a:lnTo>
                    <a:pt x="89" y="2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82" y="3"/>
                  </a:lnTo>
                  <a:lnTo>
                    <a:pt x="87" y="7"/>
                  </a:lnTo>
                  <a:lnTo>
                    <a:pt x="91" y="10"/>
                  </a:lnTo>
                  <a:lnTo>
                    <a:pt x="97" y="14"/>
                  </a:lnTo>
                  <a:lnTo>
                    <a:pt x="101" y="17"/>
                  </a:lnTo>
                  <a:lnTo>
                    <a:pt x="104" y="21"/>
                  </a:lnTo>
                  <a:lnTo>
                    <a:pt x="64" y="61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95" name="Freeform 361"/>
            <p:cNvSpPr>
              <a:spLocks/>
            </p:cNvSpPr>
            <p:nvPr/>
          </p:nvSpPr>
          <p:spPr bwMode="auto">
            <a:xfrm>
              <a:off x="2382" y="2420"/>
              <a:ext cx="44" cy="39"/>
            </a:xfrm>
            <a:custGeom>
              <a:avLst/>
              <a:gdLst>
                <a:gd name="T0" fmla="*/ 0 w 133"/>
                <a:gd name="T1" fmla="*/ 0 h 118"/>
                <a:gd name="T2" fmla="*/ 0 w 133"/>
                <a:gd name="T3" fmla="*/ 0 h 118"/>
                <a:gd name="T4" fmla="*/ 0 w 133"/>
                <a:gd name="T5" fmla="*/ 0 h 118"/>
                <a:gd name="T6" fmla="*/ 0 w 133"/>
                <a:gd name="T7" fmla="*/ 0 h 118"/>
                <a:gd name="T8" fmla="*/ 0 w 133"/>
                <a:gd name="T9" fmla="*/ 0 h 118"/>
                <a:gd name="T10" fmla="*/ 0 w 133"/>
                <a:gd name="T11" fmla="*/ 0 h 118"/>
                <a:gd name="T12" fmla="*/ 0 w 133"/>
                <a:gd name="T13" fmla="*/ 0 h 118"/>
                <a:gd name="T14" fmla="*/ 0 w 133"/>
                <a:gd name="T15" fmla="*/ 0 h 118"/>
                <a:gd name="T16" fmla="*/ 0 w 133"/>
                <a:gd name="T17" fmla="*/ 0 h 118"/>
                <a:gd name="T18" fmla="*/ 0 w 133"/>
                <a:gd name="T19" fmla="*/ 0 h 118"/>
                <a:gd name="T20" fmla="*/ 0 w 133"/>
                <a:gd name="T21" fmla="*/ 0 h 118"/>
                <a:gd name="T22" fmla="*/ 0 w 133"/>
                <a:gd name="T23" fmla="*/ 0 h 118"/>
                <a:gd name="T24" fmla="*/ 0 w 133"/>
                <a:gd name="T25" fmla="*/ 0 h 118"/>
                <a:gd name="T26" fmla="*/ 0 w 133"/>
                <a:gd name="T27" fmla="*/ 0 h 118"/>
                <a:gd name="T28" fmla="*/ 0 w 133"/>
                <a:gd name="T29" fmla="*/ 0 h 118"/>
                <a:gd name="T30" fmla="*/ 0 w 133"/>
                <a:gd name="T31" fmla="*/ 0 h 118"/>
                <a:gd name="T32" fmla="*/ 0 w 133"/>
                <a:gd name="T33" fmla="*/ 0 h 118"/>
                <a:gd name="T34" fmla="*/ 0 w 133"/>
                <a:gd name="T35" fmla="*/ 0 h 118"/>
                <a:gd name="T36" fmla="*/ 0 w 133"/>
                <a:gd name="T37" fmla="*/ 0 h 118"/>
                <a:gd name="T38" fmla="*/ 0 w 133"/>
                <a:gd name="T39" fmla="*/ 0 h 118"/>
                <a:gd name="T40" fmla="*/ 0 w 133"/>
                <a:gd name="T41" fmla="*/ 0 h 118"/>
                <a:gd name="T42" fmla="*/ 0 w 133"/>
                <a:gd name="T43" fmla="*/ 0 h 118"/>
                <a:gd name="T44" fmla="*/ 0 w 133"/>
                <a:gd name="T45" fmla="*/ 0 h 118"/>
                <a:gd name="T46" fmla="*/ 0 w 133"/>
                <a:gd name="T47" fmla="*/ 0 h 118"/>
                <a:gd name="T48" fmla="*/ 0 w 133"/>
                <a:gd name="T49" fmla="*/ 0 h 118"/>
                <a:gd name="T50" fmla="*/ 0 w 133"/>
                <a:gd name="T51" fmla="*/ 0 h 118"/>
                <a:gd name="T52" fmla="*/ 0 w 133"/>
                <a:gd name="T53" fmla="*/ 0 h 118"/>
                <a:gd name="T54" fmla="*/ 0 w 133"/>
                <a:gd name="T55" fmla="*/ 0 h 118"/>
                <a:gd name="T56" fmla="*/ 0 w 133"/>
                <a:gd name="T57" fmla="*/ 0 h 118"/>
                <a:gd name="T58" fmla="*/ 0 w 133"/>
                <a:gd name="T59" fmla="*/ 0 h 118"/>
                <a:gd name="T60" fmla="*/ 0 w 133"/>
                <a:gd name="T61" fmla="*/ 0 h 118"/>
                <a:gd name="T62" fmla="*/ 0 w 133"/>
                <a:gd name="T63" fmla="*/ 0 h 118"/>
                <a:gd name="T64" fmla="*/ 0 w 133"/>
                <a:gd name="T65" fmla="*/ 0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8">
                  <a:moveTo>
                    <a:pt x="33" y="30"/>
                  </a:moveTo>
                  <a:lnTo>
                    <a:pt x="33" y="29"/>
                  </a:lnTo>
                  <a:lnTo>
                    <a:pt x="31" y="28"/>
                  </a:lnTo>
                  <a:lnTo>
                    <a:pt x="31" y="27"/>
                  </a:lnTo>
                  <a:lnTo>
                    <a:pt x="34" y="22"/>
                  </a:lnTo>
                  <a:lnTo>
                    <a:pt x="38" y="18"/>
                  </a:lnTo>
                  <a:lnTo>
                    <a:pt x="45" y="17"/>
                  </a:lnTo>
                  <a:lnTo>
                    <a:pt x="42" y="8"/>
                  </a:lnTo>
                  <a:lnTo>
                    <a:pt x="38" y="8"/>
                  </a:lnTo>
                  <a:lnTo>
                    <a:pt x="33" y="10"/>
                  </a:lnTo>
                  <a:lnTo>
                    <a:pt x="26" y="13"/>
                  </a:lnTo>
                  <a:lnTo>
                    <a:pt x="18" y="18"/>
                  </a:lnTo>
                  <a:lnTo>
                    <a:pt x="13" y="24"/>
                  </a:lnTo>
                  <a:lnTo>
                    <a:pt x="9" y="30"/>
                  </a:lnTo>
                  <a:lnTo>
                    <a:pt x="6" y="39"/>
                  </a:lnTo>
                  <a:lnTo>
                    <a:pt x="2" y="47"/>
                  </a:lnTo>
                  <a:lnTo>
                    <a:pt x="0" y="55"/>
                  </a:lnTo>
                  <a:lnTo>
                    <a:pt x="0" y="63"/>
                  </a:lnTo>
                  <a:lnTo>
                    <a:pt x="1" y="59"/>
                  </a:lnTo>
                  <a:lnTo>
                    <a:pt x="4" y="54"/>
                  </a:lnTo>
                  <a:lnTo>
                    <a:pt x="9" y="47"/>
                  </a:lnTo>
                  <a:lnTo>
                    <a:pt x="15" y="39"/>
                  </a:lnTo>
                  <a:lnTo>
                    <a:pt x="17" y="36"/>
                  </a:lnTo>
                  <a:lnTo>
                    <a:pt x="20" y="33"/>
                  </a:lnTo>
                  <a:lnTo>
                    <a:pt x="23" y="32"/>
                  </a:lnTo>
                  <a:lnTo>
                    <a:pt x="27" y="35"/>
                  </a:lnTo>
                  <a:lnTo>
                    <a:pt x="33" y="40"/>
                  </a:lnTo>
                  <a:lnTo>
                    <a:pt x="41" y="49"/>
                  </a:lnTo>
                  <a:lnTo>
                    <a:pt x="44" y="52"/>
                  </a:lnTo>
                  <a:lnTo>
                    <a:pt x="48" y="56"/>
                  </a:lnTo>
                  <a:lnTo>
                    <a:pt x="53" y="62"/>
                  </a:lnTo>
                  <a:lnTo>
                    <a:pt x="58" y="69"/>
                  </a:lnTo>
                  <a:lnTo>
                    <a:pt x="16" y="111"/>
                  </a:lnTo>
                  <a:lnTo>
                    <a:pt x="23" y="118"/>
                  </a:lnTo>
                  <a:lnTo>
                    <a:pt x="65" y="72"/>
                  </a:lnTo>
                  <a:lnTo>
                    <a:pt x="107" y="118"/>
                  </a:lnTo>
                  <a:lnTo>
                    <a:pt x="117" y="111"/>
                  </a:lnTo>
                  <a:lnTo>
                    <a:pt x="71" y="66"/>
                  </a:lnTo>
                  <a:lnTo>
                    <a:pt x="109" y="27"/>
                  </a:lnTo>
                  <a:lnTo>
                    <a:pt x="115" y="32"/>
                  </a:lnTo>
                  <a:lnTo>
                    <a:pt x="119" y="37"/>
                  </a:lnTo>
                  <a:lnTo>
                    <a:pt x="123" y="42"/>
                  </a:lnTo>
                  <a:lnTo>
                    <a:pt x="126" y="47"/>
                  </a:lnTo>
                  <a:lnTo>
                    <a:pt x="130" y="53"/>
                  </a:lnTo>
                  <a:lnTo>
                    <a:pt x="133" y="59"/>
                  </a:lnTo>
                  <a:lnTo>
                    <a:pt x="132" y="53"/>
                  </a:lnTo>
                  <a:lnTo>
                    <a:pt x="131" y="46"/>
                  </a:lnTo>
                  <a:lnTo>
                    <a:pt x="129" y="41"/>
                  </a:lnTo>
                  <a:lnTo>
                    <a:pt x="125" y="36"/>
                  </a:lnTo>
                  <a:lnTo>
                    <a:pt x="122" y="30"/>
                  </a:lnTo>
                  <a:lnTo>
                    <a:pt x="118" y="25"/>
                  </a:lnTo>
                  <a:lnTo>
                    <a:pt x="113" y="19"/>
                  </a:lnTo>
                  <a:lnTo>
                    <a:pt x="106" y="14"/>
                  </a:lnTo>
                  <a:lnTo>
                    <a:pt x="101" y="9"/>
                  </a:lnTo>
                  <a:lnTo>
                    <a:pt x="96" y="5"/>
                  </a:lnTo>
                  <a:lnTo>
                    <a:pt x="90" y="3"/>
                  </a:lnTo>
                  <a:lnTo>
                    <a:pt x="83" y="1"/>
                  </a:lnTo>
                  <a:lnTo>
                    <a:pt x="76" y="0"/>
                  </a:lnTo>
                  <a:lnTo>
                    <a:pt x="82" y="4"/>
                  </a:lnTo>
                  <a:lnTo>
                    <a:pt x="88" y="8"/>
                  </a:lnTo>
                  <a:lnTo>
                    <a:pt x="92" y="11"/>
                  </a:lnTo>
                  <a:lnTo>
                    <a:pt x="97" y="14"/>
                  </a:lnTo>
                  <a:lnTo>
                    <a:pt x="102" y="18"/>
                  </a:lnTo>
                  <a:lnTo>
                    <a:pt x="105" y="22"/>
                  </a:lnTo>
                  <a:lnTo>
                    <a:pt x="65" y="63"/>
                  </a:lnTo>
                  <a:lnTo>
                    <a:pt x="33" y="3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96" name="Freeform 362"/>
            <p:cNvSpPr>
              <a:spLocks/>
            </p:cNvSpPr>
            <p:nvPr/>
          </p:nvSpPr>
          <p:spPr bwMode="auto">
            <a:xfrm>
              <a:off x="2382" y="2420"/>
              <a:ext cx="44" cy="39"/>
            </a:xfrm>
            <a:custGeom>
              <a:avLst/>
              <a:gdLst>
                <a:gd name="T0" fmla="*/ 0 w 133"/>
                <a:gd name="T1" fmla="*/ 0 h 118"/>
                <a:gd name="T2" fmla="*/ 0 w 133"/>
                <a:gd name="T3" fmla="*/ 0 h 118"/>
                <a:gd name="T4" fmla="*/ 0 w 133"/>
                <a:gd name="T5" fmla="*/ 0 h 118"/>
                <a:gd name="T6" fmla="*/ 0 w 133"/>
                <a:gd name="T7" fmla="*/ 0 h 118"/>
                <a:gd name="T8" fmla="*/ 0 w 133"/>
                <a:gd name="T9" fmla="*/ 0 h 118"/>
                <a:gd name="T10" fmla="*/ 0 w 133"/>
                <a:gd name="T11" fmla="*/ 0 h 118"/>
                <a:gd name="T12" fmla="*/ 0 w 133"/>
                <a:gd name="T13" fmla="*/ 0 h 118"/>
                <a:gd name="T14" fmla="*/ 0 w 133"/>
                <a:gd name="T15" fmla="*/ 0 h 118"/>
                <a:gd name="T16" fmla="*/ 0 w 133"/>
                <a:gd name="T17" fmla="*/ 0 h 118"/>
                <a:gd name="T18" fmla="*/ 0 w 133"/>
                <a:gd name="T19" fmla="*/ 0 h 118"/>
                <a:gd name="T20" fmla="*/ 0 w 133"/>
                <a:gd name="T21" fmla="*/ 0 h 118"/>
                <a:gd name="T22" fmla="*/ 0 w 133"/>
                <a:gd name="T23" fmla="*/ 0 h 118"/>
                <a:gd name="T24" fmla="*/ 0 w 133"/>
                <a:gd name="T25" fmla="*/ 0 h 118"/>
                <a:gd name="T26" fmla="*/ 0 w 133"/>
                <a:gd name="T27" fmla="*/ 0 h 118"/>
                <a:gd name="T28" fmla="*/ 0 w 133"/>
                <a:gd name="T29" fmla="*/ 0 h 118"/>
                <a:gd name="T30" fmla="*/ 0 w 133"/>
                <a:gd name="T31" fmla="*/ 0 h 118"/>
                <a:gd name="T32" fmla="*/ 0 w 133"/>
                <a:gd name="T33" fmla="*/ 0 h 118"/>
                <a:gd name="T34" fmla="*/ 0 w 133"/>
                <a:gd name="T35" fmla="*/ 0 h 118"/>
                <a:gd name="T36" fmla="*/ 0 w 133"/>
                <a:gd name="T37" fmla="*/ 0 h 118"/>
                <a:gd name="T38" fmla="*/ 0 w 133"/>
                <a:gd name="T39" fmla="*/ 0 h 118"/>
                <a:gd name="T40" fmla="*/ 0 w 133"/>
                <a:gd name="T41" fmla="*/ 0 h 118"/>
                <a:gd name="T42" fmla="*/ 0 w 133"/>
                <a:gd name="T43" fmla="*/ 0 h 118"/>
                <a:gd name="T44" fmla="*/ 0 w 133"/>
                <a:gd name="T45" fmla="*/ 0 h 118"/>
                <a:gd name="T46" fmla="*/ 0 w 133"/>
                <a:gd name="T47" fmla="*/ 0 h 118"/>
                <a:gd name="T48" fmla="*/ 0 w 133"/>
                <a:gd name="T49" fmla="*/ 0 h 118"/>
                <a:gd name="T50" fmla="*/ 0 w 133"/>
                <a:gd name="T51" fmla="*/ 0 h 118"/>
                <a:gd name="T52" fmla="*/ 0 w 133"/>
                <a:gd name="T53" fmla="*/ 0 h 118"/>
                <a:gd name="T54" fmla="*/ 0 w 133"/>
                <a:gd name="T55" fmla="*/ 0 h 118"/>
                <a:gd name="T56" fmla="*/ 0 w 133"/>
                <a:gd name="T57" fmla="*/ 0 h 118"/>
                <a:gd name="T58" fmla="*/ 0 w 133"/>
                <a:gd name="T59" fmla="*/ 0 h 118"/>
                <a:gd name="T60" fmla="*/ 0 w 133"/>
                <a:gd name="T61" fmla="*/ 0 h 118"/>
                <a:gd name="T62" fmla="*/ 0 w 133"/>
                <a:gd name="T63" fmla="*/ 0 h 118"/>
                <a:gd name="T64" fmla="*/ 0 w 133"/>
                <a:gd name="T65" fmla="*/ 0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8">
                  <a:moveTo>
                    <a:pt x="33" y="30"/>
                  </a:moveTo>
                  <a:lnTo>
                    <a:pt x="33" y="29"/>
                  </a:lnTo>
                  <a:lnTo>
                    <a:pt x="31" y="28"/>
                  </a:lnTo>
                  <a:lnTo>
                    <a:pt x="31" y="27"/>
                  </a:lnTo>
                  <a:lnTo>
                    <a:pt x="34" y="22"/>
                  </a:lnTo>
                  <a:lnTo>
                    <a:pt x="38" y="18"/>
                  </a:lnTo>
                  <a:lnTo>
                    <a:pt x="45" y="17"/>
                  </a:lnTo>
                  <a:lnTo>
                    <a:pt x="42" y="8"/>
                  </a:lnTo>
                  <a:lnTo>
                    <a:pt x="38" y="8"/>
                  </a:lnTo>
                  <a:lnTo>
                    <a:pt x="33" y="10"/>
                  </a:lnTo>
                  <a:lnTo>
                    <a:pt x="26" y="13"/>
                  </a:lnTo>
                  <a:lnTo>
                    <a:pt x="18" y="18"/>
                  </a:lnTo>
                  <a:lnTo>
                    <a:pt x="13" y="24"/>
                  </a:lnTo>
                  <a:lnTo>
                    <a:pt x="9" y="30"/>
                  </a:lnTo>
                  <a:lnTo>
                    <a:pt x="6" y="39"/>
                  </a:lnTo>
                  <a:lnTo>
                    <a:pt x="2" y="47"/>
                  </a:lnTo>
                  <a:lnTo>
                    <a:pt x="0" y="55"/>
                  </a:lnTo>
                  <a:lnTo>
                    <a:pt x="0" y="63"/>
                  </a:lnTo>
                  <a:lnTo>
                    <a:pt x="1" y="59"/>
                  </a:lnTo>
                  <a:lnTo>
                    <a:pt x="4" y="54"/>
                  </a:lnTo>
                  <a:lnTo>
                    <a:pt x="9" y="47"/>
                  </a:lnTo>
                  <a:lnTo>
                    <a:pt x="15" y="39"/>
                  </a:lnTo>
                  <a:lnTo>
                    <a:pt x="17" y="36"/>
                  </a:lnTo>
                  <a:lnTo>
                    <a:pt x="20" y="33"/>
                  </a:lnTo>
                  <a:lnTo>
                    <a:pt x="23" y="32"/>
                  </a:lnTo>
                  <a:lnTo>
                    <a:pt x="27" y="35"/>
                  </a:lnTo>
                  <a:lnTo>
                    <a:pt x="33" y="40"/>
                  </a:lnTo>
                  <a:lnTo>
                    <a:pt x="41" y="49"/>
                  </a:lnTo>
                  <a:lnTo>
                    <a:pt x="44" y="52"/>
                  </a:lnTo>
                  <a:lnTo>
                    <a:pt x="48" y="56"/>
                  </a:lnTo>
                  <a:lnTo>
                    <a:pt x="53" y="62"/>
                  </a:lnTo>
                  <a:lnTo>
                    <a:pt x="58" y="69"/>
                  </a:lnTo>
                  <a:lnTo>
                    <a:pt x="16" y="111"/>
                  </a:lnTo>
                  <a:lnTo>
                    <a:pt x="23" y="118"/>
                  </a:lnTo>
                  <a:lnTo>
                    <a:pt x="65" y="72"/>
                  </a:lnTo>
                  <a:lnTo>
                    <a:pt x="107" y="118"/>
                  </a:lnTo>
                  <a:lnTo>
                    <a:pt x="117" y="111"/>
                  </a:lnTo>
                  <a:lnTo>
                    <a:pt x="71" y="66"/>
                  </a:lnTo>
                  <a:lnTo>
                    <a:pt x="109" y="27"/>
                  </a:lnTo>
                  <a:lnTo>
                    <a:pt x="115" y="32"/>
                  </a:lnTo>
                  <a:lnTo>
                    <a:pt x="119" y="37"/>
                  </a:lnTo>
                  <a:lnTo>
                    <a:pt x="123" y="42"/>
                  </a:lnTo>
                  <a:lnTo>
                    <a:pt x="126" y="47"/>
                  </a:lnTo>
                  <a:lnTo>
                    <a:pt x="130" y="53"/>
                  </a:lnTo>
                  <a:lnTo>
                    <a:pt x="133" y="59"/>
                  </a:lnTo>
                  <a:lnTo>
                    <a:pt x="132" y="53"/>
                  </a:lnTo>
                  <a:lnTo>
                    <a:pt x="131" y="46"/>
                  </a:lnTo>
                  <a:lnTo>
                    <a:pt x="129" y="41"/>
                  </a:lnTo>
                  <a:lnTo>
                    <a:pt x="125" y="36"/>
                  </a:lnTo>
                  <a:lnTo>
                    <a:pt x="122" y="30"/>
                  </a:lnTo>
                  <a:lnTo>
                    <a:pt x="118" y="25"/>
                  </a:lnTo>
                  <a:lnTo>
                    <a:pt x="113" y="19"/>
                  </a:lnTo>
                  <a:lnTo>
                    <a:pt x="106" y="14"/>
                  </a:lnTo>
                  <a:lnTo>
                    <a:pt x="101" y="9"/>
                  </a:lnTo>
                  <a:lnTo>
                    <a:pt x="96" y="5"/>
                  </a:lnTo>
                  <a:lnTo>
                    <a:pt x="90" y="3"/>
                  </a:lnTo>
                  <a:lnTo>
                    <a:pt x="83" y="1"/>
                  </a:lnTo>
                  <a:lnTo>
                    <a:pt x="76" y="0"/>
                  </a:lnTo>
                  <a:lnTo>
                    <a:pt x="82" y="4"/>
                  </a:lnTo>
                  <a:lnTo>
                    <a:pt x="88" y="8"/>
                  </a:lnTo>
                  <a:lnTo>
                    <a:pt x="92" y="11"/>
                  </a:lnTo>
                  <a:lnTo>
                    <a:pt x="97" y="14"/>
                  </a:lnTo>
                  <a:lnTo>
                    <a:pt x="102" y="18"/>
                  </a:lnTo>
                  <a:lnTo>
                    <a:pt x="105" y="22"/>
                  </a:lnTo>
                  <a:lnTo>
                    <a:pt x="65" y="63"/>
                  </a:lnTo>
                  <a:lnTo>
                    <a:pt x="33" y="30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97" name="Freeform 363"/>
            <p:cNvSpPr>
              <a:spLocks/>
            </p:cNvSpPr>
            <p:nvPr/>
          </p:nvSpPr>
          <p:spPr bwMode="auto">
            <a:xfrm>
              <a:off x="2330" y="2370"/>
              <a:ext cx="45" cy="39"/>
            </a:xfrm>
            <a:custGeom>
              <a:avLst/>
              <a:gdLst>
                <a:gd name="T0" fmla="*/ 0 w 133"/>
                <a:gd name="T1" fmla="*/ 0 h 118"/>
                <a:gd name="T2" fmla="*/ 0 w 133"/>
                <a:gd name="T3" fmla="*/ 0 h 118"/>
                <a:gd name="T4" fmla="*/ 0 w 133"/>
                <a:gd name="T5" fmla="*/ 0 h 118"/>
                <a:gd name="T6" fmla="*/ 0 w 133"/>
                <a:gd name="T7" fmla="*/ 0 h 118"/>
                <a:gd name="T8" fmla="*/ 0 w 133"/>
                <a:gd name="T9" fmla="*/ 0 h 118"/>
                <a:gd name="T10" fmla="*/ 0 w 133"/>
                <a:gd name="T11" fmla="*/ 0 h 118"/>
                <a:gd name="T12" fmla="*/ 0 w 133"/>
                <a:gd name="T13" fmla="*/ 0 h 118"/>
                <a:gd name="T14" fmla="*/ 0 w 133"/>
                <a:gd name="T15" fmla="*/ 0 h 118"/>
                <a:gd name="T16" fmla="*/ 0 w 133"/>
                <a:gd name="T17" fmla="*/ 0 h 118"/>
                <a:gd name="T18" fmla="*/ 0 w 133"/>
                <a:gd name="T19" fmla="*/ 0 h 118"/>
                <a:gd name="T20" fmla="*/ 0 w 133"/>
                <a:gd name="T21" fmla="*/ 0 h 118"/>
                <a:gd name="T22" fmla="*/ 0 w 133"/>
                <a:gd name="T23" fmla="*/ 0 h 118"/>
                <a:gd name="T24" fmla="*/ 0 w 133"/>
                <a:gd name="T25" fmla="*/ 0 h 118"/>
                <a:gd name="T26" fmla="*/ 0 w 133"/>
                <a:gd name="T27" fmla="*/ 0 h 118"/>
                <a:gd name="T28" fmla="*/ 0 w 133"/>
                <a:gd name="T29" fmla="*/ 0 h 118"/>
                <a:gd name="T30" fmla="*/ 0 w 133"/>
                <a:gd name="T31" fmla="*/ 0 h 118"/>
                <a:gd name="T32" fmla="*/ 0 w 133"/>
                <a:gd name="T33" fmla="*/ 0 h 118"/>
                <a:gd name="T34" fmla="*/ 0 w 133"/>
                <a:gd name="T35" fmla="*/ 0 h 118"/>
                <a:gd name="T36" fmla="*/ 0 w 133"/>
                <a:gd name="T37" fmla="*/ 0 h 118"/>
                <a:gd name="T38" fmla="*/ 0 w 133"/>
                <a:gd name="T39" fmla="*/ 0 h 118"/>
                <a:gd name="T40" fmla="*/ 0 w 133"/>
                <a:gd name="T41" fmla="*/ 0 h 118"/>
                <a:gd name="T42" fmla="*/ 0 w 133"/>
                <a:gd name="T43" fmla="*/ 0 h 118"/>
                <a:gd name="T44" fmla="*/ 0 w 133"/>
                <a:gd name="T45" fmla="*/ 0 h 118"/>
                <a:gd name="T46" fmla="*/ 0 w 133"/>
                <a:gd name="T47" fmla="*/ 0 h 118"/>
                <a:gd name="T48" fmla="*/ 0 w 133"/>
                <a:gd name="T49" fmla="*/ 0 h 118"/>
                <a:gd name="T50" fmla="*/ 0 w 133"/>
                <a:gd name="T51" fmla="*/ 0 h 118"/>
                <a:gd name="T52" fmla="*/ 0 w 133"/>
                <a:gd name="T53" fmla="*/ 0 h 118"/>
                <a:gd name="T54" fmla="*/ 0 w 133"/>
                <a:gd name="T55" fmla="*/ 0 h 118"/>
                <a:gd name="T56" fmla="*/ 0 w 133"/>
                <a:gd name="T57" fmla="*/ 0 h 118"/>
                <a:gd name="T58" fmla="*/ 0 w 133"/>
                <a:gd name="T59" fmla="*/ 0 h 118"/>
                <a:gd name="T60" fmla="*/ 0 w 133"/>
                <a:gd name="T61" fmla="*/ 0 h 118"/>
                <a:gd name="T62" fmla="*/ 0 w 133"/>
                <a:gd name="T63" fmla="*/ 0 h 118"/>
                <a:gd name="T64" fmla="*/ 0 w 133"/>
                <a:gd name="T65" fmla="*/ 0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8">
                  <a:moveTo>
                    <a:pt x="32" y="30"/>
                  </a:moveTo>
                  <a:lnTo>
                    <a:pt x="32" y="29"/>
                  </a:lnTo>
                  <a:lnTo>
                    <a:pt x="31" y="28"/>
                  </a:lnTo>
                  <a:lnTo>
                    <a:pt x="31" y="27"/>
                  </a:lnTo>
                  <a:lnTo>
                    <a:pt x="33" y="21"/>
                  </a:lnTo>
                  <a:lnTo>
                    <a:pt x="37" y="18"/>
                  </a:lnTo>
                  <a:lnTo>
                    <a:pt x="45" y="17"/>
                  </a:lnTo>
                  <a:lnTo>
                    <a:pt x="42" y="7"/>
                  </a:lnTo>
                  <a:lnTo>
                    <a:pt x="37" y="7"/>
                  </a:lnTo>
                  <a:lnTo>
                    <a:pt x="32" y="10"/>
                  </a:lnTo>
                  <a:lnTo>
                    <a:pt x="26" y="13"/>
                  </a:lnTo>
                  <a:lnTo>
                    <a:pt x="18" y="18"/>
                  </a:lnTo>
                  <a:lnTo>
                    <a:pt x="14" y="24"/>
                  </a:lnTo>
                  <a:lnTo>
                    <a:pt x="8" y="30"/>
                  </a:lnTo>
                  <a:lnTo>
                    <a:pt x="5" y="39"/>
                  </a:lnTo>
                  <a:lnTo>
                    <a:pt x="2" y="47"/>
                  </a:lnTo>
                  <a:lnTo>
                    <a:pt x="0" y="55"/>
                  </a:lnTo>
                  <a:lnTo>
                    <a:pt x="0" y="63"/>
                  </a:lnTo>
                  <a:lnTo>
                    <a:pt x="1" y="59"/>
                  </a:lnTo>
                  <a:lnTo>
                    <a:pt x="4" y="54"/>
                  </a:lnTo>
                  <a:lnTo>
                    <a:pt x="8" y="47"/>
                  </a:lnTo>
                  <a:lnTo>
                    <a:pt x="15" y="39"/>
                  </a:lnTo>
                  <a:lnTo>
                    <a:pt x="17" y="36"/>
                  </a:lnTo>
                  <a:lnTo>
                    <a:pt x="20" y="33"/>
                  </a:lnTo>
                  <a:lnTo>
                    <a:pt x="22" y="32"/>
                  </a:lnTo>
                  <a:lnTo>
                    <a:pt x="27" y="34"/>
                  </a:lnTo>
                  <a:lnTo>
                    <a:pt x="33" y="40"/>
                  </a:lnTo>
                  <a:lnTo>
                    <a:pt x="41" y="48"/>
                  </a:lnTo>
                  <a:lnTo>
                    <a:pt x="44" y="52"/>
                  </a:lnTo>
                  <a:lnTo>
                    <a:pt x="47" y="56"/>
                  </a:lnTo>
                  <a:lnTo>
                    <a:pt x="53" y="61"/>
                  </a:lnTo>
                  <a:lnTo>
                    <a:pt x="58" y="69"/>
                  </a:lnTo>
                  <a:lnTo>
                    <a:pt x="16" y="111"/>
                  </a:lnTo>
                  <a:lnTo>
                    <a:pt x="22" y="118"/>
                  </a:lnTo>
                  <a:lnTo>
                    <a:pt x="64" y="72"/>
                  </a:lnTo>
                  <a:lnTo>
                    <a:pt x="107" y="118"/>
                  </a:lnTo>
                  <a:lnTo>
                    <a:pt x="116" y="111"/>
                  </a:lnTo>
                  <a:lnTo>
                    <a:pt x="71" y="66"/>
                  </a:lnTo>
                  <a:lnTo>
                    <a:pt x="109" y="27"/>
                  </a:lnTo>
                  <a:lnTo>
                    <a:pt x="114" y="32"/>
                  </a:lnTo>
                  <a:lnTo>
                    <a:pt x="118" y="37"/>
                  </a:lnTo>
                  <a:lnTo>
                    <a:pt x="123" y="42"/>
                  </a:lnTo>
                  <a:lnTo>
                    <a:pt x="126" y="47"/>
                  </a:lnTo>
                  <a:lnTo>
                    <a:pt x="129" y="53"/>
                  </a:lnTo>
                  <a:lnTo>
                    <a:pt x="133" y="59"/>
                  </a:lnTo>
                  <a:lnTo>
                    <a:pt x="131" y="53"/>
                  </a:lnTo>
                  <a:lnTo>
                    <a:pt x="130" y="47"/>
                  </a:lnTo>
                  <a:lnTo>
                    <a:pt x="128" y="41"/>
                  </a:lnTo>
                  <a:lnTo>
                    <a:pt x="125" y="36"/>
                  </a:lnTo>
                  <a:lnTo>
                    <a:pt x="122" y="30"/>
                  </a:lnTo>
                  <a:lnTo>
                    <a:pt x="117" y="25"/>
                  </a:lnTo>
                  <a:lnTo>
                    <a:pt x="113" y="19"/>
                  </a:lnTo>
                  <a:lnTo>
                    <a:pt x="106" y="14"/>
                  </a:lnTo>
                  <a:lnTo>
                    <a:pt x="100" y="9"/>
                  </a:lnTo>
                  <a:lnTo>
                    <a:pt x="96" y="5"/>
                  </a:lnTo>
                  <a:lnTo>
                    <a:pt x="89" y="3"/>
                  </a:lnTo>
                  <a:lnTo>
                    <a:pt x="83" y="1"/>
                  </a:lnTo>
                  <a:lnTo>
                    <a:pt x="75" y="0"/>
                  </a:lnTo>
                  <a:lnTo>
                    <a:pt x="82" y="4"/>
                  </a:lnTo>
                  <a:lnTo>
                    <a:pt x="87" y="7"/>
                  </a:lnTo>
                  <a:lnTo>
                    <a:pt x="91" y="11"/>
                  </a:lnTo>
                  <a:lnTo>
                    <a:pt x="97" y="14"/>
                  </a:lnTo>
                  <a:lnTo>
                    <a:pt x="101" y="18"/>
                  </a:lnTo>
                  <a:lnTo>
                    <a:pt x="104" y="21"/>
                  </a:lnTo>
                  <a:lnTo>
                    <a:pt x="64" y="63"/>
                  </a:lnTo>
                  <a:lnTo>
                    <a:pt x="32" y="3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98" name="Freeform 364"/>
            <p:cNvSpPr>
              <a:spLocks/>
            </p:cNvSpPr>
            <p:nvPr/>
          </p:nvSpPr>
          <p:spPr bwMode="auto">
            <a:xfrm>
              <a:off x="2330" y="2370"/>
              <a:ext cx="45" cy="39"/>
            </a:xfrm>
            <a:custGeom>
              <a:avLst/>
              <a:gdLst>
                <a:gd name="T0" fmla="*/ 0 w 133"/>
                <a:gd name="T1" fmla="*/ 0 h 118"/>
                <a:gd name="T2" fmla="*/ 0 w 133"/>
                <a:gd name="T3" fmla="*/ 0 h 118"/>
                <a:gd name="T4" fmla="*/ 0 w 133"/>
                <a:gd name="T5" fmla="*/ 0 h 118"/>
                <a:gd name="T6" fmla="*/ 0 w 133"/>
                <a:gd name="T7" fmla="*/ 0 h 118"/>
                <a:gd name="T8" fmla="*/ 0 w 133"/>
                <a:gd name="T9" fmla="*/ 0 h 118"/>
                <a:gd name="T10" fmla="*/ 0 w 133"/>
                <a:gd name="T11" fmla="*/ 0 h 118"/>
                <a:gd name="T12" fmla="*/ 0 w 133"/>
                <a:gd name="T13" fmla="*/ 0 h 118"/>
                <a:gd name="T14" fmla="*/ 0 w 133"/>
                <a:gd name="T15" fmla="*/ 0 h 118"/>
                <a:gd name="T16" fmla="*/ 0 w 133"/>
                <a:gd name="T17" fmla="*/ 0 h 118"/>
                <a:gd name="T18" fmla="*/ 0 w 133"/>
                <a:gd name="T19" fmla="*/ 0 h 118"/>
                <a:gd name="T20" fmla="*/ 0 w 133"/>
                <a:gd name="T21" fmla="*/ 0 h 118"/>
                <a:gd name="T22" fmla="*/ 0 w 133"/>
                <a:gd name="T23" fmla="*/ 0 h 118"/>
                <a:gd name="T24" fmla="*/ 0 w 133"/>
                <a:gd name="T25" fmla="*/ 0 h 118"/>
                <a:gd name="T26" fmla="*/ 0 w 133"/>
                <a:gd name="T27" fmla="*/ 0 h 118"/>
                <a:gd name="T28" fmla="*/ 0 w 133"/>
                <a:gd name="T29" fmla="*/ 0 h 118"/>
                <a:gd name="T30" fmla="*/ 0 w 133"/>
                <a:gd name="T31" fmla="*/ 0 h 118"/>
                <a:gd name="T32" fmla="*/ 0 w 133"/>
                <a:gd name="T33" fmla="*/ 0 h 118"/>
                <a:gd name="T34" fmla="*/ 0 w 133"/>
                <a:gd name="T35" fmla="*/ 0 h 118"/>
                <a:gd name="T36" fmla="*/ 0 w 133"/>
                <a:gd name="T37" fmla="*/ 0 h 118"/>
                <a:gd name="T38" fmla="*/ 0 w 133"/>
                <a:gd name="T39" fmla="*/ 0 h 118"/>
                <a:gd name="T40" fmla="*/ 0 w 133"/>
                <a:gd name="T41" fmla="*/ 0 h 118"/>
                <a:gd name="T42" fmla="*/ 0 w 133"/>
                <a:gd name="T43" fmla="*/ 0 h 118"/>
                <a:gd name="T44" fmla="*/ 0 w 133"/>
                <a:gd name="T45" fmla="*/ 0 h 118"/>
                <a:gd name="T46" fmla="*/ 0 w 133"/>
                <a:gd name="T47" fmla="*/ 0 h 118"/>
                <a:gd name="T48" fmla="*/ 0 w 133"/>
                <a:gd name="T49" fmla="*/ 0 h 118"/>
                <a:gd name="T50" fmla="*/ 0 w 133"/>
                <a:gd name="T51" fmla="*/ 0 h 118"/>
                <a:gd name="T52" fmla="*/ 0 w 133"/>
                <a:gd name="T53" fmla="*/ 0 h 118"/>
                <a:gd name="T54" fmla="*/ 0 w 133"/>
                <a:gd name="T55" fmla="*/ 0 h 118"/>
                <a:gd name="T56" fmla="*/ 0 w 133"/>
                <a:gd name="T57" fmla="*/ 0 h 118"/>
                <a:gd name="T58" fmla="*/ 0 w 133"/>
                <a:gd name="T59" fmla="*/ 0 h 118"/>
                <a:gd name="T60" fmla="*/ 0 w 133"/>
                <a:gd name="T61" fmla="*/ 0 h 118"/>
                <a:gd name="T62" fmla="*/ 0 w 133"/>
                <a:gd name="T63" fmla="*/ 0 h 118"/>
                <a:gd name="T64" fmla="*/ 0 w 133"/>
                <a:gd name="T65" fmla="*/ 0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8">
                  <a:moveTo>
                    <a:pt x="32" y="30"/>
                  </a:moveTo>
                  <a:lnTo>
                    <a:pt x="32" y="29"/>
                  </a:lnTo>
                  <a:lnTo>
                    <a:pt x="31" y="28"/>
                  </a:lnTo>
                  <a:lnTo>
                    <a:pt x="31" y="27"/>
                  </a:lnTo>
                  <a:lnTo>
                    <a:pt x="33" y="21"/>
                  </a:lnTo>
                  <a:lnTo>
                    <a:pt x="37" y="18"/>
                  </a:lnTo>
                  <a:lnTo>
                    <a:pt x="45" y="17"/>
                  </a:lnTo>
                  <a:lnTo>
                    <a:pt x="42" y="7"/>
                  </a:lnTo>
                  <a:lnTo>
                    <a:pt x="37" y="7"/>
                  </a:lnTo>
                  <a:lnTo>
                    <a:pt x="32" y="10"/>
                  </a:lnTo>
                  <a:lnTo>
                    <a:pt x="26" y="13"/>
                  </a:lnTo>
                  <a:lnTo>
                    <a:pt x="18" y="18"/>
                  </a:lnTo>
                  <a:lnTo>
                    <a:pt x="14" y="24"/>
                  </a:lnTo>
                  <a:lnTo>
                    <a:pt x="8" y="30"/>
                  </a:lnTo>
                  <a:lnTo>
                    <a:pt x="5" y="39"/>
                  </a:lnTo>
                  <a:lnTo>
                    <a:pt x="2" y="47"/>
                  </a:lnTo>
                  <a:lnTo>
                    <a:pt x="0" y="55"/>
                  </a:lnTo>
                  <a:lnTo>
                    <a:pt x="0" y="63"/>
                  </a:lnTo>
                  <a:lnTo>
                    <a:pt x="1" y="59"/>
                  </a:lnTo>
                  <a:lnTo>
                    <a:pt x="4" y="54"/>
                  </a:lnTo>
                  <a:lnTo>
                    <a:pt x="8" y="47"/>
                  </a:lnTo>
                  <a:lnTo>
                    <a:pt x="15" y="39"/>
                  </a:lnTo>
                  <a:lnTo>
                    <a:pt x="17" y="36"/>
                  </a:lnTo>
                  <a:lnTo>
                    <a:pt x="20" y="33"/>
                  </a:lnTo>
                  <a:lnTo>
                    <a:pt x="22" y="32"/>
                  </a:lnTo>
                  <a:lnTo>
                    <a:pt x="27" y="34"/>
                  </a:lnTo>
                  <a:lnTo>
                    <a:pt x="33" y="40"/>
                  </a:lnTo>
                  <a:lnTo>
                    <a:pt x="41" y="48"/>
                  </a:lnTo>
                  <a:lnTo>
                    <a:pt x="44" y="52"/>
                  </a:lnTo>
                  <a:lnTo>
                    <a:pt x="47" y="56"/>
                  </a:lnTo>
                  <a:lnTo>
                    <a:pt x="53" y="61"/>
                  </a:lnTo>
                  <a:lnTo>
                    <a:pt x="58" y="69"/>
                  </a:lnTo>
                  <a:lnTo>
                    <a:pt x="16" y="111"/>
                  </a:lnTo>
                  <a:lnTo>
                    <a:pt x="22" y="118"/>
                  </a:lnTo>
                  <a:lnTo>
                    <a:pt x="64" y="72"/>
                  </a:lnTo>
                  <a:lnTo>
                    <a:pt x="107" y="118"/>
                  </a:lnTo>
                  <a:lnTo>
                    <a:pt x="116" y="111"/>
                  </a:lnTo>
                  <a:lnTo>
                    <a:pt x="71" y="66"/>
                  </a:lnTo>
                  <a:lnTo>
                    <a:pt x="109" y="27"/>
                  </a:lnTo>
                  <a:lnTo>
                    <a:pt x="114" y="32"/>
                  </a:lnTo>
                  <a:lnTo>
                    <a:pt x="118" y="37"/>
                  </a:lnTo>
                  <a:lnTo>
                    <a:pt x="123" y="42"/>
                  </a:lnTo>
                  <a:lnTo>
                    <a:pt x="126" y="47"/>
                  </a:lnTo>
                  <a:lnTo>
                    <a:pt x="129" y="53"/>
                  </a:lnTo>
                  <a:lnTo>
                    <a:pt x="133" y="59"/>
                  </a:lnTo>
                  <a:lnTo>
                    <a:pt x="131" y="53"/>
                  </a:lnTo>
                  <a:lnTo>
                    <a:pt x="130" y="47"/>
                  </a:lnTo>
                  <a:lnTo>
                    <a:pt x="128" y="41"/>
                  </a:lnTo>
                  <a:lnTo>
                    <a:pt x="125" y="36"/>
                  </a:lnTo>
                  <a:lnTo>
                    <a:pt x="122" y="30"/>
                  </a:lnTo>
                  <a:lnTo>
                    <a:pt x="117" y="25"/>
                  </a:lnTo>
                  <a:lnTo>
                    <a:pt x="113" y="19"/>
                  </a:lnTo>
                  <a:lnTo>
                    <a:pt x="106" y="14"/>
                  </a:lnTo>
                  <a:lnTo>
                    <a:pt x="100" y="9"/>
                  </a:lnTo>
                  <a:lnTo>
                    <a:pt x="96" y="5"/>
                  </a:lnTo>
                  <a:lnTo>
                    <a:pt x="89" y="3"/>
                  </a:lnTo>
                  <a:lnTo>
                    <a:pt x="83" y="1"/>
                  </a:lnTo>
                  <a:lnTo>
                    <a:pt x="75" y="0"/>
                  </a:lnTo>
                  <a:lnTo>
                    <a:pt x="82" y="4"/>
                  </a:lnTo>
                  <a:lnTo>
                    <a:pt x="87" y="7"/>
                  </a:lnTo>
                  <a:lnTo>
                    <a:pt x="91" y="11"/>
                  </a:lnTo>
                  <a:lnTo>
                    <a:pt x="97" y="14"/>
                  </a:lnTo>
                  <a:lnTo>
                    <a:pt x="101" y="18"/>
                  </a:lnTo>
                  <a:lnTo>
                    <a:pt x="104" y="21"/>
                  </a:lnTo>
                  <a:lnTo>
                    <a:pt x="64" y="63"/>
                  </a:lnTo>
                  <a:lnTo>
                    <a:pt x="32" y="30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99" name="Freeform 365"/>
            <p:cNvSpPr>
              <a:spLocks/>
            </p:cNvSpPr>
            <p:nvPr/>
          </p:nvSpPr>
          <p:spPr bwMode="auto">
            <a:xfrm>
              <a:off x="2763" y="2299"/>
              <a:ext cx="44" cy="40"/>
            </a:xfrm>
            <a:custGeom>
              <a:avLst/>
              <a:gdLst>
                <a:gd name="T0" fmla="*/ 0 w 132"/>
                <a:gd name="T1" fmla="*/ 0 h 118"/>
                <a:gd name="T2" fmla="*/ 0 w 132"/>
                <a:gd name="T3" fmla="*/ 0 h 118"/>
                <a:gd name="T4" fmla="*/ 0 w 132"/>
                <a:gd name="T5" fmla="*/ 0 h 118"/>
                <a:gd name="T6" fmla="*/ 0 w 132"/>
                <a:gd name="T7" fmla="*/ 0 h 118"/>
                <a:gd name="T8" fmla="*/ 0 w 132"/>
                <a:gd name="T9" fmla="*/ 0 h 118"/>
                <a:gd name="T10" fmla="*/ 0 w 132"/>
                <a:gd name="T11" fmla="*/ 0 h 118"/>
                <a:gd name="T12" fmla="*/ 0 w 132"/>
                <a:gd name="T13" fmla="*/ 0 h 118"/>
                <a:gd name="T14" fmla="*/ 0 w 132"/>
                <a:gd name="T15" fmla="*/ 0 h 118"/>
                <a:gd name="T16" fmla="*/ 0 w 132"/>
                <a:gd name="T17" fmla="*/ 0 h 118"/>
                <a:gd name="T18" fmla="*/ 0 w 132"/>
                <a:gd name="T19" fmla="*/ 0 h 118"/>
                <a:gd name="T20" fmla="*/ 0 w 132"/>
                <a:gd name="T21" fmla="*/ 0 h 118"/>
                <a:gd name="T22" fmla="*/ 0 w 132"/>
                <a:gd name="T23" fmla="*/ 0 h 118"/>
                <a:gd name="T24" fmla="*/ 0 w 132"/>
                <a:gd name="T25" fmla="*/ 0 h 118"/>
                <a:gd name="T26" fmla="*/ 0 w 132"/>
                <a:gd name="T27" fmla="*/ 0 h 118"/>
                <a:gd name="T28" fmla="*/ 0 w 132"/>
                <a:gd name="T29" fmla="*/ 0 h 118"/>
                <a:gd name="T30" fmla="*/ 0 w 132"/>
                <a:gd name="T31" fmla="*/ 0 h 118"/>
                <a:gd name="T32" fmla="*/ 0 w 132"/>
                <a:gd name="T33" fmla="*/ 0 h 118"/>
                <a:gd name="T34" fmla="*/ 0 w 132"/>
                <a:gd name="T35" fmla="*/ 0 h 118"/>
                <a:gd name="T36" fmla="*/ 0 w 132"/>
                <a:gd name="T37" fmla="*/ 0 h 118"/>
                <a:gd name="T38" fmla="*/ 0 w 132"/>
                <a:gd name="T39" fmla="*/ 0 h 118"/>
                <a:gd name="T40" fmla="*/ 0 w 132"/>
                <a:gd name="T41" fmla="*/ 0 h 118"/>
                <a:gd name="T42" fmla="*/ 0 w 132"/>
                <a:gd name="T43" fmla="*/ 0 h 118"/>
                <a:gd name="T44" fmla="*/ 0 w 132"/>
                <a:gd name="T45" fmla="*/ 0 h 118"/>
                <a:gd name="T46" fmla="*/ 0 w 132"/>
                <a:gd name="T47" fmla="*/ 0 h 118"/>
                <a:gd name="T48" fmla="*/ 0 w 132"/>
                <a:gd name="T49" fmla="*/ 0 h 118"/>
                <a:gd name="T50" fmla="*/ 0 w 132"/>
                <a:gd name="T51" fmla="*/ 0 h 118"/>
                <a:gd name="T52" fmla="*/ 0 w 132"/>
                <a:gd name="T53" fmla="*/ 0 h 118"/>
                <a:gd name="T54" fmla="*/ 0 w 132"/>
                <a:gd name="T55" fmla="*/ 0 h 118"/>
                <a:gd name="T56" fmla="*/ 0 w 132"/>
                <a:gd name="T57" fmla="*/ 0 h 118"/>
                <a:gd name="T58" fmla="*/ 0 w 132"/>
                <a:gd name="T59" fmla="*/ 0 h 118"/>
                <a:gd name="T60" fmla="*/ 0 w 132"/>
                <a:gd name="T61" fmla="*/ 0 h 118"/>
                <a:gd name="T62" fmla="*/ 0 w 132"/>
                <a:gd name="T63" fmla="*/ 0 h 118"/>
                <a:gd name="T64" fmla="*/ 0 w 132"/>
                <a:gd name="T65" fmla="*/ 0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2" h="118">
                  <a:moveTo>
                    <a:pt x="32" y="31"/>
                  </a:moveTo>
                  <a:lnTo>
                    <a:pt x="32" y="29"/>
                  </a:lnTo>
                  <a:lnTo>
                    <a:pt x="32" y="28"/>
                  </a:lnTo>
                  <a:lnTo>
                    <a:pt x="32" y="27"/>
                  </a:lnTo>
                  <a:lnTo>
                    <a:pt x="33" y="22"/>
                  </a:lnTo>
                  <a:lnTo>
                    <a:pt x="37" y="19"/>
                  </a:lnTo>
                  <a:lnTo>
                    <a:pt x="45" y="18"/>
                  </a:lnTo>
                  <a:lnTo>
                    <a:pt x="42" y="8"/>
                  </a:lnTo>
                  <a:lnTo>
                    <a:pt x="37" y="8"/>
                  </a:lnTo>
                  <a:lnTo>
                    <a:pt x="32" y="10"/>
                  </a:lnTo>
                  <a:lnTo>
                    <a:pt x="26" y="13"/>
                  </a:lnTo>
                  <a:lnTo>
                    <a:pt x="18" y="19"/>
                  </a:lnTo>
                  <a:lnTo>
                    <a:pt x="14" y="24"/>
                  </a:lnTo>
                  <a:lnTo>
                    <a:pt x="9" y="31"/>
                  </a:lnTo>
                  <a:lnTo>
                    <a:pt x="5" y="39"/>
                  </a:lnTo>
                  <a:lnTo>
                    <a:pt x="2" y="48"/>
                  </a:lnTo>
                  <a:lnTo>
                    <a:pt x="0" y="55"/>
                  </a:lnTo>
                  <a:lnTo>
                    <a:pt x="0" y="63"/>
                  </a:lnTo>
                  <a:lnTo>
                    <a:pt x="2" y="60"/>
                  </a:lnTo>
                  <a:lnTo>
                    <a:pt x="4" y="54"/>
                  </a:lnTo>
                  <a:lnTo>
                    <a:pt x="9" y="48"/>
                  </a:lnTo>
                  <a:lnTo>
                    <a:pt x="15" y="39"/>
                  </a:lnTo>
                  <a:lnTo>
                    <a:pt x="18" y="36"/>
                  </a:lnTo>
                  <a:lnTo>
                    <a:pt x="20" y="34"/>
                  </a:lnTo>
                  <a:lnTo>
                    <a:pt x="22" y="33"/>
                  </a:lnTo>
                  <a:lnTo>
                    <a:pt x="27" y="35"/>
                  </a:lnTo>
                  <a:lnTo>
                    <a:pt x="33" y="40"/>
                  </a:lnTo>
                  <a:lnTo>
                    <a:pt x="41" y="49"/>
                  </a:lnTo>
                  <a:lnTo>
                    <a:pt x="44" y="52"/>
                  </a:lnTo>
                  <a:lnTo>
                    <a:pt x="47" y="56"/>
                  </a:lnTo>
                  <a:lnTo>
                    <a:pt x="53" y="62"/>
                  </a:lnTo>
                  <a:lnTo>
                    <a:pt x="58" y="69"/>
                  </a:lnTo>
                  <a:lnTo>
                    <a:pt x="16" y="111"/>
                  </a:lnTo>
                  <a:lnTo>
                    <a:pt x="22" y="118"/>
                  </a:lnTo>
                  <a:lnTo>
                    <a:pt x="64" y="73"/>
                  </a:lnTo>
                  <a:lnTo>
                    <a:pt x="107" y="118"/>
                  </a:lnTo>
                  <a:lnTo>
                    <a:pt x="116" y="111"/>
                  </a:lnTo>
                  <a:lnTo>
                    <a:pt x="71" y="66"/>
                  </a:lnTo>
                  <a:lnTo>
                    <a:pt x="110" y="27"/>
                  </a:lnTo>
                  <a:lnTo>
                    <a:pt x="114" y="33"/>
                  </a:lnTo>
                  <a:lnTo>
                    <a:pt x="118" y="38"/>
                  </a:lnTo>
                  <a:lnTo>
                    <a:pt x="123" y="42"/>
                  </a:lnTo>
                  <a:lnTo>
                    <a:pt x="126" y="48"/>
                  </a:lnTo>
                  <a:lnTo>
                    <a:pt x="129" y="53"/>
                  </a:lnTo>
                  <a:lnTo>
                    <a:pt x="132" y="60"/>
                  </a:lnTo>
                  <a:lnTo>
                    <a:pt x="131" y="53"/>
                  </a:lnTo>
                  <a:lnTo>
                    <a:pt x="130" y="48"/>
                  </a:lnTo>
                  <a:lnTo>
                    <a:pt x="128" y="41"/>
                  </a:lnTo>
                  <a:lnTo>
                    <a:pt x="125" y="36"/>
                  </a:lnTo>
                  <a:lnTo>
                    <a:pt x="122" y="31"/>
                  </a:lnTo>
                  <a:lnTo>
                    <a:pt x="117" y="25"/>
                  </a:lnTo>
                  <a:lnTo>
                    <a:pt x="113" y="20"/>
                  </a:lnTo>
                  <a:lnTo>
                    <a:pt x="107" y="14"/>
                  </a:lnTo>
                  <a:lnTo>
                    <a:pt x="101" y="9"/>
                  </a:lnTo>
                  <a:lnTo>
                    <a:pt x="96" y="6"/>
                  </a:lnTo>
                  <a:lnTo>
                    <a:pt x="90" y="4"/>
                  </a:lnTo>
                  <a:lnTo>
                    <a:pt x="83" y="1"/>
                  </a:lnTo>
                  <a:lnTo>
                    <a:pt x="75" y="0"/>
                  </a:lnTo>
                  <a:lnTo>
                    <a:pt x="82" y="5"/>
                  </a:lnTo>
                  <a:lnTo>
                    <a:pt x="87" y="8"/>
                  </a:lnTo>
                  <a:lnTo>
                    <a:pt x="91" y="11"/>
                  </a:lnTo>
                  <a:lnTo>
                    <a:pt x="97" y="14"/>
                  </a:lnTo>
                  <a:lnTo>
                    <a:pt x="101" y="19"/>
                  </a:lnTo>
                  <a:lnTo>
                    <a:pt x="104" y="22"/>
                  </a:lnTo>
                  <a:lnTo>
                    <a:pt x="64" y="63"/>
                  </a:lnTo>
                  <a:lnTo>
                    <a:pt x="32" y="31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00" name="Freeform 366"/>
            <p:cNvSpPr>
              <a:spLocks/>
            </p:cNvSpPr>
            <p:nvPr/>
          </p:nvSpPr>
          <p:spPr bwMode="auto">
            <a:xfrm>
              <a:off x="2763" y="2299"/>
              <a:ext cx="44" cy="40"/>
            </a:xfrm>
            <a:custGeom>
              <a:avLst/>
              <a:gdLst>
                <a:gd name="T0" fmla="*/ 0 w 132"/>
                <a:gd name="T1" fmla="*/ 0 h 118"/>
                <a:gd name="T2" fmla="*/ 0 w 132"/>
                <a:gd name="T3" fmla="*/ 0 h 118"/>
                <a:gd name="T4" fmla="*/ 0 w 132"/>
                <a:gd name="T5" fmla="*/ 0 h 118"/>
                <a:gd name="T6" fmla="*/ 0 w 132"/>
                <a:gd name="T7" fmla="*/ 0 h 118"/>
                <a:gd name="T8" fmla="*/ 0 w 132"/>
                <a:gd name="T9" fmla="*/ 0 h 118"/>
                <a:gd name="T10" fmla="*/ 0 w 132"/>
                <a:gd name="T11" fmla="*/ 0 h 118"/>
                <a:gd name="T12" fmla="*/ 0 w 132"/>
                <a:gd name="T13" fmla="*/ 0 h 118"/>
                <a:gd name="T14" fmla="*/ 0 w 132"/>
                <a:gd name="T15" fmla="*/ 0 h 118"/>
                <a:gd name="T16" fmla="*/ 0 w 132"/>
                <a:gd name="T17" fmla="*/ 0 h 118"/>
                <a:gd name="T18" fmla="*/ 0 w 132"/>
                <a:gd name="T19" fmla="*/ 0 h 118"/>
                <a:gd name="T20" fmla="*/ 0 w 132"/>
                <a:gd name="T21" fmla="*/ 0 h 118"/>
                <a:gd name="T22" fmla="*/ 0 w 132"/>
                <a:gd name="T23" fmla="*/ 0 h 118"/>
                <a:gd name="T24" fmla="*/ 0 w 132"/>
                <a:gd name="T25" fmla="*/ 0 h 118"/>
                <a:gd name="T26" fmla="*/ 0 w 132"/>
                <a:gd name="T27" fmla="*/ 0 h 118"/>
                <a:gd name="T28" fmla="*/ 0 w 132"/>
                <a:gd name="T29" fmla="*/ 0 h 118"/>
                <a:gd name="T30" fmla="*/ 0 w 132"/>
                <a:gd name="T31" fmla="*/ 0 h 118"/>
                <a:gd name="T32" fmla="*/ 0 w 132"/>
                <a:gd name="T33" fmla="*/ 0 h 118"/>
                <a:gd name="T34" fmla="*/ 0 w 132"/>
                <a:gd name="T35" fmla="*/ 0 h 118"/>
                <a:gd name="T36" fmla="*/ 0 w 132"/>
                <a:gd name="T37" fmla="*/ 0 h 118"/>
                <a:gd name="T38" fmla="*/ 0 w 132"/>
                <a:gd name="T39" fmla="*/ 0 h 118"/>
                <a:gd name="T40" fmla="*/ 0 w 132"/>
                <a:gd name="T41" fmla="*/ 0 h 118"/>
                <a:gd name="T42" fmla="*/ 0 w 132"/>
                <a:gd name="T43" fmla="*/ 0 h 118"/>
                <a:gd name="T44" fmla="*/ 0 w 132"/>
                <a:gd name="T45" fmla="*/ 0 h 118"/>
                <a:gd name="T46" fmla="*/ 0 w 132"/>
                <a:gd name="T47" fmla="*/ 0 h 118"/>
                <a:gd name="T48" fmla="*/ 0 w 132"/>
                <a:gd name="T49" fmla="*/ 0 h 118"/>
                <a:gd name="T50" fmla="*/ 0 w 132"/>
                <a:gd name="T51" fmla="*/ 0 h 118"/>
                <a:gd name="T52" fmla="*/ 0 w 132"/>
                <a:gd name="T53" fmla="*/ 0 h 118"/>
                <a:gd name="T54" fmla="*/ 0 w 132"/>
                <a:gd name="T55" fmla="*/ 0 h 118"/>
                <a:gd name="T56" fmla="*/ 0 w 132"/>
                <a:gd name="T57" fmla="*/ 0 h 118"/>
                <a:gd name="T58" fmla="*/ 0 w 132"/>
                <a:gd name="T59" fmla="*/ 0 h 118"/>
                <a:gd name="T60" fmla="*/ 0 w 132"/>
                <a:gd name="T61" fmla="*/ 0 h 118"/>
                <a:gd name="T62" fmla="*/ 0 w 132"/>
                <a:gd name="T63" fmla="*/ 0 h 118"/>
                <a:gd name="T64" fmla="*/ 0 w 132"/>
                <a:gd name="T65" fmla="*/ 0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2" h="118">
                  <a:moveTo>
                    <a:pt x="32" y="31"/>
                  </a:moveTo>
                  <a:lnTo>
                    <a:pt x="32" y="29"/>
                  </a:lnTo>
                  <a:lnTo>
                    <a:pt x="32" y="28"/>
                  </a:lnTo>
                  <a:lnTo>
                    <a:pt x="32" y="27"/>
                  </a:lnTo>
                  <a:lnTo>
                    <a:pt x="33" y="22"/>
                  </a:lnTo>
                  <a:lnTo>
                    <a:pt x="37" y="19"/>
                  </a:lnTo>
                  <a:lnTo>
                    <a:pt x="45" y="18"/>
                  </a:lnTo>
                  <a:lnTo>
                    <a:pt x="42" y="8"/>
                  </a:lnTo>
                  <a:lnTo>
                    <a:pt x="37" y="8"/>
                  </a:lnTo>
                  <a:lnTo>
                    <a:pt x="32" y="10"/>
                  </a:lnTo>
                  <a:lnTo>
                    <a:pt x="26" y="13"/>
                  </a:lnTo>
                  <a:lnTo>
                    <a:pt x="18" y="19"/>
                  </a:lnTo>
                  <a:lnTo>
                    <a:pt x="14" y="24"/>
                  </a:lnTo>
                  <a:lnTo>
                    <a:pt x="9" y="31"/>
                  </a:lnTo>
                  <a:lnTo>
                    <a:pt x="5" y="39"/>
                  </a:lnTo>
                  <a:lnTo>
                    <a:pt x="2" y="48"/>
                  </a:lnTo>
                  <a:lnTo>
                    <a:pt x="0" y="55"/>
                  </a:lnTo>
                  <a:lnTo>
                    <a:pt x="0" y="63"/>
                  </a:lnTo>
                  <a:lnTo>
                    <a:pt x="2" y="60"/>
                  </a:lnTo>
                  <a:lnTo>
                    <a:pt x="4" y="54"/>
                  </a:lnTo>
                  <a:lnTo>
                    <a:pt x="9" y="48"/>
                  </a:lnTo>
                  <a:lnTo>
                    <a:pt x="15" y="39"/>
                  </a:lnTo>
                  <a:lnTo>
                    <a:pt x="18" y="36"/>
                  </a:lnTo>
                  <a:lnTo>
                    <a:pt x="20" y="34"/>
                  </a:lnTo>
                  <a:lnTo>
                    <a:pt x="22" y="33"/>
                  </a:lnTo>
                  <a:lnTo>
                    <a:pt x="27" y="35"/>
                  </a:lnTo>
                  <a:lnTo>
                    <a:pt x="33" y="40"/>
                  </a:lnTo>
                  <a:lnTo>
                    <a:pt x="41" y="49"/>
                  </a:lnTo>
                  <a:lnTo>
                    <a:pt x="44" y="52"/>
                  </a:lnTo>
                  <a:lnTo>
                    <a:pt x="47" y="56"/>
                  </a:lnTo>
                  <a:lnTo>
                    <a:pt x="53" y="62"/>
                  </a:lnTo>
                  <a:lnTo>
                    <a:pt x="58" y="69"/>
                  </a:lnTo>
                  <a:lnTo>
                    <a:pt x="16" y="111"/>
                  </a:lnTo>
                  <a:lnTo>
                    <a:pt x="22" y="118"/>
                  </a:lnTo>
                  <a:lnTo>
                    <a:pt x="64" y="73"/>
                  </a:lnTo>
                  <a:lnTo>
                    <a:pt x="107" y="118"/>
                  </a:lnTo>
                  <a:lnTo>
                    <a:pt x="116" y="111"/>
                  </a:lnTo>
                  <a:lnTo>
                    <a:pt x="71" y="66"/>
                  </a:lnTo>
                  <a:lnTo>
                    <a:pt x="110" y="27"/>
                  </a:lnTo>
                  <a:lnTo>
                    <a:pt x="114" y="33"/>
                  </a:lnTo>
                  <a:lnTo>
                    <a:pt x="118" y="38"/>
                  </a:lnTo>
                  <a:lnTo>
                    <a:pt x="123" y="42"/>
                  </a:lnTo>
                  <a:lnTo>
                    <a:pt x="126" y="48"/>
                  </a:lnTo>
                  <a:lnTo>
                    <a:pt x="129" y="53"/>
                  </a:lnTo>
                  <a:lnTo>
                    <a:pt x="132" y="60"/>
                  </a:lnTo>
                  <a:lnTo>
                    <a:pt x="131" y="53"/>
                  </a:lnTo>
                  <a:lnTo>
                    <a:pt x="130" y="48"/>
                  </a:lnTo>
                  <a:lnTo>
                    <a:pt x="128" y="41"/>
                  </a:lnTo>
                  <a:lnTo>
                    <a:pt x="125" y="36"/>
                  </a:lnTo>
                  <a:lnTo>
                    <a:pt x="122" y="31"/>
                  </a:lnTo>
                  <a:lnTo>
                    <a:pt x="117" y="25"/>
                  </a:lnTo>
                  <a:lnTo>
                    <a:pt x="113" y="20"/>
                  </a:lnTo>
                  <a:lnTo>
                    <a:pt x="107" y="14"/>
                  </a:lnTo>
                  <a:lnTo>
                    <a:pt x="101" y="9"/>
                  </a:lnTo>
                  <a:lnTo>
                    <a:pt x="96" y="6"/>
                  </a:lnTo>
                  <a:lnTo>
                    <a:pt x="90" y="4"/>
                  </a:lnTo>
                  <a:lnTo>
                    <a:pt x="83" y="1"/>
                  </a:lnTo>
                  <a:lnTo>
                    <a:pt x="75" y="0"/>
                  </a:lnTo>
                  <a:lnTo>
                    <a:pt x="82" y="5"/>
                  </a:lnTo>
                  <a:lnTo>
                    <a:pt x="87" y="8"/>
                  </a:lnTo>
                  <a:lnTo>
                    <a:pt x="91" y="11"/>
                  </a:lnTo>
                  <a:lnTo>
                    <a:pt x="97" y="14"/>
                  </a:lnTo>
                  <a:lnTo>
                    <a:pt x="101" y="19"/>
                  </a:lnTo>
                  <a:lnTo>
                    <a:pt x="104" y="22"/>
                  </a:lnTo>
                  <a:lnTo>
                    <a:pt x="64" y="63"/>
                  </a:lnTo>
                  <a:lnTo>
                    <a:pt x="32" y="31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01" name="Freeform 367"/>
            <p:cNvSpPr>
              <a:spLocks/>
            </p:cNvSpPr>
            <p:nvPr/>
          </p:nvSpPr>
          <p:spPr bwMode="auto">
            <a:xfrm>
              <a:off x="2531" y="2298"/>
              <a:ext cx="45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3" y="29"/>
                  </a:moveTo>
                  <a:lnTo>
                    <a:pt x="33" y="28"/>
                  </a:lnTo>
                  <a:lnTo>
                    <a:pt x="33" y="27"/>
                  </a:lnTo>
                  <a:lnTo>
                    <a:pt x="33" y="26"/>
                  </a:lnTo>
                  <a:lnTo>
                    <a:pt x="34" y="22"/>
                  </a:lnTo>
                  <a:lnTo>
                    <a:pt x="38" y="18"/>
                  </a:lnTo>
                  <a:lnTo>
                    <a:pt x="46" y="16"/>
                  </a:lnTo>
                  <a:lnTo>
                    <a:pt x="42" y="7"/>
                  </a:lnTo>
                  <a:lnTo>
                    <a:pt x="38" y="8"/>
                  </a:lnTo>
                  <a:lnTo>
                    <a:pt x="33" y="9"/>
                  </a:lnTo>
                  <a:lnTo>
                    <a:pt x="26" y="13"/>
                  </a:lnTo>
                  <a:lnTo>
                    <a:pt x="19" y="17"/>
                  </a:lnTo>
                  <a:lnTo>
                    <a:pt x="14" y="24"/>
                  </a:lnTo>
                  <a:lnTo>
                    <a:pt x="10" y="30"/>
                  </a:lnTo>
                  <a:lnTo>
                    <a:pt x="6" y="38"/>
                  </a:lnTo>
                  <a:lnTo>
                    <a:pt x="2" y="46"/>
                  </a:lnTo>
                  <a:lnTo>
                    <a:pt x="1" y="55"/>
                  </a:lnTo>
                  <a:lnTo>
                    <a:pt x="0" y="62"/>
                  </a:lnTo>
                  <a:lnTo>
                    <a:pt x="2" y="59"/>
                  </a:lnTo>
                  <a:lnTo>
                    <a:pt x="5" y="54"/>
                  </a:lnTo>
                  <a:lnTo>
                    <a:pt x="10" y="48"/>
                  </a:lnTo>
                  <a:lnTo>
                    <a:pt x="15" y="38"/>
                  </a:lnTo>
                  <a:lnTo>
                    <a:pt x="19" y="35"/>
                  </a:lnTo>
                  <a:lnTo>
                    <a:pt x="21" y="34"/>
                  </a:lnTo>
                  <a:lnTo>
                    <a:pt x="23" y="32"/>
                  </a:lnTo>
                  <a:lnTo>
                    <a:pt x="27" y="35"/>
                  </a:lnTo>
                  <a:lnTo>
                    <a:pt x="34" y="40"/>
                  </a:lnTo>
                  <a:lnTo>
                    <a:pt x="42" y="49"/>
                  </a:lnTo>
                  <a:lnTo>
                    <a:pt x="45" y="52"/>
                  </a:lnTo>
                  <a:lnTo>
                    <a:pt x="49" y="56"/>
                  </a:lnTo>
                  <a:lnTo>
                    <a:pt x="53" y="62"/>
                  </a:lnTo>
                  <a:lnTo>
                    <a:pt x="59" y="68"/>
                  </a:lnTo>
                  <a:lnTo>
                    <a:pt x="17" y="110"/>
                  </a:lnTo>
                  <a:lnTo>
                    <a:pt x="23" y="117"/>
                  </a:lnTo>
                  <a:lnTo>
                    <a:pt x="65" y="71"/>
                  </a:lnTo>
                  <a:lnTo>
                    <a:pt x="107" y="117"/>
                  </a:lnTo>
                  <a:lnTo>
                    <a:pt x="117" y="110"/>
                  </a:lnTo>
                  <a:lnTo>
                    <a:pt x="72" y="65"/>
                  </a:lnTo>
                  <a:lnTo>
                    <a:pt x="110" y="27"/>
                  </a:lnTo>
                  <a:lnTo>
                    <a:pt x="115" y="31"/>
                  </a:lnTo>
                  <a:lnTo>
                    <a:pt x="119" y="37"/>
                  </a:lnTo>
                  <a:lnTo>
                    <a:pt x="123" y="42"/>
                  </a:lnTo>
                  <a:lnTo>
                    <a:pt x="127" y="48"/>
                  </a:lnTo>
                  <a:lnTo>
                    <a:pt x="131" y="53"/>
                  </a:lnTo>
                  <a:lnTo>
                    <a:pt x="133" y="58"/>
                  </a:lnTo>
                  <a:lnTo>
                    <a:pt x="133" y="53"/>
                  </a:lnTo>
                  <a:lnTo>
                    <a:pt x="131" y="46"/>
                  </a:lnTo>
                  <a:lnTo>
                    <a:pt x="129" y="41"/>
                  </a:lnTo>
                  <a:lnTo>
                    <a:pt x="127" y="36"/>
                  </a:lnTo>
                  <a:lnTo>
                    <a:pt x="122" y="30"/>
                  </a:lnTo>
                  <a:lnTo>
                    <a:pt x="118" y="25"/>
                  </a:lnTo>
                  <a:lnTo>
                    <a:pt x="114" y="19"/>
                  </a:lnTo>
                  <a:lnTo>
                    <a:pt x="107" y="13"/>
                  </a:lnTo>
                  <a:lnTo>
                    <a:pt x="102" y="9"/>
                  </a:lnTo>
                  <a:lnTo>
                    <a:pt x="98" y="5"/>
                  </a:lnTo>
                  <a:lnTo>
                    <a:pt x="91" y="2"/>
                  </a:lnTo>
                  <a:lnTo>
                    <a:pt x="83" y="1"/>
                  </a:lnTo>
                  <a:lnTo>
                    <a:pt x="77" y="0"/>
                  </a:lnTo>
                  <a:lnTo>
                    <a:pt x="82" y="4"/>
                  </a:lnTo>
                  <a:lnTo>
                    <a:pt x="88" y="8"/>
                  </a:lnTo>
                  <a:lnTo>
                    <a:pt x="92" y="10"/>
                  </a:lnTo>
                  <a:lnTo>
                    <a:pt x="98" y="14"/>
                  </a:lnTo>
                  <a:lnTo>
                    <a:pt x="102" y="17"/>
                  </a:lnTo>
                  <a:lnTo>
                    <a:pt x="106" y="22"/>
                  </a:lnTo>
                  <a:lnTo>
                    <a:pt x="65" y="62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02" name="Freeform 368"/>
            <p:cNvSpPr>
              <a:spLocks/>
            </p:cNvSpPr>
            <p:nvPr/>
          </p:nvSpPr>
          <p:spPr bwMode="auto">
            <a:xfrm>
              <a:off x="2531" y="2298"/>
              <a:ext cx="45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3" y="29"/>
                  </a:moveTo>
                  <a:lnTo>
                    <a:pt x="33" y="28"/>
                  </a:lnTo>
                  <a:lnTo>
                    <a:pt x="33" y="27"/>
                  </a:lnTo>
                  <a:lnTo>
                    <a:pt x="33" y="26"/>
                  </a:lnTo>
                  <a:lnTo>
                    <a:pt x="34" y="22"/>
                  </a:lnTo>
                  <a:lnTo>
                    <a:pt x="38" y="18"/>
                  </a:lnTo>
                  <a:lnTo>
                    <a:pt x="46" y="16"/>
                  </a:lnTo>
                  <a:lnTo>
                    <a:pt x="42" y="7"/>
                  </a:lnTo>
                  <a:lnTo>
                    <a:pt x="38" y="8"/>
                  </a:lnTo>
                  <a:lnTo>
                    <a:pt x="33" y="9"/>
                  </a:lnTo>
                  <a:lnTo>
                    <a:pt x="26" y="13"/>
                  </a:lnTo>
                  <a:lnTo>
                    <a:pt x="19" y="17"/>
                  </a:lnTo>
                  <a:lnTo>
                    <a:pt x="14" y="24"/>
                  </a:lnTo>
                  <a:lnTo>
                    <a:pt x="10" y="30"/>
                  </a:lnTo>
                  <a:lnTo>
                    <a:pt x="6" y="38"/>
                  </a:lnTo>
                  <a:lnTo>
                    <a:pt x="2" y="46"/>
                  </a:lnTo>
                  <a:lnTo>
                    <a:pt x="1" y="55"/>
                  </a:lnTo>
                  <a:lnTo>
                    <a:pt x="0" y="62"/>
                  </a:lnTo>
                  <a:lnTo>
                    <a:pt x="2" y="59"/>
                  </a:lnTo>
                  <a:lnTo>
                    <a:pt x="5" y="54"/>
                  </a:lnTo>
                  <a:lnTo>
                    <a:pt x="10" y="48"/>
                  </a:lnTo>
                  <a:lnTo>
                    <a:pt x="15" y="38"/>
                  </a:lnTo>
                  <a:lnTo>
                    <a:pt x="19" y="35"/>
                  </a:lnTo>
                  <a:lnTo>
                    <a:pt x="21" y="34"/>
                  </a:lnTo>
                  <a:lnTo>
                    <a:pt x="23" y="32"/>
                  </a:lnTo>
                  <a:lnTo>
                    <a:pt x="27" y="35"/>
                  </a:lnTo>
                  <a:lnTo>
                    <a:pt x="34" y="40"/>
                  </a:lnTo>
                  <a:lnTo>
                    <a:pt x="42" y="49"/>
                  </a:lnTo>
                  <a:lnTo>
                    <a:pt x="45" y="52"/>
                  </a:lnTo>
                  <a:lnTo>
                    <a:pt x="49" y="56"/>
                  </a:lnTo>
                  <a:lnTo>
                    <a:pt x="53" y="62"/>
                  </a:lnTo>
                  <a:lnTo>
                    <a:pt x="59" y="68"/>
                  </a:lnTo>
                  <a:lnTo>
                    <a:pt x="17" y="110"/>
                  </a:lnTo>
                  <a:lnTo>
                    <a:pt x="23" y="117"/>
                  </a:lnTo>
                  <a:lnTo>
                    <a:pt x="65" y="71"/>
                  </a:lnTo>
                  <a:lnTo>
                    <a:pt x="107" y="117"/>
                  </a:lnTo>
                  <a:lnTo>
                    <a:pt x="117" y="110"/>
                  </a:lnTo>
                  <a:lnTo>
                    <a:pt x="72" y="65"/>
                  </a:lnTo>
                  <a:lnTo>
                    <a:pt x="110" y="27"/>
                  </a:lnTo>
                  <a:lnTo>
                    <a:pt x="115" y="31"/>
                  </a:lnTo>
                  <a:lnTo>
                    <a:pt x="119" y="37"/>
                  </a:lnTo>
                  <a:lnTo>
                    <a:pt x="123" y="42"/>
                  </a:lnTo>
                  <a:lnTo>
                    <a:pt x="127" y="48"/>
                  </a:lnTo>
                  <a:lnTo>
                    <a:pt x="131" y="53"/>
                  </a:lnTo>
                  <a:lnTo>
                    <a:pt x="133" y="58"/>
                  </a:lnTo>
                  <a:lnTo>
                    <a:pt x="133" y="53"/>
                  </a:lnTo>
                  <a:lnTo>
                    <a:pt x="131" y="46"/>
                  </a:lnTo>
                  <a:lnTo>
                    <a:pt x="129" y="41"/>
                  </a:lnTo>
                  <a:lnTo>
                    <a:pt x="127" y="36"/>
                  </a:lnTo>
                  <a:lnTo>
                    <a:pt x="122" y="30"/>
                  </a:lnTo>
                  <a:lnTo>
                    <a:pt x="118" y="25"/>
                  </a:lnTo>
                  <a:lnTo>
                    <a:pt x="114" y="19"/>
                  </a:lnTo>
                  <a:lnTo>
                    <a:pt x="107" y="13"/>
                  </a:lnTo>
                  <a:lnTo>
                    <a:pt x="102" y="9"/>
                  </a:lnTo>
                  <a:lnTo>
                    <a:pt x="98" y="5"/>
                  </a:lnTo>
                  <a:lnTo>
                    <a:pt x="91" y="2"/>
                  </a:lnTo>
                  <a:lnTo>
                    <a:pt x="83" y="1"/>
                  </a:lnTo>
                  <a:lnTo>
                    <a:pt x="77" y="0"/>
                  </a:lnTo>
                  <a:lnTo>
                    <a:pt x="82" y="4"/>
                  </a:lnTo>
                  <a:lnTo>
                    <a:pt x="88" y="8"/>
                  </a:lnTo>
                  <a:lnTo>
                    <a:pt x="92" y="10"/>
                  </a:lnTo>
                  <a:lnTo>
                    <a:pt x="98" y="14"/>
                  </a:lnTo>
                  <a:lnTo>
                    <a:pt x="102" y="17"/>
                  </a:lnTo>
                  <a:lnTo>
                    <a:pt x="106" y="22"/>
                  </a:lnTo>
                  <a:lnTo>
                    <a:pt x="65" y="62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03" name="Freeform 369"/>
            <p:cNvSpPr>
              <a:spLocks/>
            </p:cNvSpPr>
            <p:nvPr/>
          </p:nvSpPr>
          <p:spPr bwMode="auto">
            <a:xfrm>
              <a:off x="2452" y="2280"/>
              <a:ext cx="45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29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3" y="20"/>
                  </a:lnTo>
                  <a:lnTo>
                    <a:pt x="38" y="17"/>
                  </a:lnTo>
                  <a:lnTo>
                    <a:pt x="45" y="16"/>
                  </a:lnTo>
                  <a:lnTo>
                    <a:pt x="42" y="6"/>
                  </a:lnTo>
                  <a:lnTo>
                    <a:pt x="38" y="6"/>
                  </a:lnTo>
                  <a:lnTo>
                    <a:pt x="32" y="9"/>
                  </a:lnTo>
                  <a:lnTo>
                    <a:pt x="26" y="12"/>
                  </a:lnTo>
                  <a:lnTo>
                    <a:pt x="18" y="17"/>
                  </a:lnTo>
                  <a:lnTo>
                    <a:pt x="13" y="23"/>
                  </a:lnTo>
                  <a:lnTo>
                    <a:pt x="8" y="30"/>
                  </a:lnTo>
                  <a:lnTo>
                    <a:pt x="5" y="38"/>
                  </a:lnTo>
                  <a:lnTo>
                    <a:pt x="2" y="46"/>
                  </a:lnTo>
                  <a:lnTo>
                    <a:pt x="0" y="54"/>
                  </a:lnTo>
                  <a:lnTo>
                    <a:pt x="0" y="61"/>
                  </a:lnTo>
                  <a:lnTo>
                    <a:pt x="1" y="58"/>
                  </a:lnTo>
                  <a:lnTo>
                    <a:pt x="4" y="54"/>
                  </a:lnTo>
                  <a:lnTo>
                    <a:pt x="8" y="46"/>
                  </a:lnTo>
                  <a:lnTo>
                    <a:pt x="15" y="38"/>
                  </a:lnTo>
                  <a:lnTo>
                    <a:pt x="17" y="34"/>
                  </a:lnTo>
                  <a:lnTo>
                    <a:pt x="19" y="32"/>
                  </a:lnTo>
                  <a:lnTo>
                    <a:pt x="21" y="32"/>
                  </a:lnTo>
                  <a:lnTo>
                    <a:pt x="26" y="33"/>
                  </a:lnTo>
                  <a:lnTo>
                    <a:pt x="32" y="39"/>
                  </a:lnTo>
                  <a:lnTo>
                    <a:pt x="41" y="47"/>
                  </a:lnTo>
                  <a:lnTo>
                    <a:pt x="43" y="51"/>
                  </a:lnTo>
                  <a:lnTo>
                    <a:pt x="47" y="55"/>
                  </a:lnTo>
                  <a:lnTo>
                    <a:pt x="52" y="61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7"/>
                  </a:lnTo>
                  <a:lnTo>
                    <a:pt x="65" y="71"/>
                  </a:lnTo>
                  <a:lnTo>
                    <a:pt x="107" y="117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09" y="26"/>
                  </a:lnTo>
                  <a:lnTo>
                    <a:pt x="114" y="31"/>
                  </a:lnTo>
                  <a:lnTo>
                    <a:pt x="119" y="37"/>
                  </a:lnTo>
                  <a:lnTo>
                    <a:pt x="122" y="41"/>
                  </a:lnTo>
                  <a:lnTo>
                    <a:pt x="126" y="46"/>
                  </a:lnTo>
                  <a:lnTo>
                    <a:pt x="129" y="53"/>
                  </a:lnTo>
                  <a:lnTo>
                    <a:pt x="133" y="58"/>
                  </a:lnTo>
                  <a:lnTo>
                    <a:pt x="131" y="52"/>
                  </a:lnTo>
                  <a:lnTo>
                    <a:pt x="130" y="46"/>
                  </a:lnTo>
                  <a:lnTo>
                    <a:pt x="128" y="40"/>
                  </a:lnTo>
                  <a:lnTo>
                    <a:pt x="125" y="34"/>
                  </a:lnTo>
                  <a:lnTo>
                    <a:pt x="122" y="29"/>
                  </a:lnTo>
                  <a:lnTo>
                    <a:pt x="117" y="24"/>
                  </a:lnTo>
                  <a:lnTo>
                    <a:pt x="112" y="19"/>
                  </a:lnTo>
                  <a:lnTo>
                    <a:pt x="106" y="13"/>
                  </a:lnTo>
                  <a:lnTo>
                    <a:pt x="100" y="7"/>
                  </a:lnTo>
                  <a:lnTo>
                    <a:pt x="96" y="5"/>
                  </a:lnTo>
                  <a:lnTo>
                    <a:pt x="89" y="2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82" y="3"/>
                  </a:lnTo>
                  <a:lnTo>
                    <a:pt x="87" y="6"/>
                  </a:lnTo>
                  <a:lnTo>
                    <a:pt x="92" y="10"/>
                  </a:lnTo>
                  <a:lnTo>
                    <a:pt x="96" y="14"/>
                  </a:lnTo>
                  <a:lnTo>
                    <a:pt x="101" y="17"/>
                  </a:lnTo>
                  <a:lnTo>
                    <a:pt x="105" y="20"/>
                  </a:lnTo>
                  <a:lnTo>
                    <a:pt x="65" y="61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04" name="Freeform 370"/>
            <p:cNvSpPr>
              <a:spLocks/>
            </p:cNvSpPr>
            <p:nvPr/>
          </p:nvSpPr>
          <p:spPr bwMode="auto">
            <a:xfrm>
              <a:off x="2452" y="2280"/>
              <a:ext cx="45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29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3" y="20"/>
                  </a:lnTo>
                  <a:lnTo>
                    <a:pt x="38" y="17"/>
                  </a:lnTo>
                  <a:lnTo>
                    <a:pt x="45" y="16"/>
                  </a:lnTo>
                  <a:lnTo>
                    <a:pt x="42" y="6"/>
                  </a:lnTo>
                  <a:lnTo>
                    <a:pt x="38" y="6"/>
                  </a:lnTo>
                  <a:lnTo>
                    <a:pt x="32" y="9"/>
                  </a:lnTo>
                  <a:lnTo>
                    <a:pt x="26" y="12"/>
                  </a:lnTo>
                  <a:lnTo>
                    <a:pt x="18" y="17"/>
                  </a:lnTo>
                  <a:lnTo>
                    <a:pt x="13" y="23"/>
                  </a:lnTo>
                  <a:lnTo>
                    <a:pt x="8" y="30"/>
                  </a:lnTo>
                  <a:lnTo>
                    <a:pt x="5" y="38"/>
                  </a:lnTo>
                  <a:lnTo>
                    <a:pt x="2" y="46"/>
                  </a:lnTo>
                  <a:lnTo>
                    <a:pt x="0" y="54"/>
                  </a:lnTo>
                  <a:lnTo>
                    <a:pt x="0" y="61"/>
                  </a:lnTo>
                  <a:lnTo>
                    <a:pt x="1" y="58"/>
                  </a:lnTo>
                  <a:lnTo>
                    <a:pt x="4" y="54"/>
                  </a:lnTo>
                  <a:lnTo>
                    <a:pt x="8" y="46"/>
                  </a:lnTo>
                  <a:lnTo>
                    <a:pt x="15" y="38"/>
                  </a:lnTo>
                  <a:lnTo>
                    <a:pt x="17" y="34"/>
                  </a:lnTo>
                  <a:lnTo>
                    <a:pt x="19" y="32"/>
                  </a:lnTo>
                  <a:lnTo>
                    <a:pt x="21" y="32"/>
                  </a:lnTo>
                  <a:lnTo>
                    <a:pt x="26" y="33"/>
                  </a:lnTo>
                  <a:lnTo>
                    <a:pt x="32" y="39"/>
                  </a:lnTo>
                  <a:lnTo>
                    <a:pt x="41" y="47"/>
                  </a:lnTo>
                  <a:lnTo>
                    <a:pt x="43" y="51"/>
                  </a:lnTo>
                  <a:lnTo>
                    <a:pt x="47" y="55"/>
                  </a:lnTo>
                  <a:lnTo>
                    <a:pt x="52" y="61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7"/>
                  </a:lnTo>
                  <a:lnTo>
                    <a:pt x="65" y="71"/>
                  </a:lnTo>
                  <a:lnTo>
                    <a:pt x="107" y="117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09" y="26"/>
                  </a:lnTo>
                  <a:lnTo>
                    <a:pt x="114" y="31"/>
                  </a:lnTo>
                  <a:lnTo>
                    <a:pt x="119" y="37"/>
                  </a:lnTo>
                  <a:lnTo>
                    <a:pt x="122" y="41"/>
                  </a:lnTo>
                  <a:lnTo>
                    <a:pt x="126" y="46"/>
                  </a:lnTo>
                  <a:lnTo>
                    <a:pt x="129" y="53"/>
                  </a:lnTo>
                  <a:lnTo>
                    <a:pt x="133" y="58"/>
                  </a:lnTo>
                  <a:lnTo>
                    <a:pt x="131" y="52"/>
                  </a:lnTo>
                  <a:lnTo>
                    <a:pt x="130" y="46"/>
                  </a:lnTo>
                  <a:lnTo>
                    <a:pt x="128" y="40"/>
                  </a:lnTo>
                  <a:lnTo>
                    <a:pt x="125" y="34"/>
                  </a:lnTo>
                  <a:lnTo>
                    <a:pt x="122" y="29"/>
                  </a:lnTo>
                  <a:lnTo>
                    <a:pt x="117" y="24"/>
                  </a:lnTo>
                  <a:lnTo>
                    <a:pt x="112" y="19"/>
                  </a:lnTo>
                  <a:lnTo>
                    <a:pt x="106" y="13"/>
                  </a:lnTo>
                  <a:lnTo>
                    <a:pt x="100" y="7"/>
                  </a:lnTo>
                  <a:lnTo>
                    <a:pt x="96" y="5"/>
                  </a:lnTo>
                  <a:lnTo>
                    <a:pt x="89" y="2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82" y="3"/>
                  </a:lnTo>
                  <a:lnTo>
                    <a:pt x="87" y="6"/>
                  </a:lnTo>
                  <a:lnTo>
                    <a:pt x="92" y="10"/>
                  </a:lnTo>
                  <a:lnTo>
                    <a:pt x="96" y="14"/>
                  </a:lnTo>
                  <a:lnTo>
                    <a:pt x="101" y="17"/>
                  </a:lnTo>
                  <a:lnTo>
                    <a:pt x="105" y="20"/>
                  </a:lnTo>
                  <a:lnTo>
                    <a:pt x="65" y="61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05" name="Freeform 371"/>
            <p:cNvSpPr>
              <a:spLocks/>
            </p:cNvSpPr>
            <p:nvPr/>
          </p:nvSpPr>
          <p:spPr bwMode="auto">
            <a:xfrm>
              <a:off x="2380" y="2289"/>
              <a:ext cx="44" cy="38"/>
            </a:xfrm>
            <a:custGeom>
              <a:avLst/>
              <a:gdLst>
                <a:gd name="T0" fmla="*/ 0 w 132"/>
                <a:gd name="T1" fmla="*/ 0 h 116"/>
                <a:gd name="T2" fmla="*/ 0 w 132"/>
                <a:gd name="T3" fmla="*/ 0 h 116"/>
                <a:gd name="T4" fmla="*/ 0 w 132"/>
                <a:gd name="T5" fmla="*/ 0 h 116"/>
                <a:gd name="T6" fmla="*/ 0 w 132"/>
                <a:gd name="T7" fmla="*/ 0 h 116"/>
                <a:gd name="T8" fmla="*/ 0 w 132"/>
                <a:gd name="T9" fmla="*/ 0 h 116"/>
                <a:gd name="T10" fmla="*/ 0 w 132"/>
                <a:gd name="T11" fmla="*/ 0 h 116"/>
                <a:gd name="T12" fmla="*/ 0 w 132"/>
                <a:gd name="T13" fmla="*/ 0 h 116"/>
                <a:gd name="T14" fmla="*/ 0 w 132"/>
                <a:gd name="T15" fmla="*/ 0 h 116"/>
                <a:gd name="T16" fmla="*/ 0 w 132"/>
                <a:gd name="T17" fmla="*/ 0 h 116"/>
                <a:gd name="T18" fmla="*/ 0 w 132"/>
                <a:gd name="T19" fmla="*/ 0 h 116"/>
                <a:gd name="T20" fmla="*/ 0 w 132"/>
                <a:gd name="T21" fmla="*/ 0 h 116"/>
                <a:gd name="T22" fmla="*/ 0 w 132"/>
                <a:gd name="T23" fmla="*/ 0 h 116"/>
                <a:gd name="T24" fmla="*/ 0 w 132"/>
                <a:gd name="T25" fmla="*/ 0 h 116"/>
                <a:gd name="T26" fmla="*/ 0 w 132"/>
                <a:gd name="T27" fmla="*/ 0 h 116"/>
                <a:gd name="T28" fmla="*/ 0 w 132"/>
                <a:gd name="T29" fmla="*/ 0 h 116"/>
                <a:gd name="T30" fmla="*/ 0 w 132"/>
                <a:gd name="T31" fmla="*/ 0 h 116"/>
                <a:gd name="T32" fmla="*/ 0 w 132"/>
                <a:gd name="T33" fmla="*/ 0 h 116"/>
                <a:gd name="T34" fmla="*/ 0 w 132"/>
                <a:gd name="T35" fmla="*/ 0 h 116"/>
                <a:gd name="T36" fmla="*/ 0 w 132"/>
                <a:gd name="T37" fmla="*/ 0 h 116"/>
                <a:gd name="T38" fmla="*/ 0 w 132"/>
                <a:gd name="T39" fmla="*/ 0 h 116"/>
                <a:gd name="T40" fmla="*/ 0 w 132"/>
                <a:gd name="T41" fmla="*/ 0 h 116"/>
                <a:gd name="T42" fmla="*/ 0 w 132"/>
                <a:gd name="T43" fmla="*/ 0 h 116"/>
                <a:gd name="T44" fmla="*/ 0 w 132"/>
                <a:gd name="T45" fmla="*/ 0 h 116"/>
                <a:gd name="T46" fmla="*/ 0 w 132"/>
                <a:gd name="T47" fmla="*/ 0 h 116"/>
                <a:gd name="T48" fmla="*/ 0 w 132"/>
                <a:gd name="T49" fmla="*/ 0 h 116"/>
                <a:gd name="T50" fmla="*/ 0 w 132"/>
                <a:gd name="T51" fmla="*/ 0 h 116"/>
                <a:gd name="T52" fmla="*/ 0 w 132"/>
                <a:gd name="T53" fmla="*/ 0 h 116"/>
                <a:gd name="T54" fmla="*/ 0 w 132"/>
                <a:gd name="T55" fmla="*/ 0 h 116"/>
                <a:gd name="T56" fmla="*/ 0 w 132"/>
                <a:gd name="T57" fmla="*/ 0 h 116"/>
                <a:gd name="T58" fmla="*/ 0 w 132"/>
                <a:gd name="T59" fmla="*/ 0 h 116"/>
                <a:gd name="T60" fmla="*/ 0 w 132"/>
                <a:gd name="T61" fmla="*/ 0 h 116"/>
                <a:gd name="T62" fmla="*/ 0 w 132"/>
                <a:gd name="T63" fmla="*/ 0 h 116"/>
                <a:gd name="T64" fmla="*/ 0 w 132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2" h="116">
                  <a:moveTo>
                    <a:pt x="32" y="29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2" y="21"/>
                  </a:lnTo>
                  <a:lnTo>
                    <a:pt x="37" y="18"/>
                  </a:lnTo>
                  <a:lnTo>
                    <a:pt x="45" y="16"/>
                  </a:lnTo>
                  <a:lnTo>
                    <a:pt x="42" y="6"/>
                  </a:lnTo>
                  <a:lnTo>
                    <a:pt x="37" y="7"/>
                  </a:lnTo>
                  <a:lnTo>
                    <a:pt x="32" y="9"/>
                  </a:lnTo>
                  <a:lnTo>
                    <a:pt x="26" y="13"/>
                  </a:lnTo>
                  <a:lnTo>
                    <a:pt x="18" y="17"/>
                  </a:lnTo>
                  <a:lnTo>
                    <a:pt x="13" y="24"/>
                  </a:lnTo>
                  <a:lnTo>
                    <a:pt x="8" y="30"/>
                  </a:lnTo>
                  <a:lnTo>
                    <a:pt x="4" y="38"/>
                  </a:lnTo>
                  <a:lnTo>
                    <a:pt x="1" y="46"/>
                  </a:lnTo>
                  <a:lnTo>
                    <a:pt x="0" y="55"/>
                  </a:lnTo>
                  <a:lnTo>
                    <a:pt x="0" y="61"/>
                  </a:lnTo>
                  <a:lnTo>
                    <a:pt x="1" y="59"/>
                  </a:lnTo>
                  <a:lnTo>
                    <a:pt x="4" y="54"/>
                  </a:lnTo>
                  <a:lnTo>
                    <a:pt x="8" y="47"/>
                  </a:lnTo>
                  <a:lnTo>
                    <a:pt x="15" y="38"/>
                  </a:lnTo>
                  <a:lnTo>
                    <a:pt x="17" y="34"/>
                  </a:lnTo>
                  <a:lnTo>
                    <a:pt x="19" y="33"/>
                  </a:lnTo>
                  <a:lnTo>
                    <a:pt x="21" y="32"/>
                  </a:lnTo>
                  <a:lnTo>
                    <a:pt x="26" y="34"/>
                  </a:lnTo>
                  <a:lnTo>
                    <a:pt x="32" y="40"/>
                  </a:lnTo>
                  <a:lnTo>
                    <a:pt x="41" y="48"/>
                  </a:lnTo>
                  <a:lnTo>
                    <a:pt x="43" y="52"/>
                  </a:lnTo>
                  <a:lnTo>
                    <a:pt x="47" y="56"/>
                  </a:lnTo>
                  <a:lnTo>
                    <a:pt x="51" y="61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6"/>
                  </a:lnTo>
                  <a:lnTo>
                    <a:pt x="64" y="71"/>
                  </a:lnTo>
                  <a:lnTo>
                    <a:pt x="107" y="116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09" y="27"/>
                  </a:lnTo>
                  <a:lnTo>
                    <a:pt x="113" y="31"/>
                  </a:lnTo>
                  <a:lnTo>
                    <a:pt x="117" y="37"/>
                  </a:lnTo>
                  <a:lnTo>
                    <a:pt x="122" y="42"/>
                  </a:lnTo>
                  <a:lnTo>
                    <a:pt x="126" y="47"/>
                  </a:lnTo>
                  <a:lnTo>
                    <a:pt x="129" y="53"/>
                  </a:lnTo>
                  <a:lnTo>
                    <a:pt x="132" y="58"/>
                  </a:lnTo>
                  <a:lnTo>
                    <a:pt x="131" y="53"/>
                  </a:lnTo>
                  <a:lnTo>
                    <a:pt x="129" y="46"/>
                  </a:lnTo>
                  <a:lnTo>
                    <a:pt x="127" y="41"/>
                  </a:lnTo>
                  <a:lnTo>
                    <a:pt x="125" y="36"/>
                  </a:lnTo>
                  <a:lnTo>
                    <a:pt x="122" y="30"/>
                  </a:lnTo>
                  <a:lnTo>
                    <a:pt x="117" y="25"/>
                  </a:lnTo>
                  <a:lnTo>
                    <a:pt x="112" y="19"/>
                  </a:lnTo>
                  <a:lnTo>
                    <a:pt x="105" y="13"/>
                  </a:lnTo>
                  <a:lnTo>
                    <a:pt x="100" y="9"/>
                  </a:lnTo>
                  <a:lnTo>
                    <a:pt x="96" y="5"/>
                  </a:lnTo>
                  <a:lnTo>
                    <a:pt x="89" y="2"/>
                  </a:lnTo>
                  <a:lnTo>
                    <a:pt x="83" y="1"/>
                  </a:lnTo>
                  <a:lnTo>
                    <a:pt x="75" y="0"/>
                  </a:lnTo>
                  <a:lnTo>
                    <a:pt x="82" y="4"/>
                  </a:lnTo>
                  <a:lnTo>
                    <a:pt x="86" y="7"/>
                  </a:lnTo>
                  <a:lnTo>
                    <a:pt x="90" y="10"/>
                  </a:lnTo>
                  <a:lnTo>
                    <a:pt x="96" y="14"/>
                  </a:lnTo>
                  <a:lnTo>
                    <a:pt x="100" y="17"/>
                  </a:lnTo>
                  <a:lnTo>
                    <a:pt x="104" y="21"/>
                  </a:lnTo>
                  <a:lnTo>
                    <a:pt x="64" y="61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06" name="Freeform 372"/>
            <p:cNvSpPr>
              <a:spLocks/>
            </p:cNvSpPr>
            <p:nvPr/>
          </p:nvSpPr>
          <p:spPr bwMode="auto">
            <a:xfrm>
              <a:off x="2380" y="2289"/>
              <a:ext cx="44" cy="38"/>
            </a:xfrm>
            <a:custGeom>
              <a:avLst/>
              <a:gdLst>
                <a:gd name="T0" fmla="*/ 0 w 132"/>
                <a:gd name="T1" fmla="*/ 0 h 116"/>
                <a:gd name="T2" fmla="*/ 0 w 132"/>
                <a:gd name="T3" fmla="*/ 0 h 116"/>
                <a:gd name="T4" fmla="*/ 0 w 132"/>
                <a:gd name="T5" fmla="*/ 0 h 116"/>
                <a:gd name="T6" fmla="*/ 0 w 132"/>
                <a:gd name="T7" fmla="*/ 0 h 116"/>
                <a:gd name="T8" fmla="*/ 0 w 132"/>
                <a:gd name="T9" fmla="*/ 0 h 116"/>
                <a:gd name="T10" fmla="*/ 0 w 132"/>
                <a:gd name="T11" fmla="*/ 0 h 116"/>
                <a:gd name="T12" fmla="*/ 0 w 132"/>
                <a:gd name="T13" fmla="*/ 0 h 116"/>
                <a:gd name="T14" fmla="*/ 0 w 132"/>
                <a:gd name="T15" fmla="*/ 0 h 116"/>
                <a:gd name="T16" fmla="*/ 0 w 132"/>
                <a:gd name="T17" fmla="*/ 0 h 116"/>
                <a:gd name="T18" fmla="*/ 0 w 132"/>
                <a:gd name="T19" fmla="*/ 0 h 116"/>
                <a:gd name="T20" fmla="*/ 0 w 132"/>
                <a:gd name="T21" fmla="*/ 0 h 116"/>
                <a:gd name="T22" fmla="*/ 0 w 132"/>
                <a:gd name="T23" fmla="*/ 0 h 116"/>
                <a:gd name="T24" fmla="*/ 0 w 132"/>
                <a:gd name="T25" fmla="*/ 0 h 116"/>
                <a:gd name="T26" fmla="*/ 0 w 132"/>
                <a:gd name="T27" fmla="*/ 0 h 116"/>
                <a:gd name="T28" fmla="*/ 0 w 132"/>
                <a:gd name="T29" fmla="*/ 0 h 116"/>
                <a:gd name="T30" fmla="*/ 0 w 132"/>
                <a:gd name="T31" fmla="*/ 0 h 116"/>
                <a:gd name="T32" fmla="*/ 0 w 132"/>
                <a:gd name="T33" fmla="*/ 0 h 116"/>
                <a:gd name="T34" fmla="*/ 0 w 132"/>
                <a:gd name="T35" fmla="*/ 0 h 116"/>
                <a:gd name="T36" fmla="*/ 0 w 132"/>
                <a:gd name="T37" fmla="*/ 0 h 116"/>
                <a:gd name="T38" fmla="*/ 0 w 132"/>
                <a:gd name="T39" fmla="*/ 0 h 116"/>
                <a:gd name="T40" fmla="*/ 0 w 132"/>
                <a:gd name="T41" fmla="*/ 0 h 116"/>
                <a:gd name="T42" fmla="*/ 0 w 132"/>
                <a:gd name="T43" fmla="*/ 0 h 116"/>
                <a:gd name="T44" fmla="*/ 0 w 132"/>
                <a:gd name="T45" fmla="*/ 0 h 116"/>
                <a:gd name="T46" fmla="*/ 0 w 132"/>
                <a:gd name="T47" fmla="*/ 0 h 116"/>
                <a:gd name="T48" fmla="*/ 0 w 132"/>
                <a:gd name="T49" fmla="*/ 0 h 116"/>
                <a:gd name="T50" fmla="*/ 0 w 132"/>
                <a:gd name="T51" fmla="*/ 0 h 116"/>
                <a:gd name="T52" fmla="*/ 0 w 132"/>
                <a:gd name="T53" fmla="*/ 0 h 116"/>
                <a:gd name="T54" fmla="*/ 0 w 132"/>
                <a:gd name="T55" fmla="*/ 0 h 116"/>
                <a:gd name="T56" fmla="*/ 0 w 132"/>
                <a:gd name="T57" fmla="*/ 0 h 116"/>
                <a:gd name="T58" fmla="*/ 0 w 132"/>
                <a:gd name="T59" fmla="*/ 0 h 116"/>
                <a:gd name="T60" fmla="*/ 0 w 132"/>
                <a:gd name="T61" fmla="*/ 0 h 116"/>
                <a:gd name="T62" fmla="*/ 0 w 132"/>
                <a:gd name="T63" fmla="*/ 0 h 116"/>
                <a:gd name="T64" fmla="*/ 0 w 132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2" h="116">
                  <a:moveTo>
                    <a:pt x="32" y="29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2" y="21"/>
                  </a:lnTo>
                  <a:lnTo>
                    <a:pt x="37" y="18"/>
                  </a:lnTo>
                  <a:lnTo>
                    <a:pt x="45" y="16"/>
                  </a:lnTo>
                  <a:lnTo>
                    <a:pt x="42" y="6"/>
                  </a:lnTo>
                  <a:lnTo>
                    <a:pt x="37" y="7"/>
                  </a:lnTo>
                  <a:lnTo>
                    <a:pt x="32" y="9"/>
                  </a:lnTo>
                  <a:lnTo>
                    <a:pt x="26" y="13"/>
                  </a:lnTo>
                  <a:lnTo>
                    <a:pt x="18" y="17"/>
                  </a:lnTo>
                  <a:lnTo>
                    <a:pt x="13" y="24"/>
                  </a:lnTo>
                  <a:lnTo>
                    <a:pt x="8" y="30"/>
                  </a:lnTo>
                  <a:lnTo>
                    <a:pt x="4" y="38"/>
                  </a:lnTo>
                  <a:lnTo>
                    <a:pt x="1" y="46"/>
                  </a:lnTo>
                  <a:lnTo>
                    <a:pt x="0" y="55"/>
                  </a:lnTo>
                  <a:lnTo>
                    <a:pt x="0" y="61"/>
                  </a:lnTo>
                  <a:lnTo>
                    <a:pt x="1" y="59"/>
                  </a:lnTo>
                  <a:lnTo>
                    <a:pt x="4" y="54"/>
                  </a:lnTo>
                  <a:lnTo>
                    <a:pt x="8" y="47"/>
                  </a:lnTo>
                  <a:lnTo>
                    <a:pt x="15" y="38"/>
                  </a:lnTo>
                  <a:lnTo>
                    <a:pt x="17" y="34"/>
                  </a:lnTo>
                  <a:lnTo>
                    <a:pt x="19" y="33"/>
                  </a:lnTo>
                  <a:lnTo>
                    <a:pt x="21" y="32"/>
                  </a:lnTo>
                  <a:lnTo>
                    <a:pt x="26" y="34"/>
                  </a:lnTo>
                  <a:lnTo>
                    <a:pt x="32" y="40"/>
                  </a:lnTo>
                  <a:lnTo>
                    <a:pt x="41" y="48"/>
                  </a:lnTo>
                  <a:lnTo>
                    <a:pt x="43" y="52"/>
                  </a:lnTo>
                  <a:lnTo>
                    <a:pt x="47" y="56"/>
                  </a:lnTo>
                  <a:lnTo>
                    <a:pt x="51" y="61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6"/>
                  </a:lnTo>
                  <a:lnTo>
                    <a:pt x="64" y="71"/>
                  </a:lnTo>
                  <a:lnTo>
                    <a:pt x="107" y="116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09" y="27"/>
                  </a:lnTo>
                  <a:lnTo>
                    <a:pt x="113" y="31"/>
                  </a:lnTo>
                  <a:lnTo>
                    <a:pt x="117" y="37"/>
                  </a:lnTo>
                  <a:lnTo>
                    <a:pt x="122" y="42"/>
                  </a:lnTo>
                  <a:lnTo>
                    <a:pt x="126" y="47"/>
                  </a:lnTo>
                  <a:lnTo>
                    <a:pt x="129" y="53"/>
                  </a:lnTo>
                  <a:lnTo>
                    <a:pt x="132" y="58"/>
                  </a:lnTo>
                  <a:lnTo>
                    <a:pt x="131" y="53"/>
                  </a:lnTo>
                  <a:lnTo>
                    <a:pt x="129" y="46"/>
                  </a:lnTo>
                  <a:lnTo>
                    <a:pt x="127" y="41"/>
                  </a:lnTo>
                  <a:lnTo>
                    <a:pt x="125" y="36"/>
                  </a:lnTo>
                  <a:lnTo>
                    <a:pt x="122" y="30"/>
                  </a:lnTo>
                  <a:lnTo>
                    <a:pt x="117" y="25"/>
                  </a:lnTo>
                  <a:lnTo>
                    <a:pt x="112" y="19"/>
                  </a:lnTo>
                  <a:lnTo>
                    <a:pt x="105" y="13"/>
                  </a:lnTo>
                  <a:lnTo>
                    <a:pt x="100" y="9"/>
                  </a:lnTo>
                  <a:lnTo>
                    <a:pt x="96" y="5"/>
                  </a:lnTo>
                  <a:lnTo>
                    <a:pt x="89" y="2"/>
                  </a:lnTo>
                  <a:lnTo>
                    <a:pt x="83" y="1"/>
                  </a:lnTo>
                  <a:lnTo>
                    <a:pt x="75" y="0"/>
                  </a:lnTo>
                  <a:lnTo>
                    <a:pt x="82" y="4"/>
                  </a:lnTo>
                  <a:lnTo>
                    <a:pt x="86" y="7"/>
                  </a:lnTo>
                  <a:lnTo>
                    <a:pt x="90" y="10"/>
                  </a:lnTo>
                  <a:lnTo>
                    <a:pt x="96" y="14"/>
                  </a:lnTo>
                  <a:lnTo>
                    <a:pt x="100" y="17"/>
                  </a:lnTo>
                  <a:lnTo>
                    <a:pt x="104" y="21"/>
                  </a:lnTo>
                  <a:lnTo>
                    <a:pt x="64" y="61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07" name="Freeform 373"/>
            <p:cNvSpPr>
              <a:spLocks/>
            </p:cNvSpPr>
            <p:nvPr/>
          </p:nvSpPr>
          <p:spPr bwMode="auto">
            <a:xfrm>
              <a:off x="2334" y="2285"/>
              <a:ext cx="44" cy="39"/>
            </a:xfrm>
            <a:custGeom>
              <a:avLst/>
              <a:gdLst>
                <a:gd name="T0" fmla="*/ 0 w 132"/>
                <a:gd name="T1" fmla="*/ 0 h 117"/>
                <a:gd name="T2" fmla="*/ 0 w 132"/>
                <a:gd name="T3" fmla="*/ 0 h 117"/>
                <a:gd name="T4" fmla="*/ 0 w 132"/>
                <a:gd name="T5" fmla="*/ 0 h 117"/>
                <a:gd name="T6" fmla="*/ 0 w 132"/>
                <a:gd name="T7" fmla="*/ 0 h 117"/>
                <a:gd name="T8" fmla="*/ 0 w 132"/>
                <a:gd name="T9" fmla="*/ 0 h 117"/>
                <a:gd name="T10" fmla="*/ 0 w 132"/>
                <a:gd name="T11" fmla="*/ 0 h 117"/>
                <a:gd name="T12" fmla="*/ 0 w 132"/>
                <a:gd name="T13" fmla="*/ 0 h 117"/>
                <a:gd name="T14" fmla="*/ 0 w 132"/>
                <a:gd name="T15" fmla="*/ 0 h 117"/>
                <a:gd name="T16" fmla="*/ 0 w 132"/>
                <a:gd name="T17" fmla="*/ 0 h 117"/>
                <a:gd name="T18" fmla="*/ 0 w 132"/>
                <a:gd name="T19" fmla="*/ 0 h 117"/>
                <a:gd name="T20" fmla="*/ 0 w 132"/>
                <a:gd name="T21" fmla="*/ 0 h 117"/>
                <a:gd name="T22" fmla="*/ 0 w 132"/>
                <a:gd name="T23" fmla="*/ 0 h 117"/>
                <a:gd name="T24" fmla="*/ 0 w 132"/>
                <a:gd name="T25" fmla="*/ 0 h 117"/>
                <a:gd name="T26" fmla="*/ 0 w 132"/>
                <a:gd name="T27" fmla="*/ 0 h 117"/>
                <a:gd name="T28" fmla="*/ 0 w 132"/>
                <a:gd name="T29" fmla="*/ 0 h 117"/>
                <a:gd name="T30" fmla="*/ 0 w 132"/>
                <a:gd name="T31" fmla="*/ 0 h 117"/>
                <a:gd name="T32" fmla="*/ 0 w 132"/>
                <a:gd name="T33" fmla="*/ 0 h 117"/>
                <a:gd name="T34" fmla="*/ 0 w 132"/>
                <a:gd name="T35" fmla="*/ 0 h 117"/>
                <a:gd name="T36" fmla="*/ 0 w 132"/>
                <a:gd name="T37" fmla="*/ 0 h 117"/>
                <a:gd name="T38" fmla="*/ 0 w 132"/>
                <a:gd name="T39" fmla="*/ 0 h 117"/>
                <a:gd name="T40" fmla="*/ 0 w 132"/>
                <a:gd name="T41" fmla="*/ 0 h 117"/>
                <a:gd name="T42" fmla="*/ 0 w 132"/>
                <a:gd name="T43" fmla="*/ 0 h 117"/>
                <a:gd name="T44" fmla="*/ 0 w 132"/>
                <a:gd name="T45" fmla="*/ 0 h 117"/>
                <a:gd name="T46" fmla="*/ 0 w 132"/>
                <a:gd name="T47" fmla="*/ 0 h 117"/>
                <a:gd name="T48" fmla="*/ 0 w 132"/>
                <a:gd name="T49" fmla="*/ 0 h 117"/>
                <a:gd name="T50" fmla="*/ 0 w 132"/>
                <a:gd name="T51" fmla="*/ 0 h 117"/>
                <a:gd name="T52" fmla="*/ 0 w 132"/>
                <a:gd name="T53" fmla="*/ 0 h 117"/>
                <a:gd name="T54" fmla="*/ 0 w 132"/>
                <a:gd name="T55" fmla="*/ 0 h 117"/>
                <a:gd name="T56" fmla="*/ 0 w 132"/>
                <a:gd name="T57" fmla="*/ 0 h 117"/>
                <a:gd name="T58" fmla="*/ 0 w 132"/>
                <a:gd name="T59" fmla="*/ 0 h 117"/>
                <a:gd name="T60" fmla="*/ 0 w 132"/>
                <a:gd name="T61" fmla="*/ 0 h 117"/>
                <a:gd name="T62" fmla="*/ 0 w 132"/>
                <a:gd name="T63" fmla="*/ 0 h 117"/>
                <a:gd name="T64" fmla="*/ 0 w 132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2" h="117">
                  <a:moveTo>
                    <a:pt x="32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3" y="22"/>
                  </a:lnTo>
                  <a:lnTo>
                    <a:pt x="37" y="18"/>
                  </a:lnTo>
                  <a:lnTo>
                    <a:pt x="45" y="16"/>
                  </a:lnTo>
                  <a:lnTo>
                    <a:pt x="42" y="6"/>
                  </a:lnTo>
                  <a:lnTo>
                    <a:pt x="38" y="8"/>
                  </a:lnTo>
                  <a:lnTo>
                    <a:pt x="33" y="9"/>
                  </a:lnTo>
                  <a:lnTo>
                    <a:pt x="27" y="13"/>
                  </a:lnTo>
                  <a:lnTo>
                    <a:pt x="18" y="17"/>
                  </a:lnTo>
                  <a:lnTo>
                    <a:pt x="14" y="24"/>
                  </a:lnTo>
                  <a:lnTo>
                    <a:pt x="9" y="30"/>
                  </a:lnTo>
                  <a:lnTo>
                    <a:pt x="5" y="38"/>
                  </a:lnTo>
                  <a:lnTo>
                    <a:pt x="2" y="46"/>
                  </a:lnTo>
                  <a:lnTo>
                    <a:pt x="1" y="55"/>
                  </a:lnTo>
                  <a:lnTo>
                    <a:pt x="0" y="62"/>
                  </a:lnTo>
                  <a:lnTo>
                    <a:pt x="2" y="58"/>
                  </a:lnTo>
                  <a:lnTo>
                    <a:pt x="5" y="54"/>
                  </a:lnTo>
                  <a:lnTo>
                    <a:pt x="9" y="46"/>
                  </a:lnTo>
                  <a:lnTo>
                    <a:pt x="15" y="38"/>
                  </a:lnTo>
                  <a:lnTo>
                    <a:pt x="18" y="35"/>
                  </a:lnTo>
                  <a:lnTo>
                    <a:pt x="20" y="33"/>
                  </a:lnTo>
                  <a:lnTo>
                    <a:pt x="22" y="32"/>
                  </a:lnTo>
                  <a:lnTo>
                    <a:pt x="27" y="35"/>
                  </a:lnTo>
                  <a:lnTo>
                    <a:pt x="33" y="40"/>
                  </a:lnTo>
                  <a:lnTo>
                    <a:pt x="42" y="49"/>
                  </a:lnTo>
                  <a:lnTo>
                    <a:pt x="44" y="52"/>
                  </a:lnTo>
                  <a:lnTo>
                    <a:pt x="48" y="56"/>
                  </a:lnTo>
                  <a:lnTo>
                    <a:pt x="52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7"/>
                  </a:lnTo>
                  <a:lnTo>
                    <a:pt x="64" y="71"/>
                  </a:lnTo>
                  <a:lnTo>
                    <a:pt x="106" y="117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10" y="27"/>
                  </a:lnTo>
                  <a:lnTo>
                    <a:pt x="114" y="31"/>
                  </a:lnTo>
                  <a:lnTo>
                    <a:pt x="118" y="37"/>
                  </a:lnTo>
                  <a:lnTo>
                    <a:pt x="123" y="42"/>
                  </a:lnTo>
                  <a:lnTo>
                    <a:pt x="127" y="48"/>
                  </a:lnTo>
                  <a:lnTo>
                    <a:pt x="130" y="53"/>
                  </a:lnTo>
                  <a:lnTo>
                    <a:pt x="132" y="58"/>
                  </a:lnTo>
                  <a:lnTo>
                    <a:pt x="132" y="53"/>
                  </a:lnTo>
                  <a:lnTo>
                    <a:pt x="130" y="46"/>
                  </a:lnTo>
                  <a:lnTo>
                    <a:pt x="128" y="41"/>
                  </a:lnTo>
                  <a:lnTo>
                    <a:pt x="126" y="36"/>
                  </a:lnTo>
                  <a:lnTo>
                    <a:pt x="122" y="30"/>
                  </a:lnTo>
                  <a:lnTo>
                    <a:pt x="118" y="25"/>
                  </a:lnTo>
                  <a:lnTo>
                    <a:pt x="113" y="19"/>
                  </a:lnTo>
                  <a:lnTo>
                    <a:pt x="106" y="13"/>
                  </a:lnTo>
                  <a:lnTo>
                    <a:pt x="101" y="9"/>
                  </a:lnTo>
                  <a:lnTo>
                    <a:pt x="97" y="5"/>
                  </a:lnTo>
                  <a:lnTo>
                    <a:pt x="90" y="2"/>
                  </a:lnTo>
                  <a:lnTo>
                    <a:pt x="83" y="1"/>
                  </a:lnTo>
                  <a:lnTo>
                    <a:pt x="76" y="0"/>
                  </a:lnTo>
                  <a:lnTo>
                    <a:pt x="82" y="4"/>
                  </a:lnTo>
                  <a:lnTo>
                    <a:pt x="87" y="8"/>
                  </a:lnTo>
                  <a:lnTo>
                    <a:pt x="91" y="10"/>
                  </a:lnTo>
                  <a:lnTo>
                    <a:pt x="97" y="14"/>
                  </a:lnTo>
                  <a:lnTo>
                    <a:pt x="101" y="17"/>
                  </a:lnTo>
                  <a:lnTo>
                    <a:pt x="105" y="22"/>
                  </a:lnTo>
                  <a:lnTo>
                    <a:pt x="64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08" name="Freeform 374"/>
            <p:cNvSpPr>
              <a:spLocks/>
            </p:cNvSpPr>
            <p:nvPr/>
          </p:nvSpPr>
          <p:spPr bwMode="auto">
            <a:xfrm>
              <a:off x="2334" y="2285"/>
              <a:ext cx="44" cy="39"/>
            </a:xfrm>
            <a:custGeom>
              <a:avLst/>
              <a:gdLst>
                <a:gd name="T0" fmla="*/ 0 w 132"/>
                <a:gd name="T1" fmla="*/ 0 h 117"/>
                <a:gd name="T2" fmla="*/ 0 w 132"/>
                <a:gd name="T3" fmla="*/ 0 h 117"/>
                <a:gd name="T4" fmla="*/ 0 w 132"/>
                <a:gd name="T5" fmla="*/ 0 h 117"/>
                <a:gd name="T6" fmla="*/ 0 w 132"/>
                <a:gd name="T7" fmla="*/ 0 h 117"/>
                <a:gd name="T8" fmla="*/ 0 w 132"/>
                <a:gd name="T9" fmla="*/ 0 h 117"/>
                <a:gd name="T10" fmla="*/ 0 w 132"/>
                <a:gd name="T11" fmla="*/ 0 h 117"/>
                <a:gd name="T12" fmla="*/ 0 w 132"/>
                <a:gd name="T13" fmla="*/ 0 h 117"/>
                <a:gd name="T14" fmla="*/ 0 w 132"/>
                <a:gd name="T15" fmla="*/ 0 h 117"/>
                <a:gd name="T16" fmla="*/ 0 w 132"/>
                <a:gd name="T17" fmla="*/ 0 h 117"/>
                <a:gd name="T18" fmla="*/ 0 w 132"/>
                <a:gd name="T19" fmla="*/ 0 h 117"/>
                <a:gd name="T20" fmla="*/ 0 w 132"/>
                <a:gd name="T21" fmla="*/ 0 h 117"/>
                <a:gd name="T22" fmla="*/ 0 w 132"/>
                <a:gd name="T23" fmla="*/ 0 h 117"/>
                <a:gd name="T24" fmla="*/ 0 w 132"/>
                <a:gd name="T25" fmla="*/ 0 h 117"/>
                <a:gd name="T26" fmla="*/ 0 w 132"/>
                <a:gd name="T27" fmla="*/ 0 h 117"/>
                <a:gd name="T28" fmla="*/ 0 w 132"/>
                <a:gd name="T29" fmla="*/ 0 h 117"/>
                <a:gd name="T30" fmla="*/ 0 w 132"/>
                <a:gd name="T31" fmla="*/ 0 h 117"/>
                <a:gd name="T32" fmla="*/ 0 w 132"/>
                <a:gd name="T33" fmla="*/ 0 h 117"/>
                <a:gd name="T34" fmla="*/ 0 w 132"/>
                <a:gd name="T35" fmla="*/ 0 h 117"/>
                <a:gd name="T36" fmla="*/ 0 w 132"/>
                <a:gd name="T37" fmla="*/ 0 h 117"/>
                <a:gd name="T38" fmla="*/ 0 w 132"/>
                <a:gd name="T39" fmla="*/ 0 h 117"/>
                <a:gd name="T40" fmla="*/ 0 w 132"/>
                <a:gd name="T41" fmla="*/ 0 h 117"/>
                <a:gd name="T42" fmla="*/ 0 w 132"/>
                <a:gd name="T43" fmla="*/ 0 h 117"/>
                <a:gd name="T44" fmla="*/ 0 w 132"/>
                <a:gd name="T45" fmla="*/ 0 h 117"/>
                <a:gd name="T46" fmla="*/ 0 w 132"/>
                <a:gd name="T47" fmla="*/ 0 h 117"/>
                <a:gd name="T48" fmla="*/ 0 w 132"/>
                <a:gd name="T49" fmla="*/ 0 h 117"/>
                <a:gd name="T50" fmla="*/ 0 w 132"/>
                <a:gd name="T51" fmla="*/ 0 h 117"/>
                <a:gd name="T52" fmla="*/ 0 w 132"/>
                <a:gd name="T53" fmla="*/ 0 h 117"/>
                <a:gd name="T54" fmla="*/ 0 w 132"/>
                <a:gd name="T55" fmla="*/ 0 h 117"/>
                <a:gd name="T56" fmla="*/ 0 w 132"/>
                <a:gd name="T57" fmla="*/ 0 h 117"/>
                <a:gd name="T58" fmla="*/ 0 w 132"/>
                <a:gd name="T59" fmla="*/ 0 h 117"/>
                <a:gd name="T60" fmla="*/ 0 w 132"/>
                <a:gd name="T61" fmla="*/ 0 h 117"/>
                <a:gd name="T62" fmla="*/ 0 w 132"/>
                <a:gd name="T63" fmla="*/ 0 h 117"/>
                <a:gd name="T64" fmla="*/ 0 w 132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2" h="117">
                  <a:moveTo>
                    <a:pt x="32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3" y="22"/>
                  </a:lnTo>
                  <a:lnTo>
                    <a:pt x="37" y="18"/>
                  </a:lnTo>
                  <a:lnTo>
                    <a:pt x="45" y="16"/>
                  </a:lnTo>
                  <a:lnTo>
                    <a:pt x="42" y="6"/>
                  </a:lnTo>
                  <a:lnTo>
                    <a:pt x="38" y="8"/>
                  </a:lnTo>
                  <a:lnTo>
                    <a:pt x="33" y="9"/>
                  </a:lnTo>
                  <a:lnTo>
                    <a:pt x="27" y="13"/>
                  </a:lnTo>
                  <a:lnTo>
                    <a:pt x="18" y="17"/>
                  </a:lnTo>
                  <a:lnTo>
                    <a:pt x="14" y="24"/>
                  </a:lnTo>
                  <a:lnTo>
                    <a:pt x="9" y="30"/>
                  </a:lnTo>
                  <a:lnTo>
                    <a:pt x="5" y="38"/>
                  </a:lnTo>
                  <a:lnTo>
                    <a:pt x="2" y="46"/>
                  </a:lnTo>
                  <a:lnTo>
                    <a:pt x="1" y="55"/>
                  </a:lnTo>
                  <a:lnTo>
                    <a:pt x="0" y="62"/>
                  </a:lnTo>
                  <a:lnTo>
                    <a:pt x="2" y="58"/>
                  </a:lnTo>
                  <a:lnTo>
                    <a:pt x="5" y="54"/>
                  </a:lnTo>
                  <a:lnTo>
                    <a:pt x="9" y="46"/>
                  </a:lnTo>
                  <a:lnTo>
                    <a:pt x="15" y="38"/>
                  </a:lnTo>
                  <a:lnTo>
                    <a:pt x="18" y="35"/>
                  </a:lnTo>
                  <a:lnTo>
                    <a:pt x="20" y="33"/>
                  </a:lnTo>
                  <a:lnTo>
                    <a:pt x="22" y="32"/>
                  </a:lnTo>
                  <a:lnTo>
                    <a:pt x="27" y="35"/>
                  </a:lnTo>
                  <a:lnTo>
                    <a:pt x="33" y="40"/>
                  </a:lnTo>
                  <a:lnTo>
                    <a:pt x="42" y="49"/>
                  </a:lnTo>
                  <a:lnTo>
                    <a:pt x="44" y="52"/>
                  </a:lnTo>
                  <a:lnTo>
                    <a:pt x="48" y="56"/>
                  </a:lnTo>
                  <a:lnTo>
                    <a:pt x="52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7"/>
                  </a:lnTo>
                  <a:lnTo>
                    <a:pt x="64" y="71"/>
                  </a:lnTo>
                  <a:lnTo>
                    <a:pt x="106" y="117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10" y="27"/>
                  </a:lnTo>
                  <a:lnTo>
                    <a:pt x="114" y="31"/>
                  </a:lnTo>
                  <a:lnTo>
                    <a:pt x="118" y="37"/>
                  </a:lnTo>
                  <a:lnTo>
                    <a:pt x="123" y="42"/>
                  </a:lnTo>
                  <a:lnTo>
                    <a:pt x="127" y="48"/>
                  </a:lnTo>
                  <a:lnTo>
                    <a:pt x="130" y="53"/>
                  </a:lnTo>
                  <a:lnTo>
                    <a:pt x="132" y="58"/>
                  </a:lnTo>
                  <a:lnTo>
                    <a:pt x="132" y="53"/>
                  </a:lnTo>
                  <a:lnTo>
                    <a:pt x="130" y="46"/>
                  </a:lnTo>
                  <a:lnTo>
                    <a:pt x="128" y="41"/>
                  </a:lnTo>
                  <a:lnTo>
                    <a:pt x="126" y="36"/>
                  </a:lnTo>
                  <a:lnTo>
                    <a:pt x="122" y="30"/>
                  </a:lnTo>
                  <a:lnTo>
                    <a:pt x="118" y="25"/>
                  </a:lnTo>
                  <a:lnTo>
                    <a:pt x="113" y="19"/>
                  </a:lnTo>
                  <a:lnTo>
                    <a:pt x="106" y="13"/>
                  </a:lnTo>
                  <a:lnTo>
                    <a:pt x="101" y="9"/>
                  </a:lnTo>
                  <a:lnTo>
                    <a:pt x="97" y="5"/>
                  </a:lnTo>
                  <a:lnTo>
                    <a:pt x="90" y="2"/>
                  </a:lnTo>
                  <a:lnTo>
                    <a:pt x="83" y="1"/>
                  </a:lnTo>
                  <a:lnTo>
                    <a:pt x="76" y="0"/>
                  </a:lnTo>
                  <a:lnTo>
                    <a:pt x="82" y="4"/>
                  </a:lnTo>
                  <a:lnTo>
                    <a:pt x="87" y="8"/>
                  </a:lnTo>
                  <a:lnTo>
                    <a:pt x="91" y="10"/>
                  </a:lnTo>
                  <a:lnTo>
                    <a:pt x="97" y="14"/>
                  </a:lnTo>
                  <a:lnTo>
                    <a:pt x="101" y="17"/>
                  </a:lnTo>
                  <a:lnTo>
                    <a:pt x="105" y="22"/>
                  </a:lnTo>
                  <a:lnTo>
                    <a:pt x="64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09" name="Freeform 375"/>
            <p:cNvSpPr>
              <a:spLocks/>
            </p:cNvSpPr>
            <p:nvPr/>
          </p:nvSpPr>
          <p:spPr bwMode="auto">
            <a:xfrm>
              <a:off x="2254" y="2270"/>
              <a:ext cx="45" cy="40"/>
            </a:xfrm>
            <a:custGeom>
              <a:avLst/>
              <a:gdLst>
                <a:gd name="T0" fmla="*/ 0 w 133"/>
                <a:gd name="T1" fmla="*/ 0 h 118"/>
                <a:gd name="T2" fmla="*/ 0 w 133"/>
                <a:gd name="T3" fmla="*/ 0 h 118"/>
                <a:gd name="T4" fmla="*/ 0 w 133"/>
                <a:gd name="T5" fmla="*/ 0 h 118"/>
                <a:gd name="T6" fmla="*/ 0 w 133"/>
                <a:gd name="T7" fmla="*/ 0 h 118"/>
                <a:gd name="T8" fmla="*/ 0 w 133"/>
                <a:gd name="T9" fmla="*/ 0 h 118"/>
                <a:gd name="T10" fmla="*/ 0 w 133"/>
                <a:gd name="T11" fmla="*/ 0 h 118"/>
                <a:gd name="T12" fmla="*/ 0 w 133"/>
                <a:gd name="T13" fmla="*/ 0 h 118"/>
                <a:gd name="T14" fmla="*/ 0 w 133"/>
                <a:gd name="T15" fmla="*/ 0 h 118"/>
                <a:gd name="T16" fmla="*/ 0 w 133"/>
                <a:gd name="T17" fmla="*/ 0 h 118"/>
                <a:gd name="T18" fmla="*/ 0 w 133"/>
                <a:gd name="T19" fmla="*/ 0 h 118"/>
                <a:gd name="T20" fmla="*/ 0 w 133"/>
                <a:gd name="T21" fmla="*/ 0 h 118"/>
                <a:gd name="T22" fmla="*/ 0 w 133"/>
                <a:gd name="T23" fmla="*/ 0 h 118"/>
                <a:gd name="T24" fmla="*/ 0 w 133"/>
                <a:gd name="T25" fmla="*/ 0 h 118"/>
                <a:gd name="T26" fmla="*/ 0 w 133"/>
                <a:gd name="T27" fmla="*/ 0 h 118"/>
                <a:gd name="T28" fmla="*/ 0 w 133"/>
                <a:gd name="T29" fmla="*/ 0 h 118"/>
                <a:gd name="T30" fmla="*/ 0 w 133"/>
                <a:gd name="T31" fmla="*/ 0 h 118"/>
                <a:gd name="T32" fmla="*/ 0 w 133"/>
                <a:gd name="T33" fmla="*/ 0 h 118"/>
                <a:gd name="T34" fmla="*/ 0 w 133"/>
                <a:gd name="T35" fmla="*/ 0 h 118"/>
                <a:gd name="T36" fmla="*/ 0 w 133"/>
                <a:gd name="T37" fmla="*/ 0 h 118"/>
                <a:gd name="T38" fmla="*/ 0 w 133"/>
                <a:gd name="T39" fmla="*/ 0 h 118"/>
                <a:gd name="T40" fmla="*/ 0 w 133"/>
                <a:gd name="T41" fmla="*/ 0 h 118"/>
                <a:gd name="T42" fmla="*/ 0 w 133"/>
                <a:gd name="T43" fmla="*/ 0 h 118"/>
                <a:gd name="T44" fmla="*/ 0 w 133"/>
                <a:gd name="T45" fmla="*/ 0 h 118"/>
                <a:gd name="T46" fmla="*/ 0 w 133"/>
                <a:gd name="T47" fmla="*/ 0 h 118"/>
                <a:gd name="T48" fmla="*/ 0 w 133"/>
                <a:gd name="T49" fmla="*/ 0 h 118"/>
                <a:gd name="T50" fmla="*/ 0 w 133"/>
                <a:gd name="T51" fmla="*/ 0 h 118"/>
                <a:gd name="T52" fmla="*/ 0 w 133"/>
                <a:gd name="T53" fmla="*/ 0 h 118"/>
                <a:gd name="T54" fmla="*/ 0 w 133"/>
                <a:gd name="T55" fmla="*/ 0 h 118"/>
                <a:gd name="T56" fmla="*/ 0 w 133"/>
                <a:gd name="T57" fmla="*/ 0 h 118"/>
                <a:gd name="T58" fmla="*/ 0 w 133"/>
                <a:gd name="T59" fmla="*/ 0 h 118"/>
                <a:gd name="T60" fmla="*/ 0 w 133"/>
                <a:gd name="T61" fmla="*/ 0 h 118"/>
                <a:gd name="T62" fmla="*/ 0 w 133"/>
                <a:gd name="T63" fmla="*/ 0 h 118"/>
                <a:gd name="T64" fmla="*/ 0 w 133"/>
                <a:gd name="T65" fmla="*/ 0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8">
                  <a:moveTo>
                    <a:pt x="32" y="30"/>
                  </a:moveTo>
                  <a:lnTo>
                    <a:pt x="32" y="29"/>
                  </a:lnTo>
                  <a:lnTo>
                    <a:pt x="32" y="28"/>
                  </a:lnTo>
                  <a:lnTo>
                    <a:pt x="31" y="27"/>
                  </a:lnTo>
                  <a:lnTo>
                    <a:pt x="33" y="21"/>
                  </a:lnTo>
                  <a:lnTo>
                    <a:pt x="38" y="18"/>
                  </a:lnTo>
                  <a:lnTo>
                    <a:pt x="45" y="17"/>
                  </a:lnTo>
                  <a:lnTo>
                    <a:pt x="42" y="7"/>
                  </a:lnTo>
                  <a:lnTo>
                    <a:pt x="38" y="7"/>
                  </a:lnTo>
                  <a:lnTo>
                    <a:pt x="32" y="10"/>
                  </a:lnTo>
                  <a:lnTo>
                    <a:pt x="26" y="13"/>
                  </a:lnTo>
                  <a:lnTo>
                    <a:pt x="18" y="18"/>
                  </a:lnTo>
                  <a:lnTo>
                    <a:pt x="14" y="24"/>
                  </a:lnTo>
                  <a:lnTo>
                    <a:pt x="10" y="30"/>
                  </a:lnTo>
                  <a:lnTo>
                    <a:pt x="5" y="39"/>
                  </a:lnTo>
                  <a:lnTo>
                    <a:pt x="2" y="47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4" y="54"/>
                  </a:lnTo>
                  <a:lnTo>
                    <a:pt x="9" y="47"/>
                  </a:lnTo>
                  <a:lnTo>
                    <a:pt x="15" y="39"/>
                  </a:lnTo>
                  <a:lnTo>
                    <a:pt x="17" y="35"/>
                  </a:lnTo>
                  <a:lnTo>
                    <a:pt x="20" y="33"/>
                  </a:lnTo>
                  <a:lnTo>
                    <a:pt x="23" y="32"/>
                  </a:lnTo>
                  <a:lnTo>
                    <a:pt x="27" y="34"/>
                  </a:lnTo>
                  <a:lnTo>
                    <a:pt x="33" y="40"/>
                  </a:lnTo>
                  <a:lnTo>
                    <a:pt x="41" y="48"/>
                  </a:lnTo>
                  <a:lnTo>
                    <a:pt x="44" y="52"/>
                  </a:lnTo>
                  <a:lnTo>
                    <a:pt x="47" y="56"/>
                  </a:lnTo>
                  <a:lnTo>
                    <a:pt x="53" y="61"/>
                  </a:lnTo>
                  <a:lnTo>
                    <a:pt x="58" y="69"/>
                  </a:lnTo>
                  <a:lnTo>
                    <a:pt x="16" y="111"/>
                  </a:lnTo>
                  <a:lnTo>
                    <a:pt x="23" y="118"/>
                  </a:lnTo>
                  <a:lnTo>
                    <a:pt x="65" y="72"/>
                  </a:lnTo>
                  <a:lnTo>
                    <a:pt x="107" y="118"/>
                  </a:lnTo>
                  <a:lnTo>
                    <a:pt x="116" y="111"/>
                  </a:lnTo>
                  <a:lnTo>
                    <a:pt x="71" y="66"/>
                  </a:lnTo>
                  <a:lnTo>
                    <a:pt x="109" y="27"/>
                  </a:lnTo>
                  <a:lnTo>
                    <a:pt x="114" y="32"/>
                  </a:lnTo>
                  <a:lnTo>
                    <a:pt x="119" y="37"/>
                  </a:lnTo>
                  <a:lnTo>
                    <a:pt x="123" y="42"/>
                  </a:lnTo>
                  <a:lnTo>
                    <a:pt x="126" y="47"/>
                  </a:lnTo>
                  <a:lnTo>
                    <a:pt x="129" y="53"/>
                  </a:lnTo>
                  <a:lnTo>
                    <a:pt x="133" y="59"/>
                  </a:lnTo>
                  <a:lnTo>
                    <a:pt x="132" y="53"/>
                  </a:lnTo>
                  <a:lnTo>
                    <a:pt x="131" y="47"/>
                  </a:lnTo>
                  <a:lnTo>
                    <a:pt x="128" y="41"/>
                  </a:lnTo>
                  <a:lnTo>
                    <a:pt x="125" y="35"/>
                  </a:lnTo>
                  <a:lnTo>
                    <a:pt x="122" y="30"/>
                  </a:lnTo>
                  <a:lnTo>
                    <a:pt x="118" y="25"/>
                  </a:lnTo>
                  <a:lnTo>
                    <a:pt x="113" y="19"/>
                  </a:lnTo>
                  <a:lnTo>
                    <a:pt x="106" y="14"/>
                  </a:lnTo>
                  <a:lnTo>
                    <a:pt x="100" y="8"/>
                  </a:lnTo>
                  <a:lnTo>
                    <a:pt x="96" y="5"/>
                  </a:lnTo>
                  <a:lnTo>
                    <a:pt x="89" y="3"/>
                  </a:lnTo>
                  <a:lnTo>
                    <a:pt x="83" y="1"/>
                  </a:lnTo>
                  <a:lnTo>
                    <a:pt x="75" y="0"/>
                  </a:lnTo>
                  <a:lnTo>
                    <a:pt x="82" y="4"/>
                  </a:lnTo>
                  <a:lnTo>
                    <a:pt x="87" y="7"/>
                  </a:lnTo>
                  <a:lnTo>
                    <a:pt x="92" y="11"/>
                  </a:lnTo>
                  <a:lnTo>
                    <a:pt x="97" y="14"/>
                  </a:lnTo>
                  <a:lnTo>
                    <a:pt x="101" y="18"/>
                  </a:lnTo>
                  <a:lnTo>
                    <a:pt x="105" y="21"/>
                  </a:lnTo>
                  <a:lnTo>
                    <a:pt x="65" y="62"/>
                  </a:lnTo>
                  <a:lnTo>
                    <a:pt x="32" y="3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10" name="Freeform 376"/>
            <p:cNvSpPr>
              <a:spLocks/>
            </p:cNvSpPr>
            <p:nvPr/>
          </p:nvSpPr>
          <p:spPr bwMode="auto">
            <a:xfrm>
              <a:off x="2254" y="2270"/>
              <a:ext cx="45" cy="40"/>
            </a:xfrm>
            <a:custGeom>
              <a:avLst/>
              <a:gdLst>
                <a:gd name="T0" fmla="*/ 0 w 133"/>
                <a:gd name="T1" fmla="*/ 0 h 118"/>
                <a:gd name="T2" fmla="*/ 0 w 133"/>
                <a:gd name="T3" fmla="*/ 0 h 118"/>
                <a:gd name="T4" fmla="*/ 0 w 133"/>
                <a:gd name="T5" fmla="*/ 0 h 118"/>
                <a:gd name="T6" fmla="*/ 0 w 133"/>
                <a:gd name="T7" fmla="*/ 0 h 118"/>
                <a:gd name="T8" fmla="*/ 0 w 133"/>
                <a:gd name="T9" fmla="*/ 0 h 118"/>
                <a:gd name="T10" fmla="*/ 0 w 133"/>
                <a:gd name="T11" fmla="*/ 0 h 118"/>
                <a:gd name="T12" fmla="*/ 0 w 133"/>
                <a:gd name="T13" fmla="*/ 0 h 118"/>
                <a:gd name="T14" fmla="*/ 0 w 133"/>
                <a:gd name="T15" fmla="*/ 0 h 118"/>
                <a:gd name="T16" fmla="*/ 0 w 133"/>
                <a:gd name="T17" fmla="*/ 0 h 118"/>
                <a:gd name="T18" fmla="*/ 0 w 133"/>
                <a:gd name="T19" fmla="*/ 0 h 118"/>
                <a:gd name="T20" fmla="*/ 0 w 133"/>
                <a:gd name="T21" fmla="*/ 0 h 118"/>
                <a:gd name="T22" fmla="*/ 0 w 133"/>
                <a:gd name="T23" fmla="*/ 0 h 118"/>
                <a:gd name="T24" fmla="*/ 0 w 133"/>
                <a:gd name="T25" fmla="*/ 0 h 118"/>
                <a:gd name="T26" fmla="*/ 0 w 133"/>
                <a:gd name="T27" fmla="*/ 0 h 118"/>
                <a:gd name="T28" fmla="*/ 0 w 133"/>
                <a:gd name="T29" fmla="*/ 0 h 118"/>
                <a:gd name="T30" fmla="*/ 0 w 133"/>
                <a:gd name="T31" fmla="*/ 0 h 118"/>
                <a:gd name="T32" fmla="*/ 0 w 133"/>
                <a:gd name="T33" fmla="*/ 0 h 118"/>
                <a:gd name="T34" fmla="*/ 0 w 133"/>
                <a:gd name="T35" fmla="*/ 0 h 118"/>
                <a:gd name="T36" fmla="*/ 0 w 133"/>
                <a:gd name="T37" fmla="*/ 0 h 118"/>
                <a:gd name="T38" fmla="*/ 0 w 133"/>
                <a:gd name="T39" fmla="*/ 0 h 118"/>
                <a:gd name="T40" fmla="*/ 0 w 133"/>
                <a:gd name="T41" fmla="*/ 0 h 118"/>
                <a:gd name="T42" fmla="*/ 0 w 133"/>
                <a:gd name="T43" fmla="*/ 0 h 118"/>
                <a:gd name="T44" fmla="*/ 0 w 133"/>
                <a:gd name="T45" fmla="*/ 0 h 118"/>
                <a:gd name="T46" fmla="*/ 0 w 133"/>
                <a:gd name="T47" fmla="*/ 0 h 118"/>
                <a:gd name="T48" fmla="*/ 0 w 133"/>
                <a:gd name="T49" fmla="*/ 0 h 118"/>
                <a:gd name="T50" fmla="*/ 0 w 133"/>
                <a:gd name="T51" fmla="*/ 0 h 118"/>
                <a:gd name="T52" fmla="*/ 0 w 133"/>
                <a:gd name="T53" fmla="*/ 0 h 118"/>
                <a:gd name="T54" fmla="*/ 0 w 133"/>
                <a:gd name="T55" fmla="*/ 0 h 118"/>
                <a:gd name="T56" fmla="*/ 0 w 133"/>
                <a:gd name="T57" fmla="*/ 0 h 118"/>
                <a:gd name="T58" fmla="*/ 0 w 133"/>
                <a:gd name="T59" fmla="*/ 0 h 118"/>
                <a:gd name="T60" fmla="*/ 0 w 133"/>
                <a:gd name="T61" fmla="*/ 0 h 118"/>
                <a:gd name="T62" fmla="*/ 0 w 133"/>
                <a:gd name="T63" fmla="*/ 0 h 118"/>
                <a:gd name="T64" fmla="*/ 0 w 133"/>
                <a:gd name="T65" fmla="*/ 0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8">
                  <a:moveTo>
                    <a:pt x="32" y="30"/>
                  </a:moveTo>
                  <a:lnTo>
                    <a:pt x="32" y="29"/>
                  </a:lnTo>
                  <a:lnTo>
                    <a:pt x="32" y="28"/>
                  </a:lnTo>
                  <a:lnTo>
                    <a:pt x="31" y="27"/>
                  </a:lnTo>
                  <a:lnTo>
                    <a:pt x="33" y="21"/>
                  </a:lnTo>
                  <a:lnTo>
                    <a:pt x="38" y="18"/>
                  </a:lnTo>
                  <a:lnTo>
                    <a:pt x="45" y="17"/>
                  </a:lnTo>
                  <a:lnTo>
                    <a:pt x="42" y="7"/>
                  </a:lnTo>
                  <a:lnTo>
                    <a:pt x="38" y="7"/>
                  </a:lnTo>
                  <a:lnTo>
                    <a:pt x="32" y="10"/>
                  </a:lnTo>
                  <a:lnTo>
                    <a:pt x="26" y="13"/>
                  </a:lnTo>
                  <a:lnTo>
                    <a:pt x="18" y="18"/>
                  </a:lnTo>
                  <a:lnTo>
                    <a:pt x="14" y="24"/>
                  </a:lnTo>
                  <a:lnTo>
                    <a:pt x="10" y="30"/>
                  </a:lnTo>
                  <a:lnTo>
                    <a:pt x="5" y="39"/>
                  </a:lnTo>
                  <a:lnTo>
                    <a:pt x="2" y="47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4" y="54"/>
                  </a:lnTo>
                  <a:lnTo>
                    <a:pt x="9" y="47"/>
                  </a:lnTo>
                  <a:lnTo>
                    <a:pt x="15" y="39"/>
                  </a:lnTo>
                  <a:lnTo>
                    <a:pt x="17" y="35"/>
                  </a:lnTo>
                  <a:lnTo>
                    <a:pt x="20" y="33"/>
                  </a:lnTo>
                  <a:lnTo>
                    <a:pt x="23" y="32"/>
                  </a:lnTo>
                  <a:lnTo>
                    <a:pt x="27" y="34"/>
                  </a:lnTo>
                  <a:lnTo>
                    <a:pt x="33" y="40"/>
                  </a:lnTo>
                  <a:lnTo>
                    <a:pt x="41" y="48"/>
                  </a:lnTo>
                  <a:lnTo>
                    <a:pt x="44" y="52"/>
                  </a:lnTo>
                  <a:lnTo>
                    <a:pt x="47" y="56"/>
                  </a:lnTo>
                  <a:lnTo>
                    <a:pt x="53" y="61"/>
                  </a:lnTo>
                  <a:lnTo>
                    <a:pt x="58" y="69"/>
                  </a:lnTo>
                  <a:lnTo>
                    <a:pt x="16" y="111"/>
                  </a:lnTo>
                  <a:lnTo>
                    <a:pt x="23" y="118"/>
                  </a:lnTo>
                  <a:lnTo>
                    <a:pt x="65" y="72"/>
                  </a:lnTo>
                  <a:lnTo>
                    <a:pt x="107" y="118"/>
                  </a:lnTo>
                  <a:lnTo>
                    <a:pt x="116" y="111"/>
                  </a:lnTo>
                  <a:lnTo>
                    <a:pt x="71" y="66"/>
                  </a:lnTo>
                  <a:lnTo>
                    <a:pt x="109" y="27"/>
                  </a:lnTo>
                  <a:lnTo>
                    <a:pt x="114" y="32"/>
                  </a:lnTo>
                  <a:lnTo>
                    <a:pt x="119" y="37"/>
                  </a:lnTo>
                  <a:lnTo>
                    <a:pt x="123" y="42"/>
                  </a:lnTo>
                  <a:lnTo>
                    <a:pt x="126" y="47"/>
                  </a:lnTo>
                  <a:lnTo>
                    <a:pt x="129" y="53"/>
                  </a:lnTo>
                  <a:lnTo>
                    <a:pt x="133" y="59"/>
                  </a:lnTo>
                  <a:lnTo>
                    <a:pt x="132" y="53"/>
                  </a:lnTo>
                  <a:lnTo>
                    <a:pt x="131" y="47"/>
                  </a:lnTo>
                  <a:lnTo>
                    <a:pt x="128" y="41"/>
                  </a:lnTo>
                  <a:lnTo>
                    <a:pt x="125" y="35"/>
                  </a:lnTo>
                  <a:lnTo>
                    <a:pt x="122" y="30"/>
                  </a:lnTo>
                  <a:lnTo>
                    <a:pt x="118" y="25"/>
                  </a:lnTo>
                  <a:lnTo>
                    <a:pt x="113" y="19"/>
                  </a:lnTo>
                  <a:lnTo>
                    <a:pt x="106" y="14"/>
                  </a:lnTo>
                  <a:lnTo>
                    <a:pt x="100" y="8"/>
                  </a:lnTo>
                  <a:lnTo>
                    <a:pt x="96" y="5"/>
                  </a:lnTo>
                  <a:lnTo>
                    <a:pt x="89" y="3"/>
                  </a:lnTo>
                  <a:lnTo>
                    <a:pt x="83" y="1"/>
                  </a:lnTo>
                  <a:lnTo>
                    <a:pt x="75" y="0"/>
                  </a:lnTo>
                  <a:lnTo>
                    <a:pt x="82" y="4"/>
                  </a:lnTo>
                  <a:lnTo>
                    <a:pt x="87" y="7"/>
                  </a:lnTo>
                  <a:lnTo>
                    <a:pt x="92" y="11"/>
                  </a:lnTo>
                  <a:lnTo>
                    <a:pt x="97" y="14"/>
                  </a:lnTo>
                  <a:lnTo>
                    <a:pt x="101" y="18"/>
                  </a:lnTo>
                  <a:lnTo>
                    <a:pt x="105" y="21"/>
                  </a:lnTo>
                  <a:lnTo>
                    <a:pt x="65" y="62"/>
                  </a:lnTo>
                  <a:lnTo>
                    <a:pt x="32" y="30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11" name="Freeform 377"/>
            <p:cNvSpPr>
              <a:spLocks/>
            </p:cNvSpPr>
            <p:nvPr/>
          </p:nvSpPr>
          <p:spPr bwMode="auto">
            <a:xfrm>
              <a:off x="2413" y="2213"/>
              <a:ext cx="45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3" y="29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3" y="22"/>
                  </a:lnTo>
                  <a:lnTo>
                    <a:pt x="38" y="19"/>
                  </a:lnTo>
                  <a:lnTo>
                    <a:pt x="45" y="16"/>
                  </a:lnTo>
                  <a:lnTo>
                    <a:pt x="42" y="7"/>
                  </a:lnTo>
                  <a:lnTo>
                    <a:pt x="38" y="7"/>
                  </a:lnTo>
                  <a:lnTo>
                    <a:pt x="33" y="9"/>
                  </a:lnTo>
                  <a:lnTo>
                    <a:pt x="26" y="12"/>
                  </a:lnTo>
                  <a:lnTo>
                    <a:pt x="18" y="18"/>
                  </a:lnTo>
                  <a:lnTo>
                    <a:pt x="13" y="23"/>
                  </a:lnTo>
                  <a:lnTo>
                    <a:pt x="9" y="30"/>
                  </a:lnTo>
                  <a:lnTo>
                    <a:pt x="4" y="38"/>
                  </a:lnTo>
                  <a:lnTo>
                    <a:pt x="1" y="47"/>
                  </a:lnTo>
                  <a:lnTo>
                    <a:pt x="0" y="54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4" y="54"/>
                  </a:lnTo>
                  <a:lnTo>
                    <a:pt x="9" y="47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20" y="33"/>
                  </a:lnTo>
                  <a:lnTo>
                    <a:pt x="22" y="33"/>
                  </a:lnTo>
                  <a:lnTo>
                    <a:pt x="26" y="34"/>
                  </a:lnTo>
                  <a:lnTo>
                    <a:pt x="33" y="39"/>
                  </a:lnTo>
                  <a:lnTo>
                    <a:pt x="41" y="49"/>
                  </a:lnTo>
                  <a:lnTo>
                    <a:pt x="43" y="52"/>
                  </a:lnTo>
                  <a:lnTo>
                    <a:pt x="48" y="56"/>
                  </a:lnTo>
                  <a:lnTo>
                    <a:pt x="52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7"/>
                  </a:lnTo>
                  <a:lnTo>
                    <a:pt x="65" y="71"/>
                  </a:lnTo>
                  <a:lnTo>
                    <a:pt x="107" y="117"/>
                  </a:lnTo>
                  <a:lnTo>
                    <a:pt x="117" y="110"/>
                  </a:lnTo>
                  <a:lnTo>
                    <a:pt x="71" y="65"/>
                  </a:lnTo>
                  <a:lnTo>
                    <a:pt x="109" y="27"/>
                  </a:lnTo>
                  <a:lnTo>
                    <a:pt x="114" y="32"/>
                  </a:lnTo>
                  <a:lnTo>
                    <a:pt x="119" y="37"/>
                  </a:lnTo>
                  <a:lnTo>
                    <a:pt x="122" y="42"/>
                  </a:lnTo>
                  <a:lnTo>
                    <a:pt x="126" y="48"/>
                  </a:lnTo>
                  <a:lnTo>
                    <a:pt x="130" y="53"/>
                  </a:lnTo>
                  <a:lnTo>
                    <a:pt x="133" y="59"/>
                  </a:lnTo>
                  <a:lnTo>
                    <a:pt x="132" y="52"/>
                  </a:lnTo>
                  <a:lnTo>
                    <a:pt x="130" y="47"/>
                  </a:lnTo>
                  <a:lnTo>
                    <a:pt x="128" y="41"/>
                  </a:lnTo>
                  <a:lnTo>
                    <a:pt x="125" y="35"/>
                  </a:lnTo>
                  <a:lnTo>
                    <a:pt x="122" y="29"/>
                  </a:lnTo>
                  <a:lnTo>
                    <a:pt x="118" y="24"/>
                  </a:lnTo>
                  <a:lnTo>
                    <a:pt x="112" y="20"/>
                  </a:lnTo>
                  <a:lnTo>
                    <a:pt x="106" y="13"/>
                  </a:lnTo>
                  <a:lnTo>
                    <a:pt x="101" y="9"/>
                  </a:lnTo>
                  <a:lnTo>
                    <a:pt x="96" y="6"/>
                  </a:lnTo>
                  <a:lnTo>
                    <a:pt x="90" y="2"/>
                  </a:lnTo>
                  <a:lnTo>
                    <a:pt x="83" y="0"/>
                  </a:lnTo>
                  <a:lnTo>
                    <a:pt x="76" y="0"/>
                  </a:lnTo>
                  <a:lnTo>
                    <a:pt x="82" y="3"/>
                  </a:lnTo>
                  <a:lnTo>
                    <a:pt x="88" y="8"/>
                  </a:lnTo>
                  <a:lnTo>
                    <a:pt x="91" y="10"/>
                  </a:lnTo>
                  <a:lnTo>
                    <a:pt x="96" y="14"/>
                  </a:lnTo>
                  <a:lnTo>
                    <a:pt x="101" y="18"/>
                  </a:lnTo>
                  <a:lnTo>
                    <a:pt x="105" y="22"/>
                  </a:lnTo>
                  <a:lnTo>
                    <a:pt x="65" y="62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12" name="Freeform 378"/>
            <p:cNvSpPr>
              <a:spLocks/>
            </p:cNvSpPr>
            <p:nvPr/>
          </p:nvSpPr>
          <p:spPr bwMode="auto">
            <a:xfrm>
              <a:off x="2413" y="2213"/>
              <a:ext cx="45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3" y="29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3" y="22"/>
                  </a:lnTo>
                  <a:lnTo>
                    <a:pt x="38" y="19"/>
                  </a:lnTo>
                  <a:lnTo>
                    <a:pt x="45" y="16"/>
                  </a:lnTo>
                  <a:lnTo>
                    <a:pt x="42" y="7"/>
                  </a:lnTo>
                  <a:lnTo>
                    <a:pt x="38" y="7"/>
                  </a:lnTo>
                  <a:lnTo>
                    <a:pt x="33" y="9"/>
                  </a:lnTo>
                  <a:lnTo>
                    <a:pt x="26" y="12"/>
                  </a:lnTo>
                  <a:lnTo>
                    <a:pt x="18" y="18"/>
                  </a:lnTo>
                  <a:lnTo>
                    <a:pt x="13" y="23"/>
                  </a:lnTo>
                  <a:lnTo>
                    <a:pt x="9" y="30"/>
                  </a:lnTo>
                  <a:lnTo>
                    <a:pt x="4" y="38"/>
                  </a:lnTo>
                  <a:lnTo>
                    <a:pt x="1" y="47"/>
                  </a:lnTo>
                  <a:lnTo>
                    <a:pt x="0" y="54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4" y="54"/>
                  </a:lnTo>
                  <a:lnTo>
                    <a:pt x="9" y="47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20" y="33"/>
                  </a:lnTo>
                  <a:lnTo>
                    <a:pt x="22" y="33"/>
                  </a:lnTo>
                  <a:lnTo>
                    <a:pt x="26" y="34"/>
                  </a:lnTo>
                  <a:lnTo>
                    <a:pt x="33" y="39"/>
                  </a:lnTo>
                  <a:lnTo>
                    <a:pt x="41" y="49"/>
                  </a:lnTo>
                  <a:lnTo>
                    <a:pt x="43" y="52"/>
                  </a:lnTo>
                  <a:lnTo>
                    <a:pt x="48" y="56"/>
                  </a:lnTo>
                  <a:lnTo>
                    <a:pt x="52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7"/>
                  </a:lnTo>
                  <a:lnTo>
                    <a:pt x="65" y="71"/>
                  </a:lnTo>
                  <a:lnTo>
                    <a:pt x="107" y="117"/>
                  </a:lnTo>
                  <a:lnTo>
                    <a:pt x="117" y="110"/>
                  </a:lnTo>
                  <a:lnTo>
                    <a:pt x="71" y="65"/>
                  </a:lnTo>
                  <a:lnTo>
                    <a:pt x="109" y="27"/>
                  </a:lnTo>
                  <a:lnTo>
                    <a:pt x="114" y="32"/>
                  </a:lnTo>
                  <a:lnTo>
                    <a:pt x="119" y="37"/>
                  </a:lnTo>
                  <a:lnTo>
                    <a:pt x="122" y="42"/>
                  </a:lnTo>
                  <a:lnTo>
                    <a:pt x="126" y="48"/>
                  </a:lnTo>
                  <a:lnTo>
                    <a:pt x="130" y="53"/>
                  </a:lnTo>
                  <a:lnTo>
                    <a:pt x="133" y="59"/>
                  </a:lnTo>
                  <a:lnTo>
                    <a:pt x="132" y="52"/>
                  </a:lnTo>
                  <a:lnTo>
                    <a:pt x="130" y="47"/>
                  </a:lnTo>
                  <a:lnTo>
                    <a:pt x="128" y="41"/>
                  </a:lnTo>
                  <a:lnTo>
                    <a:pt x="125" y="35"/>
                  </a:lnTo>
                  <a:lnTo>
                    <a:pt x="122" y="29"/>
                  </a:lnTo>
                  <a:lnTo>
                    <a:pt x="118" y="24"/>
                  </a:lnTo>
                  <a:lnTo>
                    <a:pt x="112" y="20"/>
                  </a:lnTo>
                  <a:lnTo>
                    <a:pt x="106" y="13"/>
                  </a:lnTo>
                  <a:lnTo>
                    <a:pt x="101" y="9"/>
                  </a:lnTo>
                  <a:lnTo>
                    <a:pt x="96" y="6"/>
                  </a:lnTo>
                  <a:lnTo>
                    <a:pt x="90" y="2"/>
                  </a:lnTo>
                  <a:lnTo>
                    <a:pt x="83" y="0"/>
                  </a:lnTo>
                  <a:lnTo>
                    <a:pt x="76" y="0"/>
                  </a:lnTo>
                  <a:lnTo>
                    <a:pt x="82" y="3"/>
                  </a:lnTo>
                  <a:lnTo>
                    <a:pt x="88" y="8"/>
                  </a:lnTo>
                  <a:lnTo>
                    <a:pt x="91" y="10"/>
                  </a:lnTo>
                  <a:lnTo>
                    <a:pt x="96" y="14"/>
                  </a:lnTo>
                  <a:lnTo>
                    <a:pt x="101" y="18"/>
                  </a:lnTo>
                  <a:lnTo>
                    <a:pt x="105" y="22"/>
                  </a:lnTo>
                  <a:lnTo>
                    <a:pt x="65" y="62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13" name="Freeform 379"/>
            <p:cNvSpPr>
              <a:spLocks/>
            </p:cNvSpPr>
            <p:nvPr/>
          </p:nvSpPr>
          <p:spPr bwMode="auto">
            <a:xfrm>
              <a:off x="2346" y="2245"/>
              <a:ext cx="44" cy="39"/>
            </a:xfrm>
            <a:custGeom>
              <a:avLst/>
              <a:gdLst>
                <a:gd name="T0" fmla="*/ 0 w 133"/>
                <a:gd name="T1" fmla="*/ 0 h 118"/>
                <a:gd name="T2" fmla="*/ 0 w 133"/>
                <a:gd name="T3" fmla="*/ 0 h 118"/>
                <a:gd name="T4" fmla="*/ 0 w 133"/>
                <a:gd name="T5" fmla="*/ 0 h 118"/>
                <a:gd name="T6" fmla="*/ 0 w 133"/>
                <a:gd name="T7" fmla="*/ 0 h 118"/>
                <a:gd name="T8" fmla="*/ 0 w 133"/>
                <a:gd name="T9" fmla="*/ 0 h 118"/>
                <a:gd name="T10" fmla="*/ 0 w 133"/>
                <a:gd name="T11" fmla="*/ 0 h 118"/>
                <a:gd name="T12" fmla="*/ 0 w 133"/>
                <a:gd name="T13" fmla="*/ 0 h 118"/>
                <a:gd name="T14" fmla="*/ 0 w 133"/>
                <a:gd name="T15" fmla="*/ 0 h 118"/>
                <a:gd name="T16" fmla="*/ 0 w 133"/>
                <a:gd name="T17" fmla="*/ 0 h 118"/>
                <a:gd name="T18" fmla="*/ 0 w 133"/>
                <a:gd name="T19" fmla="*/ 0 h 118"/>
                <a:gd name="T20" fmla="*/ 0 w 133"/>
                <a:gd name="T21" fmla="*/ 0 h 118"/>
                <a:gd name="T22" fmla="*/ 0 w 133"/>
                <a:gd name="T23" fmla="*/ 0 h 118"/>
                <a:gd name="T24" fmla="*/ 0 w 133"/>
                <a:gd name="T25" fmla="*/ 0 h 118"/>
                <a:gd name="T26" fmla="*/ 0 w 133"/>
                <a:gd name="T27" fmla="*/ 0 h 118"/>
                <a:gd name="T28" fmla="*/ 0 w 133"/>
                <a:gd name="T29" fmla="*/ 0 h 118"/>
                <a:gd name="T30" fmla="*/ 0 w 133"/>
                <a:gd name="T31" fmla="*/ 0 h 118"/>
                <a:gd name="T32" fmla="*/ 0 w 133"/>
                <a:gd name="T33" fmla="*/ 0 h 118"/>
                <a:gd name="T34" fmla="*/ 0 w 133"/>
                <a:gd name="T35" fmla="*/ 0 h 118"/>
                <a:gd name="T36" fmla="*/ 0 w 133"/>
                <a:gd name="T37" fmla="*/ 0 h 118"/>
                <a:gd name="T38" fmla="*/ 0 w 133"/>
                <a:gd name="T39" fmla="*/ 0 h 118"/>
                <a:gd name="T40" fmla="*/ 0 w 133"/>
                <a:gd name="T41" fmla="*/ 0 h 118"/>
                <a:gd name="T42" fmla="*/ 0 w 133"/>
                <a:gd name="T43" fmla="*/ 0 h 118"/>
                <a:gd name="T44" fmla="*/ 0 w 133"/>
                <a:gd name="T45" fmla="*/ 0 h 118"/>
                <a:gd name="T46" fmla="*/ 0 w 133"/>
                <a:gd name="T47" fmla="*/ 0 h 118"/>
                <a:gd name="T48" fmla="*/ 0 w 133"/>
                <a:gd name="T49" fmla="*/ 0 h 118"/>
                <a:gd name="T50" fmla="*/ 0 w 133"/>
                <a:gd name="T51" fmla="*/ 0 h 118"/>
                <a:gd name="T52" fmla="*/ 0 w 133"/>
                <a:gd name="T53" fmla="*/ 0 h 118"/>
                <a:gd name="T54" fmla="*/ 0 w 133"/>
                <a:gd name="T55" fmla="*/ 0 h 118"/>
                <a:gd name="T56" fmla="*/ 0 w 133"/>
                <a:gd name="T57" fmla="*/ 0 h 118"/>
                <a:gd name="T58" fmla="*/ 0 w 133"/>
                <a:gd name="T59" fmla="*/ 0 h 118"/>
                <a:gd name="T60" fmla="*/ 0 w 133"/>
                <a:gd name="T61" fmla="*/ 0 h 118"/>
                <a:gd name="T62" fmla="*/ 0 w 133"/>
                <a:gd name="T63" fmla="*/ 0 h 118"/>
                <a:gd name="T64" fmla="*/ 0 w 133"/>
                <a:gd name="T65" fmla="*/ 0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8">
                  <a:moveTo>
                    <a:pt x="33" y="30"/>
                  </a:moveTo>
                  <a:lnTo>
                    <a:pt x="33" y="29"/>
                  </a:lnTo>
                  <a:lnTo>
                    <a:pt x="32" y="28"/>
                  </a:lnTo>
                  <a:lnTo>
                    <a:pt x="32" y="27"/>
                  </a:lnTo>
                  <a:lnTo>
                    <a:pt x="34" y="22"/>
                  </a:lnTo>
                  <a:lnTo>
                    <a:pt x="38" y="19"/>
                  </a:lnTo>
                  <a:lnTo>
                    <a:pt x="46" y="18"/>
                  </a:lnTo>
                  <a:lnTo>
                    <a:pt x="42" y="8"/>
                  </a:lnTo>
                  <a:lnTo>
                    <a:pt x="38" y="8"/>
                  </a:lnTo>
                  <a:lnTo>
                    <a:pt x="33" y="10"/>
                  </a:lnTo>
                  <a:lnTo>
                    <a:pt x="26" y="13"/>
                  </a:lnTo>
                  <a:lnTo>
                    <a:pt x="19" y="19"/>
                  </a:lnTo>
                  <a:lnTo>
                    <a:pt x="13" y="24"/>
                  </a:lnTo>
                  <a:lnTo>
                    <a:pt x="9" y="30"/>
                  </a:lnTo>
                  <a:lnTo>
                    <a:pt x="6" y="39"/>
                  </a:lnTo>
                  <a:lnTo>
                    <a:pt x="2" y="48"/>
                  </a:lnTo>
                  <a:lnTo>
                    <a:pt x="0" y="55"/>
                  </a:lnTo>
                  <a:lnTo>
                    <a:pt x="0" y="63"/>
                  </a:lnTo>
                  <a:lnTo>
                    <a:pt x="1" y="60"/>
                  </a:lnTo>
                  <a:lnTo>
                    <a:pt x="5" y="54"/>
                  </a:lnTo>
                  <a:lnTo>
                    <a:pt x="9" y="48"/>
                  </a:lnTo>
                  <a:lnTo>
                    <a:pt x="15" y="39"/>
                  </a:lnTo>
                  <a:lnTo>
                    <a:pt x="17" y="36"/>
                  </a:lnTo>
                  <a:lnTo>
                    <a:pt x="20" y="34"/>
                  </a:lnTo>
                  <a:lnTo>
                    <a:pt x="23" y="33"/>
                  </a:lnTo>
                  <a:lnTo>
                    <a:pt x="27" y="35"/>
                  </a:lnTo>
                  <a:lnTo>
                    <a:pt x="33" y="40"/>
                  </a:lnTo>
                  <a:lnTo>
                    <a:pt x="41" y="49"/>
                  </a:lnTo>
                  <a:lnTo>
                    <a:pt x="44" y="52"/>
                  </a:lnTo>
                  <a:lnTo>
                    <a:pt x="48" y="56"/>
                  </a:lnTo>
                  <a:lnTo>
                    <a:pt x="52" y="62"/>
                  </a:lnTo>
                  <a:lnTo>
                    <a:pt x="59" y="69"/>
                  </a:lnTo>
                  <a:lnTo>
                    <a:pt x="16" y="111"/>
                  </a:lnTo>
                  <a:lnTo>
                    <a:pt x="23" y="118"/>
                  </a:lnTo>
                  <a:lnTo>
                    <a:pt x="65" y="73"/>
                  </a:lnTo>
                  <a:lnTo>
                    <a:pt x="107" y="118"/>
                  </a:lnTo>
                  <a:lnTo>
                    <a:pt x="117" y="111"/>
                  </a:lnTo>
                  <a:lnTo>
                    <a:pt x="71" y="66"/>
                  </a:lnTo>
                  <a:lnTo>
                    <a:pt x="109" y="27"/>
                  </a:lnTo>
                  <a:lnTo>
                    <a:pt x="115" y="33"/>
                  </a:lnTo>
                  <a:lnTo>
                    <a:pt x="119" y="37"/>
                  </a:lnTo>
                  <a:lnTo>
                    <a:pt x="123" y="42"/>
                  </a:lnTo>
                  <a:lnTo>
                    <a:pt x="127" y="48"/>
                  </a:lnTo>
                  <a:lnTo>
                    <a:pt x="130" y="53"/>
                  </a:lnTo>
                  <a:lnTo>
                    <a:pt x="133" y="60"/>
                  </a:lnTo>
                  <a:lnTo>
                    <a:pt x="132" y="53"/>
                  </a:lnTo>
                  <a:lnTo>
                    <a:pt x="131" y="47"/>
                  </a:lnTo>
                  <a:lnTo>
                    <a:pt x="129" y="41"/>
                  </a:lnTo>
                  <a:lnTo>
                    <a:pt x="125" y="36"/>
                  </a:lnTo>
                  <a:lnTo>
                    <a:pt x="122" y="30"/>
                  </a:lnTo>
                  <a:lnTo>
                    <a:pt x="118" y="25"/>
                  </a:lnTo>
                  <a:lnTo>
                    <a:pt x="114" y="20"/>
                  </a:lnTo>
                  <a:lnTo>
                    <a:pt x="106" y="14"/>
                  </a:lnTo>
                  <a:lnTo>
                    <a:pt x="101" y="9"/>
                  </a:lnTo>
                  <a:lnTo>
                    <a:pt x="96" y="6"/>
                  </a:lnTo>
                  <a:lnTo>
                    <a:pt x="90" y="3"/>
                  </a:lnTo>
                  <a:lnTo>
                    <a:pt x="83" y="1"/>
                  </a:lnTo>
                  <a:lnTo>
                    <a:pt x="76" y="0"/>
                  </a:lnTo>
                  <a:lnTo>
                    <a:pt x="82" y="5"/>
                  </a:lnTo>
                  <a:lnTo>
                    <a:pt x="88" y="8"/>
                  </a:lnTo>
                  <a:lnTo>
                    <a:pt x="92" y="11"/>
                  </a:lnTo>
                  <a:lnTo>
                    <a:pt x="97" y="14"/>
                  </a:lnTo>
                  <a:lnTo>
                    <a:pt x="102" y="19"/>
                  </a:lnTo>
                  <a:lnTo>
                    <a:pt x="105" y="22"/>
                  </a:lnTo>
                  <a:lnTo>
                    <a:pt x="65" y="63"/>
                  </a:lnTo>
                  <a:lnTo>
                    <a:pt x="33" y="3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14" name="Freeform 380"/>
            <p:cNvSpPr>
              <a:spLocks/>
            </p:cNvSpPr>
            <p:nvPr/>
          </p:nvSpPr>
          <p:spPr bwMode="auto">
            <a:xfrm>
              <a:off x="2346" y="2245"/>
              <a:ext cx="44" cy="39"/>
            </a:xfrm>
            <a:custGeom>
              <a:avLst/>
              <a:gdLst>
                <a:gd name="T0" fmla="*/ 0 w 133"/>
                <a:gd name="T1" fmla="*/ 0 h 118"/>
                <a:gd name="T2" fmla="*/ 0 w 133"/>
                <a:gd name="T3" fmla="*/ 0 h 118"/>
                <a:gd name="T4" fmla="*/ 0 w 133"/>
                <a:gd name="T5" fmla="*/ 0 h 118"/>
                <a:gd name="T6" fmla="*/ 0 w 133"/>
                <a:gd name="T7" fmla="*/ 0 h 118"/>
                <a:gd name="T8" fmla="*/ 0 w 133"/>
                <a:gd name="T9" fmla="*/ 0 h 118"/>
                <a:gd name="T10" fmla="*/ 0 w 133"/>
                <a:gd name="T11" fmla="*/ 0 h 118"/>
                <a:gd name="T12" fmla="*/ 0 w 133"/>
                <a:gd name="T13" fmla="*/ 0 h 118"/>
                <a:gd name="T14" fmla="*/ 0 w 133"/>
                <a:gd name="T15" fmla="*/ 0 h 118"/>
                <a:gd name="T16" fmla="*/ 0 w 133"/>
                <a:gd name="T17" fmla="*/ 0 h 118"/>
                <a:gd name="T18" fmla="*/ 0 w 133"/>
                <a:gd name="T19" fmla="*/ 0 h 118"/>
                <a:gd name="T20" fmla="*/ 0 w 133"/>
                <a:gd name="T21" fmla="*/ 0 h 118"/>
                <a:gd name="T22" fmla="*/ 0 w 133"/>
                <a:gd name="T23" fmla="*/ 0 h 118"/>
                <a:gd name="T24" fmla="*/ 0 w 133"/>
                <a:gd name="T25" fmla="*/ 0 h 118"/>
                <a:gd name="T26" fmla="*/ 0 w 133"/>
                <a:gd name="T27" fmla="*/ 0 h 118"/>
                <a:gd name="T28" fmla="*/ 0 w 133"/>
                <a:gd name="T29" fmla="*/ 0 h 118"/>
                <a:gd name="T30" fmla="*/ 0 w 133"/>
                <a:gd name="T31" fmla="*/ 0 h 118"/>
                <a:gd name="T32" fmla="*/ 0 w 133"/>
                <a:gd name="T33" fmla="*/ 0 h 118"/>
                <a:gd name="T34" fmla="*/ 0 w 133"/>
                <a:gd name="T35" fmla="*/ 0 h 118"/>
                <a:gd name="T36" fmla="*/ 0 w 133"/>
                <a:gd name="T37" fmla="*/ 0 h 118"/>
                <a:gd name="T38" fmla="*/ 0 w 133"/>
                <a:gd name="T39" fmla="*/ 0 h 118"/>
                <a:gd name="T40" fmla="*/ 0 w 133"/>
                <a:gd name="T41" fmla="*/ 0 h 118"/>
                <a:gd name="T42" fmla="*/ 0 w 133"/>
                <a:gd name="T43" fmla="*/ 0 h 118"/>
                <a:gd name="T44" fmla="*/ 0 w 133"/>
                <a:gd name="T45" fmla="*/ 0 h 118"/>
                <a:gd name="T46" fmla="*/ 0 w 133"/>
                <a:gd name="T47" fmla="*/ 0 h 118"/>
                <a:gd name="T48" fmla="*/ 0 w 133"/>
                <a:gd name="T49" fmla="*/ 0 h 118"/>
                <a:gd name="T50" fmla="*/ 0 w 133"/>
                <a:gd name="T51" fmla="*/ 0 h 118"/>
                <a:gd name="T52" fmla="*/ 0 w 133"/>
                <a:gd name="T53" fmla="*/ 0 h 118"/>
                <a:gd name="T54" fmla="*/ 0 w 133"/>
                <a:gd name="T55" fmla="*/ 0 h 118"/>
                <a:gd name="T56" fmla="*/ 0 w 133"/>
                <a:gd name="T57" fmla="*/ 0 h 118"/>
                <a:gd name="T58" fmla="*/ 0 w 133"/>
                <a:gd name="T59" fmla="*/ 0 h 118"/>
                <a:gd name="T60" fmla="*/ 0 w 133"/>
                <a:gd name="T61" fmla="*/ 0 h 118"/>
                <a:gd name="T62" fmla="*/ 0 w 133"/>
                <a:gd name="T63" fmla="*/ 0 h 118"/>
                <a:gd name="T64" fmla="*/ 0 w 133"/>
                <a:gd name="T65" fmla="*/ 0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8">
                  <a:moveTo>
                    <a:pt x="33" y="30"/>
                  </a:moveTo>
                  <a:lnTo>
                    <a:pt x="33" y="29"/>
                  </a:lnTo>
                  <a:lnTo>
                    <a:pt x="32" y="28"/>
                  </a:lnTo>
                  <a:lnTo>
                    <a:pt x="32" y="27"/>
                  </a:lnTo>
                  <a:lnTo>
                    <a:pt x="34" y="22"/>
                  </a:lnTo>
                  <a:lnTo>
                    <a:pt x="38" y="19"/>
                  </a:lnTo>
                  <a:lnTo>
                    <a:pt x="46" y="18"/>
                  </a:lnTo>
                  <a:lnTo>
                    <a:pt x="42" y="8"/>
                  </a:lnTo>
                  <a:lnTo>
                    <a:pt x="38" y="8"/>
                  </a:lnTo>
                  <a:lnTo>
                    <a:pt x="33" y="10"/>
                  </a:lnTo>
                  <a:lnTo>
                    <a:pt x="26" y="13"/>
                  </a:lnTo>
                  <a:lnTo>
                    <a:pt x="19" y="19"/>
                  </a:lnTo>
                  <a:lnTo>
                    <a:pt x="13" y="24"/>
                  </a:lnTo>
                  <a:lnTo>
                    <a:pt x="9" y="30"/>
                  </a:lnTo>
                  <a:lnTo>
                    <a:pt x="6" y="39"/>
                  </a:lnTo>
                  <a:lnTo>
                    <a:pt x="2" y="48"/>
                  </a:lnTo>
                  <a:lnTo>
                    <a:pt x="0" y="55"/>
                  </a:lnTo>
                  <a:lnTo>
                    <a:pt x="0" y="63"/>
                  </a:lnTo>
                  <a:lnTo>
                    <a:pt x="1" y="60"/>
                  </a:lnTo>
                  <a:lnTo>
                    <a:pt x="5" y="54"/>
                  </a:lnTo>
                  <a:lnTo>
                    <a:pt x="9" y="48"/>
                  </a:lnTo>
                  <a:lnTo>
                    <a:pt x="15" y="39"/>
                  </a:lnTo>
                  <a:lnTo>
                    <a:pt x="17" y="36"/>
                  </a:lnTo>
                  <a:lnTo>
                    <a:pt x="20" y="34"/>
                  </a:lnTo>
                  <a:lnTo>
                    <a:pt x="23" y="33"/>
                  </a:lnTo>
                  <a:lnTo>
                    <a:pt x="27" y="35"/>
                  </a:lnTo>
                  <a:lnTo>
                    <a:pt x="33" y="40"/>
                  </a:lnTo>
                  <a:lnTo>
                    <a:pt x="41" y="49"/>
                  </a:lnTo>
                  <a:lnTo>
                    <a:pt x="44" y="52"/>
                  </a:lnTo>
                  <a:lnTo>
                    <a:pt x="48" y="56"/>
                  </a:lnTo>
                  <a:lnTo>
                    <a:pt x="52" y="62"/>
                  </a:lnTo>
                  <a:lnTo>
                    <a:pt x="59" y="69"/>
                  </a:lnTo>
                  <a:lnTo>
                    <a:pt x="16" y="111"/>
                  </a:lnTo>
                  <a:lnTo>
                    <a:pt x="23" y="118"/>
                  </a:lnTo>
                  <a:lnTo>
                    <a:pt x="65" y="73"/>
                  </a:lnTo>
                  <a:lnTo>
                    <a:pt x="107" y="118"/>
                  </a:lnTo>
                  <a:lnTo>
                    <a:pt x="117" y="111"/>
                  </a:lnTo>
                  <a:lnTo>
                    <a:pt x="71" y="66"/>
                  </a:lnTo>
                  <a:lnTo>
                    <a:pt x="109" y="27"/>
                  </a:lnTo>
                  <a:lnTo>
                    <a:pt x="115" y="33"/>
                  </a:lnTo>
                  <a:lnTo>
                    <a:pt x="119" y="37"/>
                  </a:lnTo>
                  <a:lnTo>
                    <a:pt x="123" y="42"/>
                  </a:lnTo>
                  <a:lnTo>
                    <a:pt x="127" y="48"/>
                  </a:lnTo>
                  <a:lnTo>
                    <a:pt x="130" y="53"/>
                  </a:lnTo>
                  <a:lnTo>
                    <a:pt x="133" y="60"/>
                  </a:lnTo>
                  <a:lnTo>
                    <a:pt x="132" y="53"/>
                  </a:lnTo>
                  <a:lnTo>
                    <a:pt x="131" y="47"/>
                  </a:lnTo>
                  <a:lnTo>
                    <a:pt x="129" y="41"/>
                  </a:lnTo>
                  <a:lnTo>
                    <a:pt x="125" y="36"/>
                  </a:lnTo>
                  <a:lnTo>
                    <a:pt x="122" y="30"/>
                  </a:lnTo>
                  <a:lnTo>
                    <a:pt x="118" y="25"/>
                  </a:lnTo>
                  <a:lnTo>
                    <a:pt x="114" y="20"/>
                  </a:lnTo>
                  <a:lnTo>
                    <a:pt x="106" y="14"/>
                  </a:lnTo>
                  <a:lnTo>
                    <a:pt x="101" y="9"/>
                  </a:lnTo>
                  <a:lnTo>
                    <a:pt x="96" y="6"/>
                  </a:lnTo>
                  <a:lnTo>
                    <a:pt x="90" y="3"/>
                  </a:lnTo>
                  <a:lnTo>
                    <a:pt x="83" y="1"/>
                  </a:lnTo>
                  <a:lnTo>
                    <a:pt x="76" y="0"/>
                  </a:lnTo>
                  <a:lnTo>
                    <a:pt x="82" y="5"/>
                  </a:lnTo>
                  <a:lnTo>
                    <a:pt x="88" y="8"/>
                  </a:lnTo>
                  <a:lnTo>
                    <a:pt x="92" y="11"/>
                  </a:lnTo>
                  <a:lnTo>
                    <a:pt x="97" y="14"/>
                  </a:lnTo>
                  <a:lnTo>
                    <a:pt x="102" y="19"/>
                  </a:lnTo>
                  <a:lnTo>
                    <a:pt x="105" y="22"/>
                  </a:lnTo>
                  <a:lnTo>
                    <a:pt x="65" y="63"/>
                  </a:lnTo>
                  <a:lnTo>
                    <a:pt x="33" y="30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15" name="Freeform 381"/>
            <p:cNvSpPr>
              <a:spLocks/>
            </p:cNvSpPr>
            <p:nvPr/>
          </p:nvSpPr>
          <p:spPr bwMode="auto">
            <a:xfrm>
              <a:off x="2285" y="2227"/>
              <a:ext cx="44" cy="39"/>
            </a:xfrm>
            <a:custGeom>
              <a:avLst/>
              <a:gdLst>
                <a:gd name="T0" fmla="*/ 0 w 132"/>
                <a:gd name="T1" fmla="*/ 0 h 117"/>
                <a:gd name="T2" fmla="*/ 0 w 132"/>
                <a:gd name="T3" fmla="*/ 0 h 117"/>
                <a:gd name="T4" fmla="*/ 0 w 132"/>
                <a:gd name="T5" fmla="*/ 0 h 117"/>
                <a:gd name="T6" fmla="*/ 0 w 132"/>
                <a:gd name="T7" fmla="*/ 0 h 117"/>
                <a:gd name="T8" fmla="*/ 0 w 132"/>
                <a:gd name="T9" fmla="*/ 0 h 117"/>
                <a:gd name="T10" fmla="*/ 0 w 132"/>
                <a:gd name="T11" fmla="*/ 0 h 117"/>
                <a:gd name="T12" fmla="*/ 0 w 132"/>
                <a:gd name="T13" fmla="*/ 0 h 117"/>
                <a:gd name="T14" fmla="*/ 0 w 132"/>
                <a:gd name="T15" fmla="*/ 0 h 117"/>
                <a:gd name="T16" fmla="*/ 0 w 132"/>
                <a:gd name="T17" fmla="*/ 0 h 117"/>
                <a:gd name="T18" fmla="*/ 0 w 132"/>
                <a:gd name="T19" fmla="*/ 0 h 117"/>
                <a:gd name="T20" fmla="*/ 0 w 132"/>
                <a:gd name="T21" fmla="*/ 0 h 117"/>
                <a:gd name="T22" fmla="*/ 0 w 132"/>
                <a:gd name="T23" fmla="*/ 0 h 117"/>
                <a:gd name="T24" fmla="*/ 0 w 132"/>
                <a:gd name="T25" fmla="*/ 0 h 117"/>
                <a:gd name="T26" fmla="*/ 0 w 132"/>
                <a:gd name="T27" fmla="*/ 0 h 117"/>
                <a:gd name="T28" fmla="*/ 0 w 132"/>
                <a:gd name="T29" fmla="*/ 0 h 117"/>
                <a:gd name="T30" fmla="*/ 0 w 132"/>
                <a:gd name="T31" fmla="*/ 0 h 117"/>
                <a:gd name="T32" fmla="*/ 0 w 132"/>
                <a:gd name="T33" fmla="*/ 0 h 117"/>
                <a:gd name="T34" fmla="*/ 0 w 132"/>
                <a:gd name="T35" fmla="*/ 0 h 117"/>
                <a:gd name="T36" fmla="*/ 0 w 132"/>
                <a:gd name="T37" fmla="*/ 0 h 117"/>
                <a:gd name="T38" fmla="*/ 0 w 132"/>
                <a:gd name="T39" fmla="*/ 0 h 117"/>
                <a:gd name="T40" fmla="*/ 0 w 132"/>
                <a:gd name="T41" fmla="*/ 0 h 117"/>
                <a:gd name="T42" fmla="*/ 0 w 132"/>
                <a:gd name="T43" fmla="*/ 0 h 117"/>
                <a:gd name="T44" fmla="*/ 0 w 132"/>
                <a:gd name="T45" fmla="*/ 0 h 117"/>
                <a:gd name="T46" fmla="*/ 0 w 132"/>
                <a:gd name="T47" fmla="*/ 0 h 117"/>
                <a:gd name="T48" fmla="*/ 0 w 132"/>
                <a:gd name="T49" fmla="*/ 0 h 117"/>
                <a:gd name="T50" fmla="*/ 0 w 132"/>
                <a:gd name="T51" fmla="*/ 0 h 117"/>
                <a:gd name="T52" fmla="*/ 0 w 132"/>
                <a:gd name="T53" fmla="*/ 0 h 117"/>
                <a:gd name="T54" fmla="*/ 0 w 132"/>
                <a:gd name="T55" fmla="*/ 0 h 117"/>
                <a:gd name="T56" fmla="*/ 0 w 132"/>
                <a:gd name="T57" fmla="*/ 0 h 117"/>
                <a:gd name="T58" fmla="*/ 0 w 132"/>
                <a:gd name="T59" fmla="*/ 0 h 117"/>
                <a:gd name="T60" fmla="*/ 0 w 132"/>
                <a:gd name="T61" fmla="*/ 0 h 117"/>
                <a:gd name="T62" fmla="*/ 0 w 132"/>
                <a:gd name="T63" fmla="*/ 0 h 117"/>
                <a:gd name="T64" fmla="*/ 0 w 132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2" h="117">
                  <a:moveTo>
                    <a:pt x="32" y="29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3" y="22"/>
                  </a:lnTo>
                  <a:lnTo>
                    <a:pt x="37" y="19"/>
                  </a:lnTo>
                  <a:lnTo>
                    <a:pt x="45" y="16"/>
                  </a:lnTo>
                  <a:lnTo>
                    <a:pt x="42" y="7"/>
                  </a:lnTo>
                  <a:lnTo>
                    <a:pt x="37" y="8"/>
                  </a:lnTo>
                  <a:lnTo>
                    <a:pt x="32" y="10"/>
                  </a:lnTo>
                  <a:lnTo>
                    <a:pt x="26" y="13"/>
                  </a:lnTo>
                  <a:lnTo>
                    <a:pt x="18" y="18"/>
                  </a:lnTo>
                  <a:lnTo>
                    <a:pt x="13" y="24"/>
                  </a:lnTo>
                  <a:lnTo>
                    <a:pt x="8" y="30"/>
                  </a:lnTo>
                  <a:lnTo>
                    <a:pt x="5" y="38"/>
                  </a:lnTo>
                  <a:lnTo>
                    <a:pt x="1" y="48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1" y="60"/>
                  </a:lnTo>
                  <a:lnTo>
                    <a:pt x="4" y="54"/>
                  </a:lnTo>
                  <a:lnTo>
                    <a:pt x="8" y="48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19" y="34"/>
                  </a:lnTo>
                  <a:lnTo>
                    <a:pt x="21" y="33"/>
                  </a:lnTo>
                  <a:lnTo>
                    <a:pt x="26" y="35"/>
                  </a:lnTo>
                  <a:lnTo>
                    <a:pt x="32" y="40"/>
                  </a:lnTo>
                  <a:lnTo>
                    <a:pt x="41" y="49"/>
                  </a:lnTo>
                  <a:lnTo>
                    <a:pt x="43" y="52"/>
                  </a:lnTo>
                  <a:lnTo>
                    <a:pt x="47" y="56"/>
                  </a:lnTo>
                  <a:lnTo>
                    <a:pt x="51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7"/>
                  </a:lnTo>
                  <a:lnTo>
                    <a:pt x="64" y="72"/>
                  </a:lnTo>
                  <a:lnTo>
                    <a:pt x="107" y="117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09" y="27"/>
                  </a:lnTo>
                  <a:lnTo>
                    <a:pt x="113" y="32"/>
                  </a:lnTo>
                  <a:lnTo>
                    <a:pt x="118" y="37"/>
                  </a:lnTo>
                  <a:lnTo>
                    <a:pt x="122" y="42"/>
                  </a:lnTo>
                  <a:lnTo>
                    <a:pt x="126" y="48"/>
                  </a:lnTo>
                  <a:lnTo>
                    <a:pt x="129" y="53"/>
                  </a:lnTo>
                  <a:lnTo>
                    <a:pt x="132" y="59"/>
                  </a:lnTo>
                  <a:lnTo>
                    <a:pt x="131" y="53"/>
                  </a:lnTo>
                  <a:lnTo>
                    <a:pt x="129" y="47"/>
                  </a:lnTo>
                  <a:lnTo>
                    <a:pt x="127" y="41"/>
                  </a:lnTo>
                  <a:lnTo>
                    <a:pt x="125" y="36"/>
                  </a:lnTo>
                  <a:lnTo>
                    <a:pt x="122" y="30"/>
                  </a:lnTo>
                  <a:lnTo>
                    <a:pt x="117" y="25"/>
                  </a:lnTo>
                  <a:lnTo>
                    <a:pt x="112" y="20"/>
                  </a:lnTo>
                  <a:lnTo>
                    <a:pt x="105" y="13"/>
                  </a:lnTo>
                  <a:lnTo>
                    <a:pt x="100" y="9"/>
                  </a:lnTo>
                  <a:lnTo>
                    <a:pt x="96" y="6"/>
                  </a:lnTo>
                  <a:lnTo>
                    <a:pt x="89" y="2"/>
                  </a:lnTo>
                  <a:lnTo>
                    <a:pt x="83" y="1"/>
                  </a:lnTo>
                  <a:lnTo>
                    <a:pt x="75" y="0"/>
                  </a:lnTo>
                  <a:lnTo>
                    <a:pt x="82" y="5"/>
                  </a:lnTo>
                  <a:lnTo>
                    <a:pt x="87" y="8"/>
                  </a:lnTo>
                  <a:lnTo>
                    <a:pt x="91" y="10"/>
                  </a:lnTo>
                  <a:lnTo>
                    <a:pt x="96" y="14"/>
                  </a:lnTo>
                  <a:lnTo>
                    <a:pt x="100" y="19"/>
                  </a:lnTo>
                  <a:lnTo>
                    <a:pt x="104" y="22"/>
                  </a:lnTo>
                  <a:lnTo>
                    <a:pt x="64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16" name="Freeform 382"/>
            <p:cNvSpPr>
              <a:spLocks/>
            </p:cNvSpPr>
            <p:nvPr/>
          </p:nvSpPr>
          <p:spPr bwMode="auto">
            <a:xfrm>
              <a:off x="2285" y="2227"/>
              <a:ext cx="44" cy="39"/>
            </a:xfrm>
            <a:custGeom>
              <a:avLst/>
              <a:gdLst>
                <a:gd name="T0" fmla="*/ 0 w 132"/>
                <a:gd name="T1" fmla="*/ 0 h 117"/>
                <a:gd name="T2" fmla="*/ 0 w 132"/>
                <a:gd name="T3" fmla="*/ 0 h 117"/>
                <a:gd name="T4" fmla="*/ 0 w 132"/>
                <a:gd name="T5" fmla="*/ 0 h 117"/>
                <a:gd name="T6" fmla="*/ 0 w 132"/>
                <a:gd name="T7" fmla="*/ 0 h 117"/>
                <a:gd name="T8" fmla="*/ 0 w 132"/>
                <a:gd name="T9" fmla="*/ 0 h 117"/>
                <a:gd name="T10" fmla="*/ 0 w 132"/>
                <a:gd name="T11" fmla="*/ 0 h 117"/>
                <a:gd name="T12" fmla="*/ 0 w 132"/>
                <a:gd name="T13" fmla="*/ 0 h 117"/>
                <a:gd name="T14" fmla="*/ 0 w 132"/>
                <a:gd name="T15" fmla="*/ 0 h 117"/>
                <a:gd name="T16" fmla="*/ 0 w 132"/>
                <a:gd name="T17" fmla="*/ 0 h 117"/>
                <a:gd name="T18" fmla="*/ 0 w 132"/>
                <a:gd name="T19" fmla="*/ 0 h 117"/>
                <a:gd name="T20" fmla="*/ 0 w 132"/>
                <a:gd name="T21" fmla="*/ 0 h 117"/>
                <a:gd name="T22" fmla="*/ 0 w 132"/>
                <a:gd name="T23" fmla="*/ 0 h 117"/>
                <a:gd name="T24" fmla="*/ 0 w 132"/>
                <a:gd name="T25" fmla="*/ 0 h 117"/>
                <a:gd name="T26" fmla="*/ 0 w 132"/>
                <a:gd name="T27" fmla="*/ 0 h 117"/>
                <a:gd name="T28" fmla="*/ 0 w 132"/>
                <a:gd name="T29" fmla="*/ 0 h 117"/>
                <a:gd name="T30" fmla="*/ 0 w 132"/>
                <a:gd name="T31" fmla="*/ 0 h 117"/>
                <a:gd name="T32" fmla="*/ 0 w 132"/>
                <a:gd name="T33" fmla="*/ 0 h 117"/>
                <a:gd name="T34" fmla="*/ 0 w 132"/>
                <a:gd name="T35" fmla="*/ 0 h 117"/>
                <a:gd name="T36" fmla="*/ 0 w 132"/>
                <a:gd name="T37" fmla="*/ 0 h 117"/>
                <a:gd name="T38" fmla="*/ 0 w 132"/>
                <a:gd name="T39" fmla="*/ 0 h 117"/>
                <a:gd name="T40" fmla="*/ 0 w 132"/>
                <a:gd name="T41" fmla="*/ 0 h 117"/>
                <a:gd name="T42" fmla="*/ 0 w 132"/>
                <a:gd name="T43" fmla="*/ 0 h 117"/>
                <a:gd name="T44" fmla="*/ 0 w 132"/>
                <a:gd name="T45" fmla="*/ 0 h 117"/>
                <a:gd name="T46" fmla="*/ 0 w 132"/>
                <a:gd name="T47" fmla="*/ 0 h 117"/>
                <a:gd name="T48" fmla="*/ 0 w 132"/>
                <a:gd name="T49" fmla="*/ 0 h 117"/>
                <a:gd name="T50" fmla="*/ 0 w 132"/>
                <a:gd name="T51" fmla="*/ 0 h 117"/>
                <a:gd name="T52" fmla="*/ 0 w 132"/>
                <a:gd name="T53" fmla="*/ 0 h 117"/>
                <a:gd name="T54" fmla="*/ 0 w 132"/>
                <a:gd name="T55" fmla="*/ 0 h 117"/>
                <a:gd name="T56" fmla="*/ 0 w 132"/>
                <a:gd name="T57" fmla="*/ 0 h 117"/>
                <a:gd name="T58" fmla="*/ 0 w 132"/>
                <a:gd name="T59" fmla="*/ 0 h 117"/>
                <a:gd name="T60" fmla="*/ 0 w 132"/>
                <a:gd name="T61" fmla="*/ 0 h 117"/>
                <a:gd name="T62" fmla="*/ 0 w 132"/>
                <a:gd name="T63" fmla="*/ 0 h 117"/>
                <a:gd name="T64" fmla="*/ 0 w 132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2" h="117">
                  <a:moveTo>
                    <a:pt x="32" y="29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3" y="22"/>
                  </a:lnTo>
                  <a:lnTo>
                    <a:pt x="37" y="19"/>
                  </a:lnTo>
                  <a:lnTo>
                    <a:pt x="45" y="16"/>
                  </a:lnTo>
                  <a:lnTo>
                    <a:pt x="42" y="7"/>
                  </a:lnTo>
                  <a:lnTo>
                    <a:pt x="37" y="8"/>
                  </a:lnTo>
                  <a:lnTo>
                    <a:pt x="32" y="10"/>
                  </a:lnTo>
                  <a:lnTo>
                    <a:pt x="26" y="13"/>
                  </a:lnTo>
                  <a:lnTo>
                    <a:pt x="18" y="18"/>
                  </a:lnTo>
                  <a:lnTo>
                    <a:pt x="13" y="24"/>
                  </a:lnTo>
                  <a:lnTo>
                    <a:pt x="8" y="30"/>
                  </a:lnTo>
                  <a:lnTo>
                    <a:pt x="5" y="38"/>
                  </a:lnTo>
                  <a:lnTo>
                    <a:pt x="1" y="48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1" y="60"/>
                  </a:lnTo>
                  <a:lnTo>
                    <a:pt x="4" y="54"/>
                  </a:lnTo>
                  <a:lnTo>
                    <a:pt x="8" y="48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19" y="34"/>
                  </a:lnTo>
                  <a:lnTo>
                    <a:pt x="21" y="33"/>
                  </a:lnTo>
                  <a:lnTo>
                    <a:pt x="26" y="35"/>
                  </a:lnTo>
                  <a:lnTo>
                    <a:pt x="32" y="40"/>
                  </a:lnTo>
                  <a:lnTo>
                    <a:pt x="41" y="49"/>
                  </a:lnTo>
                  <a:lnTo>
                    <a:pt x="43" y="52"/>
                  </a:lnTo>
                  <a:lnTo>
                    <a:pt x="47" y="56"/>
                  </a:lnTo>
                  <a:lnTo>
                    <a:pt x="51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7"/>
                  </a:lnTo>
                  <a:lnTo>
                    <a:pt x="64" y="72"/>
                  </a:lnTo>
                  <a:lnTo>
                    <a:pt x="107" y="117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09" y="27"/>
                  </a:lnTo>
                  <a:lnTo>
                    <a:pt x="113" y="32"/>
                  </a:lnTo>
                  <a:lnTo>
                    <a:pt x="118" y="37"/>
                  </a:lnTo>
                  <a:lnTo>
                    <a:pt x="122" y="42"/>
                  </a:lnTo>
                  <a:lnTo>
                    <a:pt x="126" y="48"/>
                  </a:lnTo>
                  <a:lnTo>
                    <a:pt x="129" y="53"/>
                  </a:lnTo>
                  <a:lnTo>
                    <a:pt x="132" y="59"/>
                  </a:lnTo>
                  <a:lnTo>
                    <a:pt x="131" y="53"/>
                  </a:lnTo>
                  <a:lnTo>
                    <a:pt x="129" y="47"/>
                  </a:lnTo>
                  <a:lnTo>
                    <a:pt x="127" y="41"/>
                  </a:lnTo>
                  <a:lnTo>
                    <a:pt x="125" y="36"/>
                  </a:lnTo>
                  <a:lnTo>
                    <a:pt x="122" y="30"/>
                  </a:lnTo>
                  <a:lnTo>
                    <a:pt x="117" y="25"/>
                  </a:lnTo>
                  <a:lnTo>
                    <a:pt x="112" y="20"/>
                  </a:lnTo>
                  <a:lnTo>
                    <a:pt x="105" y="13"/>
                  </a:lnTo>
                  <a:lnTo>
                    <a:pt x="100" y="9"/>
                  </a:lnTo>
                  <a:lnTo>
                    <a:pt x="96" y="6"/>
                  </a:lnTo>
                  <a:lnTo>
                    <a:pt x="89" y="2"/>
                  </a:lnTo>
                  <a:lnTo>
                    <a:pt x="83" y="1"/>
                  </a:lnTo>
                  <a:lnTo>
                    <a:pt x="75" y="0"/>
                  </a:lnTo>
                  <a:lnTo>
                    <a:pt x="82" y="5"/>
                  </a:lnTo>
                  <a:lnTo>
                    <a:pt x="87" y="8"/>
                  </a:lnTo>
                  <a:lnTo>
                    <a:pt x="91" y="10"/>
                  </a:lnTo>
                  <a:lnTo>
                    <a:pt x="96" y="14"/>
                  </a:lnTo>
                  <a:lnTo>
                    <a:pt x="100" y="19"/>
                  </a:lnTo>
                  <a:lnTo>
                    <a:pt x="104" y="22"/>
                  </a:lnTo>
                  <a:lnTo>
                    <a:pt x="64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17" name="Freeform 383"/>
            <p:cNvSpPr>
              <a:spLocks/>
            </p:cNvSpPr>
            <p:nvPr/>
          </p:nvSpPr>
          <p:spPr bwMode="auto">
            <a:xfrm>
              <a:off x="2234" y="2220"/>
              <a:ext cx="45" cy="39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3" y="29"/>
                  </a:moveTo>
                  <a:lnTo>
                    <a:pt x="33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4" y="21"/>
                  </a:lnTo>
                  <a:lnTo>
                    <a:pt x="38" y="18"/>
                  </a:lnTo>
                  <a:lnTo>
                    <a:pt x="46" y="16"/>
                  </a:lnTo>
                  <a:lnTo>
                    <a:pt x="43" y="6"/>
                  </a:lnTo>
                  <a:lnTo>
                    <a:pt x="38" y="6"/>
                  </a:lnTo>
                  <a:lnTo>
                    <a:pt x="33" y="8"/>
                  </a:lnTo>
                  <a:lnTo>
                    <a:pt x="26" y="13"/>
                  </a:lnTo>
                  <a:lnTo>
                    <a:pt x="19" y="17"/>
                  </a:lnTo>
                  <a:lnTo>
                    <a:pt x="15" y="22"/>
                  </a:lnTo>
                  <a:lnTo>
                    <a:pt x="9" y="30"/>
                  </a:lnTo>
                  <a:lnTo>
                    <a:pt x="6" y="38"/>
                  </a:lnTo>
                  <a:lnTo>
                    <a:pt x="3" y="46"/>
                  </a:lnTo>
                  <a:lnTo>
                    <a:pt x="0" y="55"/>
                  </a:lnTo>
                  <a:lnTo>
                    <a:pt x="0" y="61"/>
                  </a:lnTo>
                  <a:lnTo>
                    <a:pt x="2" y="58"/>
                  </a:lnTo>
                  <a:lnTo>
                    <a:pt x="5" y="54"/>
                  </a:lnTo>
                  <a:lnTo>
                    <a:pt x="9" y="46"/>
                  </a:lnTo>
                  <a:lnTo>
                    <a:pt x="16" y="38"/>
                  </a:lnTo>
                  <a:lnTo>
                    <a:pt x="18" y="34"/>
                  </a:lnTo>
                  <a:lnTo>
                    <a:pt x="21" y="32"/>
                  </a:lnTo>
                  <a:lnTo>
                    <a:pt x="23" y="32"/>
                  </a:lnTo>
                  <a:lnTo>
                    <a:pt x="27" y="33"/>
                  </a:lnTo>
                  <a:lnTo>
                    <a:pt x="34" y="39"/>
                  </a:lnTo>
                  <a:lnTo>
                    <a:pt x="42" y="48"/>
                  </a:lnTo>
                  <a:lnTo>
                    <a:pt x="45" y="52"/>
                  </a:lnTo>
                  <a:lnTo>
                    <a:pt x="48" y="56"/>
                  </a:lnTo>
                  <a:lnTo>
                    <a:pt x="53" y="61"/>
                  </a:lnTo>
                  <a:lnTo>
                    <a:pt x="59" y="68"/>
                  </a:lnTo>
                  <a:lnTo>
                    <a:pt x="17" y="110"/>
                  </a:lnTo>
                  <a:lnTo>
                    <a:pt x="23" y="116"/>
                  </a:lnTo>
                  <a:lnTo>
                    <a:pt x="65" y="71"/>
                  </a:lnTo>
                  <a:lnTo>
                    <a:pt x="107" y="116"/>
                  </a:lnTo>
                  <a:lnTo>
                    <a:pt x="117" y="110"/>
                  </a:lnTo>
                  <a:lnTo>
                    <a:pt x="72" y="65"/>
                  </a:lnTo>
                  <a:lnTo>
                    <a:pt x="110" y="27"/>
                  </a:lnTo>
                  <a:lnTo>
                    <a:pt x="115" y="31"/>
                  </a:lnTo>
                  <a:lnTo>
                    <a:pt x="119" y="36"/>
                  </a:lnTo>
                  <a:lnTo>
                    <a:pt x="124" y="42"/>
                  </a:lnTo>
                  <a:lnTo>
                    <a:pt x="127" y="47"/>
                  </a:lnTo>
                  <a:lnTo>
                    <a:pt x="130" y="53"/>
                  </a:lnTo>
                  <a:lnTo>
                    <a:pt x="133" y="58"/>
                  </a:lnTo>
                  <a:lnTo>
                    <a:pt x="132" y="52"/>
                  </a:lnTo>
                  <a:lnTo>
                    <a:pt x="131" y="46"/>
                  </a:lnTo>
                  <a:lnTo>
                    <a:pt x="129" y="41"/>
                  </a:lnTo>
                  <a:lnTo>
                    <a:pt x="126" y="34"/>
                  </a:lnTo>
                  <a:lnTo>
                    <a:pt x="122" y="29"/>
                  </a:lnTo>
                  <a:lnTo>
                    <a:pt x="118" y="25"/>
                  </a:lnTo>
                  <a:lnTo>
                    <a:pt x="114" y="19"/>
                  </a:lnTo>
                  <a:lnTo>
                    <a:pt x="106" y="13"/>
                  </a:lnTo>
                  <a:lnTo>
                    <a:pt x="101" y="8"/>
                  </a:lnTo>
                  <a:lnTo>
                    <a:pt x="97" y="5"/>
                  </a:lnTo>
                  <a:lnTo>
                    <a:pt x="90" y="2"/>
                  </a:lnTo>
                  <a:lnTo>
                    <a:pt x="84" y="0"/>
                  </a:lnTo>
                  <a:lnTo>
                    <a:pt x="76" y="0"/>
                  </a:lnTo>
                  <a:lnTo>
                    <a:pt x="83" y="3"/>
                  </a:lnTo>
                  <a:lnTo>
                    <a:pt x="88" y="7"/>
                  </a:lnTo>
                  <a:lnTo>
                    <a:pt x="92" y="9"/>
                  </a:lnTo>
                  <a:lnTo>
                    <a:pt x="98" y="14"/>
                  </a:lnTo>
                  <a:lnTo>
                    <a:pt x="102" y="17"/>
                  </a:lnTo>
                  <a:lnTo>
                    <a:pt x="105" y="21"/>
                  </a:lnTo>
                  <a:lnTo>
                    <a:pt x="65" y="61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18" name="Freeform 384"/>
            <p:cNvSpPr>
              <a:spLocks/>
            </p:cNvSpPr>
            <p:nvPr/>
          </p:nvSpPr>
          <p:spPr bwMode="auto">
            <a:xfrm>
              <a:off x="2234" y="2220"/>
              <a:ext cx="45" cy="39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3" y="29"/>
                  </a:moveTo>
                  <a:lnTo>
                    <a:pt x="33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4" y="21"/>
                  </a:lnTo>
                  <a:lnTo>
                    <a:pt x="38" y="18"/>
                  </a:lnTo>
                  <a:lnTo>
                    <a:pt x="46" y="16"/>
                  </a:lnTo>
                  <a:lnTo>
                    <a:pt x="43" y="6"/>
                  </a:lnTo>
                  <a:lnTo>
                    <a:pt x="38" y="6"/>
                  </a:lnTo>
                  <a:lnTo>
                    <a:pt x="33" y="8"/>
                  </a:lnTo>
                  <a:lnTo>
                    <a:pt x="26" y="13"/>
                  </a:lnTo>
                  <a:lnTo>
                    <a:pt x="19" y="17"/>
                  </a:lnTo>
                  <a:lnTo>
                    <a:pt x="15" y="22"/>
                  </a:lnTo>
                  <a:lnTo>
                    <a:pt x="9" y="30"/>
                  </a:lnTo>
                  <a:lnTo>
                    <a:pt x="6" y="38"/>
                  </a:lnTo>
                  <a:lnTo>
                    <a:pt x="3" y="46"/>
                  </a:lnTo>
                  <a:lnTo>
                    <a:pt x="0" y="55"/>
                  </a:lnTo>
                  <a:lnTo>
                    <a:pt x="0" y="61"/>
                  </a:lnTo>
                  <a:lnTo>
                    <a:pt x="2" y="58"/>
                  </a:lnTo>
                  <a:lnTo>
                    <a:pt x="5" y="54"/>
                  </a:lnTo>
                  <a:lnTo>
                    <a:pt x="9" y="46"/>
                  </a:lnTo>
                  <a:lnTo>
                    <a:pt x="16" y="38"/>
                  </a:lnTo>
                  <a:lnTo>
                    <a:pt x="18" y="34"/>
                  </a:lnTo>
                  <a:lnTo>
                    <a:pt x="21" y="32"/>
                  </a:lnTo>
                  <a:lnTo>
                    <a:pt x="23" y="32"/>
                  </a:lnTo>
                  <a:lnTo>
                    <a:pt x="27" y="33"/>
                  </a:lnTo>
                  <a:lnTo>
                    <a:pt x="34" y="39"/>
                  </a:lnTo>
                  <a:lnTo>
                    <a:pt x="42" y="48"/>
                  </a:lnTo>
                  <a:lnTo>
                    <a:pt x="45" y="52"/>
                  </a:lnTo>
                  <a:lnTo>
                    <a:pt x="48" y="56"/>
                  </a:lnTo>
                  <a:lnTo>
                    <a:pt x="53" y="61"/>
                  </a:lnTo>
                  <a:lnTo>
                    <a:pt x="59" y="68"/>
                  </a:lnTo>
                  <a:lnTo>
                    <a:pt x="17" y="110"/>
                  </a:lnTo>
                  <a:lnTo>
                    <a:pt x="23" y="116"/>
                  </a:lnTo>
                  <a:lnTo>
                    <a:pt x="65" y="71"/>
                  </a:lnTo>
                  <a:lnTo>
                    <a:pt x="107" y="116"/>
                  </a:lnTo>
                  <a:lnTo>
                    <a:pt x="117" y="110"/>
                  </a:lnTo>
                  <a:lnTo>
                    <a:pt x="72" y="65"/>
                  </a:lnTo>
                  <a:lnTo>
                    <a:pt x="110" y="27"/>
                  </a:lnTo>
                  <a:lnTo>
                    <a:pt x="115" y="31"/>
                  </a:lnTo>
                  <a:lnTo>
                    <a:pt x="119" y="36"/>
                  </a:lnTo>
                  <a:lnTo>
                    <a:pt x="124" y="42"/>
                  </a:lnTo>
                  <a:lnTo>
                    <a:pt x="127" y="47"/>
                  </a:lnTo>
                  <a:lnTo>
                    <a:pt x="130" y="53"/>
                  </a:lnTo>
                  <a:lnTo>
                    <a:pt x="133" y="58"/>
                  </a:lnTo>
                  <a:lnTo>
                    <a:pt x="132" y="52"/>
                  </a:lnTo>
                  <a:lnTo>
                    <a:pt x="131" y="46"/>
                  </a:lnTo>
                  <a:lnTo>
                    <a:pt x="129" y="41"/>
                  </a:lnTo>
                  <a:lnTo>
                    <a:pt x="126" y="34"/>
                  </a:lnTo>
                  <a:lnTo>
                    <a:pt x="122" y="29"/>
                  </a:lnTo>
                  <a:lnTo>
                    <a:pt x="118" y="25"/>
                  </a:lnTo>
                  <a:lnTo>
                    <a:pt x="114" y="19"/>
                  </a:lnTo>
                  <a:lnTo>
                    <a:pt x="106" y="13"/>
                  </a:lnTo>
                  <a:lnTo>
                    <a:pt x="101" y="8"/>
                  </a:lnTo>
                  <a:lnTo>
                    <a:pt x="97" y="5"/>
                  </a:lnTo>
                  <a:lnTo>
                    <a:pt x="90" y="2"/>
                  </a:lnTo>
                  <a:lnTo>
                    <a:pt x="84" y="0"/>
                  </a:lnTo>
                  <a:lnTo>
                    <a:pt x="76" y="0"/>
                  </a:lnTo>
                  <a:lnTo>
                    <a:pt x="83" y="3"/>
                  </a:lnTo>
                  <a:lnTo>
                    <a:pt x="88" y="7"/>
                  </a:lnTo>
                  <a:lnTo>
                    <a:pt x="92" y="9"/>
                  </a:lnTo>
                  <a:lnTo>
                    <a:pt x="98" y="14"/>
                  </a:lnTo>
                  <a:lnTo>
                    <a:pt x="102" y="17"/>
                  </a:lnTo>
                  <a:lnTo>
                    <a:pt x="105" y="21"/>
                  </a:lnTo>
                  <a:lnTo>
                    <a:pt x="65" y="61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19" name="Freeform 385"/>
            <p:cNvSpPr>
              <a:spLocks/>
            </p:cNvSpPr>
            <p:nvPr/>
          </p:nvSpPr>
          <p:spPr bwMode="auto">
            <a:xfrm>
              <a:off x="2303" y="2177"/>
              <a:ext cx="44" cy="39"/>
            </a:xfrm>
            <a:custGeom>
              <a:avLst/>
              <a:gdLst>
                <a:gd name="T0" fmla="*/ 0 w 132"/>
                <a:gd name="T1" fmla="*/ 0 h 117"/>
                <a:gd name="T2" fmla="*/ 0 w 132"/>
                <a:gd name="T3" fmla="*/ 0 h 117"/>
                <a:gd name="T4" fmla="*/ 0 w 132"/>
                <a:gd name="T5" fmla="*/ 0 h 117"/>
                <a:gd name="T6" fmla="*/ 0 w 132"/>
                <a:gd name="T7" fmla="*/ 0 h 117"/>
                <a:gd name="T8" fmla="*/ 0 w 132"/>
                <a:gd name="T9" fmla="*/ 0 h 117"/>
                <a:gd name="T10" fmla="*/ 0 w 132"/>
                <a:gd name="T11" fmla="*/ 0 h 117"/>
                <a:gd name="T12" fmla="*/ 0 w 132"/>
                <a:gd name="T13" fmla="*/ 0 h 117"/>
                <a:gd name="T14" fmla="*/ 0 w 132"/>
                <a:gd name="T15" fmla="*/ 0 h 117"/>
                <a:gd name="T16" fmla="*/ 0 w 132"/>
                <a:gd name="T17" fmla="*/ 0 h 117"/>
                <a:gd name="T18" fmla="*/ 0 w 132"/>
                <a:gd name="T19" fmla="*/ 0 h 117"/>
                <a:gd name="T20" fmla="*/ 0 w 132"/>
                <a:gd name="T21" fmla="*/ 0 h 117"/>
                <a:gd name="T22" fmla="*/ 0 w 132"/>
                <a:gd name="T23" fmla="*/ 0 h 117"/>
                <a:gd name="T24" fmla="*/ 0 w 132"/>
                <a:gd name="T25" fmla="*/ 0 h 117"/>
                <a:gd name="T26" fmla="*/ 0 w 132"/>
                <a:gd name="T27" fmla="*/ 0 h 117"/>
                <a:gd name="T28" fmla="*/ 0 w 132"/>
                <a:gd name="T29" fmla="*/ 0 h 117"/>
                <a:gd name="T30" fmla="*/ 0 w 132"/>
                <a:gd name="T31" fmla="*/ 0 h 117"/>
                <a:gd name="T32" fmla="*/ 0 w 132"/>
                <a:gd name="T33" fmla="*/ 0 h 117"/>
                <a:gd name="T34" fmla="*/ 0 w 132"/>
                <a:gd name="T35" fmla="*/ 0 h 117"/>
                <a:gd name="T36" fmla="*/ 0 w 132"/>
                <a:gd name="T37" fmla="*/ 0 h 117"/>
                <a:gd name="T38" fmla="*/ 0 w 132"/>
                <a:gd name="T39" fmla="*/ 0 h 117"/>
                <a:gd name="T40" fmla="*/ 0 w 132"/>
                <a:gd name="T41" fmla="*/ 0 h 117"/>
                <a:gd name="T42" fmla="*/ 0 w 132"/>
                <a:gd name="T43" fmla="*/ 0 h 117"/>
                <a:gd name="T44" fmla="*/ 0 w 132"/>
                <a:gd name="T45" fmla="*/ 0 h 117"/>
                <a:gd name="T46" fmla="*/ 0 w 132"/>
                <a:gd name="T47" fmla="*/ 0 h 117"/>
                <a:gd name="T48" fmla="*/ 0 w 132"/>
                <a:gd name="T49" fmla="*/ 0 h 117"/>
                <a:gd name="T50" fmla="*/ 0 w 132"/>
                <a:gd name="T51" fmla="*/ 0 h 117"/>
                <a:gd name="T52" fmla="*/ 0 w 132"/>
                <a:gd name="T53" fmla="*/ 0 h 117"/>
                <a:gd name="T54" fmla="*/ 0 w 132"/>
                <a:gd name="T55" fmla="*/ 0 h 117"/>
                <a:gd name="T56" fmla="*/ 0 w 132"/>
                <a:gd name="T57" fmla="*/ 0 h 117"/>
                <a:gd name="T58" fmla="*/ 0 w 132"/>
                <a:gd name="T59" fmla="*/ 0 h 117"/>
                <a:gd name="T60" fmla="*/ 0 w 132"/>
                <a:gd name="T61" fmla="*/ 0 h 117"/>
                <a:gd name="T62" fmla="*/ 0 w 132"/>
                <a:gd name="T63" fmla="*/ 0 h 117"/>
                <a:gd name="T64" fmla="*/ 0 w 132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2" h="117">
                  <a:moveTo>
                    <a:pt x="32" y="29"/>
                  </a:moveTo>
                  <a:lnTo>
                    <a:pt x="32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3" y="22"/>
                  </a:lnTo>
                  <a:lnTo>
                    <a:pt x="37" y="18"/>
                  </a:lnTo>
                  <a:lnTo>
                    <a:pt x="45" y="16"/>
                  </a:lnTo>
                  <a:lnTo>
                    <a:pt x="42" y="7"/>
                  </a:lnTo>
                  <a:lnTo>
                    <a:pt x="37" y="8"/>
                  </a:lnTo>
                  <a:lnTo>
                    <a:pt x="32" y="9"/>
                  </a:lnTo>
                  <a:lnTo>
                    <a:pt x="25" y="13"/>
                  </a:lnTo>
                  <a:lnTo>
                    <a:pt x="18" y="17"/>
                  </a:lnTo>
                  <a:lnTo>
                    <a:pt x="13" y="24"/>
                  </a:lnTo>
                  <a:lnTo>
                    <a:pt x="8" y="30"/>
                  </a:lnTo>
                  <a:lnTo>
                    <a:pt x="5" y="38"/>
                  </a:lnTo>
                  <a:lnTo>
                    <a:pt x="2" y="47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4" y="54"/>
                  </a:lnTo>
                  <a:lnTo>
                    <a:pt x="8" y="48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19" y="34"/>
                  </a:lnTo>
                  <a:lnTo>
                    <a:pt x="21" y="32"/>
                  </a:lnTo>
                  <a:lnTo>
                    <a:pt x="27" y="35"/>
                  </a:lnTo>
                  <a:lnTo>
                    <a:pt x="32" y="40"/>
                  </a:lnTo>
                  <a:lnTo>
                    <a:pt x="41" y="49"/>
                  </a:lnTo>
                  <a:lnTo>
                    <a:pt x="44" y="52"/>
                  </a:lnTo>
                  <a:lnTo>
                    <a:pt x="47" y="56"/>
                  </a:lnTo>
                  <a:lnTo>
                    <a:pt x="51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7"/>
                  </a:lnTo>
                  <a:lnTo>
                    <a:pt x="64" y="71"/>
                  </a:lnTo>
                  <a:lnTo>
                    <a:pt x="106" y="117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09" y="27"/>
                  </a:lnTo>
                  <a:lnTo>
                    <a:pt x="114" y="31"/>
                  </a:lnTo>
                  <a:lnTo>
                    <a:pt x="118" y="37"/>
                  </a:lnTo>
                  <a:lnTo>
                    <a:pt x="122" y="42"/>
                  </a:lnTo>
                  <a:lnTo>
                    <a:pt x="126" y="48"/>
                  </a:lnTo>
                  <a:lnTo>
                    <a:pt x="129" y="53"/>
                  </a:lnTo>
                  <a:lnTo>
                    <a:pt x="132" y="58"/>
                  </a:lnTo>
                  <a:lnTo>
                    <a:pt x="131" y="53"/>
                  </a:lnTo>
                  <a:lnTo>
                    <a:pt x="130" y="47"/>
                  </a:lnTo>
                  <a:lnTo>
                    <a:pt x="128" y="41"/>
                  </a:lnTo>
                  <a:lnTo>
                    <a:pt x="125" y="36"/>
                  </a:lnTo>
                  <a:lnTo>
                    <a:pt x="122" y="30"/>
                  </a:lnTo>
                  <a:lnTo>
                    <a:pt x="117" y="25"/>
                  </a:lnTo>
                  <a:lnTo>
                    <a:pt x="112" y="20"/>
                  </a:lnTo>
                  <a:lnTo>
                    <a:pt x="105" y="13"/>
                  </a:lnTo>
                  <a:lnTo>
                    <a:pt x="100" y="9"/>
                  </a:lnTo>
                  <a:lnTo>
                    <a:pt x="96" y="6"/>
                  </a:lnTo>
                  <a:lnTo>
                    <a:pt x="89" y="2"/>
                  </a:lnTo>
                  <a:lnTo>
                    <a:pt x="83" y="1"/>
                  </a:lnTo>
                  <a:lnTo>
                    <a:pt x="75" y="0"/>
                  </a:lnTo>
                  <a:lnTo>
                    <a:pt x="82" y="4"/>
                  </a:lnTo>
                  <a:lnTo>
                    <a:pt x="87" y="8"/>
                  </a:lnTo>
                  <a:lnTo>
                    <a:pt x="91" y="10"/>
                  </a:lnTo>
                  <a:lnTo>
                    <a:pt x="97" y="14"/>
                  </a:lnTo>
                  <a:lnTo>
                    <a:pt x="101" y="17"/>
                  </a:lnTo>
                  <a:lnTo>
                    <a:pt x="104" y="22"/>
                  </a:lnTo>
                  <a:lnTo>
                    <a:pt x="64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20" name="Freeform 386"/>
            <p:cNvSpPr>
              <a:spLocks/>
            </p:cNvSpPr>
            <p:nvPr/>
          </p:nvSpPr>
          <p:spPr bwMode="auto">
            <a:xfrm>
              <a:off x="2303" y="2177"/>
              <a:ext cx="44" cy="39"/>
            </a:xfrm>
            <a:custGeom>
              <a:avLst/>
              <a:gdLst>
                <a:gd name="T0" fmla="*/ 0 w 132"/>
                <a:gd name="T1" fmla="*/ 0 h 117"/>
                <a:gd name="T2" fmla="*/ 0 w 132"/>
                <a:gd name="T3" fmla="*/ 0 h 117"/>
                <a:gd name="T4" fmla="*/ 0 w 132"/>
                <a:gd name="T5" fmla="*/ 0 h 117"/>
                <a:gd name="T6" fmla="*/ 0 w 132"/>
                <a:gd name="T7" fmla="*/ 0 h 117"/>
                <a:gd name="T8" fmla="*/ 0 w 132"/>
                <a:gd name="T9" fmla="*/ 0 h 117"/>
                <a:gd name="T10" fmla="*/ 0 w 132"/>
                <a:gd name="T11" fmla="*/ 0 h 117"/>
                <a:gd name="T12" fmla="*/ 0 w 132"/>
                <a:gd name="T13" fmla="*/ 0 h 117"/>
                <a:gd name="T14" fmla="*/ 0 w 132"/>
                <a:gd name="T15" fmla="*/ 0 h 117"/>
                <a:gd name="T16" fmla="*/ 0 w 132"/>
                <a:gd name="T17" fmla="*/ 0 h 117"/>
                <a:gd name="T18" fmla="*/ 0 w 132"/>
                <a:gd name="T19" fmla="*/ 0 h 117"/>
                <a:gd name="T20" fmla="*/ 0 w 132"/>
                <a:gd name="T21" fmla="*/ 0 h 117"/>
                <a:gd name="T22" fmla="*/ 0 w 132"/>
                <a:gd name="T23" fmla="*/ 0 h 117"/>
                <a:gd name="T24" fmla="*/ 0 w 132"/>
                <a:gd name="T25" fmla="*/ 0 h 117"/>
                <a:gd name="T26" fmla="*/ 0 w 132"/>
                <a:gd name="T27" fmla="*/ 0 h 117"/>
                <a:gd name="T28" fmla="*/ 0 w 132"/>
                <a:gd name="T29" fmla="*/ 0 h 117"/>
                <a:gd name="T30" fmla="*/ 0 w 132"/>
                <a:gd name="T31" fmla="*/ 0 h 117"/>
                <a:gd name="T32" fmla="*/ 0 w 132"/>
                <a:gd name="T33" fmla="*/ 0 h 117"/>
                <a:gd name="T34" fmla="*/ 0 w 132"/>
                <a:gd name="T35" fmla="*/ 0 h 117"/>
                <a:gd name="T36" fmla="*/ 0 w 132"/>
                <a:gd name="T37" fmla="*/ 0 h 117"/>
                <a:gd name="T38" fmla="*/ 0 w 132"/>
                <a:gd name="T39" fmla="*/ 0 h 117"/>
                <a:gd name="T40" fmla="*/ 0 w 132"/>
                <a:gd name="T41" fmla="*/ 0 h 117"/>
                <a:gd name="T42" fmla="*/ 0 w 132"/>
                <a:gd name="T43" fmla="*/ 0 h 117"/>
                <a:gd name="T44" fmla="*/ 0 w 132"/>
                <a:gd name="T45" fmla="*/ 0 h 117"/>
                <a:gd name="T46" fmla="*/ 0 w 132"/>
                <a:gd name="T47" fmla="*/ 0 h 117"/>
                <a:gd name="T48" fmla="*/ 0 w 132"/>
                <a:gd name="T49" fmla="*/ 0 h 117"/>
                <a:gd name="T50" fmla="*/ 0 w 132"/>
                <a:gd name="T51" fmla="*/ 0 h 117"/>
                <a:gd name="T52" fmla="*/ 0 w 132"/>
                <a:gd name="T53" fmla="*/ 0 h 117"/>
                <a:gd name="T54" fmla="*/ 0 w 132"/>
                <a:gd name="T55" fmla="*/ 0 h 117"/>
                <a:gd name="T56" fmla="*/ 0 w 132"/>
                <a:gd name="T57" fmla="*/ 0 h 117"/>
                <a:gd name="T58" fmla="*/ 0 w 132"/>
                <a:gd name="T59" fmla="*/ 0 h 117"/>
                <a:gd name="T60" fmla="*/ 0 w 132"/>
                <a:gd name="T61" fmla="*/ 0 h 117"/>
                <a:gd name="T62" fmla="*/ 0 w 132"/>
                <a:gd name="T63" fmla="*/ 0 h 117"/>
                <a:gd name="T64" fmla="*/ 0 w 132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2" h="117">
                  <a:moveTo>
                    <a:pt x="32" y="29"/>
                  </a:moveTo>
                  <a:lnTo>
                    <a:pt x="32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3" y="22"/>
                  </a:lnTo>
                  <a:lnTo>
                    <a:pt x="37" y="18"/>
                  </a:lnTo>
                  <a:lnTo>
                    <a:pt x="45" y="16"/>
                  </a:lnTo>
                  <a:lnTo>
                    <a:pt x="42" y="7"/>
                  </a:lnTo>
                  <a:lnTo>
                    <a:pt x="37" y="8"/>
                  </a:lnTo>
                  <a:lnTo>
                    <a:pt x="32" y="9"/>
                  </a:lnTo>
                  <a:lnTo>
                    <a:pt x="25" y="13"/>
                  </a:lnTo>
                  <a:lnTo>
                    <a:pt x="18" y="17"/>
                  </a:lnTo>
                  <a:lnTo>
                    <a:pt x="13" y="24"/>
                  </a:lnTo>
                  <a:lnTo>
                    <a:pt x="8" y="30"/>
                  </a:lnTo>
                  <a:lnTo>
                    <a:pt x="5" y="38"/>
                  </a:lnTo>
                  <a:lnTo>
                    <a:pt x="2" y="47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4" y="54"/>
                  </a:lnTo>
                  <a:lnTo>
                    <a:pt x="8" y="48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19" y="34"/>
                  </a:lnTo>
                  <a:lnTo>
                    <a:pt x="21" y="32"/>
                  </a:lnTo>
                  <a:lnTo>
                    <a:pt x="27" y="35"/>
                  </a:lnTo>
                  <a:lnTo>
                    <a:pt x="32" y="40"/>
                  </a:lnTo>
                  <a:lnTo>
                    <a:pt x="41" y="49"/>
                  </a:lnTo>
                  <a:lnTo>
                    <a:pt x="44" y="52"/>
                  </a:lnTo>
                  <a:lnTo>
                    <a:pt x="47" y="56"/>
                  </a:lnTo>
                  <a:lnTo>
                    <a:pt x="51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7"/>
                  </a:lnTo>
                  <a:lnTo>
                    <a:pt x="64" y="71"/>
                  </a:lnTo>
                  <a:lnTo>
                    <a:pt x="106" y="117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09" y="27"/>
                  </a:lnTo>
                  <a:lnTo>
                    <a:pt x="114" y="31"/>
                  </a:lnTo>
                  <a:lnTo>
                    <a:pt x="118" y="37"/>
                  </a:lnTo>
                  <a:lnTo>
                    <a:pt x="122" y="42"/>
                  </a:lnTo>
                  <a:lnTo>
                    <a:pt x="126" y="48"/>
                  </a:lnTo>
                  <a:lnTo>
                    <a:pt x="129" y="53"/>
                  </a:lnTo>
                  <a:lnTo>
                    <a:pt x="132" y="58"/>
                  </a:lnTo>
                  <a:lnTo>
                    <a:pt x="131" y="53"/>
                  </a:lnTo>
                  <a:lnTo>
                    <a:pt x="130" y="47"/>
                  </a:lnTo>
                  <a:lnTo>
                    <a:pt x="128" y="41"/>
                  </a:lnTo>
                  <a:lnTo>
                    <a:pt x="125" y="36"/>
                  </a:lnTo>
                  <a:lnTo>
                    <a:pt x="122" y="30"/>
                  </a:lnTo>
                  <a:lnTo>
                    <a:pt x="117" y="25"/>
                  </a:lnTo>
                  <a:lnTo>
                    <a:pt x="112" y="20"/>
                  </a:lnTo>
                  <a:lnTo>
                    <a:pt x="105" y="13"/>
                  </a:lnTo>
                  <a:lnTo>
                    <a:pt x="100" y="9"/>
                  </a:lnTo>
                  <a:lnTo>
                    <a:pt x="96" y="6"/>
                  </a:lnTo>
                  <a:lnTo>
                    <a:pt x="89" y="2"/>
                  </a:lnTo>
                  <a:lnTo>
                    <a:pt x="83" y="1"/>
                  </a:lnTo>
                  <a:lnTo>
                    <a:pt x="75" y="0"/>
                  </a:lnTo>
                  <a:lnTo>
                    <a:pt x="82" y="4"/>
                  </a:lnTo>
                  <a:lnTo>
                    <a:pt x="87" y="8"/>
                  </a:lnTo>
                  <a:lnTo>
                    <a:pt x="91" y="10"/>
                  </a:lnTo>
                  <a:lnTo>
                    <a:pt x="97" y="14"/>
                  </a:lnTo>
                  <a:lnTo>
                    <a:pt x="101" y="17"/>
                  </a:lnTo>
                  <a:lnTo>
                    <a:pt x="104" y="22"/>
                  </a:lnTo>
                  <a:lnTo>
                    <a:pt x="64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21" name="Freeform 387"/>
            <p:cNvSpPr>
              <a:spLocks/>
            </p:cNvSpPr>
            <p:nvPr/>
          </p:nvSpPr>
          <p:spPr bwMode="auto">
            <a:xfrm>
              <a:off x="2254" y="2182"/>
              <a:ext cx="44" cy="40"/>
            </a:xfrm>
            <a:custGeom>
              <a:avLst/>
              <a:gdLst>
                <a:gd name="T0" fmla="*/ 0 w 133"/>
                <a:gd name="T1" fmla="*/ 0 h 118"/>
                <a:gd name="T2" fmla="*/ 0 w 133"/>
                <a:gd name="T3" fmla="*/ 0 h 118"/>
                <a:gd name="T4" fmla="*/ 0 w 133"/>
                <a:gd name="T5" fmla="*/ 0 h 118"/>
                <a:gd name="T6" fmla="*/ 0 w 133"/>
                <a:gd name="T7" fmla="*/ 0 h 118"/>
                <a:gd name="T8" fmla="*/ 0 w 133"/>
                <a:gd name="T9" fmla="*/ 0 h 118"/>
                <a:gd name="T10" fmla="*/ 0 w 133"/>
                <a:gd name="T11" fmla="*/ 0 h 118"/>
                <a:gd name="T12" fmla="*/ 0 w 133"/>
                <a:gd name="T13" fmla="*/ 0 h 118"/>
                <a:gd name="T14" fmla="*/ 0 w 133"/>
                <a:gd name="T15" fmla="*/ 0 h 118"/>
                <a:gd name="T16" fmla="*/ 0 w 133"/>
                <a:gd name="T17" fmla="*/ 0 h 118"/>
                <a:gd name="T18" fmla="*/ 0 w 133"/>
                <a:gd name="T19" fmla="*/ 0 h 118"/>
                <a:gd name="T20" fmla="*/ 0 w 133"/>
                <a:gd name="T21" fmla="*/ 0 h 118"/>
                <a:gd name="T22" fmla="*/ 0 w 133"/>
                <a:gd name="T23" fmla="*/ 0 h 118"/>
                <a:gd name="T24" fmla="*/ 0 w 133"/>
                <a:gd name="T25" fmla="*/ 0 h 118"/>
                <a:gd name="T26" fmla="*/ 0 w 133"/>
                <a:gd name="T27" fmla="*/ 0 h 118"/>
                <a:gd name="T28" fmla="*/ 0 w 133"/>
                <a:gd name="T29" fmla="*/ 0 h 118"/>
                <a:gd name="T30" fmla="*/ 0 w 133"/>
                <a:gd name="T31" fmla="*/ 0 h 118"/>
                <a:gd name="T32" fmla="*/ 0 w 133"/>
                <a:gd name="T33" fmla="*/ 0 h 118"/>
                <a:gd name="T34" fmla="*/ 0 w 133"/>
                <a:gd name="T35" fmla="*/ 0 h 118"/>
                <a:gd name="T36" fmla="*/ 0 w 133"/>
                <a:gd name="T37" fmla="*/ 0 h 118"/>
                <a:gd name="T38" fmla="*/ 0 w 133"/>
                <a:gd name="T39" fmla="*/ 0 h 118"/>
                <a:gd name="T40" fmla="*/ 0 w 133"/>
                <a:gd name="T41" fmla="*/ 0 h 118"/>
                <a:gd name="T42" fmla="*/ 0 w 133"/>
                <a:gd name="T43" fmla="*/ 0 h 118"/>
                <a:gd name="T44" fmla="*/ 0 w 133"/>
                <a:gd name="T45" fmla="*/ 0 h 118"/>
                <a:gd name="T46" fmla="*/ 0 w 133"/>
                <a:gd name="T47" fmla="*/ 0 h 118"/>
                <a:gd name="T48" fmla="*/ 0 w 133"/>
                <a:gd name="T49" fmla="*/ 0 h 118"/>
                <a:gd name="T50" fmla="*/ 0 w 133"/>
                <a:gd name="T51" fmla="*/ 0 h 118"/>
                <a:gd name="T52" fmla="*/ 0 w 133"/>
                <a:gd name="T53" fmla="*/ 0 h 118"/>
                <a:gd name="T54" fmla="*/ 0 w 133"/>
                <a:gd name="T55" fmla="*/ 0 h 118"/>
                <a:gd name="T56" fmla="*/ 0 w 133"/>
                <a:gd name="T57" fmla="*/ 0 h 118"/>
                <a:gd name="T58" fmla="*/ 0 w 133"/>
                <a:gd name="T59" fmla="*/ 0 h 118"/>
                <a:gd name="T60" fmla="*/ 0 w 133"/>
                <a:gd name="T61" fmla="*/ 0 h 118"/>
                <a:gd name="T62" fmla="*/ 0 w 133"/>
                <a:gd name="T63" fmla="*/ 0 h 118"/>
                <a:gd name="T64" fmla="*/ 0 w 133"/>
                <a:gd name="T65" fmla="*/ 0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8">
                  <a:moveTo>
                    <a:pt x="32" y="31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2" y="22"/>
                  </a:lnTo>
                  <a:lnTo>
                    <a:pt x="38" y="19"/>
                  </a:lnTo>
                  <a:lnTo>
                    <a:pt x="45" y="18"/>
                  </a:lnTo>
                  <a:lnTo>
                    <a:pt x="42" y="8"/>
                  </a:lnTo>
                  <a:lnTo>
                    <a:pt x="38" y="8"/>
                  </a:lnTo>
                  <a:lnTo>
                    <a:pt x="32" y="10"/>
                  </a:lnTo>
                  <a:lnTo>
                    <a:pt x="26" y="13"/>
                  </a:lnTo>
                  <a:lnTo>
                    <a:pt x="18" y="19"/>
                  </a:lnTo>
                  <a:lnTo>
                    <a:pt x="13" y="24"/>
                  </a:lnTo>
                  <a:lnTo>
                    <a:pt x="8" y="31"/>
                  </a:lnTo>
                  <a:lnTo>
                    <a:pt x="4" y="39"/>
                  </a:lnTo>
                  <a:lnTo>
                    <a:pt x="1" y="48"/>
                  </a:lnTo>
                  <a:lnTo>
                    <a:pt x="0" y="55"/>
                  </a:lnTo>
                  <a:lnTo>
                    <a:pt x="0" y="63"/>
                  </a:lnTo>
                  <a:lnTo>
                    <a:pt x="1" y="60"/>
                  </a:lnTo>
                  <a:lnTo>
                    <a:pt x="4" y="54"/>
                  </a:lnTo>
                  <a:lnTo>
                    <a:pt x="8" y="48"/>
                  </a:lnTo>
                  <a:lnTo>
                    <a:pt x="15" y="39"/>
                  </a:lnTo>
                  <a:lnTo>
                    <a:pt x="17" y="36"/>
                  </a:lnTo>
                  <a:lnTo>
                    <a:pt x="19" y="34"/>
                  </a:lnTo>
                  <a:lnTo>
                    <a:pt x="21" y="33"/>
                  </a:lnTo>
                  <a:lnTo>
                    <a:pt x="26" y="35"/>
                  </a:lnTo>
                  <a:lnTo>
                    <a:pt x="32" y="40"/>
                  </a:lnTo>
                  <a:lnTo>
                    <a:pt x="41" y="49"/>
                  </a:lnTo>
                  <a:lnTo>
                    <a:pt x="43" y="52"/>
                  </a:lnTo>
                  <a:lnTo>
                    <a:pt x="47" y="57"/>
                  </a:lnTo>
                  <a:lnTo>
                    <a:pt x="52" y="62"/>
                  </a:lnTo>
                  <a:lnTo>
                    <a:pt x="58" y="69"/>
                  </a:lnTo>
                  <a:lnTo>
                    <a:pt x="16" y="112"/>
                  </a:lnTo>
                  <a:lnTo>
                    <a:pt x="22" y="118"/>
                  </a:lnTo>
                  <a:lnTo>
                    <a:pt x="65" y="73"/>
                  </a:lnTo>
                  <a:lnTo>
                    <a:pt x="107" y="118"/>
                  </a:lnTo>
                  <a:lnTo>
                    <a:pt x="116" y="112"/>
                  </a:lnTo>
                  <a:lnTo>
                    <a:pt x="71" y="66"/>
                  </a:lnTo>
                  <a:lnTo>
                    <a:pt x="109" y="27"/>
                  </a:lnTo>
                  <a:lnTo>
                    <a:pt x="113" y="33"/>
                  </a:lnTo>
                  <a:lnTo>
                    <a:pt x="117" y="37"/>
                  </a:lnTo>
                  <a:lnTo>
                    <a:pt x="122" y="42"/>
                  </a:lnTo>
                  <a:lnTo>
                    <a:pt x="126" y="48"/>
                  </a:lnTo>
                  <a:lnTo>
                    <a:pt x="129" y="53"/>
                  </a:lnTo>
                  <a:lnTo>
                    <a:pt x="133" y="60"/>
                  </a:lnTo>
                  <a:lnTo>
                    <a:pt x="132" y="53"/>
                  </a:lnTo>
                  <a:lnTo>
                    <a:pt x="129" y="47"/>
                  </a:lnTo>
                  <a:lnTo>
                    <a:pt x="127" y="41"/>
                  </a:lnTo>
                  <a:lnTo>
                    <a:pt x="125" y="36"/>
                  </a:lnTo>
                  <a:lnTo>
                    <a:pt x="121" y="31"/>
                  </a:lnTo>
                  <a:lnTo>
                    <a:pt x="117" y="25"/>
                  </a:lnTo>
                  <a:lnTo>
                    <a:pt x="112" y="20"/>
                  </a:lnTo>
                  <a:lnTo>
                    <a:pt x="106" y="14"/>
                  </a:lnTo>
                  <a:lnTo>
                    <a:pt x="100" y="9"/>
                  </a:lnTo>
                  <a:lnTo>
                    <a:pt x="96" y="6"/>
                  </a:lnTo>
                  <a:lnTo>
                    <a:pt x="89" y="4"/>
                  </a:lnTo>
                  <a:lnTo>
                    <a:pt x="83" y="1"/>
                  </a:lnTo>
                  <a:lnTo>
                    <a:pt x="75" y="0"/>
                  </a:lnTo>
                  <a:lnTo>
                    <a:pt x="82" y="5"/>
                  </a:lnTo>
                  <a:lnTo>
                    <a:pt x="86" y="8"/>
                  </a:lnTo>
                  <a:lnTo>
                    <a:pt x="90" y="11"/>
                  </a:lnTo>
                  <a:lnTo>
                    <a:pt x="96" y="14"/>
                  </a:lnTo>
                  <a:lnTo>
                    <a:pt x="100" y="19"/>
                  </a:lnTo>
                  <a:lnTo>
                    <a:pt x="105" y="22"/>
                  </a:lnTo>
                  <a:lnTo>
                    <a:pt x="65" y="63"/>
                  </a:lnTo>
                  <a:lnTo>
                    <a:pt x="32" y="31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22" name="Freeform 388"/>
            <p:cNvSpPr>
              <a:spLocks/>
            </p:cNvSpPr>
            <p:nvPr/>
          </p:nvSpPr>
          <p:spPr bwMode="auto">
            <a:xfrm>
              <a:off x="2254" y="2182"/>
              <a:ext cx="44" cy="40"/>
            </a:xfrm>
            <a:custGeom>
              <a:avLst/>
              <a:gdLst>
                <a:gd name="T0" fmla="*/ 0 w 133"/>
                <a:gd name="T1" fmla="*/ 0 h 118"/>
                <a:gd name="T2" fmla="*/ 0 w 133"/>
                <a:gd name="T3" fmla="*/ 0 h 118"/>
                <a:gd name="T4" fmla="*/ 0 w 133"/>
                <a:gd name="T5" fmla="*/ 0 h 118"/>
                <a:gd name="T6" fmla="*/ 0 w 133"/>
                <a:gd name="T7" fmla="*/ 0 h 118"/>
                <a:gd name="T8" fmla="*/ 0 w 133"/>
                <a:gd name="T9" fmla="*/ 0 h 118"/>
                <a:gd name="T10" fmla="*/ 0 w 133"/>
                <a:gd name="T11" fmla="*/ 0 h 118"/>
                <a:gd name="T12" fmla="*/ 0 w 133"/>
                <a:gd name="T13" fmla="*/ 0 h 118"/>
                <a:gd name="T14" fmla="*/ 0 w 133"/>
                <a:gd name="T15" fmla="*/ 0 h 118"/>
                <a:gd name="T16" fmla="*/ 0 w 133"/>
                <a:gd name="T17" fmla="*/ 0 h 118"/>
                <a:gd name="T18" fmla="*/ 0 w 133"/>
                <a:gd name="T19" fmla="*/ 0 h 118"/>
                <a:gd name="T20" fmla="*/ 0 w 133"/>
                <a:gd name="T21" fmla="*/ 0 h 118"/>
                <a:gd name="T22" fmla="*/ 0 w 133"/>
                <a:gd name="T23" fmla="*/ 0 h 118"/>
                <a:gd name="T24" fmla="*/ 0 w 133"/>
                <a:gd name="T25" fmla="*/ 0 h 118"/>
                <a:gd name="T26" fmla="*/ 0 w 133"/>
                <a:gd name="T27" fmla="*/ 0 h 118"/>
                <a:gd name="T28" fmla="*/ 0 w 133"/>
                <a:gd name="T29" fmla="*/ 0 h 118"/>
                <a:gd name="T30" fmla="*/ 0 w 133"/>
                <a:gd name="T31" fmla="*/ 0 h 118"/>
                <a:gd name="T32" fmla="*/ 0 w 133"/>
                <a:gd name="T33" fmla="*/ 0 h 118"/>
                <a:gd name="T34" fmla="*/ 0 w 133"/>
                <a:gd name="T35" fmla="*/ 0 h 118"/>
                <a:gd name="T36" fmla="*/ 0 w 133"/>
                <a:gd name="T37" fmla="*/ 0 h 118"/>
                <a:gd name="T38" fmla="*/ 0 w 133"/>
                <a:gd name="T39" fmla="*/ 0 h 118"/>
                <a:gd name="T40" fmla="*/ 0 w 133"/>
                <a:gd name="T41" fmla="*/ 0 h 118"/>
                <a:gd name="T42" fmla="*/ 0 w 133"/>
                <a:gd name="T43" fmla="*/ 0 h 118"/>
                <a:gd name="T44" fmla="*/ 0 w 133"/>
                <a:gd name="T45" fmla="*/ 0 h 118"/>
                <a:gd name="T46" fmla="*/ 0 w 133"/>
                <a:gd name="T47" fmla="*/ 0 h 118"/>
                <a:gd name="T48" fmla="*/ 0 w 133"/>
                <a:gd name="T49" fmla="*/ 0 h 118"/>
                <a:gd name="T50" fmla="*/ 0 w 133"/>
                <a:gd name="T51" fmla="*/ 0 h 118"/>
                <a:gd name="T52" fmla="*/ 0 w 133"/>
                <a:gd name="T53" fmla="*/ 0 h 118"/>
                <a:gd name="T54" fmla="*/ 0 w 133"/>
                <a:gd name="T55" fmla="*/ 0 h 118"/>
                <a:gd name="T56" fmla="*/ 0 w 133"/>
                <a:gd name="T57" fmla="*/ 0 h 118"/>
                <a:gd name="T58" fmla="*/ 0 w 133"/>
                <a:gd name="T59" fmla="*/ 0 h 118"/>
                <a:gd name="T60" fmla="*/ 0 w 133"/>
                <a:gd name="T61" fmla="*/ 0 h 118"/>
                <a:gd name="T62" fmla="*/ 0 w 133"/>
                <a:gd name="T63" fmla="*/ 0 h 118"/>
                <a:gd name="T64" fmla="*/ 0 w 133"/>
                <a:gd name="T65" fmla="*/ 0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8">
                  <a:moveTo>
                    <a:pt x="32" y="31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2" y="22"/>
                  </a:lnTo>
                  <a:lnTo>
                    <a:pt x="38" y="19"/>
                  </a:lnTo>
                  <a:lnTo>
                    <a:pt x="45" y="18"/>
                  </a:lnTo>
                  <a:lnTo>
                    <a:pt x="42" y="8"/>
                  </a:lnTo>
                  <a:lnTo>
                    <a:pt x="38" y="8"/>
                  </a:lnTo>
                  <a:lnTo>
                    <a:pt x="32" y="10"/>
                  </a:lnTo>
                  <a:lnTo>
                    <a:pt x="26" y="13"/>
                  </a:lnTo>
                  <a:lnTo>
                    <a:pt x="18" y="19"/>
                  </a:lnTo>
                  <a:lnTo>
                    <a:pt x="13" y="24"/>
                  </a:lnTo>
                  <a:lnTo>
                    <a:pt x="8" y="31"/>
                  </a:lnTo>
                  <a:lnTo>
                    <a:pt x="4" y="39"/>
                  </a:lnTo>
                  <a:lnTo>
                    <a:pt x="1" y="48"/>
                  </a:lnTo>
                  <a:lnTo>
                    <a:pt x="0" y="55"/>
                  </a:lnTo>
                  <a:lnTo>
                    <a:pt x="0" y="63"/>
                  </a:lnTo>
                  <a:lnTo>
                    <a:pt x="1" y="60"/>
                  </a:lnTo>
                  <a:lnTo>
                    <a:pt x="4" y="54"/>
                  </a:lnTo>
                  <a:lnTo>
                    <a:pt x="8" y="48"/>
                  </a:lnTo>
                  <a:lnTo>
                    <a:pt x="15" y="39"/>
                  </a:lnTo>
                  <a:lnTo>
                    <a:pt x="17" y="36"/>
                  </a:lnTo>
                  <a:lnTo>
                    <a:pt x="19" y="34"/>
                  </a:lnTo>
                  <a:lnTo>
                    <a:pt x="21" y="33"/>
                  </a:lnTo>
                  <a:lnTo>
                    <a:pt x="26" y="35"/>
                  </a:lnTo>
                  <a:lnTo>
                    <a:pt x="32" y="40"/>
                  </a:lnTo>
                  <a:lnTo>
                    <a:pt x="41" y="49"/>
                  </a:lnTo>
                  <a:lnTo>
                    <a:pt x="43" y="52"/>
                  </a:lnTo>
                  <a:lnTo>
                    <a:pt x="47" y="57"/>
                  </a:lnTo>
                  <a:lnTo>
                    <a:pt x="52" y="62"/>
                  </a:lnTo>
                  <a:lnTo>
                    <a:pt x="58" y="69"/>
                  </a:lnTo>
                  <a:lnTo>
                    <a:pt x="16" y="112"/>
                  </a:lnTo>
                  <a:lnTo>
                    <a:pt x="22" y="118"/>
                  </a:lnTo>
                  <a:lnTo>
                    <a:pt x="65" y="73"/>
                  </a:lnTo>
                  <a:lnTo>
                    <a:pt x="107" y="118"/>
                  </a:lnTo>
                  <a:lnTo>
                    <a:pt x="116" y="112"/>
                  </a:lnTo>
                  <a:lnTo>
                    <a:pt x="71" y="66"/>
                  </a:lnTo>
                  <a:lnTo>
                    <a:pt x="109" y="27"/>
                  </a:lnTo>
                  <a:lnTo>
                    <a:pt x="113" y="33"/>
                  </a:lnTo>
                  <a:lnTo>
                    <a:pt x="117" y="37"/>
                  </a:lnTo>
                  <a:lnTo>
                    <a:pt x="122" y="42"/>
                  </a:lnTo>
                  <a:lnTo>
                    <a:pt x="126" y="48"/>
                  </a:lnTo>
                  <a:lnTo>
                    <a:pt x="129" y="53"/>
                  </a:lnTo>
                  <a:lnTo>
                    <a:pt x="133" y="60"/>
                  </a:lnTo>
                  <a:lnTo>
                    <a:pt x="132" y="53"/>
                  </a:lnTo>
                  <a:lnTo>
                    <a:pt x="129" y="47"/>
                  </a:lnTo>
                  <a:lnTo>
                    <a:pt x="127" y="41"/>
                  </a:lnTo>
                  <a:lnTo>
                    <a:pt x="125" y="36"/>
                  </a:lnTo>
                  <a:lnTo>
                    <a:pt x="121" y="31"/>
                  </a:lnTo>
                  <a:lnTo>
                    <a:pt x="117" y="25"/>
                  </a:lnTo>
                  <a:lnTo>
                    <a:pt x="112" y="20"/>
                  </a:lnTo>
                  <a:lnTo>
                    <a:pt x="106" y="14"/>
                  </a:lnTo>
                  <a:lnTo>
                    <a:pt x="100" y="9"/>
                  </a:lnTo>
                  <a:lnTo>
                    <a:pt x="96" y="6"/>
                  </a:lnTo>
                  <a:lnTo>
                    <a:pt x="89" y="4"/>
                  </a:lnTo>
                  <a:lnTo>
                    <a:pt x="83" y="1"/>
                  </a:lnTo>
                  <a:lnTo>
                    <a:pt x="75" y="0"/>
                  </a:lnTo>
                  <a:lnTo>
                    <a:pt x="82" y="5"/>
                  </a:lnTo>
                  <a:lnTo>
                    <a:pt x="86" y="8"/>
                  </a:lnTo>
                  <a:lnTo>
                    <a:pt x="90" y="11"/>
                  </a:lnTo>
                  <a:lnTo>
                    <a:pt x="96" y="14"/>
                  </a:lnTo>
                  <a:lnTo>
                    <a:pt x="100" y="19"/>
                  </a:lnTo>
                  <a:lnTo>
                    <a:pt x="105" y="22"/>
                  </a:lnTo>
                  <a:lnTo>
                    <a:pt x="65" y="63"/>
                  </a:lnTo>
                  <a:lnTo>
                    <a:pt x="32" y="31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23" name="Freeform 389"/>
            <p:cNvSpPr>
              <a:spLocks/>
            </p:cNvSpPr>
            <p:nvPr/>
          </p:nvSpPr>
          <p:spPr bwMode="auto">
            <a:xfrm>
              <a:off x="2230" y="2158"/>
              <a:ext cx="44" cy="39"/>
            </a:xfrm>
            <a:custGeom>
              <a:avLst/>
              <a:gdLst>
                <a:gd name="T0" fmla="*/ 0 w 132"/>
                <a:gd name="T1" fmla="*/ 0 h 117"/>
                <a:gd name="T2" fmla="*/ 0 w 132"/>
                <a:gd name="T3" fmla="*/ 0 h 117"/>
                <a:gd name="T4" fmla="*/ 0 w 132"/>
                <a:gd name="T5" fmla="*/ 0 h 117"/>
                <a:gd name="T6" fmla="*/ 0 w 132"/>
                <a:gd name="T7" fmla="*/ 0 h 117"/>
                <a:gd name="T8" fmla="*/ 0 w 132"/>
                <a:gd name="T9" fmla="*/ 0 h 117"/>
                <a:gd name="T10" fmla="*/ 0 w 132"/>
                <a:gd name="T11" fmla="*/ 0 h 117"/>
                <a:gd name="T12" fmla="*/ 0 w 132"/>
                <a:gd name="T13" fmla="*/ 0 h 117"/>
                <a:gd name="T14" fmla="*/ 0 w 132"/>
                <a:gd name="T15" fmla="*/ 0 h 117"/>
                <a:gd name="T16" fmla="*/ 0 w 132"/>
                <a:gd name="T17" fmla="*/ 0 h 117"/>
                <a:gd name="T18" fmla="*/ 0 w 132"/>
                <a:gd name="T19" fmla="*/ 0 h 117"/>
                <a:gd name="T20" fmla="*/ 0 w 132"/>
                <a:gd name="T21" fmla="*/ 0 h 117"/>
                <a:gd name="T22" fmla="*/ 0 w 132"/>
                <a:gd name="T23" fmla="*/ 0 h 117"/>
                <a:gd name="T24" fmla="*/ 0 w 132"/>
                <a:gd name="T25" fmla="*/ 0 h 117"/>
                <a:gd name="T26" fmla="*/ 0 w 132"/>
                <a:gd name="T27" fmla="*/ 0 h 117"/>
                <a:gd name="T28" fmla="*/ 0 w 132"/>
                <a:gd name="T29" fmla="*/ 0 h 117"/>
                <a:gd name="T30" fmla="*/ 0 w 132"/>
                <a:gd name="T31" fmla="*/ 0 h 117"/>
                <a:gd name="T32" fmla="*/ 0 w 132"/>
                <a:gd name="T33" fmla="*/ 0 h 117"/>
                <a:gd name="T34" fmla="*/ 0 w 132"/>
                <a:gd name="T35" fmla="*/ 0 h 117"/>
                <a:gd name="T36" fmla="*/ 0 w 132"/>
                <a:gd name="T37" fmla="*/ 0 h 117"/>
                <a:gd name="T38" fmla="*/ 0 w 132"/>
                <a:gd name="T39" fmla="*/ 0 h 117"/>
                <a:gd name="T40" fmla="*/ 0 w 132"/>
                <a:gd name="T41" fmla="*/ 0 h 117"/>
                <a:gd name="T42" fmla="*/ 0 w 132"/>
                <a:gd name="T43" fmla="*/ 0 h 117"/>
                <a:gd name="T44" fmla="*/ 0 w 132"/>
                <a:gd name="T45" fmla="*/ 0 h 117"/>
                <a:gd name="T46" fmla="*/ 0 w 132"/>
                <a:gd name="T47" fmla="*/ 0 h 117"/>
                <a:gd name="T48" fmla="*/ 0 w 132"/>
                <a:gd name="T49" fmla="*/ 0 h 117"/>
                <a:gd name="T50" fmla="*/ 0 w 132"/>
                <a:gd name="T51" fmla="*/ 0 h 117"/>
                <a:gd name="T52" fmla="*/ 0 w 132"/>
                <a:gd name="T53" fmla="*/ 0 h 117"/>
                <a:gd name="T54" fmla="*/ 0 w 132"/>
                <a:gd name="T55" fmla="*/ 0 h 117"/>
                <a:gd name="T56" fmla="*/ 0 w 132"/>
                <a:gd name="T57" fmla="*/ 0 h 117"/>
                <a:gd name="T58" fmla="*/ 0 w 132"/>
                <a:gd name="T59" fmla="*/ 0 h 117"/>
                <a:gd name="T60" fmla="*/ 0 w 132"/>
                <a:gd name="T61" fmla="*/ 0 h 117"/>
                <a:gd name="T62" fmla="*/ 0 w 132"/>
                <a:gd name="T63" fmla="*/ 0 h 117"/>
                <a:gd name="T64" fmla="*/ 0 w 132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2" h="117">
                  <a:moveTo>
                    <a:pt x="32" y="29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3" y="22"/>
                  </a:lnTo>
                  <a:lnTo>
                    <a:pt x="37" y="18"/>
                  </a:lnTo>
                  <a:lnTo>
                    <a:pt x="45" y="16"/>
                  </a:lnTo>
                  <a:lnTo>
                    <a:pt x="42" y="6"/>
                  </a:lnTo>
                  <a:lnTo>
                    <a:pt x="37" y="6"/>
                  </a:lnTo>
                  <a:lnTo>
                    <a:pt x="32" y="9"/>
                  </a:lnTo>
                  <a:lnTo>
                    <a:pt x="25" y="12"/>
                  </a:lnTo>
                  <a:lnTo>
                    <a:pt x="18" y="17"/>
                  </a:lnTo>
                  <a:lnTo>
                    <a:pt x="12" y="23"/>
                  </a:lnTo>
                  <a:lnTo>
                    <a:pt x="8" y="30"/>
                  </a:lnTo>
                  <a:lnTo>
                    <a:pt x="5" y="38"/>
                  </a:lnTo>
                  <a:lnTo>
                    <a:pt x="2" y="46"/>
                  </a:lnTo>
                  <a:lnTo>
                    <a:pt x="0" y="54"/>
                  </a:lnTo>
                  <a:lnTo>
                    <a:pt x="0" y="62"/>
                  </a:lnTo>
                  <a:lnTo>
                    <a:pt x="1" y="58"/>
                  </a:lnTo>
                  <a:lnTo>
                    <a:pt x="4" y="54"/>
                  </a:lnTo>
                  <a:lnTo>
                    <a:pt x="8" y="46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19" y="32"/>
                  </a:lnTo>
                  <a:lnTo>
                    <a:pt x="21" y="32"/>
                  </a:lnTo>
                  <a:lnTo>
                    <a:pt x="25" y="33"/>
                  </a:lnTo>
                  <a:lnTo>
                    <a:pt x="32" y="39"/>
                  </a:lnTo>
                  <a:lnTo>
                    <a:pt x="41" y="49"/>
                  </a:lnTo>
                  <a:lnTo>
                    <a:pt x="43" y="51"/>
                  </a:lnTo>
                  <a:lnTo>
                    <a:pt x="47" y="56"/>
                  </a:lnTo>
                  <a:lnTo>
                    <a:pt x="51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7"/>
                  </a:lnTo>
                  <a:lnTo>
                    <a:pt x="64" y="71"/>
                  </a:lnTo>
                  <a:lnTo>
                    <a:pt x="106" y="117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09" y="27"/>
                  </a:lnTo>
                  <a:lnTo>
                    <a:pt x="114" y="31"/>
                  </a:lnTo>
                  <a:lnTo>
                    <a:pt x="118" y="37"/>
                  </a:lnTo>
                  <a:lnTo>
                    <a:pt x="122" y="42"/>
                  </a:lnTo>
                  <a:lnTo>
                    <a:pt x="126" y="47"/>
                  </a:lnTo>
                  <a:lnTo>
                    <a:pt x="129" y="53"/>
                  </a:lnTo>
                  <a:lnTo>
                    <a:pt x="132" y="58"/>
                  </a:lnTo>
                  <a:lnTo>
                    <a:pt x="131" y="52"/>
                  </a:lnTo>
                  <a:lnTo>
                    <a:pt x="130" y="46"/>
                  </a:lnTo>
                  <a:lnTo>
                    <a:pt x="128" y="40"/>
                  </a:lnTo>
                  <a:lnTo>
                    <a:pt x="125" y="35"/>
                  </a:lnTo>
                  <a:lnTo>
                    <a:pt x="122" y="29"/>
                  </a:lnTo>
                  <a:lnTo>
                    <a:pt x="117" y="24"/>
                  </a:lnTo>
                  <a:lnTo>
                    <a:pt x="112" y="19"/>
                  </a:lnTo>
                  <a:lnTo>
                    <a:pt x="105" y="13"/>
                  </a:lnTo>
                  <a:lnTo>
                    <a:pt x="100" y="9"/>
                  </a:lnTo>
                  <a:lnTo>
                    <a:pt x="96" y="5"/>
                  </a:lnTo>
                  <a:lnTo>
                    <a:pt x="89" y="2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82" y="3"/>
                  </a:lnTo>
                  <a:lnTo>
                    <a:pt x="87" y="6"/>
                  </a:lnTo>
                  <a:lnTo>
                    <a:pt x="91" y="10"/>
                  </a:lnTo>
                  <a:lnTo>
                    <a:pt x="96" y="14"/>
                  </a:lnTo>
                  <a:lnTo>
                    <a:pt x="101" y="17"/>
                  </a:lnTo>
                  <a:lnTo>
                    <a:pt x="104" y="22"/>
                  </a:lnTo>
                  <a:lnTo>
                    <a:pt x="64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24" name="Freeform 390"/>
            <p:cNvSpPr>
              <a:spLocks/>
            </p:cNvSpPr>
            <p:nvPr/>
          </p:nvSpPr>
          <p:spPr bwMode="auto">
            <a:xfrm>
              <a:off x="2230" y="2158"/>
              <a:ext cx="44" cy="39"/>
            </a:xfrm>
            <a:custGeom>
              <a:avLst/>
              <a:gdLst>
                <a:gd name="T0" fmla="*/ 0 w 132"/>
                <a:gd name="T1" fmla="*/ 0 h 117"/>
                <a:gd name="T2" fmla="*/ 0 w 132"/>
                <a:gd name="T3" fmla="*/ 0 h 117"/>
                <a:gd name="T4" fmla="*/ 0 w 132"/>
                <a:gd name="T5" fmla="*/ 0 h 117"/>
                <a:gd name="T6" fmla="*/ 0 w 132"/>
                <a:gd name="T7" fmla="*/ 0 h 117"/>
                <a:gd name="T8" fmla="*/ 0 w 132"/>
                <a:gd name="T9" fmla="*/ 0 h 117"/>
                <a:gd name="T10" fmla="*/ 0 w 132"/>
                <a:gd name="T11" fmla="*/ 0 h 117"/>
                <a:gd name="T12" fmla="*/ 0 w 132"/>
                <a:gd name="T13" fmla="*/ 0 h 117"/>
                <a:gd name="T14" fmla="*/ 0 w 132"/>
                <a:gd name="T15" fmla="*/ 0 h 117"/>
                <a:gd name="T16" fmla="*/ 0 w 132"/>
                <a:gd name="T17" fmla="*/ 0 h 117"/>
                <a:gd name="T18" fmla="*/ 0 w 132"/>
                <a:gd name="T19" fmla="*/ 0 h 117"/>
                <a:gd name="T20" fmla="*/ 0 w 132"/>
                <a:gd name="T21" fmla="*/ 0 h 117"/>
                <a:gd name="T22" fmla="*/ 0 w 132"/>
                <a:gd name="T23" fmla="*/ 0 h 117"/>
                <a:gd name="T24" fmla="*/ 0 w 132"/>
                <a:gd name="T25" fmla="*/ 0 h 117"/>
                <a:gd name="T26" fmla="*/ 0 w 132"/>
                <a:gd name="T27" fmla="*/ 0 h 117"/>
                <a:gd name="T28" fmla="*/ 0 w 132"/>
                <a:gd name="T29" fmla="*/ 0 h 117"/>
                <a:gd name="T30" fmla="*/ 0 w 132"/>
                <a:gd name="T31" fmla="*/ 0 h 117"/>
                <a:gd name="T32" fmla="*/ 0 w 132"/>
                <a:gd name="T33" fmla="*/ 0 h 117"/>
                <a:gd name="T34" fmla="*/ 0 w 132"/>
                <a:gd name="T35" fmla="*/ 0 h 117"/>
                <a:gd name="T36" fmla="*/ 0 w 132"/>
                <a:gd name="T37" fmla="*/ 0 h 117"/>
                <a:gd name="T38" fmla="*/ 0 w 132"/>
                <a:gd name="T39" fmla="*/ 0 h 117"/>
                <a:gd name="T40" fmla="*/ 0 w 132"/>
                <a:gd name="T41" fmla="*/ 0 h 117"/>
                <a:gd name="T42" fmla="*/ 0 w 132"/>
                <a:gd name="T43" fmla="*/ 0 h 117"/>
                <a:gd name="T44" fmla="*/ 0 w 132"/>
                <a:gd name="T45" fmla="*/ 0 h 117"/>
                <a:gd name="T46" fmla="*/ 0 w 132"/>
                <a:gd name="T47" fmla="*/ 0 h 117"/>
                <a:gd name="T48" fmla="*/ 0 w 132"/>
                <a:gd name="T49" fmla="*/ 0 h 117"/>
                <a:gd name="T50" fmla="*/ 0 w 132"/>
                <a:gd name="T51" fmla="*/ 0 h 117"/>
                <a:gd name="T52" fmla="*/ 0 w 132"/>
                <a:gd name="T53" fmla="*/ 0 h 117"/>
                <a:gd name="T54" fmla="*/ 0 w 132"/>
                <a:gd name="T55" fmla="*/ 0 h 117"/>
                <a:gd name="T56" fmla="*/ 0 w 132"/>
                <a:gd name="T57" fmla="*/ 0 h 117"/>
                <a:gd name="T58" fmla="*/ 0 w 132"/>
                <a:gd name="T59" fmla="*/ 0 h 117"/>
                <a:gd name="T60" fmla="*/ 0 w 132"/>
                <a:gd name="T61" fmla="*/ 0 h 117"/>
                <a:gd name="T62" fmla="*/ 0 w 132"/>
                <a:gd name="T63" fmla="*/ 0 h 117"/>
                <a:gd name="T64" fmla="*/ 0 w 132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2" h="117">
                  <a:moveTo>
                    <a:pt x="32" y="29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3" y="22"/>
                  </a:lnTo>
                  <a:lnTo>
                    <a:pt x="37" y="18"/>
                  </a:lnTo>
                  <a:lnTo>
                    <a:pt x="45" y="16"/>
                  </a:lnTo>
                  <a:lnTo>
                    <a:pt x="42" y="6"/>
                  </a:lnTo>
                  <a:lnTo>
                    <a:pt x="37" y="6"/>
                  </a:lnTo>
                  <a:lnTo>
                    <a:pt x="32" y="9"/>
                  </a:lnTo>
                  <a:lnTo>
                    <a:pt x="25" y="12"/>
                  </a:lnTo>
                  <a:lnTo>
                    <a:pt x="18" y="17"/>
                  </a:lnTo>
                  <a:lnTo>
                    <a:pt x="12" y="23"/>
                  </a:lnTo>
                  <a:lnTo>
                    <a:pt x="8" y="30"/>
                  </a:lnTo>
                  <a:lnTo>
                    <a:pt x="5" y="38"/>
                  </a:lnTo>
                  <a:lnTo>
                    <a:pt x="2" y="46"/>
                  </a:lnTo>
                  <a:lnTo>
                    <a:pt x="0" y="54"/>
                  </a:lnTo>
                  <a:lnTo>
                    <a:pt x="0" y="62"/>
                  </a:lnTo>
                  <a:lnTo>
                    <a:pt x="1" y="58"/>
                  </a:lnTo>
                  <a:lnTo>
                    <a:pt x="4" y="54"/>
                  </a:lnTo>
                  <a:lnTo>
                    <a:pt x="8" y="46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19" y="32"/>
                  </a:lnTo>
                  <a:lnTo>
                    <a:pt x="21" y="32"/>
                  </a:lnTo>
                  <a:lnTo>
                    <a:pt x="25" y="33"/>
                  </a:lnTo>
                  <a:lnTo>
                    <a:pt x="32" y="39"/>
                  </a:lnTo>
                  <a:lnTo>
                    <a:pt x="41" y="49"/>
                  </a:lnTo>
                  <a:lnTo>
                    <a:pt x="43" y="51"/>
                  </a:lnTo>
                  <a:lnTo>
                    <a:pt x="47" y="56"/>
                  </a:lnTo>
                  <a:lnTo>
                    <a:pt x="51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7"/>
                  </a:lnTo>
                  <a:lnTo>
                    <a:pt x="64" y="71"/>
                  </a:lnTo>
                  <a:lnTo>
                    <a:pt x="106" y="117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09" y="27"/>
                  </a:lnTo>
                  <a:lnTo>
                    <a:pt x="114" y="31"/>
                  </a:lnTo>
                  <a:lnTo>
                    <a:pt x="118" y="37"/>
                  </a:lnTo>
                  <a:lnTo>
                    <a:pt x="122" y="42"/>
                  </a:lnTo>
                  <a:lnTo>
                    <a:pt x="126" y="47"/>
                  </a:lnTo>
                  <a:lnTo>
                    <a:pt x="129" y="53"/>
                  </a:lnTo>
                  <a:lnTo>
                    <a:pt x="132" y="58"/>
                  </a:lnTo>
                  <a:lnTo>
                    <a:pt x="131" y="52"/>
                  </a:lnTo>
                  <a:lnTo>
                    <a:pt x="130" y="46"/>
                  </a:lnTo>
                  <a:lnTo>
                    <a:pt x="128" y="40"/>
                  </a:lnTo>
                  <a:lnTo>
                    <a:pt x="125" y="35"/>
                  </a:lnTo>
                  <a:lnTo>
                    <a:pt x="122" y="29"/>
                  </a:lnTo>
                  <a:lnTo>
                    <a:pt x="117" y="24"/>
                  </a:lnTo>
                  <a:lnTo>
                    <a:pt x="112" y="19"/>
                  </a:lnTo>
                  <a:lnTo>
                    <a:pt x="105" y="13"/>
                  </a:lnTo>
                  <a:lnTo>
                    <a:pt x="100" y="9"/>
                  </a:lnTo>
                  <a:lnTo>
                    <a:pt x="96" y="5"/>
                  </a:lnTo>
                  <a:lnTo>
                    <a:pt x="89" y="2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82" y="3"/>
                  </a:lnTo>
                  <a:lnTo>
                    <a:pt x="87" y="6"/>
                  </a:lnTo>
                  <a:lnTo>
                    <a:pt x="91" y="10"/>
                  </a:lnTo>
                  <a:lnTo>
                    <a:pt x="96" y="14"/>
                  </a:lnTo>
                  <a:lnTo>
                    <a:pt x="101" y="17"/>
                  </a:lnTo>
                  <a:lnTo>
                    <a:pt x="104" y="22"/>
                  </a:lnTo>
                  <a:lnTo>
                    <a:pt x="64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25" name="Freeform 391"/>
            <p:cNvSpPr>
              <a:spLocks/>
            </p:cNvSpPr>
            <p:nvPr/>
          </p:nvSpPr>
          <p:spPr bwMode="auto">
            <a:xfrm>
              <a:off x="2287" y="2139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3" y="30"/>
                  </a:moveTo>
                  <a:lnTo>
                    <a:pt x="33" y="29"/>
                  </a:lnTo>
                  <a:lnTo>
                    <a:pt x="33" y="28"/>
                  </a:lnTo>
                  <a:lnTo>
                    <a:pt x="33" y="27"/>
                  </a:lnTo>
                  <a:lnTo>
                    <a:pt x="34" y="21"/>
                  </a:lnTo>
                  <a:lnTo>
                    <a:pt x="38" y="18"/>
                  </a:lnTo>
                  <a:lnTo>
                    <a:pt x="45" y="17"/>
                  </a:lnTo>
                  <a:lnTo>
                    <a:pt x="42" y="7"/>
                  </a:lnTo>
                  <a:lnTo>
                    <a:pt x="38" y="7"/>
                  </a:lnTo>
                  <a:lnTo>
                    <a:pt x="33" y="9"/>
                  </a:lnTo>
                  <a:lnTo>
                    <a:pt x="26" y="13"/>
                  </a:lnTo>
                  <a:lnTo>
                    <a:pt x="18" y="18"/>
                  </a:lnTo>
                  <a:lnTo>
                    <a:pt x="14" y="23"/>
                  </a:lnTo>
                  <a:lnTo>
                    <a:pt x="10" y="30"/>
                  </a:lnTo>
                  <a:lnTo>
                    <a:pt x="6" y="39"/>
                  </a:lnTo>
                  <a:lnTo>
                    <a:pt x="2" y="47"/>
                  </a:lnTo>
                  <a:lnTo>
                    <a:pt x="1" y="55"/>
                  </a:lnTo>
                  <a:lnTo>
                    <a:pt x="0" y="62"/>
                  </a:lnTo>
                  <a:lnTo>
                    <a:pt x="2" y="59"/>
                  </a:lnTo>
                  <a:lnTo>
                    <a:pt x="4" y="54"/>
                  </a:lnTo>
                  <a:lnTo>
                    <a:pt x="10" y="47"/>
                  </a:lnTo>
                  <a:lnTo>
                    <a:pt x="15" y="39"/>
                  </a:lnTo>
                  <a:lnTo>
                    <a:pt x="18" y="35"/>
                  </a:lnTo>
                  <a:lnTo>
                    <a:pt x="21" y="33"/>
                  </a:lnTo>
                  <a:lnTo>
                    <a:pt x="23" y="32"/>
                  </a:lnTo>
                  <a:lnTo>
                    <a:pt x="27" y="34"/>
                  </a:lnTo>
                  <a:lnTo>
                    <a:pt x="34" y="40"/>
                  </a:lnTo>
                  <a:lnTo>
                    <a:pt x="42" y="48"/>
                  </a:lnTo>
                  <a:lnTo>
                    <a:pt x="44" y="51"/>
                  </a:lnTo>
                  <a:lnTo>
                    <a:pt x="49" y="56"/>
                  </a:lnTo>
                  <a:lnTo>
                    <a:pt x="53" y="61"/>
                  </a:lnTo>
                  <a:lnTo>
                    <a:pt x="58" y="69"/>
                  </a:lnTo>
                  <a:lnTo>
                    <a:pt x="16" y="111"/>
                  </a:lnTo>
                  <a:lnTo>
                    <a:pt x="23" y="117"/>
                  </a:lnTo>
                  <a:lnTo>
                    <a:pt x="65" y="72"/>
                  </a:lnTo>
                  <a:lnTo>
                    <a:pt x="107" y="117"/>
                  </a:lnTo>
                  <a:lnTo>
                    <a:pt x="117" y="111"/>
                  </a:lnTo>
                  <a:lnTo>
                    <a:pt x="71" y="66"/>
                  </a:lnTo>
                  <a:lnTo>
                    <a:pt x="110" y="27"/>
                  </a:lnTo>
                  <a:lnTo>
                    <a:pt x="115" y="32"/>
                  </a:lnTo>
                  <a:lnTo>
                    <a:pt x="119" y="36"/>
                  </a:lnTo>
                  <a:lnTo>
                    <a:pt x="123" y="42"/>
                  </a:lnTo>
                  <a:lnTo>
                    <a:pt x="126" y="47"/>
                  </a:lnTo>
                  <a:lnTo>
                    <a:pt x="131" y="53"/>
                  </a:lnTo>
                  <a:lnTo>
                    <a:pt x="133" y="59"/>
                  </a:lnTo>
                  <a:lnTo>
                    <a:pt x="133" y="53"/>
                  </a:lnTo>
                  <a:lnTo>
                    <a:pt x="131" y="47"/>
                  </a:lnTo>
                  <a:lnTo>
                    <a:pt x="129" y="41"/>
                  </a:lnTo>
                  <a:lnTo>
                    <a:pt x="125" y="35"/>
                  </a:lnTo>
                  <a:lnTo>
                    <a:pt x="122" y="30"/>
                  </a:lnTo>
                  <a:lnTo>
                    <a:pt x="118" y="24"/>
                  </a:lnTo>
                  <a:lnTo>
                    <a:pt x="114" y="19"/>
                  </a:lnTo>
                  <a:lnTo>
                    <a:pt x="107" y="14"/>
                  </a:lnTo>
                  <a:lnTo>
                    <a:pt x="102" y="8"/>
                  </a:lnTo>
                  <a:lnTo>
                    <a:pt x="97" y="5"/>
                  </a:lnTo>
                  <a:lnTo>
                    <a:pt x="91" y="3"/>
                  </a:lnTo>
                  <a:lnTo>
                    <a:pt x="83" y="1"/>
                  </a:lnTo>
                  <a:lnTo>
                    <a:pt x="77" y="0"/>
                  </a:lnTo>
                  <a:lnTo>
                    <a:pt x="82" y="4"/>
                  </a:lnTo>
                  <a:lnTo>
                    <a:pt x="88" y="7"/>
                  </a:lnTo>
                  <a:lnTo>
                    <a:pt x="92" y="10"/>
                  </a:lnTo>
                  <a:lnTo>
                    <a:pt x="97" y="14"/>
                  </a:lnTo>
                  <a:lnTo>
                    <a:pt x="102" y="18"/>
                  </a:lnTo>
                  <a:lnTo>
                    <a:pt x="106" y="21"/>
                  </a:lnTo>
                  <a:lnTo>
                    <a:pt x="65" y="62"/>
                  </a:lnTo>
                  <a:lnTo>
                    <a:pt x="33" y="3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26" name="Freeform 392"/>
            <p:cNvSpPr>
              <a:spLocks/>
            </p:cNvSpPr>
            <p:nvPr/>
          </p:nvSpPr>
          <p:spPr bwMode="auto">
            <a:xfrm>
              <a:off x="2287" y="2139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3" y="30"/>
                  </a:moveTo>
                  <a:lnTo>
                    <a:pt x="33" y="29"/>
                  </a:lnTo>
                  <a:lnTo>
                    <a:pt x="33" y="28"/>
                  </a:lnTo>
                  <a:lnTo>
                    <a:pt x="33" y="27"/>
                  </a:lnTo>
                  <a:lnTo>
                    <a:pt x="34" y="21"/>
                  </a:lnTo>
                  <a:lnTo>
                    <a:pt x="38" y="18"/>
                  </a:lnTo>
                  <a:lnTo>
                    <a:pt x="45" y="17"/>
                  </a:lnTo>
                  <a:lnTo>
                    <a:pt x="42" y="7"/>
                  </a:lnTo>
                  <a:lnTo>
                    <a:pt x="38" y="7"/>
                  </a:lnTo>
                  <a:lnTo>
                    <a:pt x="33" y="9"/>
                  </a:lnTo>
                  <a:lnTo>
                    <a:pt x="26" y="13"/>
                  </a:lnTo>
                  <a:lnTo>
                    <a:pt x="18" y="18"/>
                  </a:lnTo>
                  <a:lnTo>
                    <a:pt x="14" y="23"/>
                  </a:lnTo>
                  <a:lnTo>
                    <a:pt x="10" y="30"/>
                  </a:lnTo>
                  <a:lnTo>
                    <a:pt x="6" y="39"/>
                  </a:lnTo>
                  <a:lnTo>
                    <a:pt x="2" y="47"/>
                  </a:lnTo>
                  <a:lnTo>
                    <a:pt x="1" y="55"/>
                  </a:lnTo>
                  <a:lnTo>
                    <a:pt x="0" y="62"/>
                  </a:lnTo>
                  <a:lnTo>
                    <a:pt x="2" y="59"/>
                  </a:lnTo>
                  <a:lnTo>
                    <a:pt x="4" y="54"/>
                  </a:lnTo>
                  <a:lnTo>
                    <a:pt x="10" y="47"/>
                  </a:lnTo>
                  <a:lnTo>
                    <a:pt x="15" y="39"/>
                  </a:lnTo>
                  <a:lnTo>
                    <a:pt x="18" y="35"/>
                  </a:lnTo>
                  <a:lnTo>
                    <a:pt x="21" y="33"/>
                  </a:lnTo>
                  <a:lnTo>
                    <a:pt x="23" y="32"/>
                  </a:lnTo>
                  <a:lnTo>
                    <a:pt x="27" y="34"/>
                  </a:lnTo>
                  <a:lnTo>
                    <a:pt x="34" y="40"/>
                  </a:lnTo>
                  <a:lnTo>
                    <a:pt x="42" y="48"/>
                  </a:lnTo>
                  <a:lnTo>
                    <a:pt x="44" y="51"/>
                  </a:lnTo>
                  <a:lnTo>
                    <a:pt x="49" y="56"/>
                  </a:lnTo>
                  <a:lnTo>
                    <a:pt x="53" y="61"/>
                  </a:lnTo>
                  <a:lnTo>
                    <a:pt x="58" y="69"/>
                  </a:lnTo>
                  <a:lnTo>
                    <a:pt x="16" y="111"/>
                  </a:lnTo>
                  <a:lnTo>
                    <a:pt x="23" y="117"/>
                  </a:lnTo>
                  <a:lnTo>
                    <a:pt x="65" y="72"/>
                  </a:lnTo>
                  <a:lnTo>
                    <a:pt x="107" y="117"/>
                  </a:lnTo>
                  <a:lnTo>
                    <a:pt x="117" y="111"/>
                  </a:lnTo>
                  <a:lnTo>
                    <a:pt x="71" y="66"/>
                  </a:lnTo>
                  <a:lnTo>
                    <a:pt x="110" y="27"/>
                  </a:lnTo>
                  <a:lnTo>
                    <a:pt x="115" y="32"/>
                  </a:lnTo>
                  <a:lnTo>
                    <a:pt x="119" y="36"/>
                  </a:lnTo>
                  <a:lnTo>
                    <a:pt x="123" y="42"/>
                  </a:lnTo>
                  <a:lnTo>
                    <a:pt x="126" y="47"/>
                  </a:lnTo>
                  <a:lnTo>
                    <a:pt x="131" y="53"/>
                  </a:lnTo>
                  <a:lnTo>
                    <a:pt x="133" y="59"/>
                  </a:lnTo>
                  <a:lnTo>
                    <a:pt x="133" y="53"/>
                  </a:lnTo>
                  <a:lnTo>
                    <a:pt x="131" y="47"/>
                  </a:lnTo>
                  <a:lnTo>
                    <a:pt x="129" y="41"/>
                  </a:lnTo>
                  <a:lnTo>
                    <a:pt x="125" y="35"/>
                  </a:lnTo>
                  <a:lnTo>
                    <a:pt x="122" y="30"/>
                  </a:lnTo>
                  <a:lnTo>
                    <a:pt x="118" y="24"/>
                  </a:lnTo>
                  <a:lnTo>
                    <a:pt x="114" y="19"/>
                  </a:lnTo>
                  <a:lnTo>
                    <a:pt x="107" y="14"/>
                  </a:lnTo>
                  <a:lnTo>
                    <a:pt x="102" y="8"/>
                  </a:lnTo>
                  <a:lnTo>
                    <a:pt x="97" y="5"/>
                  </a:lnTo>
                  <a:lnTo>
                    <a:pt x="91" y="3"/>
                  </a:lnTo>
                  <a:lnTo>
                    <a:pt x="83" y="1"/>
                  </a:lnTo>
                  <a:lnTo>
                    <a:pt x="77" y="0"/>
                  </a:lnTo>
                  <a:lnTo>
                    <a:pt x="82" y="4"/>
                  </a:lnTo>
                  <a:lnTo>
                    <a:pt x="88" y="7"/>
                  </a:lnTo>
                  <a:lnTo>
                    <a:pt x="92" y="10"/>
                  </a:lnTo>
                  <a:lnTo>
                    <a:pt x="97" y="14"/>
                  </a:lnTo>
                  <a:lnTo>
                    <a:pt x="102" y="18"/>
                  </a:lnTo>
                  <a:lnTo>
                    <a:pt x="106" y="21"/>
                  </a:lnTo>
                  <a:lnTo>
                    <a:pt x="65" y="62"/>
                  </a:lnTo>
                  <a:lnTo>
                    <a:pt x="33" y="30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27" name="Freeform 393"/>
            <p:cNvSpPr>
              <a:spLocks/>
            </p:cNvSpPr>
            <p:nvPr/>
          </p:nvSpPr>
          <p:spPr bwMode="auto">
            <a:xfrm>
              <a:off x="2341" y="2134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30"/>
                  </a:moveTo>
                  <a:lnTo>
                    <a:pt x="32" y="29"/>
                  </a:lnTo>
                  <a:lnTo>
                    <a:pt x="32" y="28"/>
                  </a:lnTo>
                  <a:lnTo>
                    <a:pt x="32" y="27"/>
                  </a:lnTo>
                  <a:lnTo>
                    <a:pt x="34" y="21"/>
                  </a:lnTo>
                  <a:lnTo>
                    <a:pt x="38" y="18"/>
                  </a:lnTo>
                  <a:lnTo>
                    <a:pt x="45" y="17"/>
                  </a:lnTo>
                  <a:lnTo>
                    <a:pt x="42" y="7"/>
                  </a:lnTo>
                  <a:lnTo>
                    <a:pt x="38" y="7"/>
                  </a:lnTo>
                  <a:lnTo>
                    <a:pt x="32" y="9"/>
                  </a:lnTo>
                  <a:lnTo>
                    <a:pt x="26" y="13"/>
                  </a:lnTo>
                  <a:lnTo>
                    <a:pt x="18" y="18"/>
                  </a:lnTo>
                  <a:lnTo>
                    <a:pt x="14" y="23"/>
                  </a:lnTo>
                  <a:lnTo>
                    <a:pt x="10" y="30"/>
                  </a:lnTo>
                  <a:lnTo>
                    <a:pt x="5" y="38"/>
                  </a:lnTo>
                  <a:lnTo>
                    <a:pt x="2" y="47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2" y="59"/>
                  </a:lnTo>
                  <a:lnTo>
                    <a:pt x="4" y="54"/>
                  </a:lnTo>
                  <a:lnTo>
                    <a:pt x="10" y="47"/>
                  </a:lnTo>
                  <a:lnTo>
                    <a:pt x="15" y="38"/>
                  </a:lnTo>
                  <a:lnTo>
                    <a:pt x="18" y="35"/>
                  </a:lnTo>
                  <a:lnTo>
                    <a:pt x="21" y="33"/>
                  </a:lnTo>
                  <a:lnTo>
                    <a:pt x="23" y="32"/>
                  </a:lnTo>
                  <a:lnTo>
                    <a:pt x="27" y="34"/>
                  </a:lnTo>
                  <a:lnTo>
                    <a:pt x="34" y="40"/>
                  </a:lnTo>
                  <a:lnTo>
                    <a:pt x="41" y="48"/>
                  </a:lnTo>
                  <a:lnTo>
                    <a:pt x="44" y="51"/>
                  </a:lnTo>
                  <a:lnTo>
                    <a:pt x="48" y="56"/>
                  </a:lnTo>
                  <a:lnTo>
                    <a:pt x="53" y="61"/>
                  </a:lnTo>
                  <a:lnTo>
                    <a:pt x="58" y="69"/>
                  </a:lnTo>
                  <a:lnTo>
                    <a:pt x="16" y="111"/>
                  </a:lnTo>
                  <a:lnTo>
                    <a:pt x="23" y="117"/>
                  </a:lnTo>
                  <a:lnTo>
                    <a:pt x="65" y="72"/>
                  </a:lnTo>
                  <a:lnTo>
                    <a:pt x="107" y="117"/>
                  </a:lnTo>
                  <a:lnTo>
                    <a:pt x="117" y="111"/>
                  </a:lnTo>
                  <a:lnTo>
                    <a:pt x="71" y="65"/>
                  </a:lnTo>
                  <a:lnTo>
                    <a:pt x="110" y="27"/>
                  </a:lnTo>
                  <a:lnTo>
                    <a:pt x="115" y="32"/>
                  </a:lnTo>
                  <a:lnTo>
                    <a:pt x="119" y="36"/>
                  </a:lnTo>
                  <a:lnTo>
                    <a:pt x="123" y="42"/>
                  </a:lnTo>
                  <a:lnTo>
                    <a:pt x="126" y="47"/>
                  </a:lnTo>
                  <a:lnTo>
                    <a:pt x="130" y="53"/>
                  </a:lnTo>
                  <a:lnTo>
                    <a:pt x="133" y="59"/>
                  </a:lnTo>
                  <a:lnTo>
                    <a:pt x="132" y="53"/>
                  </a:lnTo>
                  <a:lnTo>
                    <a:pt x="131" y="47"/>
                  </a:lnTo>
                  <a:lnTo>
                    <a:pt x="129" y="41"/>
                  </a:lnTo>
                  <a:lnTo>
                    <a:pt x="125" y="35"/>
                  </a:lnTo>
                  <a:lnTo>
                    <a:pt x="122" y="30"/>
                  </a:lnTo>
                  <a:lnTo>
                    <a:pt x="118" y="24"/>
                  </a:lnTo>
                  <a:lnTo>
                    <a:pt x="113" y="19"/>
                  </a:lnTo>
                  <a:lnTo>
                    <a:pt x="107" y="14"/>
                  </a:lnTo>
                  <a:lnTo>
                    <a:pt x="102" y="8"/>
                  </a:lnTo>
                  <a:lnTo>
                    <a:pt x="96" y="5"/>
                  </a:lnTo>
                  <a:lnTo>
                    <a:pt x="91" y="3"/>
                  </a:lnTo>
                  <a:lnTo>
                    <a:pt x="83" y="1"/>
                  </a:lnTo>
                  <a:lnTo>
                    <a:pt x="76" y="0"/>
                  </a:lnTo>
                  <a:lnTo>
                    <a:pt x="82" y="4"/>
                  </a:lnTo>
                  <a:lnTo>
                    <a:pt x="88" y="7"/>
                  </a:lnTo>
                  <a:lnTo>
                    <a:pt x="92" y="10"/>
                  </a:lnTo>
                  <a:lnTo>
                    <a:pt x="97" y="14"/>
                  </a:lnTo>
                  <a:lnTo>
                    <a:pt x="102" y="18"/>
                  </a:lnTo>
                  <a:lnTo>
                    <a:pt x="105" y="21"/>
                  </a:lnTo>
                  <a:lnTo>
                    <a:pt x="65" y="62"/>
                  </a:lnTo>
                  <a:lnTo>
                    <a:pt x="32" y="3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28" name="Freeform 394"/>
            <p:cNvSpPr>
              <a:spLocks/>
            </p:cNvSpPr>
            <p:nvPr/>
          </p:nvSpPr>
          <p:spPr bwMode="auto">
            <a:xfrm>
              <a:off x="2341" y="2134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30"/>
                  </a:moveTo>
                  <a:lnTo>
                    <a:pt x="32" y="29"/>
                  </a:lnTo>
                  <a:lnTo>
                    <a:pt x="32" y="28"/>
                  </a:lnTo>
                  <a:lnTo>
                    <a:pt x="32" y="27"/>
                  </a:lnTo>
                  <a:lnTo>
                    <a:pt x="34" y="21"/>
                  </a:lnTo>
                  <a:lnTo>
                    <a:pt x="38" y="18"/>
                  </a:lnTo>
                  <a:lnTo>
                    <a:pt x="45" y="17"/>
                  </a:lnTo>
                  <a:lnTo>
                    <a:pt x="42" y="7"/>
                  </a:lnTo>
                  <a:lnTo>
                    <a:pt x="38" y="7"/>
                  </a:lnTo>
                  <a:lnTo>
                    <a:pt x="32" y="9"/>
                  </a:lnTo>
                  <a:lnTo>
                    <a:pt x="26" y="13"/>
                  </a:lnTo>
                  <a:lnTo>
                    <a:pt x="18" y="18"/>
                  </a:lnTo>
                  <a:lnTo>
                    <a:pt x="14" y="23"/>
                  </a:lnTo>
                  <a:lnTo>
                    <a:pt x="10" y="30"/>
                  </a:lnTo>
                  <a:lnTo>
                    <a:pt x="5" y="38"/>
                  </a:lnTo>
                  <a:lnTo>
                    <a:pt x="2" y="47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2" y="59"/>
                  </a:lnTo>
                  <a:lnTo>
                    <a:pt x="4" y="54"/>
                  </a:lnTo>
                  <a:lnTo>
                    <a:pt x="10" y="47"/>
                  </a:lnTo>
                  <a:lnTo>
                    <a:pt x="15" y="38"/>
                  </a:lnTo>
                  <a:lnTo>
                    <a:pt x="18" y="35"/>
                  </a:lnTo>
                  <a:lnTo>
                    <a:pt x="21" y="33"/>
                  </a:lnTo>
                  <a:lnTo>
                    <a:pt x="23" y="32"/>
                  </a:lnTo>
                  <a:lnTo>
                    <a:pt x="27" y="34"/>
                  </a:lnTo>
                  <a:lnTo>
                    <a:pt x="34" y="40"/>
                  </a:lnTo>
                  <a:lnTo>
                    <a:pt x="41" y="48"/>
                  </a:lnTo>
                  <a:lnTo>
                    <a:pt x="44" y="51"/>
                  </a:lnTo>
                  <a:lnTo>
                    <a:pt x="48" y="56"/>
                  </a:lnTo>
                  <a:lnTo>
                    <a:pt x="53" y="61"/>
                  </a:lnTo>
                  <a:lnTo>
                    <a:pt x="58" y="69"/>
                  </a:lnTo>
                  <a:lnTo>
                    <a:pt x="16" y="111"/>
                  </a:lnTo>
                  <a:lnTo>
                    <a:pt x="23" y="117"/>
                  </a:lnTo>
                  <a:lnTo>
                    <a:pt x="65" y="72"/>
                  </a:lnTo>
                  <a:lnTo>
                    <a:pt x="107" y="117"/>
                  </a:lnTo>
                  <a:lnTo>
                    <a:pt x="117" y="111"/>
                  </a:lnTo>
                  <a:lnTo>
                    <a:pt x="71" y="65"/>
                  </a:lnTo>
                  <a:lnTo>
                    <a:pt x="110" y="27"/>
                  </a:lnTo>
                  <a:lnTo>
                    <a:pt x="115" y="32"/>
                  </a:lnTo>
                  <a:lnTo>
                    <a:pt x="119" y="36"/>
                  </a:lnTo>
                  <a:lnTo>
                    <a:pt x="123" y="42"/>
                  </a:lnTo>
                  <a:lnTo>
                    <a:pt x="126" y="47"/>
                  </a:lnTo>
                  <a:lnTo>
                    <a:pt x="130" y="53"/>
                  </a:lnTo>
                  <a:lnTo>
                    <a:pt x="133" y="59"/>
                  </a:lnTo>
                  <a:lnTo>
                    <a:pt x="132" y="53"/>
                  </a:lnTo>
                  <a:lnTo>
                    <a:pt x="131" y="47"/>
                  </a:lnTo>
                  <a:lnTo>
                    <a:pt x="129" y="41"/>
                  </a:lnTo>
                  <a:lnTo>
                    <a:pt x="125" y="35"/>
                  </a:lnTo>
                  <a:lnTo>
                    <a:pt x="122" y="30"/>
                  </a:lnTo>
                  <a:lnTo>
                    <a:pt x="118" y="24"/>
                  </a:lnTo>
                  <a:lnTo>
                    <a:pt x="113" y="19"/>
                  </a:lnTo>
                  <a:lnTo>
                    <a:pt x="107" y="14"/>
                  </a:lnTo>
                  <a:lnTo>
                    <a:pt x="102" y="8"/>
                  </a:lnTo>
                  <a:lnTo>
                    <a:pt x="96" y="5"/>
                  </a:lnTo>
                  <a:lnTo>
                    <a:pt x="91" y="3"/>
                  </a:lnTo>
                  <a:lnTo>
                    <a:pt x="83" y="1"/>
                  </a:lnTo>
                  <a:lnTo>
                    <a:pt x="76" y="0"/>
                  </a:lnTo>
                  <a:lnTo>
                    <a:pt x="82" y="4"/>
                  </a:lnTo>
                  <a:lnTo>
                    <a:pt x="88" y="7"/>
                  </a:lnTo>
                  <a:lnTo>
                    <a:pt x="92" y="10"/>
                  </a:lnTo>
                  <a:lnTo>
                    <a:pt x="97" y="14"/>
                  </a:lnTo>
                  <a:lnTo>
                    <a:pt x="102" y="18"/>
                  </a:lnTo>
                  <a:lnTo>
                    <a:pt x="105" y="21"/>
                  </a:lnTo>
                  <a:lnTo>
                    <a:pt x="65" y="62"/>
                  </a:lnTo>
                  <a:lnTo>
                    <a:pt x="32" y="30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29" name="Freeform 395"/>
            <p:cNvSpPr>
              <a:spLocks/>
            </p:cNvSpPr>
            <p:nvPr/>
          </p:nvSpPr>
          <p:spPr bwMode="auto">
            <a:xfrm>
              <a:off x="2350" y="2080"/>
              <a:ext cx="44" cy="38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2" y="29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2" y="21"/>
                  </a:lnTo>
                  <a:lnTo>
                    <a:pt x="38" y="18"/>
                  </a:lnTo>
                  <a:lnTo>
                    <a:pt x="45" y="16"/>
                  </a:lnTo>
                  <a:lnTo>
                    <a:pt x="42" y="6"/>
                  </a:lnTo>
                  <a:lnTo>
                    <a:pt x="38" y="6"/>
                  </a:lnTo>
                  <a:lnTo>
                    <a:pt x="32" y="8"/>
                  </a:lnTo>
                  <a:lnTo>
                    <a:pt x="26" y="11"/>
                  </a:lnTo>
                  <a:lnTo>
                    <a:pt x="18" y="17"/>
                  </a:lnTo>
                  <a:lnTo>
                    <a:pt x="13" y="22"/>
                  </a:lnTo>
                  <a:lnTo>
                    <a:pt x="9" y="30"/>
                  </a:lnTo>
                  <a:lnTo>
                    <a:pt x="4" y="37"/>
                  </a:lnTo>
                  <a:lnTo>
                    <a:pt x="1" y="46"/>
                  </a:lnTo>
                  <a:lnTo>
                    <a:pt x="0" y="54"/>
                  </a:lnTo>
                  <a:lnTo>
                    <a:pt x="0" y="61"/>
                  </a:lnTo>
                  <a:lnTo>
                    <a:pt x="1" y="58"/>
                  </a:lnTo>
                  <a:lnTo>
                    <a:pt x="4" y="54"/>
                  </a:lnTo>
                  <a:lnTo>
                    <a:pt x="9" y="46"/>
                  </a:lnTo>
                  <a:lnTo>
                    <a:pt x="15" y="37"/>
                  </a:lnTo>
                  <a:lnTo>
                    <a:pt x="17" y="34"/>
                  </a:lnTo>
                  <a:lnTo>
                    <a:pt x="19" y="32"/>
                  </a:lnTo>
                  <a:lnTo>
                    <a:pt x="22" y="32"/>
                  </a:lnTo>
                  <a:lnTo>
                    <a:pt x="26" y="33"/>
                  </a:lnTo>
                  <a:lnTo>
                    <a:pt x="32" y="38"/>
                  </a:lnTo>
                  <a:lnTo>
                    <a:pt x="41" y="48"/>
                  </a:lnTo>
                  <a:lnTo>
                    <a:pt x="43" y="50"/>
                  </a:lnTo>
                  <a:lnTo>
                    <a:pt x="48" y="56"/>
                  </a:lnTo>
                  <a:lnTo>
                    <a:pt x="52" y="61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6"/>
                  </a:lnTo>
                  <a:lnTo>
                    <a:pt x="65" y="71"/>
                  </a:lnTo>
                  <a:lnTo>
                    <a:pt x="107" y="116"/>
                  </a:lnTo>
                  <a:lnTo>
                    <a:pt x="117" y="110"/>
                  </a:lnTo>
                  <a:lnTo>
                    <a:pt x="71" y="64"/>
                  </a:lnTo>
                  <a:lnTo>
                    <a:pt x="109" y="27"/>
                  </a:lnTo>
                  <a:lnTo>
                    <a:pt x="113" y="31"/>
                  </a:lnTo>
                  <a:lnTo>
                    <a:pt x="118" y="36"/>
                  </a:lnTo>
                  <a:lnTo>
                    <a:pt x="122" y="42"/>
                  </a:lnTo>
                  <a:lnTo>
                    <a:pt x="126" y="47"/>
                  </a:lnTo>
                  <a:lnTo>
                    <a:pt x="130" y="52"/>
                  </a:lnTo>
                  <a:lnTo>
                    <a:pt x="133" y="58"/>
                  </a:lnTo>
                  <a:lnTo>
                    <a:pt x="132" y="51"/>
                  </a:lnTo>
                  <a:lnTo>
                    <a:pt x="130" y="46"/>
                  </a:lnTo>
                  <a:lnTo>
                    <a:pt x="127" y="40"/>
                  </a:lnTo>
                  <a:lnTo>
                    <a:pt x="125" y="34"/>
                  </a:lnTo>
                  <a:lnTo>
                    <a:pt x="121" y="29"/>
                  </a:lnTo>
                  <a:lnTo>
                    <a:pt x="118" y="23"/>
                  </a:lnTo>
                  <a:lnTo>
                    <a:pt x="112" y="19"/>
                  </a:lnTo>
                  <a:lnTo>
                    <a:pt x="106" y="13"/>
                  </a:lnTo>
                  <a:lnTo>
                    <a:pt x="100" y="8"/>
                  </a:lnTo>
                  <a:lnTo>
                    <a:pt x="96" y="5"/>
                  </a:lnTo>
                  <a:lnTo>
                    <a:pt x="90" y="2"/>
                  </a:lnTo>
                  <a:lnTo>
                    <a:pt x="83" y="0"/>
                  </a:lnTo>
                  <a:lnTo>
                    <a:pt x="76" y="0"/>
                  </a:lnTo>
                  <a:lnTo>
                    <a:pt x="82" y="3"/>
                  </a:lnTo>
                  <a:lnTo>
                    <a:pt x="86" y="6"/>
                  </a:lnTo>
                  <a:lnTo>
                    <a:pt x="91" y="9"/>
                  </a:lnTo>
                  <a:lnTo>
                    <a:pt x="96" y="14"/>
                  </a:lnTo>
                  <a:lnTo>
                    <a:pt x="100" y="17"/>
                  </a:lnTo>
                  <a:lnTo>
                    <a:pt x="105" y="21"/>
                  </a:lnTo>
                  <a:lnTo>
                    <a:pt x="65" y="61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30" name="Freeform 396"/>
            <p:cNvSpPr>
              <a:spLocks/>
            </p:cNvSpPr>
            <p:nvPr/>
          </p:nvSpPr>
          <p:spPr bwMode="auto">
            <a:xfrm>
              <a:off x="2350" y="2080"/>
              <a:ext cx="44" cy="38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2" y="29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2" y="21"/>
                  </a:lnTo>
                  <a:lnTo>
                    <a:pt x="38" y="18"/>
                  </a:lnTo>
                  <a:lnTo>
                    <a:pt x="45" y="16"/>
                  </a:lnTo>
                  <a:lnTo>
                    <a:pt x="42" y="6"/>
                  </a:lnTo>
                  <a:lnTo>
                    <a:pt x="38" y="6"/>
                  </a:lnTo>
                  <a:lnTo>
                    <a:pt x="32" y="8"/>
                  </a:lnTo>
                  <a:lnTo>
                    <a:pt x="26" y="11"/>
                  </a:lnTo>
                  <a:lnTo>
                    <a:pt x="18" y="17"/>
                  </a:lnTo>
                  <a:lnTo>
                    <a:pt x="13" y="22"/>
                  </a:lnTo>
                  <a:lnTo>
                    <a:pt x="9" y="30"/>
                  </a:lnTo>
                  <a:lnTo>
                    <a:pt x="4" y="37"/>
                  </a:lnTo>
                  <a:lnTo>
                    <a:pt x="1" y="46"/>
                  </a:lnTo>
                  <a:lnTo>
                    <a:pt x="0" y="54"/>
                  </a:lnTo>
                  <a:lnTo>
                    <a:pt x="0" y="61"/>
                  </a:lnTo>
                  <a:lnTo>
                    <a:pt x="1" y="58"/>
                  </a:lnTo>
                  <a:lnTo>
                    <a:pt x="4" y="54"/>
                  </a:lnTo>
                  <a:lnTo>
                    <a:pt x="9" y="46"/>
                  </a:lnTo>
                  <a:lnTo>
                    <a:pt x="15" y="37"/>
                  </a:lnTo>
                  <a:lnTo>
                    <a:pt x="17" y="34"/>
                  </a:lnTo>
                  <a:lnTo>
                    <a:pt x="19" y="32"/>
                  </a:lnTo>
                  <a:lnTo>
                    <a:pt x="22" y="32"/>
                  </a:lnTo>
                  <a:lnTo>
                    <a:pt x="26" y="33"/>
                  </a:lnTo>
                  <a:lnTo>
                    <a:pt x="32" y="38"/>
                  </a:lnTo>
                  <a:lnTo>
                    <a:pt x="41" y="48"/>
                  </a:lnTo>
                  <a:lnTo>
                    <a:pt x="43" y="50"/>
                  </a:lnTo>
                  <a:lnTo>
                    <a:pt x="48" y="56"/>
                  </a:lnTo>
                  <a:lnTo>
                    <a:pt x="52" y="61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6"/>
                  </a:lnTo>
                  <a:lnTo>
                    <a:pt x="65" y="71"/>
                  </a:lnTo>
                  <a:lnTo>
                    <a:pt x="107" y="116"/>
                  </a:lnTo>
                  <a:lnTo>
                    <a:pt x="117" y="110"/>
                  </a:lnTo>
                  <a:lnTo>
                    <a:pt x="71" y="64"/>
                  </a:lnTo>
                  <a:lnTo>
                    <a:pt x="109" y="27"/>
                  </a:lnTo>
                  <a:lnTo>
                    <a:pt x="113" y="31"/>
                  </a:lnTo>
                  <a:lnTo>
                    <a:pt x="118" y="36"/>
                  </a:lnTo>
                  <a:lnTo>
                    <a:pt x="122" y="42"/>
                  </a:lnTo>
                  <a:lnTo>
                    <a:pt x="126" y="47"/>
                  </a:lnTo>
                  <a:lnTo>
                    <a:pt x="130" y="52"/>
                  </a:lnTo>
                  <a:lnTo>
                    <a:pt x="133" y="58"/>
                  </a:lnTo>
                  <a:lnTo>
                    <a:pt x="132" y="51"/>
                  </a:lnTo>
                  <a:lnTo>
                    <a:pt x="130" y="46"/>
                  </a:lnTo>
                  <a:lnTo>
                    <a:pt x="127" y="40"/>
                  </a:lnTo>
                  <a:lnTo>
                    <a:pt x="125" y="34"/>
                  </a:lnTo>
                  <a:lnTo>
                    <a:pt x="121" y="29"/>
                  </a:lnTo>
                  <a:lnTo>
                    <a:pt x="118" y="23"/>
                  </a:lnTo>
                  <a:lnTo>
                    <a:pt x="112" y="19"/>
                  </a:lnTo>
                  <a:lnTo>
                    <a:pt x="106" y="13"/>
                  </a:lnTo>
                  <a:lnTo>
                    <a:pt x="100" y="8"/>
                  </a:lnTo>
                  <a:lnTo>
                    <a:pt x="96" y="5"/>
                  </a:lnTo>
                  <a:lnTo>
                    <a:pt x="90" y="2"/>
                  </a:lnTo>
                  <a:lnTo>
                    <a:pt x="83" y="0"/>
                  </a:lnTo>
                  <a:lnTo>
                    <a:pt x="76" y="0"/>
                  </a:lnTo>
                  <a:lnTo>
                    <a:pt x="82" y="3"/>
                  </a:lnTo>
                  <a:lnTo>
                    <a:pt x="86" y="6"/>
                  </a:lnTo>
                  <a:lnTo>
                    <a:pt x="91" y="9"/>
                  </a:lnTo>
                  <a:lnTo>
                    <a:pt x="96" y="14"/>
                  </a:lnTo>
                  <a:lnTo>
                    <a:pt x="100" y="17"/>
                  </a:lnTo>
                  <a:lnTo>
                    <a:pt x="105" y="21"/>
                  </a:lnTo>
                  <a:lnTo>
                    <a:pt x="65" y="61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31" name="Freeform 397"/>
            <p:cNvSpPr>
              <a:spLocks/>
            </p:cNvSpPr>
            <p:nvPr/>
          </p:nvSpPr>
          <p:spPr bwMode="auto">
            <a:xfrm>
              <a:off x="2309" y="2088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30"/>
                  </a:moveTo>
                  <a:lnTo>
                    <a:pt x="32" y="29"/>
                  </a:lnTo>
                  <a:lnTo>
                    <a:pt x="31" y="28"/>
                  </a:lnTo>
                  <a:lnTo>
                    <a:pt x="31" y="26"/>
                  </a:lnTo>
                  <a:lnTo>
                    <a:pt x="33" y="21"/>
                  </a:lnTo>
                  <a:lnTo>
                    <a:pt x="38" y="18"/>
                  </a:lnTo>
                  <a:lnTo>
                    <a:pt x="45" y="17"/>
                  </a:lnTo>
                  <a:lnTo>
                    <a:pt x="42" y="7"/>
                  </a:lnTo>
                  <a:lnTo>
                    <a:pt x="38" y="7"/>
                  </a:lnTo>
                  <a:lnTo>
                    <a:pt x="32" y="9"/>
                  </a:lnTo>
                  <a:lnTo>
                    <a:pt x="26" y="12"/>
                  </a:lnTo>
                  <a:lnTo>
                    <a:pt x="18" y="18"/>
                  </a:lnTo>
                  <a:lnTo>
                    <a:pt x="13" y="23"/>
                  </a:lnTo>
                  <a:lnTo>
                    <a:pt x="9" y="30"/>
                  </a:lnTo>
                  <a:lnTo>
                    <a:pt x="5" y="38"/>
                  </a:lnTo>
                  <a:lnTo>
                    <a:pt x="2" y="47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4" y="53"/>
                  </a:lnTo>
                  <a:lnTo>
                    <a:pt x="9" y="47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19" y="33"/>
                  </a:lnTo>
                  <a:lnTo>
                    <a:pt x="23" y="32"/>
                  </a:lnTo>
                  <a:lnTo>
                    <a:pt x="27" y="34"/>
                  </a:lnTo>
                  <a:lnTo>
                    <a:pt x="32" y="39"/>
                  </a:lnTo>
                  <a:lnTo>
                    <a:pt x="41" y="48"/>
                  </a:lnTo>
                  <a:lnTo>
                    <a:pt x="44" y="51"/>
                  </a:lnTo>
                  <a:lnTo>
                    <a:pt x="48" y="56"/>
                  </a:lnTo>
                  <a:lnTo>
                    <a:pt x="53" y="61"/>
                  </a:lnTo>
                  <a:lnTo>
                    <a:pt x="58" y="69"/>
                  </a:lnTo>
                  <a:lnTo>
                    <a:pt x="16" y="111"/>
                  </a:lnTo>
                  <a:lnTo>
                    <a:pt x="23" y="117"/>
                  </a:lnTo>
                  <a:lnTo>
                    <a:pt x="65" y="72"/>
                  </a:lnTo>
                  <a:lnTo>
                    <a:pt x="107" y="117"/>
                  </a:lnTo>
                  <a:lnTo>
                    <a:pt x="117" y="111"/>
                  </a:lnTo>
                  <a:lnTo>
                    <a:pt x="71" y="65"/>
                  </a:lnTo>
                  <a:lnTo>
                    <a:pt x="109" y="26"/>
                  </a:lnTo>
                  <a:lnTo>
                    <a:pt x="114" y="32"/>
                  </a:lnTo>
                  <a:lnTo>
                    <a:pt x="119" y="36"/>
                  </a:lnTo>
                  <a:lnTo>
                    <a:pt x="123" y="42"/>
                  </a:lnTo>
                  <a:lnTo>
                    <a:pt x="126" y="47"/>
                  </a:lnTo>
                  <a:lnTo>
                    <a:pt x="130" y="52"/>
                  </a:lnTo>
                  <a:lnTo>
                    <a:pt x="133" y="59"/>
                  </a:lnTo>
                  <a:lnTo>
                    <a:pt x="132" y="52"/>
                  </a:lnTo>
                  <a:lnTo>
                    <a:pt x="131" y="47"/>
                  </a:lnTo>
                  <a:lnTo>
                    <a:pt x="128" y="41"/>
                  </a:lnTo>
                  <a:lnTo>
                    <a:pt x="125" y="35"/>
                  </a:lnTo>
                  <a:lnTo>
                    <a:pt x="122" y="30"/>
                  </a:lnTo>
                  <a:lnTo>
                    <a:pt x="118" y="24"/>
                  </a:lnTo>
                  <a:lnTo>
                    <a:pt x="113" y="19"/>
                  </a:lnTo>
                  <a:lnTo>
                    <a:pt x="106" y="14"/>
                  </a:lnTo>
                  <a:lnTo>
                    <a:pt x="100" y="8"/>
                  </a:lnTo>
                  <a:lnTo>
                    <a:pt x="96" y="5"/>
                  </a:lnTo>
                  <a:lnTo>
                    <a:pt x="90" y="3"/>
                  </a:lnTo>
                  <a:lnTo>
                    <a:pt x="83" y="1"/>
                  </a:lnTo>
                  <a:lnTo>
                    <a:pt x="76" y="0"/>
                  </a:lnTo>
                  <a:lnTo>
                    <a:pt x="82" y="4"/>
                  </a:lnTo>
                  <a:lnTo>
                    <a:pt x="87" y="7"/>
                  </a:lnTo>
                  <a:lnTo>
                    <a:pt x="92" y="10"/>
                  </a:lnTo>
                  <a:lnTo>
                    <a:pt x="97" y="14"/>
                  </a:lnTo>
                  <a:lnTo>
                    <a:pt x="101" y="18"/>
                  </a:lnTo>
                  <a:lnTo>
                    <a:pt x="105" y="21"/>
                  </a:lnTo>
                  <a:lnTo>
                    <a:pt x="65" y="62"/>
                  </a:lnTo>
                  <a:lnTo>
                    <a:pt x="32" y="3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32" name="Freeform 398"/>
            <p:cNvSpPr>
              <a:spLocks/>
            </p:cNvSpPr>
            <p:nvPr/>
          </p:nvSpPr>
          <p:spPr bwMode="auto">
            <a:xfrm>
              <a:off x="2309" y="2088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30"/>
                  </a:moveTo>
                  <a:lnTo>
                    <a:pt x="32" y="29"/>
                  </a:lnTo>
                  <a:lnTo>
                    <a:pt x="31" y="28"/>
                  </a:lnTo>
                  <a:lnTo>
                    <a:pt x="31" y="26"/>
                  </a:lnTo>
                  <a:lnTo>
                    <a:pt x="33" y="21"/>
                  </a:lnTo>
                  <a:lnTo>
                    <a:pt x="38" y="18"/>
                  </a:lnTo>
                  <a:lnTo>
                    <a:pt x="45" y="17"/>
                  </a:lnTo>
                  <a:lnTo>
                    <a:pt x="42" y="7"/>
                  </a:lnTo>
                  <a:lnTo>
                    <a:pt x="38" y="7"/>
                  </a:lnTo>
                  <a:lnTo>
                    <a:pt x="32" y="9"/>
                  </a:lnTo>
                  <a:lnTo>
                    <a:pt x="26" y="12"/>
                  </a:lnTo>
                  <a:lnTo>
                    <a:pt x="18" y="18"/>
                  </a:lnTo>
                  <a:lnTo>
                    <a:pt x="13" y="23"/>
                  </a:lnTo>
                  <a:lnTo>
                    <a:pt x="9" y="30"/>
                  </a:lnTo>
                  <a:lnTo>
                    <a:pt x="5" y="38"/>
                  </a:lnTo>
                  <a:lnTo>
                    <a:pt x="2" y="47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4" y="53"/>
                  </a:lnTo>
                  <a:lnTo>
                    <a:pt x="9" y="47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19" y="33"/>
                  </a:lnTo>
                  <a:lnTo>
                    <a:pt x="23" y="32"/>
                  </a:lnTo>
                  <a:lnTo>
                    <a:pt x="27" y="34"/>
                  </a:lnTo>
                  <a:lnTo>
                    <a:pt x="32" y="39"/>
                  </a:lnTo>
                  <a:lnTo>
                    <a:pt x="41" y="48"/>
                  </a:lnTo>
                  <a:lnTo>
                    <a:pt x="44" y="51"/>
                  </a:lnTo>
                  <a:lnTo>
                    <a:pt x="48" y="56"/>
                  </a:lnTo>
                  <a:lnTo>
                    <a:pt x="53" y="61"/>
                  </a:lnTo>
                  <a:lnTo>
                    <a:pt x="58" y="69"/>
                  </a:lnTo>
                  <a:lnTo>
                    <a:pt x="16" y="111"/>
                  </a:lnTo>
                  <a:lnTo>
                    <a:pt x="23" y="117"/>
                  </a:lnTo>
                  <a:lnTo>
                    <a:pt x="65" y="72"/>
                  </a:lnTo>
                  <a:lnTo>
                    <a:pt x="107" y="117"/>
                  </a:lnTo>
                  <a:lnTo>
                    <a:pt x="117" y="111"/>
                  </a:lnTo>
                  <a:lnTo>
                    <a:pt x="71" y="65"/>
                  </a:lnTo>
                  <a:lnTo>
                    <a:pt x="109" y="26"/>
                  </a:lnTo>
                  <a:lnTo>
                    <a:pt x="114" y="32"/>
                  </a:lnTo>
                  <a:lnTo>
                    <a:pt x="119" y="36"/>
                  </a:lnTo>
                  <a:lnTo>
                    <a:pt x="123" y="42"/>
                  </a:lnTo>
                  <a:lnTo>
                    <a:pt x="126" y="47"/>
                  </a:lnTo>
                  <a:lnTo>
                    <a:pt x="130" y="52"/>
                  </a:lnTo>
                  <a:lnTo>
                    <a:pt x="133" y="59"/>
                  </a:lnTo>
                  <a:lnTo>
                    <a:pt x="132" y="52"/>
                  </a:lnTo>
                  <a:lnTo>
                    <a:pt x="131" y="47"/>
                  </a:lnTo>
                  <a:lnTo>
                    <a:pt x="128" y="41"/>
                  </a:lnTo>
                  <a:lnTo>
                    <a:pt x="125" y="35"/>
                  </a:lnTo>
                  <a:lnTo>
                    <a:pt x="122" y="30"/>
                  </a:lnTo>
                  <a:lnTo>
                    <a:pt x="118" y="24"/>
                  </a:lnTo>
                  <a:lnTo>
                    <a:pt x="113" y="19"/>
                  </a:lnTo>
                  <a:lnTo>
                    <a:pt x="106" y="14"/>
                  </a:lnTo>
                  <a:lnTo>
                    <a:pt x="100" y="8"/>
                  </a:lnTo>
                  <a:lnTo>
                    <a:pt x="96" y="5"/>
                  </a:lnTo>
                  <a:lnTo>
                    <a:pt x="90" y="3"/>
                  </a:lnTo>
                  <a:lnTo>
                    <a:pt x="83" y="1"/>
                  </a:lnTo>
                  <a:lnTo>
                    <a:pt x="76" y="0"/>
                  </a:lnTo>
                  <a:lnTo>
                    <a:pt x="82" y="4"/>
                  </a:lnTo>
                  <a:lnTo>
                    <a:pt x="87" y="7"/>
                  </a:lnTo>
                  <a:lnTo>
                    <a:pt x="92" y="10"/>
                  </a:lnTo>
                  <a:lnTo>
                    <a:pt x="97" y="14"/>
                  </a:lnTo>
                  <a:lnTo>
                    <a:pt x="101" y="18"/>
                  </a:lnTo>
                  <a:lnTo>
                    <a:pt x="105" y="21"/>
                  </a:lnTo>
                  <a:lnTo>
                    <a:pt x="65" y="62"/>
                  </a:lnTo>
                  <a:lnTo>
                    <a:pt x="32" y="30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33" name="Freeform 399"/>
            <p:cNvSpPr>
              <a:spLocks/>
            </p:cNvSpPr>
            <p:nvPr/>
          </p:nvSpPr>
          <p:spPr bwMode="auto">
            <a:xfrm>
              <a:off x="2252" y="2117"/>
              <a:ext cx="45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3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3" y="22"/>
                  </a:lnTo>
                  <a:lnTo>
                    <a:pt x="38" y="18"/>
                  </a:lnTo>
                  <a:lnTo>
                    <a:pt x="46" y="17"/>
                  </a:lnTo>
                  <a:lnTo>
                    <a:pt x="43" y="6"/>
                  </a:lnTo>
                  <a:lnTo>
                    <a:pt x="38" y="8"/>
                  </a:lnTo>
                  <a:lnTo>
                    <a:pt x="33" y="10"/>
                  </a:lnTo>
                  <a:lnTo>
                    <a:pt x="26" y="13"/>
                  </a:lnTo>
                  <a:lnTo>
                    <a:pt x="19" y="18"/>
                  </a:lnTo>
                  <a:lnTo>
                    <a:pt x="13" y="24"/>
                  </a:lnTo>
                  <a:lnTo>
                    <a:pt x="9" y="30"/>
                  </a:lnTo>
                  <a:lnTo>
                    <a:pt x="5" y="39"/>
                  </a:lnTo>
                  <a:lnTo>
                    <a:pt x="2" y="47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2" y="59"/>
                  </a:lnTo>
                  <a:lnTo>
                    <a:pt x="5" y="54"/>
                  </a:lnTo>
                  <a:lnTo>
                    <a:pt x="9" y="47"/>
                  </a:lnTo>
                  <a:lnTo>
                    <a:pt x="16" y="38"/>
                  </a:lnTo>
                  <a:lnTo>
                    <a:pt x="18" y="36"/>
                  </a:lnTo>
                  <a:lnTo>
                    <a:pt x="20" y="33"/>
                  </a:lnTo>
                  <a:lnTo>
                    <a:pt x="22" y="32"/>
                  </a:lnTo>
                  <a:lnTo>
                    <a:pt x="26" y="35"/>
                  </a:lnTo>
                  <a:lnTo>
                    <a:pt x="33" y="40"/>
                  </a:lnTo>
                  <a:lnTo>
                    <a:pt x="41" y="49"/>
                  </a:lnTo>
                  <a:lnTo>
                    <a:pt x="44" y="52"/>
                  </a:lnTo>
                  <a:lnTo>
                    <a:pt x="48" y="56"/>
                  </a:lnTo>
                  <a:lnTo>
                    <a:pt x="52" y="62"/>
                  </a:lnTo>
                  <a:lnTo>
                    <a:pt x="59" y="68"/>
                  </a:lnTo>
                  <a:lnTo>
                    <a:pt x="17" y="110"/>
                  </a:lnTo>
                  <a:lnTo>
                    <a:pt x="23" y="117"/>
                  </a:lnTo>
                  <a:lnTo>
                    <a:pt x="65" y="72"/>
                  </a:lnTo>
                  <a:lnTo>
                    <a:pt x="107" y="117"/>
                  </a:lnTo>
                  <a:lnTo>
                    <a:pt x="117" y="110"/>
                  </a:lnTo>
                  <a:lnTo>
                    <a:pt x="72" y="66"/>
                  </a:lnTo>
                  <a:lnTo>
                    <a:pt x="110" y="27"/>
                  </a:lnTo>
                  <a:lnTo>
                    <a:pt x="114" y="32"/>
                  </a:lnTo>
                  <a:lnTo>
                    <a:pt x="118" y="37"/>
                  </a:lnTo>
                  <a:lnTo>
                    <a:pt x="122" y="42"/>
                  </a:lnTo>
                  <a:lnTo>
                    <a:pt x="127" y="47"/>
                  </a:lnTo>
                  <a:lnTo>
                    <a:pt x="130" y="53"/>
                  </a:lnTo>
                  <a:lnTo>
                    <a:pt x="133" y="58"/>
                  </a:lnTo>
                  <a:lnTo>
                    <a:pt x="132" y="53"/>
                  </a:lnTo>
                  <a:lnTo>
                    <a:pt x="130" y="46"/>
                  </a:lnTo>
                  <a:lnTo>
                    <a:pt x="128" y="41"/>
                  </a:lnTo>
                  <a:lnTo>
                    <a:pt x="126" y="36"/>
                  </a:lnTo>
                  <a:lnTo>
                    <a:pt x="121" y="30"/>
                  </a:lnTo>
                  <a:lnTo>
                    <a:pt x="118" y="25"/>
                  </a:lnTo>
                  <a:lnTo>
                    <a:pt x="113" y="19"/>
                  </a:lnTo>
                  <a:lnTo>
                    <a:pt x="106" y="13"/>
                  </a:lnTo>
                  <a:lnTo>
                    <a:pt x="101" y="9"/>
                  </a:lnTo>
                  <a:lnTo>
                    <a:pt x="97" y="5"/>
                  </a:lnTo>
                  <a:lnTo>
                    <a:pt x="90" y="2"/>
                  </a:lnTo>
                  <a:lnTo>
                    <a:pt x="84" y="1"/>
                  </a:lnTo>
                  <a:lnTo>
                    <a:pt x="76" y="0"/>
                  </a:lnTo>
                  <a:lnTo>
                    <a:pt x="83" y="4"/>
                  </a:lnTo>
                  <a:lnTo>
                    <a:pt x="87" y="8"/>
                  </a:lnTo>
                  <a:lnTo>
                    <a:pt x="91" y="11"/>
                  </a:lnTo>
                  <a:lnTo>
                    <a:pt x="97" y="14"/>
                  </a:lnTo>
                  <a:lnTo>
                    <a:pt x="101" y="18"/>
                  </a:lnTo>
                  <a:lnTo>
                    <a:pt x="105" y="22"/>
                  </a:lnTo>
                  <a:lnTo>
                    <a:pt x="65" y="62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34" name="Freeform 400"/>
            <p:cNvSpPr>
              <a:spLocks/>
            </p:cNvSpPr>
            <p:nvPr/>
          </p:nvSpPr>
          <p:spPr bwMode="auto">
            <a:xfrm>
              <a:off x="2252" y="2117"/>
              <a:ext cx="45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3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3" y="22"/>
                  </a:lnTo>
                  <a:lnTo>
                    <a:pt x="38" y="18"/>
                  </a:lnTo>
                  <a:lnTo>
                    <a:pt x="46" y="17"/>
                  </a:lnTo>
                  <a:lnTo>
                    <a:pt x="43" y="6"/>
                  </a:lnTo>
                  <a:lnTo>
                    <a:pt x="38" y="8"/>
                  </a:lnTo>
                  <a:lnTo>
                    <a:pt x="33" y="10"/>
                  </a:lnTo>
                  <a:lnTo>
                    <a:pt x="26" y="13"/>
                  </a:lnTo>
                  <a:lnTo>
                    <a:pt x="19" y="18"/>
                  </a:lnTo>
                  <a:lnTo>
                    <a:pt x="13" y="24"/>
                  </a:lnTo>
                  <a:lnTo>
                    <a:pt x="9" y="30"/>
                  </a:lnTo>
                  <a:lnTo>
                    <a:pt x="5" y="39"/>
                  </a:lnTo>
                  <a:lnTo>
                    <a:pt x="2" y="47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2" y="59"/>
                  </a:lnTo>
                  <a:lnTo>
                    <a:pt x="5" y="54"/>
                  </a:lnTo>
                  <a:lnTo>
                    <a:pt x="9" y="47"/>
                  </a:lnTo>
                  <a:lnTo>
                    <a:pt x="16" y="38"/>
                  </a:lnTo>
                  <a:lnTo>
                    <a:pt x="18" y="36"/>
                  </a:lnTo>
                  <a:lnTo>
                    <a:pt x="20" y="33"/>
                  </a:lnTo>
                  <a:lnTo>
                    <a:pt x="22" y="32"/>
                  </a:lnTo>
                  <a:lnTo>
                    <a:pt x="26" y="35"/>
                  </a:lnTo>
                  <a:lnTo>
                    <a:pt x="33" y="40"/>
                  </a:lnTo>
                  <a:lnTo>
                    <a:pt x="41" y="49"/>
                  </a:lnTo>
                  <a:lnTo>
                    <a:pt x="44" y="52"/>
                  </a:lnTo>
                  <a:lnTo>
                    <a:pt x="48" y="56"/>
                  </a:lnTo>
                  <a:lnTo>
                    <a:pt x="52" y="62"/>
                  </a:lnTo>
                  <a:lnTo>
                    <a:pt x="59" y="68"/>
                  </a:lnTo>
                  <a:lnTo>
                    <a:pt x="17" y="110"/>
                  </a:lnTo>
                  <a:lnTo>
                    <a:pt x="23" y="117"/>
                  </a:lnTo>
                  <a:lnTo>
                    <a:pt x="65" y="72"/>
                  </a:lnTo>
                  <a:lnTo>
                    <a:pt x="107" y="117"/>
                  </a:lnTo>
                  <a:lnTo>
                    <a:pt x="117" y="110"/>
                  </a:lnTo>
                  <a:lnTo>
                    <a:pt x="72" y="66"/>
                  </a:lnTo>
                  <a:lnTo>
                    <a:pt x="110" y="27"/>
                  </a:lnTo>
                  <a:lnTo>
                    <a:pt x="114" y="32"/>
                  </a:lnTo>
                  <a:lnTo>
                    <a:pt x="118" y="37"/>
                  </a:lnTo>
                  <a:lnTo>
                    <a:pt x="122" y="42"/>
                  </a:lnTo>
                  <a:lnTo>
                    <a:pt x="127" y="47"/>
                  </a:lnTo>
                  <a:lnTo>
                    <a:pt x="130" y="53"/>
                  </a:lnTo>
                  <a:lnTo>
                    <a:pt x="133" y="58"/>
                  </a:lnTo>
                  <a:lnTo>
                    <a:pt x="132" y="53"/>
                  </a:lnTo>
                  <a:lnTo>
                    <a:pt x="130" y="46"/>
                  </a:lnTo>
                  <a:lnTo>
                    <a:pt x="128" y="41"/>
                  </a:lnTo>
                  <a:lnTo>
                    <a:pt x="126" y="36"/>
                  </a:lnTo>
                  <a:lnTo>
                    <a:pt x="121" y="30"/>
                  </a:lnTo>
                  <a:lnTo>
                    <a:pt x="118" y="25"/>
                  </a:lnTo>
                  <a:lnTo>
                    <a:pt x="113" y="19"/>
                  </a:lnTo>
                  <a:lnTo>
                    <a:pt x="106" y="13"/>
                  </a:lnTo>
                  <a:lnTo>
                    <a:pt x="101" y="9"/>
                  </a:lnTo>
                  <a:lnTo>
                    <a:pt x="97" y="5"/>
                  </a:lnTo>
                  <a:lnTo>
                    <a:pt x="90" y="2"/>
                  </a:lnTo>
                  <a:lnTo>
                    <a:pt x="84" y="1"/>
                  </a:lnTo>
                  <a:lnTo>
                    <a:pt x="76" y="0"/>
                  </a:lnTo>
                  <a:lnTo>
                    <a:pt x="83" y="4"/>
                  </a:lnTo>
                  <a:lnTo>
                    <a:pt x="87" y="8"/>
                  </a:lnTo>
                  <a:lnTo>
                    <a:pt x="91" y="11"/>
                  </a:lnTo>
                  <a:lnTo>
                    <a:pt x="97" y="14"/>
                  </a:lnTo>
                  <a:lnTo>
                    <a:pt x="101" y="18"/>
                  </a:lnTo>
                  <a:lnTo>
                    <a:pt x="105" y="22"/>
                  </a:lnTo>
                  <a:lnTo>
                    <a:pt x="65" y="62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35" name="Freeform 401"/>
            <p:cNvSpPr>
              <a:spLocks/>
            </p:cNvSpPr>
            <p:nvPr/>
          </p:nvSpPr>
          <p:spPr bwMode="auto">
            <a:xfrm>
              <a:off x="2186" y="2344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1" y="26"/>
                  </a:lnTo>
                  <a:lnTo>
                    <a:pt x="33" y="22"/>
                  </a:lnTo>
                  <a:lnTo>
                    <a:pt x="37" y="18"/>
                  </a:lnTo>
                  <a:lnTo>
                    <a:pt x="45" y="16"/>
                  </a:lnTo>
                  <a:lnTo>
                    <a:pt x="42" y="7"/>
                  </a:lnTo>
                  <a:lnTo>
                    <a:pt x="37" y="7"/>
                  </a:lnTo>
                  <a:lnTo>
                    <a:pt x="32" y="9"/>
                  </a:lnTo>
                  <a:lnTo>
                    <a:pt x="26" y="12"/>
                  </a:lnTo>
                  <a:lnTo>
                    <a:pt x="18" y="17"/>
                  </a:lnTo>
                  <a:lnTo>
                    <a:pt x="14" y="23"/>
                  </a:lnTo>
                  <a:lnTo>
                    <a:pt x="9" y="30"/>
                  </a:lnTo>
                  <a:lnTo>
                    <a:pt x="5" y="38"/>
                  </a:lnTo>
                  <a:lnTo>
                    <a:pt x="2" y="47"/>
                  </a:lnTo>
                  <a:lnTo>
                    <a:pt x="0" y="54"/>
                  </a:lnTo>
                  <a:lnTo>
                    <a:pt x="0" y="62"/>
                  </a:lnTo>
                  <a:lnTo>
                    <a:pt x="1" y="58"/>
                  </a:lnTo>
                  <a:lnTo>
                    <a:pt x="4" y="54"/>
                  </a:lnTo>
                  <a:lnTo>
                    <a:pt x="8" y="47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20" y="32"/>
                  </a:lnTo>
                  <a:lnTo>
                    <a:pt x="22" y="32"/>
                  </a:lnTo>
                  <a:lnTo>
                    <a:pt x="27" y="34"/>
                  </a:lnTo>
                  <a:lnTo>
                    <a:pt x="33" y="39"/>
                  </a:lnTo>
                  <a:lnTo>
                    <a:pt x="41" y="49"/>
                  </a:lnTo>
                  <a:lnTo>
                    <a:pt x="44" y="52"/>
                  </a:lnTo>
                  <a:lnTo>
                    <a:pt x="47" y="56"/>
                  </a:lnTo>
                  <a:lnTo>
                    <a:pt x="53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7"/>
                  </a:lnTo>
                  <a:lnTo>
                    <a:pt x="64" y="71"/>
                  </a:lnTo>
                  <a:lnTo>
                    <a:pt x="107" y="117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09" y="27"/>
                  </a:lnTo>
                  <a:lnTo>
                    <a:pt x="114" y="31"/>
                  </a:lnTo>
                  <a:lnTo>
                    <a:pt x="118" y="37"/>
                  </a:lnTo>
                  <a:lnTo>
                    <a:pt x="123" y="42"/>
                  </a:lnTo>
                  <a:lnTo>
                    <a:pt x="126" y="48"/>
                  </a:lnTo>
                  <a:lnTo>
                    <a:pt x="129" y="53"/>
                  </a:lnTo>
                  <a:lnTo>
                    <a:pt x="133" y="58"/>
                  </a:lnTo>
                  <a:lnTo>
                    <a:pt x="131" y="52"/>
                  </a:lnTo>
                  <a:lnTo>
                    <a:pt x="130" y="47"/>
                  </a:lnTo>
                  <a:lnTo>
                    <a:pt x="128" y="41"/>
                  </a:lnTo>
                  <a:lnTo>
                    <a:pt x="125" y="35"/>
                  </a:lnTo>
                  <a:lnTo>
                    <a:pt x="122" y="29"/>
                  </a:lnTo>
                  <a:lnTo>
                    <a:pt x="117" y="24"/>
                  </a:lnTo>
                  <a:lnTo>
                    <a:pt x="113" y="20"/>
                  </a:lnTo>
                  <a:lnTo>
                    <a:pt x="106" y="13"/>
                  </a:lnTo>
                  <a:lnTo>
                    <a:pt x="100" y="9"/>
                  </a:lnTo>
                  <a:lnTo>
                    <a:pt x="96" y="5"/>
                  </a:lnTo>
                  <a:lnTo>
                    <a:pt x="89" y="2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82" y="3"/>
                  </a:lnTo>
                  <a:lnTo>
                    <a:pt x="87" y="8"/>
                  </a:lnTo>
                  <a:lnTo>
                    <a:pt x="91" y="10"/>
                  </a:lnTo>
                  <a:lnTo>
                    <a:pt x="97" y="14"/>
                  </a:lnTo>
                  <a:lnTo>
                    <a:pt x="101" y="17"/>
                  </a:lnTo>
                  <a:lnTo>
                    <a:pt x="104" y="22"/>
                  </a:lnTo>
                  <a:lnTo>
                    <a:pt x="64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36" name="Freeform 402"/>
            <p:cNvSpPr>
              <a:spLocks/>
            </p:cNvSpPr>
            <p:nvPr/>
          </p:nvSpPr>
          <p:spPr bwMode="auto">
            <a:xfrm>
              <a:off x="2186" y="2344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1" y="26"/>
                  </a:lnTo>
                  <a:lnTo>
                    <a:pt x="33" y="22"/>
                  </a:lnTo>
                  <a:lnTo>
                    <a:pt x="37" y="18"/>
                  </a:lnTo>
                  <a:lnTo>
                    <a:pt x="45" y="16"/>
                  </a:lnTo>
                  <a:lnTo>
                    <a:pt x="42" y="7"/>
                  </a:lnTo>
                  <a:lnTo>
                    <a:pt x="37" y="7"/>
                  </a:lnTo>
                  <a:lnTo>
                    <a:pt x="32" y="9"/>
                  </a:lnTo>
                  <a:lnTo>
                    <a:pt x="26" y="12"/>
                  </a:lnTo>
                  <a:lnTo>
                    <a:pt x="18" y="17"/>
                  </a:lnTo>
                  <a:lnTo>
                    <a:pt x="14" y="23"/>
                  </a:lnTo>
                  <a:lnTo>
                    <a:pt x="9" y="30"/>
                  </a:lnTo>
                  <a:lnTo>
                    <a:pt x="5" y="38"/>
                  </a:lnTo>
                  <a:lnTo>
                    <a:pt x="2" y="47"/>
                  </a:lnTo>
                  <a:lnTo>
                    <a:pt x="0" y="54"/>
                  </a:lnTo>
                  <a:lnTo>
                    <a:pt x="0" y="62"/>
                  </a:lnTo>
                  <a:lnTo>
                    <a:pt x="1" y="58"/>
                  </a:lnTo>
                  <a:lnTo>
                    <a:pt x="4" y="54"/>
                  </a:lnTo>
                  <a:lnTo>
                    <a:pt x="8" y="47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20" y="32"/>
                  </a:lnTo>
                  <a:lnTo>
                    <a:pt x="22" y="32"/>
                  </a:lnTo>
                  <a:lnTo>
                    <a:pt x="27" y="34"/>
                  </a:lnTo>
                  <a:lnTo>
                    <a:pt x="33" y="39"/>
                  </a:lnTo>
                  <a:lnTo>
                    <a:pt x="41" y="49"/>
                  </a:lnTo>
                  <a:lnTo>
                    <a:pt x="44" y="52"/>
                  </a:lnTo>
                  <a:lnTo>
                    <a:pt x="47" y="56"/>
                  </a:lnTo>
                  <a:lnTo>
                    <a:pt x="53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7"/>
                  </a:lnTo>
                  <a:lnTo>
                    <a:pt x="64" y="71"/>
                  </a:lnTo>
                  <a:lnTo>
                    <a:pt x="107" y="117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09" y="27"/>
                  </a:lnTo>
                  <a:lnTo>
                    <a:pt x="114" y="31"/>
                  </a:lnTo>
                  <a:lnTo>
                    <a:pt x="118" y="37"/>
                  </a:lnTo>
                  <a:lnTo>
                    <a:pt x="123" y="42"/>
                  </a:lnTo>
                  <a:lnTo>
                    <a:pt x="126" y="48"/>
                  </a:lnTo>
                  <a:lnTo>
                    <a:pt x="129" y="53"/>
                  </a:lnTo>
                  <a:lnTo>
                    <a:pt x="133" y="58"/>
                  </a:lnTo>
                  <a:lnTo>
                    <a:pt x="131" y="52"/>
                  </a:lnTo>
                  <a:lnTo>
                    <a:pt x="130" y="47"/>
                  </a:lnTo>
                  <a:lnTo>
                    <a:pt x="128" y="41"/>
                  </a:lnTo>
                  <a:lnTo>
                    <a:pt x="125" y="35"/>
                  </a:lnTo>
                  <a:lnTo>
                    <a:pt x="122" y="29"/>
                  </a:lnTo>
                  <a:lnTo>
                    <a:pt x="117" y="24"/>
                  </a:lnTo>
                  <a:lnTo>
                    <a:pt x="113" y="20"/>
                  </a:lnTo>
                  <a:lnTo>
                    <a:pt x="106" y="13"/>
                  </a:lnTo>
                  <a:lnTo>
                    <a:pt x="100" y="9"/>
                  </a:lnTo>
                  <a:lnTo>
                    <a:pt x="96" y="5"/>
                  </a:lnTo>
                  <a:lnTo>
                    <a:pt x="89" y="2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82" y="3"/>
                  </a:lnTo>
                  <a:lnTo>
                    <a:pt x="87" y="8"/>
                  </a:lnTo>
                  <a:lnTo>
                    <a:pt x="91" y="10"/>
                  </a:lnTo>
                  <a:lnTo>
                    <a:pt x="97" y="14"/>
                  </a:lnTo>
                  <a:lnTo>
                    <a:pt x="101" y="17"/>
                  </a:lnTo>
                  <a:lnTo>
                    <a:pt x="104" y="22"/>
                  </a:lnTo>
                  <a:lnTo>
                    <a:pt x="64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37" name="Freeform 403"/>
            <p:cNvSpPr>
              <a:spLocks/>
            </p:cNvSpPr>
            <p:nvPr/>
          </p:nvSpPr>
          <p:spPr bwMode="auto">
            <a:xfrm>
              <a:off x="2172" y="2290"/>
              <a:ext cx="44" cy="39"/>
            </a:xfrm>
            <a:custGeom>
              <a:avLst/>
              <a:gdLst>
                <a:gd name="T0" fmla="*/ 0 w 132"/>
                <a:gd name="T1" fmla="*/ 0 h 117"/>
                <a:gd name="T2" fmla="*/ 0 w 132"/>
                <a:gd name="T3" fmla="*/ 0 h 117"/>
                <a:gd name="T4" fmla="*/ 0 w 132"/>
                <a:gd name="T5" fmla="*/ 0 h 117"/>
                <a:gd name="T6" fmla="*/ 0 w 132"/>
                <a:gd name="T7" fmla="*/ 0 h 117"/>
                <a:gd name="T8" fmla="*/ 0 w 132"/>
                <a:gd name="T9" fmla="*/ 0 h 117"/>
                <a:gd name="T10" fmla="*/ 0 w 132"/>
                <a:gd name="T11" fmla="*/ 0 h 117"/>
                <a:gd name="T12" fmla="*/ 0 w 132"/>
                <a:gd name="T13" fmla="*/ 0 h 117"/>
                <a:gd name="T14" fmla="*/ 0 w 132"/>
                <a:gd name="T15" fmla="*/ 0 h 117"/>
                <a:gd name="T16" fmla="*/ 0 w 132"/>
                <a:gd name="T17" fmla="*/ 0 h 117"/>
                <a:gd name="T18" fmla="*/ 0 w 132"/>
                <a:gd name="T19" fmla="*/ 0 h 117"/>
                <a:gd name="T20" fmla="*/ 0 w 132"/>
                <a:gd name="T21" fmla="*/ 0 h 117"/>
                <a:gd name="T22" fmla="*/ 0 w 132"/>
                <a:gd name="T23" fmla="*/ 0 h 117"/>
                <a:gd name="T24" fmla="*/ 0 w 132"/>
                <a:gd name="T25" fmla="*/ 0 h 117"/>
                <a:gd name="T26" fmla="*/ 0 w 132"/>
                <a:gd name="T27" fmla="*/ 0 h 117"/>
                <a:gd name="T28" fmla="*/ 0 w 132"/>
                <a:gd name="T29" fmla="*/ 0 h 117"/>
                <a:gd name="T30" fmla="*/ 0 w 132"/>
                <a:gd name="T31" fmla="*/ 0 h 117"/>
                <a:gd name="T32" fmla="*/ 0 w 132"/>
                <a:gd name="T33" fmla="*/ 0 h 117"/>
                <a:gd name="T34" fmla="*/ 0 w 132"/>
                <a:gd name="T35" fmla="*/ 0 h 117"/>
                <a:gd name="T36" fmla="*/ 0 w 132"/>
                <a:gd name="T37" fmla="*/ 0 h 117"/>
                <a:gd name="T38" fmla="*/ 0 w 132"/>
                <a:gd name="T39" fmla="*/ 0 h 117"/>
                <a:gd name="T40" fmla="*/ 0 w 132"/>
                <a:gd name="T41" fmla="*/ 0 h 117"/>
                <a:gd name="T42" fmla="*/ 0 w 132"/>
                <a:gd name="T43" fmla="*/ 0 h 117"/>
                <a:gd name="T44" fmla="*/ 0 w 132"/>
                <a:gd name="T45" fmla="*/ 0 h 117"/>
                <a:gd name="T46" fmla="*/ 0 w 132"/>
                <a:gd name="T47" fmla="*/ 0 h 117"/>
                <a:gd name="T48" fmla="*/ 0 w 132"/>
                <a:gd name="T49" fmla="*/ 0 h 117"/>
                <a:gd name="T50" fmla="*/ 0 w 132"/>
                <a:gd name="T51" fmla="*/ 0 h 117"/>
                <a:gd name="T52" fmla="*/ 0 w 132"/>
                <a:gd name="T53" fmla="*/ 0 h 117"/>
                <a:gd name="T54" fmla="*/ 0 w 132"/>
                <a:gd name="T55" fmla="*/ 0 h 117"/>
                <a:gd name="T56" fmla="*/ 0 w 132"/>
                <a:gd name="T57" fmla="*/ 0 h 117"/>
                <a:gd name="T58" fmla="*/ 0 w 132"/>
                <a:gd name="T59" fmla="*/ 0 h 117"/>
                <a:gd name="T60" fmla="*/ 0 w 132"/>
                <a:gd name="T61" fmla="*/ 0 h 117"/>
                <a:gd name="T62" fmla="*/ 0 w 132"/>
                <a:gd name="T63" fmla="*/ 0 h 117"/>
                <a:gd name="T64" fmla="*/ 0 w 132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2" h="117">
                  <a:moveTo>
                    <a:pt x="32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3" y="22"/>
                  </a:lnTo>
                  <a:lnTo>
                    <a:pt x="37" y="19"/>
                  </a:lnTo>
                  <a:lnTo>
                    <a:pt x="45" y="18"/>
                  </a:lnTo>
                  <a:lnTo>
                    <a:pt x="42" y="7"/>
                  </a:lnTo>
                  <a:lnTo>
                    <a:pt x="37" y="8"/>
                  </a:lnTo>
                  <a:lnTo>
                    <a:pt x="33" y="10"/>
                  </a:lnTo>
                  <a:lnTo>
                    <a:pt x="26" y="13"/>
                  </a:lnTo>
                  <a:lnTo>
                    <a:pt x="18" y="19"/>
                  </a:lnTo>
                  <a:lnTo>
                    <a:pt x="14" y="24"/>
                  </a:lnTo>
                  <a:lnTo>
                    <a:pt x="9" y="31"/>
                  </a:lnTo>
                  <a:lnTo>
                    <a:pt x="5" y="39"/>
                  </a:lnTo>
                  <a:lnTo>
                    <a:pt x="2" y="48"/>
                  </a:lnTo>
                  <a:lnTo>
                    <a:pt x="1" y="55"/>
                  </a:lnTo>
                  <a:lnTo>
                    <a:pt x="0" y="62"/>
                  </a:lnTo>
                  <a:lnTo>
                    <a:pt x="2" y="60"/>
                  </a:lnTo>
                  <a:lnTo>
                    <a:pt x="5" y="54"/>
                  </a:lnTo>
                  <a:lnTo>
                    <a:pt x="9" y="48"/>
                  </a:lnTo>
                  <a:lnTo>
                    <a:pt x="15" y="38"/>
                  </a:lnTo>
                  <a:lnTo>
                    <a:pt x="18" y="36"/>
                  </a:lnTo>
                  <a:lnTo>
                    <a:pt x="20" y="34"/>
                  </a:lnTo>
                  <a:lnTo>
                    <a:pt x="22" y="33"/>
                  </a:lnTo>
                  <a:lnTo>
                    <a:pt x="27" y="35"/>
                  </a:lnTo>
                  <a:lnTo>
                    <a:pt x="33" y="40"/>
                  </a:lnTo>
                  <a:lnTo>
                    <a:pt x="42" y="49"/>
                  </a:lnTo>
                  <a:lnTo>
                    <a:pt x="44" y="52"/>
                  </a:lnTo>
                  <a:lnTo>
                    <a:pt x="48" y="56"/>
                  </a:lnTo>
                  <a:lnTo>
                    <a:pt x="52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7"/>
                  </a:lnTo>
                  <a:lnTo>
                    <a:pt x="64" y="73"/>
                  </a:lnTo>
                  <a:lnTo>
                    <a:pt x="106" y="117"/>
                  </a:lnTo>
                  <a:lnTo>
                    <a:pt x="116" y="110"/>
                  </a:lnTo>
                  <a:lnTo>
                    <a:pt x="71" y="66"/>
                  </a:lnTo>
                  <a:lnTo>
                    <a:pt x="110" y="27"/>
                  </a:lnTo>
                  <a:lnTo>
                    <a:pt x="114" y="33"/>
                  </a:lnTo>
                  <a:lnTo>
                    <a:pt x="118" y="37"/>
                  </a:lnTo>
                  <a:lnTo>
                    <a:pt x="123" y="42"/>
                  </a:lnTo>
                  <a:lnTo>
                    <a:pt x="126" y="48"/>
                  </a:lnTo>
                  <a:lnTo>
                    <a:pt x="130" y="53"/>
                  </a:lnTo>
                  <a:lnTo>
                    <a:pt x="132" y="59"/>
                  </a:lnTo>
                  <a:lnTo>
                    <a:pt x="132" y="53"/>
                  </a:lnTo>
                  <a:lnTo>
                    <a:pt x="130" y="47"/>
                  </a:lnTo>
                  <a:lnTo>
                    <a:pt x="128" y="41"/>
                  </a:lnTo>
                  <a:lnTo>
                    <a:pt x="126" y="36"/>
                  </a:lnTo>
                  <a:lnTo>
                    <a:pt x="122" y="31"/>
                  </a:lnTo>
                  <a:lnTo>
                    <a:pt x="117" y="25"/>
                  </a:lnTo>
                  <a:lnTo>
                    <a:pt x="113" y="20"/>
                  </a:lnTo>
                  <a:lnTo>
                    <a:pt x="106" y="13"/>
                  </a:lnTo>
                  <a:lnTo>
                    <a:pt x="101" y="9"/>
                  </a:lnTo>
                  <a:lnTo>
                    <a:pt x="97" y="6"/>
                  </a:lnTo>
                  <a:lnTo>
                    <a:pt x="90" y="2"/>
                  </a:lnTo>
                  <a:lnTo>
                    <a:pt x="83" y="1"/>
                  </a:lnTo>
                  <a:lnTo>
                    <a:pt x="76" y="0"/>
                  </a:lnTo>
                  <a:lnTo>
                    <a:pt x="82" y="5"/>
                  </a:lnTo>
                  <a:lnTo>
                    <a:pt x="87" y="8"/>
                  </a:lnTo>
                  <a:lnTo>
                    <a:pt x="91" y="11"/>
                  </a:lnTo>
                  <a:lnTo>
                    <a:pt x="97" y="14"/>
                  </a:lnTo>
                  <a:lnTo>
                    <a:pt x="101" y="19"/>
                  </a:lnTo>
                  <a:lnTo>
                    <a:pt x="105" y="22"/>
                  </a:lnTo>
                  <a:lnTo>
                    <a:pt x="64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38" name="Freeform 404"/>
            <p:cNvSpPr>
              <a:spLocks/>
            </p:cNvSpPr>
            <p:nvPr/>
          </p:nvSpPr>
          <p:spPr bwMode="auto">
            <a:xfrm>
              <a:off x="2172" y="2290"/>
              <a:ext cx="44" cy="39"/>
            </a:xfrm>
            <a:custGeom>
              <a:avLst/>
              <a:gdLst>
                <a:gd name="T0" fmla="*/ 0 w 132"/>
                <a:gd name="T1" fmla="*/ 0 h 117"/>
                <a:gd name="T2" fmla="*/ 0 w 132"/>
                <a:gd name="T3" fmla="*/ 0 h 117"/>
                <a:gd name="T4" fmla="*/ 0 w 132"/>
                <a:gd name="T5" fmla="*/ 0 h 117"/>
                <a:gd name="T6" fmla="*/ 0 w 132"/>
                <a:gd name="T7" fmla="*/ 0 h 117"/>
                <a:gd name="T8" fmla="*/ 0 w 132"/>
                <a:gd name="T9" fmla="*/ 0 h 117"/>
                <a:gd name="T10" fmla="*/ 0 w 132"/>
                <a:gd name="T11" fmla="*/ 0 h 117"/>
                <a:gd name="T12" fmla="*/ 0 w 132"/>
                <a:gd name="T13" fmla="*/ 0 h 117"/>
                <a:gd name="T14" fmla="*/ 0 w 132"/>
                <a:gd name="T15" fmla="*/ 0 h 117"/>
                <a:gd name="T16" fmla="*/ 0 w 132"/>
                <a:gd name="T17" fmla="*/ 0 h 117"/>
                <a:gd name="T18" fmla="*/ 0 w 132"/>
                <a:gd name="T19" fmla="*/ 0 h 117"/>
                <a:gd name="T20" fmla="*/ 0 w 132"/>
                <a:gd name="T21" fmla="*/ 0 h 117"/>
                <a:gd name="T22" fmla="*/ 0 w 132"/>
                <a:gd name="T23" fmla="*/ 0 h 117"/>
                <a:gd name="T24" fmla="*/ 0 w 132"/>
                <a:gd name="T25" fmla="*/ 0 h 117"/>
                <a:gd name="T26" fmla="*/ 0 w 132"/>
                <a:gd name="T27" fmla="*/ 0 h 117"/>
                <a:gd name="T28" fmla="*/ 0 w 132"/>
                <a:gd name="T29" fmla="*/ 0 h 117"/>
                <a:gd name="T30" fmla="*/ 0 w 132"/>
                <a:gd name="T31" fmla="*/ 0 h 117"/>
                <a:gd name="T32" fmla="*/ 0 w 132"/>
                <a:gd name="T33" fmla="*/ 0 h 117"/>
                <a:gd name="T34" fmla="*/ 0 w 132"/>
                <a:gd name="T35" fmla="*/ 0 h 117"/>
                <a:gd name="T36" fmla="*/ 0 w 132"/>
                <a:gd name="T37" fmla="*/ 0 h 117"/>
                <a:gd name="T38" fmla="*/ 0 w 132"/>
                <a:gd name="T39" fmla="*/ 0 h 117"/>
                <a:gd name="T40" fmla="*/ 0 w 132"/>
                <a:gd name="T41" fmla="*/ 0 h 117"/>
                <a:gd name="T42" fmla="*/ 0 w 132"/>
                <a:gd name="T43" fmla="*/ 0 h 117"/>
                <a:gd name="T44" fmla="*/ 0 w 132"/>
                <a:gd name="T45" fmla="*/ 0 h 117"/>
                <a:gd name="T46" fmla="*/ 0 w 132"/>
                <a:gd name="T47" fmla="*/ 0 h 117"/>
                <a:gd name="T48" fmla="*/ 0 w 132"/>
                <a:gd name="T49" fmla="*/ 0 h 117"/>
                <a:gd name="T50" fmla="*/ 0 w 132"/>
                <a:gd name="T51" fmla="*/ 0 h 117"/>
                <a:gd name="T52" fmla="*/ 0 w 132"/>
                <a:gd name="T53" fmla="*/ 0 h 117"/>
                <a:gd name="T54" fmla="*/ 0 w 132"/>
                <a:gd name="T55" fmla="*/ 0 h 117"/>
                <a:gd name="T56" fmla="*/ 0 w 132"/>
                <a:gd name="T57" fmla="*/ 0 h 117"/>
                <a:gd name="T58" fmla="*/ 0 w 132"/>
                <a:gd name="T59" fmla="*/ 0 h 117"/>
                <a:gd name="T60" fmla="*/ 0 w 132"/>
                <a:gd name="T61" fmla="*/ 0 h 117"/>
                <a:gd name="T62" fmla="*/ 0 w 132"/>
                <a:gd name="T63" fmla="*/ 0 h 117"/>
                <a:gd name="T64" fmla="*/ 0 w 132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2" h="117">
                  <a:moveTo>
                    <a:pt x="32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3" y="22"/>
                  </a:lnTo>
                  <a:lnTo>
                    <a:pt x="37" y="19"/>
                  </a:lnTo>
                  <a:lnTo>
                    <a:pt x="45" y="18"/>
                  </a:lnTo>
                  <a:lnTo>
                    <a:pt x="42" y="7"/>
                  </a:lnTo>
                  <a:lnTo>
                    <a:pt x="37" y="8"/>
                  </a:lnTo>
                  <a:lnTo>
                    <a:pt x="33" y="10"/>
                  </a:lnTo>
                  <a:lnTo>
                    <a:pt x="26" y="13"/>
                  </a:lnTo>
                  <a:lnTo>
                    <a:pt x="18" y="19"/>
                  </a:lnTo>
                  <a:lnTo>
                    <a:pt x="14" y="24"/>
                  </a:lnTo>
                  <a:lnTo>
                    <a:pt x="9" y="31"/>
                  </a:lnTo>
                  <a:lnTo>
                    <a:pt x="5" y="39"/>
                  </a:lnTo>
                  <a:lnTo>
                    <a:pt x="2" y="48"/>
                  </a:lnTo>
                  <a:lnTo>
                    <a:pt x="1" y="55"/>
                  </a:lnTo>
                  <a:lnTo>
                    <a:pt x="0" y="62"/>
                  </a:lnTo>
                  <a:lnTo>
                    <a:pt x="2" y="60"/>
                  </a:lnTo>
                  <a:lnTo>
                    <a:pt x="5" y="54"/>
                  </a:lnTo>
                  <a:lnTo>
                    <a:pt x="9" y="48"/>
                  </a:lnTo>
                  <a:lnTo>
                    <a:pt x="15" y="38"/>
                  </a:lnTo>
                  <a:lnTo>
                    <a:pt x="18" y="36"/>
                  </a:lnTo>
                  <a:lnTo>
                    <a:pt x="20" y="34"/>
                  </a:lnTo>
                  <a:lnTo>
                    <a:pt x="22" y="33"/>
                  </a:lnTo>
                  <a:lnTo>
                    <a:pt x="27" y="35"/>
                  </a:lnTo>
                  <a:lnTo>
                    <a:pt x="33" y="40"/>
                  </a:lnTo>
                  <a:lnTo>
                    <a:pt x="42" y="49"/>
                  </a:lnTo>
                  <a:lnTo>
                    <a:pt x="44" y="52"/>
                  </a:lnTo>
                  <a:lnTo>
                    <a:pt x="48" y="56"/>
                  </a:lnTo>
                  <a:lnTo>
                    <a:pt x="52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7"/>
                  </a:lnTo>
                  <a:lnTo>
                    <a:pt x="64" y="73"/>
                  </a:lnTo>
                  <a:lnTo>
                    <a:pt x="106" y="117"/>
                  </a:lnTo>
                  <a:lnTo>
                    <a:pt x="116" y="110"/>
                  </a:lnTo>
                  <a:lnTo>
                    <a:pt x="71" y="66"/>
                  </a:lnTo>
                  <a:lnTo>
                    <a:pt x="110" y="27"/>
                  </a:lnTo>
                  <a:lnTo>
                    <a:pt x="114" y="33"/>
                  </a:lnTo>
                  <a:lnTo>
                    <a:pt x="118" y="37"/>
                  </a:lnTo>
                  <a:lnTo>
                    <a:pt x="123" y="42"/>
                  </a:lnTo>
                  <a:lnTo>
                    <a:pt x="126" y="48"/>
                  </a:lnTo>
                  <a:lnTo>
                    <a:pt x="130" y="53"/>
                  </a:lnTo>
                  <a:lnTo>
                    <a:pt x="132" y="59"/>
                  </a:lnTo>
                  <a:lnTo>
                    <a:pt x="132" y="53"/>
                  </a:lnTo>
                  <a:lnTo>
                    <a:pt x="130" y="47"/>
                  </a:lnTo>
                  <a:lnTo>
                    <a:pt x="128" y="41"/>
                  </a:lnTo>
                  <a:lnTo>
                    <a:pt x="126" y="36"/>
                  </a:lnTo>
                  <a:lnTo>
                    <a:pt x="122" y="31"/>
                  </a:lnTo>
                  <a:lnTo>
                    <a:pt x="117" y="25"/>
                  </a:lnTo>
                  <a:lnTo>
                    <a:pt x="113" y="20"/>
                  </a:lnTo>
                  <a:lnTo>
                    <a:pt x="106" y="13"/>
                  </a:lnTo>
                  <a:lnTo>
                    <a:pt x="101" y="9"/>
                  </a:lnTo>
                  <a:lnTo>
                    <a:pt x="97" y="6"/>
                  </a:lnTo>
                  <a:lnTo>
                    <a:pt x="90" y="2"/>
                  </a:lnTo>
                  <a:lnTo>
                    <a:pt x="83" y="1"/>
                  </a:lnTo>
                  <a:lnTo>
                    <a:pt x="76" y="0"/>
                  </a:lnTo>
                  <a:lnTo>
                    <a:pt x="82" y="5"/>
                  </a:lnTo>
                  <a:lnTo>
                    <a:pt x="87" y="8"/>
                  </a:lnTo>
                  <a:lnTo>
                    <a:pt x="91" y="11"/>
                  </a:lnTo>
                  <a:lnTo>
                    <a:pt x="97" y="14"/>
                  </a:lnTo>
                  <a:lnTo>
                    <a:pt x="101" y="19"/>
                  </a:lnTo>
                  <a:lnTo>
                    <a:pt x="105" y="22"/>
                  </a:lnTo>
                  <a:lnTo>
                    <a:pt x="64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39" name="Freeform 405"/>
            <p:cNvSpPr>
              <a:spLocks/>
            </p:cNvSpPr>
            <p:nvPr/>
          </p:nvSpPr>
          <p:spPr bwMode="auto">
            <a:xfrm>
              <a:off x="2116" y="2264"/>
              <a:ext cx="44" cy="39"/>
            </a:xfrm>
            <a:custGeom>
              <a:avLst/>
              <a:gdLst>
                <a:gd name="T0" fmla="*/ 0 w 133"/>
                <a:gd name="T1" fmla="*/ 0 h 118"/>
                <a:gd name="T2" fmla="*/ 0 w 133"/>
                <a:gd name="T3" fmla="*/ 0 h 118"/>
                <a:gd name="T4" fmla="*/ 0 w 133"/>
                <a:gd name="T5" fmla="*/ 0 h 118"/>
                <a:gd name="T6" fmla="*/ 0 w 133"/>
                <a:gd name="T7" fmla="*/ 0 h 118"/>
                <a:gd name="T8" fmla="*/ 0 w 133"/>
                <a:gd name="T9" fmla="*/ 0 h 118"/>
                <a:gd name="T10" fmla="*/ 0 w 133"/>
                <a:gd name="T11" fmla="*/ 0 h 118"/>
                <a:gd name="T12" fmla="*/ 0 w 133"/>
                <a:gd name="T13" fmla="*/ 0 h 118"/>
                <a:gd name="T14" fmla="*/ 0 w 133"/>
                <a:gd name="T15" fmla="*/ 0 h 118"/>
                <a:gd name="T16" fmla="*/ 0 w 133"/>
                <a:gd name="T17" fmla="*/ 0 h 118"/>
                <a:gd name="T18" fmla="*/ 0 w 133"/>
                <a:gd name="T19" fmla="*/ 0 h 118"/>
                <a:gd name="T20" fmla="*/ 0 w 133"/>
                <a:gd name="T21" fmla="*/ 0 h 118"/>
                <a:gd name="T22" fmla="*/ 0 w 133"/>
                <a:gd name="T23" fmla="*/ 0 h 118"/>
                <a:gd name="T24" fmla="*/ 0 w 133"/>
                <a:gd name="T25" fmla="*/ 0 h 118"/>
                <a:gd name="T26" fmla="*/ 0 w 133"/>
                <a:gd name="T27" fmla="*/ 0 h 118"/>
                <a:gd name="T28" fmla="*/ 0 w 133"/>
                <a:gd name="T29" fmla="*/ 0 h 118"/>
                <a:gd name="T30" fmla="*/ 0 w 133"/>
                <a:gd name="T31" fmla="*/ 0 h 118"/>
                <a:gd name="T32" fmla="*/ 0 w 133"/>
                <a:gd name="T33" fmla="*/ 0 h 118"/>
                <a:gd name="T34" fmla="*/ 0 w 133"/>
                <a:gd name="T35" fmla="*/ 0 h 118"/>
                <a:gd name="T36" fmla="*/ 0 w 133"/>
                <a:gd name="T37" fmla="*/ 0 h 118"/>
                <a:gd name="T38" fmla="*/ 0 w 133"/>
                <a:gd name="T39" fmla="*/ 0 h 118"/>
                <a:gd name="T40" fmla="*/ 0 w 133"/>
                <a:gd name="T41" fmla="*/ 0 h 118"/>
                <a:gd name="T42" fmla="*/ 0 w 133"/>
                <a:gd name="T43" fmla="*/ 0 h 118"/>
                <a:gd name="T44" fmla="*/ 0 w 133"/>
                <a:gd name="T45" fmla="*/ 0 h 118"/>
                <a:gd name="T46" fmla="*/ 0 w 133"/>
                <a:gd name="T47" fmla="*/ 0 h 118"/>
                <a:gd name="T48" fmla="*/ 0 w 133"/>
                <a:gd name="T49" fmla="*/ 0 h 118"/>
                <a:gd name="T50" fmla="*/ 0 w 133"/>
                <a:gd name="T51" fmla="*/ 0 h 118"/>
                <a:gd name="T52" fmla="*/ 0 w 133"/>
                <a:gd name="T53" fmla="*/ 0 h 118"/>
                <a:gd name="T54" fmla="*/ 0 w 133"/>
                <a:gd name="T55" fmla="*/ 0 h 118"/>
                <a:gd name="T56" fmla="*/ 0 w 133"/>
                <a:gd name="T57" fmla="*/ 0 h 118"/>
                <a:gd name="T58" fmla="*/ 0 w 133"/>
                <a:gd name="T59" fmla="*/ 0 h 118"/>
                <a:gd name="T60" fmla="*/ 0 w 133"/>
                <a:gd name="T61" fmla="*/ 0 h 118"/>
                <a:gd name="T62" fmla="*/ 0 w 133"/>
                <a:gd name="T63" fmla="*/ 0 h 118"/>
                <a:gd name="T64" fmla="*/ 0 w 133"/>
                <a:gd name="T65" fmla="*/ 0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8">
                  <a:moveTo>
                    <a:pt x="33" y="31"/>
                  </a:moveTo>
                  <a:lnTo>
                    <a:pt x="31" y="30"/>
                  </a:lnTo>
                  <a:lnTo>
                    <a:pt x="31" y="29"/>
                  </a:lnTo>
                  <a:lnTo>
                    <a:pt x="31" y="27"/>
                  </a:lnTo>
                  <a:lnTo>
                    <a:pt x="33" y="22"/>
                  </a:lnTo>
                  <a:lnTo>
                    <a:pt x="38" y="19"/>
                  </a:lnTo>
                  <a:lnTo>
                    <a:pt x="45" y="18"/>
                  </a:lnTo>
                  <a:lnTo>
                    <a:pt x="42" y="8"/>
                  </a:lnTo>
                  <a:lnTo>
                    <a:pt x="38" y="8"/>
                  </a:lnTo>
                  <a:lnTo>
                    <a:pt x="33" y="10"/>
                  </a:lnTo>
                  <a:lnTo>
                    <a:pt x="26" y="13"/>
                  </a:lnTo>
                  <a:lnTo>
                    <a:pt x="18" y="19"/>
                  </a:lnTo>
                  <a:lnTo>
                    <a:pt x="13" y="24"/>
                  </a:lnTo>
                  <a:lnTo>
                    <a:pt x="9" y="31"/>
                  </a:lnTo>
                  <a:lnTo>
                    <a:pt x="4" y="39"/>
                  </a:lnTo>
                  <a:lnTo>
                    <a:pt x="1" y="48"/>
                  </a:lnTo>
                  <a:lnTo>
                    <a:pt x="0" y="56"/>
                  </a:lnTo>
                  <a:lnTo>
                    <a:pt x="0" y="63"/>
                  </a:lnTo>
                  <a:lnTo>
                    <a:pt x="1" y="60"/>
                  </a:lnTo>
                  <a:lnTo>
                    <a:pt x="4" y="54"/>
                  </a:lnTo>
                  <a:lnTo>
                    <a:pt x="9" y="48"/>
                  </a:lnTo>
                  <a:lnTo>
                    <a:pt x="15" y="39"/>
                  </a:lnTo>
                  <a:lnTo>
                    <a:pt x="17" y="36"/>
                  </a:lnTo>
                  <a:lnTo>
                    <a:pt x="20" y="34"/>
                  </a:lnTo>
                  <a:lnTo>
                    <a:pt x="22" y="33"/>
                  </a:lnTo>
                  <a:lnTo>
                    <a:pt x="26" y="35"/>
                  </a:lnTo>
                  <a:lnTo>
                    <a:pt x="33" y="40"/>
                  </a:lnTo>
                  <a:lnTo>
                    <a:pt x="41" y="49"/>
                  </a:lnTo>
                  <a:lnTo>
                    <a:pt x="43" y="52"/>
                  </a:lnTo>
                  <a:lnTo>
                    <a:pt x="48" y="57"/>
                  </a:lnTo>
                  <a:lnTo>
                    <a:pt x="52" y="62"/>
                  </a:lnTo>
                  <a:lnTo>
                    <a:pt x="58" y="70"/>
                  </a:lnTo>
                  <a:lnTo>
                    <a:pt x="16" y="112"/>
                  </a:lnTo>
                  <a:lnTo>
                    <a:pt x="23" y="118"/>
                  </a:lnTo>
                  <a:lnTo>
                    <a:pt x="65" y="73"/>
                  </a:lnTo>
                  <a:lnTo>
                    <a:pt x="107" y="118"/>
                  </a:lnTo>
                  <a:lnTo>
                    <a:pt x="117" y="112"/>
                  </a:lnTo>
                  <a:lnTo>
                    <a:pt x="71" y="66"/>
                  </a:lnTo>
                  <a:lnTo>
                    <a:pt x="109" y="27"/>
                  </a:lnTo>
                  <a:lnTo>
                    <a:pt x="114" y="33"/>
                  </a:lnTo>
                  <a:lnTo>
                    <a:pt x="118" y="37"/>
                  </a:lnTo>
                  <a:lnTo>
                    <a:pt x="122" y="43"/>
                  </a:lnTo>
                  <a:lnTo>
                    <a:pt x="126" y="48"/>
                  </a:lnTo>
                  <a:lnTo>
                    <a:pt x="130" y="53"/>
                  </a:lnTo>
                  <a:lnTo>
                    <a:pt x="133" y="60"/>
                  </a:lnTo>
                  <a:lnTo>
                    <a:pt x="132" y="53"/>
                  </a:lnTo>
                  <a:lnTo>
                    <a:pt x="130" y="48"/>
                  </a:lnTo>
                  <a:lnTo>
                    <a:pt x="128" y="42"/>
                  </a:lnTo>
                  <a:lnTo>
                    <a:pt x="125" y="36"/>
                  </a:lnTo>
                  <a:lnTo>
                    <a:pt x="121" y="31"/>
                  </a:lnTo>
                  <a:lnTo>
                    <a:pt x="118" y="25"/>
                  </a:lnTo>
                  <a:lnTo>
                    <a:pt x="112" y="20"/>
                  </a:lnTo>
                  <a:lnTo>
                    <a:pt x="106" y="15"/>
                  </a:lnTo>
                  <a:lnTo>
                    <a:pt x="101" y="9"/>
                  </a:lnTo>
                  <a:lnTo>
                    <a:pt x="96" y="6"/>
                  </a:lnTo>
                  <a:lnTo>
                    <a:pt x="90" y="4"/>
                  </a:lnTo>
                  <a:lnTo>
                    <a:pt x="83" y="2"/>
                  </a:lnTo>
                  <a:lnTo>
                    <a:pt x="76" y="0"/>
                  </a:lnTo>
                  <a:lnTo>
                    <a:pt x="82" y="5"/>
                  </a:lnTo>
                  <a:lnTo>
                    <a:pt x="87" y="8"/>
                  </a:lnTo>
                  <a:lnTo>
                    <a:pt x="91" y="11"/>
                  </a:lnTo>
                  <a:lnTo>
                    <a:pt x="96" y="15"/>
                  </a:lnTo>
                  <a:lnTo>
                    <a:pt x="101" y="19"/>
                  </a:lnTo>
                  <a:lnTo>
                    <a:pt x="105" y="22"/>
                  </a:lnTo>
                  <a:lnTo>
                    <a:pt x="65" y="63"/>
                  </a:lnTo>
                  <a:lnTo>
                    <a:pt x="33" y="31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40" name="Freeform 406"/>
            <p:cNvSpPr>
              <a:spLocks/>
            </p:cNvSpPr>
            <p:nvPr/>
          </p:nvSpPr>
          <p:spPr bwMode="auto">
            <a:xfrm>
              <a:off x="2116" y="2264"/>
              <a:ext cx="44" cy="39"/>
            </a:xfrm>
            <a:custGeom>
              <a:avLst/>
              <a:gdLst>
                <a:gd name="T0" fmla="*/ 0 w 133"/>
                <a:gd name="T1" fmla="*/ 0 h 118"/>
                <a:gd name="T2" fmla="*/ 0 w 133"/>
                <a:gd name="T3" fmla="*/ 0 h 118"/>
                <a:gd name="T4" fmla="*/ 0 w 133"/>
                <a:gd name="T5" fmla="*/ 0 h 118"/>
                <a:gd name="T6" fmla="*/ 0 w 133"/>
                <a:gd name="T7" fmla="*/ 0 h 118"/>
                <a:gd name="T8" fmla="*/ 0 w 133"/>
                <a:gd name="T9" fmla="*/ 0 h 118"/>
                <a:gd name="T10" fmla="*/ 0 w 133"/>
                <a:gd name="T11" fmla="*/ 0 h 118"/>
                <a:gd name="T12" fmla="*/ 0 w 133"/>
                <a:gd name="T13" fmla="*/ 0 h 118"/>
                <a:gd name="T14" fmla="*/ 0 w 133"/>
                <a:gd name="T15" fmla="*/ 0 h 118"/>
                <a:gd name="T16" fmla="*/ 0 w 133"/>
                <a:gd name="T17" fmla="*/ 0 h 118"/>
                <a:gd name="T18" fmla="*/ 0 w 133"/>
                <a:gd name="T19" fmla="*/ 0 h 118"/>
                <a:gd name="T20" fmla="*/ 0 w 133"/>
                <a:gd name="T21" fmla="*/ 0 h 118"/>
                <a:gd name="T22" fmla="*/ 0 w 133"/>
                <a:gd name="T23" fmla="*/ 0 h 118"/>
                <a:gd name="T24" fmla="*/ 0 w 133"/>
                <a:gd name="T25" fmla="*/ 0 h 118"/>
                <a:gd name="T26" fmla="*/ 0 w 133"/>
                <a:gd name="T27" fmla="*/ 0 h 118"/>
                <a:gd name="T28" fmla="*/ 0 w 133"/>
                <a:gd name="T29" fmla="*/ 0 h 118"/>
                <a:gd name="T30" fmla="*/ 0 w 133"/>
                <a:gd name="T31" fmla="*/ 0 h 118"/>
                <a:gd name="T32" fmla="*/ 0 w 133"/>
                <a:gd name="T33" fmla="*/ 0 h 118"/>
                <a:gd name="T34" fmla="*/ 0 w 133"/>
                <a:gd name="T35" fmla="*/ 0 h 118"/>
                <a:gd name="T36" fmla="*/ 0 w 133"/>
                <a:gd name="T37" fmla="*/ 0 h 118"/>
                <a:gd name="T38" fmla="*/ 0 w 133"/>
                <a:gd name="T39" fmla="*/ 0 h 118"/>
                <a:gd name="T40" fmla="*/ 0 w 133"/>
                <a:gd name="T41" fmla="*/ 0 h 118"/>
                <a:gd name="T42" fmla="*/ 0 w 133"/>
                <a:gd name="T43" fmla="*/ 0 h 118"/>
                <a:gd name="T44" fmla="*/ 0 w 133"/>
                <a:gd name="T45" fmla="*/ 0 h 118"/>
                <a:gd name="T46" fmla="*/ 0 w 133"/>
                <a:gd name="T47" fmla="*/ 0 h 118"/>
                <a:gd name="T48" fmla="*/ 0 w 133"/>
                <a:gd name="T49" fmla="*/ 0 h 118"/>
                <a:gd name="T50" fmla="*/ 0 w 133"/>
                <a:gd name="T51" fmla="*/ 0 h 118"/>
                <a:gd name="T52" fmla="*/ 0 w 133"/>
                <a:gd name="T53" fmla="*/ 0 h 118"/>
                <a:gd name="T54" fmla="*/ 0 w 133"/>
                <a:gd name="T55" fmla="*/ 0 h 118"/>
                <a:gd name="T56" fmla="*/ 0 w 133"/>
                <a:gd name="T57" fmla="*/ 0 h 118"/>
                <a:gd name="T58" fmla="*/ 0 w 133"/>
                <a:gd name="T59" fmla="*/ 0 h 118"/>
                <a:gd name="T60" fmla="*/ 0 w 133"/>
                <a:gd name="T61" fmla="*/ 0 h 118"/>
                <a:gd name="T62" fmla="*/ 0 w 133"/>
                <a:gd name="T63" fmla="*/ 0 h 118"/>
                <a:gd name="T64" fmla="*/ 0 w 133"/>
                <a:gd name="T65" fmla="*/ 0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8">
                  <a:moveTo>
                    <a:pt x="33" y="31"/>
                  </a:moveTo>
                  <a:lnTo>
                    <a:pt x="31" y="30"/>
                  </a:lnTo>
                  <a:lnTo>
                    <a:pt x="31" y="29"/>
                  </a:lnTo>
                  <a:lnTo>
                    <a:pt x="31" y="27"/>
                  </a:lnTo>
                  <a:lnTo>
                    <a:pt x="33" y="22"/>
                  </a:lnTo>
                  <a:lnTo>
                    <a:pt x="38" y="19"/>
                  </a:lnTo>
                  <a:lnTo>
                    <a:pt x="45" y="18"/>
                  </a:lnTo>
                  <a:lnTo>
                    <a:pt x="42" y="8"/>
                  </a:lnTo>
                  <a:lnTo>
                    <a:pt x="38" y="8"/>
                  </a:lnTo>
                  <a:lnTo>
                    <a:pt x="33" y="10"/>
                  </a:lnTo>
                  <a:lnTo>
                    <a:pt x="26" y="13"/>
                  </a:lnTo>
                  <a:lnTo>
                    <a:pt x="18" y="19"/>
                  </a:lnTo>
                  <a:lnTo>
                    <a:pt x="13" y="24"/>
                  </a:lnTo>
                  <a:lnTo>
                    <a:pt x="9" y="31"/>
                  </a:lnTo>
                  <a:lnTo>
                    <a:pt x="4" y="39"/>
                  </a:lnTo>
                  <a:lnTo>
                    <a:pt x="1" y="48"/>
                  </a:lnTo>
                  <a:lnTo>
                    <a:pt x="0" y="56"/>
                  </a:lnTo>
                  <a:lnTo>
                    <a:pt x="0" y="63"/>
                  </a:lnTo>
                  <a:lnTo>
                    <a:pt x="1" y="60"/>
                  </a:lnTo>
                  <a:lnTo>
                    <a:pt x="4" y="54"/>
                  </a:lnTo>
                  <a:lnTo>
                    <a:pt x="9" y="48"/>
                  </a:lnTo>
                  <a:lnTo>
                    <a:pt x="15" y="39"/>
                  </a:lnTo>
                  <a:lnTo>
                    <a:pt x="17" y="36"/>
                  </a:lnTo>
                  <a:lnTo>
                    <a:pt x="20" y="34"/>
                  </a:lnTo>
                  <a:lnTo>
                    <a:pt x="22" y="33"/>
                  </a:lnTo>
                  <a:lnTo>
                    <a:pt x="26" y="35"/>
                  </a:lnTo>
                  <a:lnTo>
                    <a:pt x="33" y="40"/>
                  </a:lnTo>
                  <a:lnTo>
                    <a:pt x="41" y="49"/>
                  </a:lnTo>
                  <a:lnTo>
                    <a:pt x="43" y="52"/>
                  </a:lnTo>
                  <a:lnTo>
                    <a:pt x="48" y="57"/>
                  </a:lnTo>
                  <a:lnTo>
                    <a:pt x="52" y="62"/>
                  </a:lnTo>
                  <a:lnTo>
                    <a:pt x="58" y="70"/>
                  </a:lnTo>
                  <a:lnTo>
                    <a:pt x="16" y="112"/>
                  </a:lnTo>
                  <a:lnTo>
                    <a:pt x="23" y="118"/>
                  </a:lnTo>
                  <a:lnTo>
                    <a:pt x="65" y="73"/>
                  </a:lnTo>
                  <a:lnTo>
                    <a:pt x="107" y="118"/>
                  </a:lnTo>
                  <a:lnTo>
                    <a:pt x="117" y="112"/>
                  </a:lnTo>
                  <a:lnTo>
                    <a:pt x="71" y="66"/>
                  </a:lnTo>
                  <a:lnTo>
                    <a:pt x="109" y="27"/>
                  </a:lnTo>
                  <a:lnTo>
                    <a:pt x="114" y="33"/>
                  </a:lnTo>
                  <a:lnTo>
                    <a:pt x="118" y="37"/>
                  </a:lnTo>
                  <a:lnTo>
                    <a:pt x="122" y="43"/>
                  </a:lnTo>
                  <a:lnTo>
                    <a:pt x="126" y="48"/>
                  </a:lnTo>
                  <a:lnTo>
                    <a:pt x="130" y="53"/>
                  </a:lnTo>
                  <a:lnTo>
                    <a:pt x="133" y="60"/>
                  </a:lnTo>
                  <a:lnTo>
                    <a:pt x="132" y="53"/>
                  </a:lnTo>
                  <a:lnTo>
                    <a:pt x="130" y="48"/>
                  </a:lnTo>
                  <a:lnTo>
                    <a:pt x="128" y="42"/>
                  </a:lnTo>
                  <a:lnTo>
                    <a:pt x="125" y="36"/>
                  </a:lnTo>
                  <a:lnTo>
                    <a:pt x="121" y="31"/>
                  </a:lnTo>
                  <a:lnTo>
                    <a:pt x="118" y="25"/>
                  </a:lnTo>
                  <a:lnTo>
                    <a:pt x="112" y="20"/>
                  </a:lnTo>
                  <a:lnTo>
                    <a:pt x="106" y="15"/>
                  </a:lnTo>
                  <a:lnTo>
                    <a:pt x="101" y="9"/>
                  </a:lnTo>
                  <a:lnTo>
                    <a:pt x="96" y="6"/>
                  </a:lnTo>
                  <a:lnTo>
                    <a:pt x="90" y="4"/>
                  </a:lnTo>
                  <a:lnTo>
                    <a:pt x="83" y="2"/>
                  </a:lnTo>
                  <a:lnTo>
                    <a:pt x="76" y="0"/>
                  </a:lnTo>
                  <a:lnTo>
                    <a:pt x="82" y="5"/>
                  </a:lnTo>
                  <a:lnTo>
                    <a:pt x="87" y="8"/>
                  </a:lnTo>
                  <a:lnTo>
                    <a:pt x="91" y="11"/>
                  </a:lnTo>
                  <a:lnTo>
                    <a:pt x="96" y="15"/>
                  </a:lnTo>
                  <a:lnTo>
                    <a:pt x="101" y="19"/>
                  </a:lnTo>
                  <a:lnTo>
                    <a:pt x="105" y="22"/>
                  </a:lnTo>
                  <a:lnTo>
                    <a:pt x="65" y="63"/>
                  </a:lnTo>
                  <a:lnTo>
                    <a:pt x="33" y="31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41" name="Freeform 407"/>
            <p:cNvSpPr>
              <a:spLocks/>
            </p:cNvSpPr>
            <p:nvPr/>
          </p:nvSpPr>
          <p:spPr bwMode="auto">
            <a:xfrm>
              <a:off x="2074" y="2253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3" y="21"/>
                  </a:lnTo>
                  <a:lnTo>
                    <a:pt x="38" y="17"/>
                  </a:lnTo>
                  <a:lnTo>
                    <a:pt x="45" y="16"/>
                  </a:lnTo>
                  <a:lnTo>
                    <a:pt x="42" y="6"/>
                  </a:lnTo>
                  <a:lnTo>
                    <a:pt x="39" y="6"/>
                  </a:lnTo>
                  <a:lnTo>
                    <a:pt x="33" y="9"/>
                  </a:lnTo>
                  <a:lnTo>
                    <a:pt x="27" y="12"/>
                  </a:lnTo>
                  <a:lnTo>
                    <a:pt x="18" y="17"/>
                  </a:lnTo>
                  <a:lnTo>
                    <a:pt x="14" y="23"/>
                  </a:lnTo>
                  <a:lnTo>
                    <a:pt x="10" y="30"/>
                  </a:lnTo>
                  <a:lnTo>
                    <a:pt x="5" y="38"/>
                  </a:lnTo>
                  <a:lnTo>
                    <a:pt x="2" y="46"/>
                  </a:lnTo>
                  <a:lnTo>
                    <a:pt x="1" y="54"/>
                  </a:lnTo>
                  <a:lnTo>
                    <a:pt x="0" y="62"/>
                  </a:lnTo>
                  <a:lnTo>
                    <a:pt x="2" y="58"/>
                  </a:lnTo>
                  <a:lnTo>
                    <a:pt x="5" y="54"/>
                  </a:lnTo>
                  <a:lnTo>
                    <a:pt x="10" y="46"/>
                  </a:lnTo>
                  <a:lnTo>
                    <a:pt x="15" y="38"/>
                  </a:lnTo>
                  <a:lnTo>
                    <a:pt x="18" y="35"/>
                  </a:lnTo>
                  <a:lnTo>
                    <a:pt x="20" y="32"/>
                  </a:lnTo>
                  <a:lnTo>
                    <a:pt x="23" y="32"/>
                  </a:lnTo>
                  <a:lnTo>
                    <a:pt x="27" y="33"/>
                  </a:lnTo>
                  <a:lnTo>
                    <a:pt x="33" y="39"/>
                  </a:lnTo>
                  <a:lnTo>
                    <a:pt x="42" y="48"/>
                  </a:lnTo>
                  <a:lnTo>
                    <a:pt x="44" y="51"/>
                  </a:lnTo>
                  <a:lnTo>
                    <a:pt x="48" y="55"/>
                  </a:lnTo>
                  <a:lnTo>
                    <a:pt x="53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7"/>
                  </a:lnTo>
                  <a:lnTo>
                    <a:pt x="65" y="71"/>
                  </a:lnTo>
                  <a:lnTo>
                    <a:pt x="107" y="117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10" y="26"/>
                  </a:lnTo>
                  <a:lnTo>
                    <a:pt x="114" y="31"/>
                  </a:lnTo>
                  <a:lnTo>
                    <a:pt x="119" y="37"/>
                  </a:lnTo>
                  <a:lnTo>
                    <a:pt x="123" y="41"/>
                  </a:lnTo>
                  <a:lnTo>
                    <a:pt x="126" y="46"/>
                  </a:lnTo>
                  <a:lnTo>
                    <a:pt x="131" y="52"/>
                  </a:lnTo>
                  <a:lnTo>
                    <a:pt x="133" y="58"/>
                  </a:lnTo>
                  <a:lnTo>
                    <a:pt x="133" y="52"/>
                  </a:lnTo>
                  <a:lnTo>
                    <a:pt x="131" y="46"/>
                  </a:lnTo>
                  <a:lnTo>
                    <a:pt x="128" y="40"/>
                  </a:lnTo>
                  <a:lnTo>
                    <a:pt x="126" y="35"/>
                  </a:lnTo>
                  <a:lnTo>
                    <a:pt x="122" y="29"/>
                  </a:lnTo>
                  <a:lnTo>
                    <a:pt x="118" y="24"/>
                  </a:lnTo>
                  <a:lnTo>
                    <a:pt x="113" y="19"/>
                  </a:lnTo>
                  <a:lnTo>
                    <a:pt x="107" y="13"/>
                  </a:lnTo>
                  <a:lnTo>
                    <a:pt x="101" y="8"/>
                  </a:lnTo>
                  <a:lnTo>
                    <a:pt x="97" y="5"/>
                  </a:lnTo>
                  <a:lnTo>
                    <a:pt x="91" y="2"/>
                  </a:lnTo>
                  <a:lnTo>
                    <a:pt x="83" y="0"/>
                  </a:lnTo>
                  <a:lnTo>
                    <a:pt x="77" y="0"/>
                  </a:lnTo>
                  <a:lnTo>
                    <a:pt x="82" y="3"/>
                  </a:lnTo>
                  <a:lnTo>
                    <a:pt x="87" y="6"/>
                  </a:lnTo>
                  <a:lnTo>
                    <a:pt x="92" y="10"/>
                  </a:lnTo>
                  <a:lnTo>
                    <a:pt x="97" y="14"/>
                  </a:lnTo>
                  <a:lnTo>
                    <a:pt x="101" y="17"/>
                  </a:lnTo>
                  <a:lnTo>
                    <a:pt x="106" y="21"/>
                  </a:lnTo>
                  <a:lnTo>
                    <a:pt x="65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42" name="Freeform 408"/>
            <p:cNvSpPr>
              <a:spLocks/>
            </p:cNvSpPr>
            <p:nvPr/>
          </p:nvSpPr>
          <p:spPr bwMode="auto">
            <a:xfrm>
              <a:off x="2074" y="2253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3" y="21"/>
                  </a:lnTo>
                  <a:lnTo>
                    <a:pt x="38" y="17"/>
                  </a:lnTo>
                  <a:lnTo>
                    <a:pt x="45" y="16"/>
                  </a:lnTo>
                  <a:lnTo>
                    <a:pt x="42" y="6"/>
                  </a:lnTo>
                  <a:lnTo>
                    <a:pt x="39" y="6"/>
                  </a:lnTo>
                  <a:lnTo>
                    <a:pt x="33" y="9"/>
                  </a:lnTo>
                  <a:lnTo>
                    <a:pt x="27" y="12"/>
                  </a:lnTo>
                  <a:lnTo>
                    <a:pt x="18" y="17"/>
                  </a:lnTo>
                  <a:lnTo>
                    <a:pt x="14" y="23"/>
                  </a:lnTo>
                  <a:lnTo>
                    <a:pt x="10" y="30"/>
                  </a:lnTo>
                  <a:lnTo>
                    <a:pt x="5" y="38"/>
                  </a:lnTo>
                  <a:lnTo>
                    <a:pt x="2" y="46"/>
                  </a:lnTo>
                  <a:lnTo>
                    <a:pt x="1" y="54"/>
                  </a:lnTo>
                  <a:lnTo>
                    <a:pt x="0" y="62"/>
                  </a:lnTo>
                  <a:lnTo>
                    <a:pt x="2" y="58"/>
                  </a:lnTo>
                  <a:lnTo>
                    <a:pt x="5" y="54"/>
                  </a:lnTo>
                  <a:lnTo>
                    <a:pt x="10" y="46"/>
                  </a:lnTo>
                  <a:lnTo>
                    <a:pt x="15" y="38"/>
                  </a:lnTo>
                  <a:lnTo>
                    <a:pt x="18" y="35"/>
                  </a:lnTo>
                  <a:lnTo>
                    <a:pt x="20" y="32"/>
                  </a:lnTo>
                  <a:lnTo>
                    <a:pt x="23" y="32"/>
                  </a:lnTo>
                  <a:lnTo>
                    <a:pt x="27" y="33"/>
                  </a:lnTo>
                  <a:lnTo>
                    <a:pt x="33" y="39"/>
                  </a:lnTo>
                  <a:lnTo>
                    <a:pt x="42" y="48"/>
                  </a:lnTo>
                  <a:lnTo>
                    <a:pt x="44" y="51"/>
                  </a:lnTo>
                  <a:lnTo>
                    <a:pt x="48" y="55"/>
                  </a:lnTo>
                  <a:lnTo>
                    <a:pt x="53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7"/>
                  </a:lnTo>
                  <a:lnTo>
                    <a:pt x="65" y="71"/>
                  </a:lnTo>
                  <a:lnTo>
                    <a:pt x="107" y="117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10" y="26"/>
                  </a:lnTo>
                  <a:lnTo>
                    <a:pt x="114" y="31"/>
                  </a:lnTo>
                  <a:lnTo>
                    <a:pt x="119" y="37"/>
                  </a:lnTo>
                  <a:lnTo>
                    <a:pt x="123" y="41"/>
                  </a:lnTo>
                  <a:lnTo>
                    <a:pt x="126" y="46"/>
                  </a:lnTo>
                  <a:lnTo>
                    <a:pt x="131" y="52"/>
                  </a:lnTo>
                  <a:lnTo>
                    <a:pt x="133" y="58"/>
                  </a:lnTo>
                  <a:lnTo>
                    <a:pt x="133" y="52"/>
                  </a:lnTo>
                  <a:lnTo>
                    <a:pt x="131" y="46"/>
                  </a:lnTo>
                  <a:lnTo>
                    <a:pt x="128" y="40"/>
                  </a:lnTo>
                  <a:lnTo>
                    <a:pt x="126" y="35"/>
                  </a:lnTo>
                  <a:lnTo>
                    <a:pt x="122" y="29"/>
                  </a:lnTo>
                  <a:lnTo>
                    <a:pt x="118" y="24"/>
                  </a:lnTo>
                  <a:lnTo>
                    <a:pt x="113" y="19"/>
                  </a:lnTo>
                  <a:lnTo>
                    <a:pt x="107" y="13"/>
                  </a:lnTo>
                  <a:lnTo>
                    <a:pt x="101" y="8"/>
                  </a:lnTo>
                  <a:lnTo>
                    <a:pt x="97" y="5"/>
                  </a:lnTo>
                  <a:lnTo>
                    <a:pt x="91" y="2"/>
                  </a:lnTo>
                  <a:lnTo>
                    <a:pt x="83" y="0"/>
                  </a:lnTo>
                  <a:lnTo>
                    <a:pt x="77" y="0"/>
                  </a:lnTo>
                  <a:lnTo>
                    <a:pt x="82" y="3"/>
                  </a:lnTo>
                  <a:lnTo>
                    <a:pt x="87" y="6"/>
                  </a:lnTo>
                  <a:lnTo>
                    <a:pt x="92" y="10"/>
                  </a:lnTo>
                  <a:lnTo>
                    <a:pt x="97" y="14"/>
                  </a:lnTo>
                  <a:lnTo>
                    <a:pt x="101" y="17"/>
                  </a:lnTo>
                  <a:lnTo>
                    <a:pt x="106" y="21"/>
                  </a:lnTo>
                  <a:lnTo>
                    <a:pt x="65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43" name="Freeform 409"/>
            <p:cNvSpPr>
              <a:spLocks/>
            </p:cNvSpPr>
            <p:nvPr/>
          </p:nvSpPr>
          <p:spPr bwMode="auto">
            <a:xfrm>
              <a:off x="2134" y="2202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3" y="30"/>
                  </a:moveTo>
                  <a:lnTo>
                    <a:pt x="32" y="29"/>
                  </a:lnTo>
                  <a:lnTo>
                    <a:pt x="32" y="28"/>
                  </a:lnTo>
                  <a:lnTo>
                    <a:pt x="32" y="27"/>
                  </a:lnTo>
                  <a:lnTo>
                    <a:pt x="34" y="21"/>
                  </a:lnTo>
                  <a:lnTo>
                    <a:pt x="38" y="18"/>
                  </a:lnTo>
                  <a:lnTo>
                    <a:pt x="46" y="17"/>
                  </a:lnTo>
                  <a:lnTo>
                    <a:pt x="42" y="7"/>
                  </a:lnTo>
                  <a:lnTo>
                    <a:pt x="38" y="7"/>
                  </a:lnTo>
                  <a:lnTo>
                    <a:pt x="33" y="9"/>
                  </a:lnTo>
                  <a:lnTo>
                    <a:pt x="26" y="13"/>
                  </a:lnTo>
                  <a:lnTo>
                    <a:pt x="19" y="18"/>
                  </a:lnTo>
                  <a:lnTo>
                    <a:pt x="13" y="23"/>
                  </a:lnTo>
                  <a:lnTo>
                    <a:pt x="9" y="30"/>
                  </a:lnTo>
                  <a:lnTo>
                    <a:pt x="6" y="38"/>
                  </a:lnTo>
                  <a:lnTo>
                    <a:pt x="2" y="47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5" y="54"/>
                  </a:lnTo>
                  <a:lnTo>
                    <a:pt x="9" y="47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20" y="33"/>
                  </a:lnTo>
                  <a:lnTo>
                    <a:pt x="22" y="32"/>
                  </a:lnTo>
                  <a:lnTo>
                    <a:pt x="26" y="34"/>
                  </a:lnTo>
                  <a:lnTo>
                    <a:pt x="33" y="40"/>
                  </a:lnTo>
                  <a:lnTo>
                    <a:pt x="41" y="48"/>
                  </a:lnTo>
                  <a:lnTo>
                    <a:pt x="43" y="51"/>
                  </a:lnTo>
                  <a:lnTo>
                    <a:pt x="48" y="56"/>
                  </a:lnTo>
                  <a:lnTo>
                    <a:pt x="52" y="61"/>
                  </a:lnTo>
                  <a:lnTo>
                    <a:pt x="59" y="69"/>
                  </a:lnTo>
                  <a:lnTo>
                    <a:pt x="16" y="111"/>
                  </a:lnTo>
                  <a:lnTo>
                    <a:pt x="23" y="117"/>
                  </a:lnTo>
                  <a:lnTo>
                    <a:pt x="65" y="72"/>
                  </a:lnTo>
                  <a:lnTo>
                    <a:pt x="107" y="117"/>
                  </a:lnTo>
                  <a:lnTo>
                    <a:pt x="117" y="111"/>
                  </a:lnTo>
                  <a:lnTo>
                    <a:pt x="71" y="65"/>
                  </a:lnTo>
                  <a:lnTo>
                    <a:pt x="109" y="27"/>
                  </a:lnTo>
                  <a:lnTo>
                    <a:pt x="115" y="32"/>
                  </a:lnTo>
                  <a:lnTo>
                    <a:pt x="119" y="36"/>
                  </a:lnTo>
                  <a:lnTo>
                    <a:pt x="122" y="42"/>
                  </a:lnTo>
                  <a:lnTo>
                    <a:pt x="127" y="47"/>
                  </a:lnTo>
                  <a:lnTo>
                    <a:pt x="130" y="53"/>
                  </a:lnTo>
                  <a:lnTo>
                    <a:pt x="133" y="59"/>
                  </a:lnTo>
                  <a:lnTo>
                    <a:pt x="132" y="53"/>
                  </a:lnTo>
                  <a:lnTo>
                    <a:pt x="131" y="47"/>
                  </a:lnTo>
                  <a:lnTo>
                    <a:pt x="129" y="41"/>
                  </a:lnTo>
                  <a:lnTo>
                    <a:pt x="125" y="35"/>
                  </a:lnTo>
                  <a:lnTo>
                    <a:pt x="122" y="30"/>
                  </a:lnTo>
                  <a:lnTo>
                    <a:pt x="118" y="24"/>
                  </a:lnTo>
                  <a:lnTo>
                    <a:pt x="113" y="19"/>
                  </a:lnTo>
                  <a:lnTo>
                    <a:pt x="106" y="14"/>
                  </a:lnTo>
                  <a:lnTo>
                    <a:pt x="101" y="8"/>
                  </a:lnTo>
                  <a:lnTo>
                    <a:pt x="96" y="5"/>
                  </a:lnTo>
                  <a:lnTo>
                    <a:pt x="90" y="3"/>
                  </a:lnTo>
                  <a:lnTo>
                    <a:pt x="83" y="1"/>
                  </a:lnTo>
                  <a:lnTo>
                    <a:pt x="76" y="0"/>
                  </a:lnTo>
                  <a:lnTo>
                    <a:pt x="82" y="4"/>
                  </a:lnTo>
                  <a:lnTo>
                    <a:pt x="88" y="7"/>
                  </a:lnTo>
                  <a:lnTo>
                    <a:pt x="92" y="10"/>
                  </a:lnTo>
                  <a:lnTo>
                    <a:pt x="96" y="14"/>
                  </a:lnTo>
                  <a:lnTo>
                    <a:pt x="102" y="18"/>
                  </a:lnTo>
                  <a:lnTo>
                    <a:pt x="105" y="21"/>
                  </a:lnTo>
                  <a:lnTo>
                    <a:pt x="65" y="62"/>
                  </a:lnTo>
                  <a:lnTo>
                    <a:pt x="33" y="3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44" name="Freeform 410"/>
            <p:cNvSpPr>
              <a:spLocks/>
            </p:cNvSpPr>
            <p:nvPr/>
          </p:nvSpPr>
          <p:spPr bwMode="auto">
            <a:xfrm>
              <a:off x="2134" y="2202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3" y="30"/>
                  </a:moveTo>
                  <a:lnTo>
                    <a:pt x="32" y="29"/>
                  </a:lnTo>
                  <a:lnTo>
                    <a:pt x="32" y="28"/>
                  </a:lnTo>
                  <a:lnTo>
                    <a:pt x="32" y="27"/>
                  </a:lnTo>
                  <a:lnTo>
                    <a:pt x="34" y="21"/>
                  </a:lnTo>
                  <a:lnTo>
                    <a:pt x="38" y="18"/>
                  </a:lnTo>
                  <a:lnTo>
                    <a:pt x="46" y="17"/>
                  </a:lnTo>
                  <a:lnTo>
                    <a:pt x="42" y="7"/>
                  </a:lnTo>
                  <a:lnTo>
                    <a:pt x="38" y="7"/>
                  </a:lnTo>
                  <a:lnTo>
                    <a:pt x="33" y="9"/>
                  </a:lnTo>
                  <a:lnTo>
                    <a:pt x="26" y="13"/>
                  </a:lnTo>
                  <a:lnTo>
                    <a:pt x="19" y="18"/>
                  </a:lnTo>
                  <a:lnTo>
                    <a:pt x="13" y="23"/>
                  </a:lnTo>
                  <a:lnTo>
                    <a:pt x="9" y="30"/>
                  </a:lnTo>
                  <a:lnTo>
                    <a:pt x="6" y="38"/>
                  </a:lnTo>
                  <a:lnTo>
                    <a:pt x="2" y="47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5" y="54"/>
                  </a:lnTo>
                  <a:lnTo>
                    <a:pt x="9" y="47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20" y="33"/>
                  </a:lnTo>
                  <a:lnTo>
                    <a:pt x="22" y="32"/>
                  </a:lnTo>
                  <a:lnTo>
                    <a:pt x="26" y="34"/>
                  </a:lnTo>
                  <a:lnTo>
                    <a:pt x="33" y="40"/>
                  </a:lnTo>
                  <a:lnTo>
                    <a:pt x="41" y="48"/>
                  </a:lnTo>
                  <a:lnTo>
                    <a:pt x="43" y="51"/>
                  </a:lnTo>
                  <a:lnTo>
                    <a:pt x="48" y="56"/>
                  </a:lnTo>
                  <a:lnTo>
                    <a:pt x="52" y="61"/>
                  </a:lnTo>
                  <a:lnTo>
                    <a:pt x="59" y="69"/>
                  </a:lnTo>
                  <a:lnTo>
                    <a:pt x="16" y="111"/>
                  </a:lnTo>
                  <a:lnTo>
                    <a:pt x="23" y="117"/>
                  </a:lnTo>
                  <a:lnTo>
                    <a:pt x="65" y="72"/>
                  </a:lnTo>
                  <a:lnTo>
                    <a:pt x="107" y="117"/>
                  </a:lnTo>
                  <a:lnTo>
                    <a:pt x="117" y="111"/>
                  </a:lnTo>
                  <a:lnTo>
                    <a:pt x="71" y="65"/>
                  </a:lnTo>
                  <a:lnTo>
                    <a:pt x="109" y="27"/>
                  </a:lnTo>
                  <a:lnTo>
                    <a:pt x="115" y="32"/>
                  </a:lnTo>
                  <a:lnTo>
                    <a:pt x="119" y="36"/>
                  </a:lnTo>
                  <a:lnTo>
                    <a:pt x="122" y="42"/>
                  </a:lnTo>
                  <a:lnTo>
                    <a:pt x="127" y="47"/>
                  </a:lnTo>
                  <a:lnTo>
                    <a:pt x="130" y="53"/>
                  </a:lnTo>
                  <a:lnTo>
                    <a:pt x="133" y="59"/>
                  </a:lnTo>
                  <a:lnTo>
                    <a:pt x="132" y="53"/>
                  </a:lnTo>
                  <a:lnTo>
                    <a:pt x="131" y="47"/>
                  </a:lnTo>
                  <a:lnTo>
                    <a:pt x="129" y="41"/>
                  </a:lnTo>
                  <a:lnTo>
                    <a:pt x="125" y="35"/>
                  </a:lnTo>
                  <a:lnTo>
                    <a:pt x="122" y="30"/>
                  </a:lnTo>
                  <a:lnTo>
                    <a:pt x="118" y="24"/>
                  </a:lnTo>
                  <a:lnTo>
                    <a:pt x="113" y="19"/>
                  </a:lnTo>
                  <a:lnTo>
                    <a:pt x="106" y="14"/>
                  </a:lnTo>
                  <a:lnTo>
                    <a:pt x="101" y="8"/>
                  </a:lnTo>
                  <a:lnTo>
                    <a:pt x="96" y="5"/>
                  </a:lnTo>
                  <a:lnTo>
                    <a:pt x="90" y="3"/>
                  </a:lnTo>
                  <a:lnTo>
                    <a:pt x="83" y="1"/>
                  </a:lnTo>
                  <a:lnTo>
                    <a:pt x="76" y="0"/>
                  </a:lnTo>
                  <a:lnTo>
                    <a:pt x="82" y="4"/>
                  </a:lnTo>
                  <a:lnTo>
                    <a:pt x="88" y="7"/>
                  </a:lnTo>
                  <a:lnTo>
                    <a:pt x="92" y="10"/>
                  </a:lnTo>
                  <a:lnTo>
                    <a:pt x="96" y="14"/>
                  </a:lnTo>
                  <a:lnTo>
                    <a:pt x="102" y="18"/>
                  </a:lnTo>
                  <a:lnTo>
                    <a:pt x="105" y="21"/>
                  </a:lnTo>
                  <a:lnTo>
                    <a:pt x="65" y="62"/>
                  </a:lnTo>
                  <a:lnTo>
                    <a:pt x="33" y="30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45" name="Freeform 411"/>
            <p:cNvSpPr>
              <a:spLocks/>
            </p:cNvSpPr>
            <p:nvPr/>
          </p:nvSpPr>
          <p:spPr bwMode="auto">
            <a:xfrm>
              <a:off x="2089" y="2193"/>
              <a:ext cx="45" cy="38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3" y="29"/>
                  </a:moveTo>
                  <a:lnTo>
                    <a:pt x="33" y="28"/>
                  </a:lnTo>
                  <a:lnTo>
                    <a:pt x="33" y="27"/>
                  </a:lnTo>
                  <a:lnTo>
                    <a:pt x="33" y="26"/>
                  </a:lnTo>
                  <a:lnTo>
                    <a:pt x="34" y="21"/>
                  </a:lnTo>
                  <a:lnTo>
                    <a:pt x="38" y="18"/>
                  </a:lnTo>
                  <a:lnTo>
                    <a:pt x="46" y="16"/>
                  </a:lnTo>
                  <a:lnTo>
                    <a:pt x="42" y="6"/>
                  </a:lnTo>
                  <a:lnTo>
                    <a:pt x="39" y="6"/>
                  </a:lnTo>
                  <a:lnTo>
                    <a:pt x="34" y="8"/>
                  </a:lnTo>
                  <a:lnTo>
                    <a:pt x="27" y="13"/>
                  </a:lnTo>
                  <a:lnTo>
                    <a:pt x="19" y="17"/>
                  </a:lnTo>
                  <a:lnTo>
                    <a:pt x="14" y="23"/>
                  </a:lnTo>
                  <a:lnTo>
                    <a:pt x="10" y="30"/>
                  </a:lnTo>
                  <a:lnTo>
                    <a:pt x="6" y="37"/>
                  </a:lnTo>
                  <a:lnTo>
                    <a:pt x="2" y="46"/>
                  </a:lnTo>
                  <a:lnTo>
                    <a:pt x="1" y="55"/>
                  </a:lnTo>
                  <a:lnTo>
                    <a:pt x="0" y="61"/>
                  </a:lnTo>
                  <a:lnTo>
                    <a:pt x="2" y="58"/>
                  </a:lnTo>
                  <a:lnTo>
                    <a:pt x="6" y="54"/>
                  </a:lnTo>
                  <a:lnTo>
                    <a:pt x="10" y="46"/>
                  </a:lnTo>
                  <a:lnTo>
                    <a:pt x="15" y="37"/>
                  </a:lnTo>
                  <a:lnTo>
                    <a:pt x="19" y="34"/>
                  </a:lnTo>
                  <a:lnTo>
                    <a:pt x="21" y="32"/>
                  </a:lnTo>
                  <a:lnTo>
                    <a:pt x="23" y="32"/>
                  </a:lnTo>
                  <a:lnTo>
                    <a:pt x="27" y="34"/>
                  </a:lnTo>
                  <a:lnTo>
                    <a:pt x="34" y="38"/>
                  </a:lnTo>
                  <a:lnTo>
                    <a:pt x="42" y="48"/>
                  </a:lnTo>
                  <a:lnTo>
                    <a:pt x="45" y="51"/>
                  </a:lnTo>
                  <a:lnTo>
                    <a:pt x="49" y="56"/>
                  </a:lnTo>
                  <a:lnTo>
                    <a:pt x="53" y="61"/>
                  </a:lnTo>
                  <a:lnTo>
                    <a:pt x="59" y="68"/>
                  </a:lnTo>
                  <a:lnTo>
                    <a:pt x="17" y="110"/>
                  </a:lnTo>
                  <a:lnTo>
                    <a:pt x="23" y="116"/>
                  </a:lnTo>
                  <a:lnTo>
                    <a:pt x="65" y="71"/>
                  </a:lnTo>
                  <a:lnTo>
                    <a:pt x="107" y="116"/>
                  </a:lnTo>
                  <a:lnTo>
                    <a:pt x="117" y="110"/>
                  </a:lnTo>
                  <a:lnTo>
                    <a:pt x="72" y="64"/>
                  </a:lnTo>
                  <a:lnTo>
                    <a:pt x="110" y="27"/>
                  </a:lnTo>
                  <a:lnTo>
                    <a:pt x="115" y="31"/>
                  </a:lnTo>
                  <a:lnTo>
                    <a:pt x="119" y="36"/>
                  </a:lnTo>
                  <a:lnTo>
                    <a:pt x="123" y="42"/>
                  </a:lnTo>
                  <a:lnTo>
                    <a:pt x="128" y="47"/>
                  </a:lnTo>
                  <a:lnTo>
                    <a:pt x="131" y="53"/>
                  </a:lnTo>
                  <a:lnTo>
                    <a:pt x="133" y="58"/>
                  </a:lnTo>
                  <a:lnTo>
                    <a:pt x="133" y="51"/>
                  </a:lnTo>
                  <a:lnTo>
                    <a:pt x="131" y="46"/>
                  </a:lnTo>
                  <a:lnTo>
                    <a:pt x="129" y="41"/>
                  </a:lnTo>
                  <a:lnTo>
                    <a:pt x="127" y="34"/>
                  </a:lnTo>
                  <a:lnTo>
                    <a:pt x="122" y="29"/>
                  </a:lnTo>
                  <a:lnTo>
                    <a:pt x="119" y="24"/>
                  </a:lnTo>
                  <a:lnTo>
                    <a:pt x="114" y="19"/>
                  </a:lnTo>
                  <a:lnTo>
                    <a:pt x="107" y="13"/>
                  </a:lnTo>
                  <a:lnTo>
                    <a:pt x="102" y="8"/>
                  </a:lnTo>
                  <a:lnTo>
                    <a:pt x="97" y="5"/>
                  </a:lnTo>
                  <a:lnTo>
                    <a:pt x="91" y="2"/>
                  </a:lnTo>
                  <a:lnTo>
                    <a:pt x="83" y="0"/>
                  </a:lnTo>
                  <a:lnTo>
                    <a:pt x="77" y="0"/>
                  </a:lnTo>
                  <a:lnTo>
                    <a:pt x="82" y="4"/>
                  </a:lnTo>
                  <a:lnTo>
                    <a:pt x="88" y="7"/>
                  </a:lnTo>
                  <a:lnTo>
                    <a:pt x="92" y="9"/>
                  </a:lnTo>
                  <a:lnTo>
                    <a:pt x="97" y="14"/>
                  </a:lnTo>
                  <a:lnTo>
                    <a:pt x="102" y="17"/>
                  </a:lnTo>
                  <a:lnTo>
                    <a:pt x="106" y="21"/>
                  </a:lnTo>
                  <a:lnTo>
                    <a:pt x="65" y="61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46" name="Freeform 412"/>
            <p:cNvSpPr>
              <a:spLocks/>
            </p:cNvSpPr>
            <p:nvPr/>
          </p:nvSpPr>
          <p:spPr bwMode="auto">
            <a:xfrm>
              <a:off x="2089" y="2193"/>
              <a:ext cx="45" cy="38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3" y="29"/>
                  </a:moveTo>
                  <a:lnTo>
                    <a:pt x="33" y="28"/>
                  </a:lnTo>
                  <a:lnTo>
                    <a:pt x="33" y="27"/>
                  </a:lnTo>
                  <a:lnTo>
                    <a:pt x="33" y="26"/>
                  </a:lnTo>
                  <a:lnTo>
                    <a:pt x="34" y="21"/>
                  </a:lnTo>
                  <a:lnTo>
                    <a:pt x="38" y="18"/>
                  </a:lnTo>
                  <a:lnTo>
                    <a:pt x="46" y="16"/>
                  </a:lnTo>
                  <a:lnTo>
                    <a:pt x="42" y="6"/>
                  </a:lnTo>
                  <a:lnTo>
                    <a:pt x="39" y="6"/>
                  </a:lnTo>
                  <a:lnTo>
                    <a:pt x="34" y="8"/>
                  </a:lnTo>
                  <a:lnTo>
                    <a:pt x="27" y="13"/>
                  </a:lnTo>
                  <a:lnTo>
                    <a:pt x="19" y="17"/>
                  </a:lnTo>
                  <a:lnTo>
                    <a:pt x="14" y="23"/>
                  </a:lnTo>
                  <a:lnTo>
                    <a:pt x="10" y="30"/>
                  </a:lnTo>
                  <a:lnTo>
                    <a:pt x="6" y="37"/>
                  </a:lnTo>
                  <a:lnTo>
                    <a:pt x="2" y="46"/>
                  </a:lnTo>
                  <a:lnTo>
                    <a:pt x="1" y="55"/>
                  </a:lnTo>
                  <a:lnTo>
                    <a:pt x="0" y="61"/>
                  </a:lnTo>
                  <a:lnTo>
                    <a:pt x="2" y="58"/>
                  </a:lnTo>
                  <a:lnTo>
                    <a:pt x="6" y="54"/>
                  </a:lnTo>
                  <a:lnTo>
                    <a:pt x="10" y="46"/>
                  </a:lnTo>
                  <a:lnTo>
                    <a:pt x="15" y="37"/>
                  </a:lnTo>
                  <a:lnTo>
                    <a:pt x="19" y="34"/>
                  </a:lnTo>
                  <a:lnTo>
                    <a:pt x="21" y="32"/>
                  </a:lnTo>
                  <a:lnTo>
                    <a:pt x="23" y="32"/>
                  </a:lnTo>
                  <a:lnTo>
                    <a:pt x="27" y="34"/>
                  </a:lnTo>
                  <a:lnTo>
                    <a:pt x="34" y="38"/>
                  </a:lnTo>
                  <a:lnTo>
                    <a:pt x="42" y="48"/>
                  </a:lnTo>
                  <a:lnTo>
                    <a:pt x="45" y="51"/>
                  </a:lnTo>
                  <a:lnTo>
                    <a:pt x="49" y="56"/>
                  </a:lnTo>
                  <a:lnTo>
                    <a:pt x="53" y="61"/>
                  </a:lnTo>
                  <a:lnTo>
                    <a:pt x="59" y="68"/>
                  </a:lnTo>
                  <a:lnTo>
                    <a:pt x="17" y="110"/>
                  </a:lnTo>
                  <a:lnTo>
                    <a:pt x="23" y="116"/>
                  </a:lnTo>
                  <a:lnTo>
                    <a:pt x="65" y="71"/>
                  </a:lnTo>
                  <a:lnTo>
                    <a:pt x="107" y="116"/>
                  </a:lnTo>
                  <a:lnTo>
                    <a:pt x="117" y="110"/>
                  </a:lnTo>
                  <a:lnTo>
                    <a:pt x="72" y="64"/>
                  </a:lnTo>
                  <a:lnTo>
                    <a:pt x="110" y="27"/>
                  </a:lnTo>
                  <a:lnTo>
                    <a:pt x="115" y="31"/>
                  </a:lnTo>
                  <a:lnTo>
                    <a:pt x="119" y="36"/>
                  </a:lnTo>
                  <a:lnTo>
                    <a:pt x="123" y="42"/>
                  </a:lnTo>
                  <a:lnTo>
                    <a:pt x="128" y="47"/>
                  </a:lnTo>
                  <a:lnTo>
                    <a:pt x="131" y="53"/>
                  </a:lnTo>
                  <a:lnTo>
                    <a:pt x="133" y="58"/>
                  </a:lnTo>
                  <a:lnTo>
                    <a:pt x="133" y="51"/>
                  </a:lnTo>
                  <a:lnTo>
                    <a:pt x="131" y="46"/>
                  </a:lnTo>
                  <a:lnTo>
                    <a:pt x="129" y="41"/>
                  </a:lnTo>
                  <a:lnTo>
                    <a:pt x="127" y="34"/>
                  </a:lnTo>
                  <a:lnTo>
                    <a:pt x="122" y="29"/>
                  </a:lnTo>
                  <a:lnTo>
                    <a:pt x="119" y="24"/>
                  </a:lnTo>
                  <a:lnTo>
                    <a:pt x="114" y="19"/>
                  </a:lnTo>
                  <a:lnTo>
                    <a:pt x="107" y="13"/>
                  </a:lnTo>
                  <a:lnTo>
                    <a:pt x="102" y="8"/>
                  </a:lnTo>
                  <a:lnTo>
                    <a:pt x="97" y="5"/>
                  </a:lnTo>
                  <a:lnTo>
                    <a:pt x="91" y="2"/>
                  </a:lnTo>
                  <a:lnTo>
                    <a:pt x="83" y="0"/>
                  </a:lnTo>
                  <a:lnTo>
                    <a:pt x="77" y="0"/>
                  </a:lnTo>
                  <a:lnTo>
                    <a:pt x="82" y="4"/>
                  </a:lnTo>
                  <a:lnTo>
                    <a:pt x="88" y="7"/>
                  </a:lnTo>
                  <a:lnTo>
                    <a:pt x="92" y="9"/>
                  </a:lnTo>
                  <a:lnTo>
                    <a:pt x="97" y="14"/>
                  </a:lnTo>
                  <a:lnTo>
                    <a:pt x="102" y="17"/>
                  </a:lnTo>
                  <a:lnTo>
                    <a:pt x="106" y="21"/>
                  </a:lnTo>
                  <a:lnTo>
                    <a:pt x="65" y="61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47" name="Freeform 413"/>
            <p:cNvSpPr>
              <a:spLocks/>
            </p:cNvSpPr>
            <p:nvPr/>
          </p:nvSpPr>
          <p:spPr bwMode="auto">
            <a:xfrm>
              <a:off x="2040" y="2185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3" y="29"/>
                  </a:moveTo>
                  <a:lnTo>
                    <a:pt x="33" y="28"/>
                  </a:lnTo>
                  <a:lnTo>
                    <a:pt x="33" y="27"/>
                  </a:lnTo>
                  <a:lnTo>
                    <a:pt x="33" y="26"/>
                  </a:lnTo>
                  <a:lnTo>
                    <a:pt x="34" y="22"/>
                  </a:lnTo>
                  <a:lnTo>
                    <a:pt x="38" y="18"/>
                  </a:lnTo>
                  <a:lnTo>
                    <a:pt x="46" y="16"/>
                  </a:lnTo>
                  <a:lnTo>
                    <a:pt x="42" y="6"/>
                  </a:lnTo>
                  <a:lnTo>
                    <a:pt x="38" y="7"/>
                  </a:lnTo>
                  <a:lnTo>
                    <a:pt x="34" y="9"/>
                  </a:lnTo>
                  <a:lnTo>
                    <a:pt x="26" y="13"/>
                  </a:lnTo>
                  <a:lnTo>
                    <a:pt x="19" y="17"/>
                  </a:lnTo>
                  <a:lnTo>
                    <a:pt x="14" y="24"/>
                  </a:lnTo>
                  <a:lnTo>
                    <a:pt x="10" y="30"/>
                  </a:lnTo>
                  <a:lnTo>
                    <a:pt x="6" y="38"/>
                  </a:lnTo>
                  <a:lnTo>
                    <a:pt x="2" y="46"/>
                  </a:lnTo>
                  <a:lnTo>
                    <a:pt x="1" y="55"/>
                  </a:lnTo>
                  <a:lnTo>
                    <a:pt x="0" y="61"/>
                  </a:lnTo>
                  <a:lnTo>
                    <a:pt x="2" y="59"/>
                  </a:lnTo>
                  <a:lnTo>
                    <a:pt x="6" y="54"/>
                  </a:lnTo>
                  <a:lnTo>
                    <a:pt x="10" y="47"/>
                  </a:lnTo>
                  <a:lnTo>
                    <a:pt x="15" y="38"/>
                  </a:lnTo>
                  <a:lnTo>
                    <a:pt x="19" y="34"/>
                  </a:lnTo>
                  <a:lnTo>
                    <a:pt x="21" y="33"/>
                  </a:lnTo>
                  <a:lnTo>
                    <a:pt x="23" y="32"/>
                  </a:lnTo>
                  <a:lnTo>
                    <a:pt x="27" y="34"/>
                  </a:lnTo>
                  <a:lnTo>
                    <a:pt x="34" y="40"/>
                  </a:lnTo>
                  <a:lnTo>
                    <a:pt x="42" y="49"/>
                  </a:lnTo>
                  <a:lnTo>
                    <a:pt x="45" y="52"/>
                  </a:lnTo>
                  <a:lnTo>
                    <a:pt x="49" y="56"/>
                  </a:lnTo>
                  <a:lnTo>
                    <a:pt x="53" y="61"/>
                  </a:lnTo>
                  <a:lnTo>
                    <a:pt x="59" y="68"/>
                  </a:lnTo>
                  <a:lnTo>
                    <a:pt x="16" y="110"/>
                  </a:lnTo>
                  <a:lnTo>
                    <a:pt x="23" y="117"/>
                  </a:lnTo>
                  <a:lnTo>
                    <a:pt x="65" y="71"/>
                  </a:lnTo>
                  <a:lnTo>
                    <a:pt x="107" y="117"/>
                  </a:lnTo>
                  <a:lnTo>
                    <a:pt x="117" y="110"/>
                  </a:lnTo>
                  <a:lnTo>
                    <a:pt x="72" y="65"/>
                  </a:lnTo>
                  <a:lnTo>
                    <a:pt x="110" y="27"/>
                  </a:lnTo>
                  <a:lnTo>
                    <a:pt x="115" y="31"/>
                  </a:lnTo>
                  <a:lnTo>
                    <a:pt x="119" y="37"/>
                  </a:lnTo>
                  <a:lnTo>
                    <a:pt x="123" y="42"/>
                  </a:lnTo>
                  <a:lnTo>
                    <a:pt x="127" y="47"/>
                  </a:lnTo>
                  <a:lnTo>
                    <a:pt x="131" y="53"/>
                  </a:lnTo>
                  <a:lnTo>
                    <a:pt x="133" y="58"/>
                  </a:lnTo>
                  <a:lnTo>
                    <a:pt x="133" y="53"/>
                  </a:lnTo>
                  <a:lnTo>
                    <a:pt x="131" y="46"/>
                  </a:lnTo>
                  <a:lnTo>
                    <a:pt x="129" y="41"/>
                  </a:lnTo>
                  <a:lnTo>
                    <a:pt x="127" y="36"/>
                  </a:lnTo>
                  <a:lnTo>
                    <a:pt x="122" y="30"/>
                  </a:lnTo>
                  <a:lnTo>
                    <a:pt x="118" y="25"/>
                  </a:lnTo>
                  <a:lnTo>
                    <a:pt x="114" y="19"/>
                  </a:lnTo>
                  <a:lnTo>
                    <a:pt x="107" y="13"/>
                  </a:lnTo>
                  <a:lnTo>
                    <a:pt x="102" y="9"/>
                  </a:lnTo>
                  <a:lnTo>
                    <a:pt x="97" y="5"/>
                  </a:lnTo>
                  <a:lnTo>
                    <a:pt x="91" y="2"/>
                  </a:lnTo>
                  <a:lnTo>
                    <a:pt x="83" y="1"/>
                  </a:lnTo>
                  <a:lnTo>
                    <a:pt x="77" y="0"/>
                  </a:lnTo>
                  <a:lnTo>
                    <a:pt x="82" y="4"/>
                  </a:lnTo>
                  <a:lnTo>
                    <a:pt x="88" y="7"/>
                  </a:lnTo>
                  <a:lnTo>
                    <a:pt x="92" y="10"/>
                  </a:lnTo>
                  <a:lnTo>
                    <a:pt x="97" y="14"/>
                  </a:lnTo>
                  <a:lnTo>
                    <a:pt x="102" y="17"/>
                  </a:lnTo>
                  <a:lnTo>
                    <a:pt x="106" y="22"/>
                  </a:lnTo>
                  <a:lnTo>
                    <a:pt x="65" y="61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48" name="Freeform 414"/>
            <p:cNvSpPr>
              <a:spLocks/>
            </p:cNvSpPr>
            <p:nvPr/>
          </p:nvSpPr>
          <p:spPr bwMode="auto">
            <a:xfrm>
              <a:off x="2040" y="2185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3" y="29"/>
                  </a:moveTo>
                  <a:lnTo>
                    <a:pt x="33" y="28"/>
                  </a:lnTo>
                  <a:lnTo>
                    <a:pt x="33" y="27"/>
                  </a:lnTo>
                  <a:lnTo>
                    <a:pt x="33" y="26"/>
                  </a:lnTo>
                  <a:lnTo>
                    <a:pt x="34" y="22"/>
                  </a:lnTo>
                  <a:lnTo>
                    <a:pt x="38" y="18"/>
                  </a:lnTo>
                  <a:lnTo>
                    <a:pt x="46" y="16"/>
                  </a:lnTo>
                  <a:lnTo>
                    <a:pt x="42" y="6"/>
                  </a:lnTo>
                  <a:lnTo>
                    <a:pt x="38" y="7"/>
                  </a:lnTo>
                  <a:lnTo>
                    <a:pt x="34" y="9"/>
                  </a:lnTo>
                  <a:lnTo>
                    <a:pt x="26" y="13"/>
                  </a:lnTo>
                  <a:lnTo>
                    <a:pt x="19" y="17"/>
                  </a:lnTo>
                  <a:lnTo>
                    <a:pt x="14" y="24"/>
                  </a:lnTo>
                  <a:lnTo>
                    <a:pt x="10" y="30"/>
                  </a:lnTo>
                  <a:lnTo>
                    <a:pt x="6" y="38"/>
                  </a:lnTo>
                  <a:lnTo>
                    <a:pt x="2" y="46"/>
                  </a:lnTo>
                  <a:lnTo>
                    <a:pt x="1" y="55"/>
                  </a:lnTo>
                  <a:lnTo>
                    <a:pt x="0" y="61"/>
                  </a:lnTo>
                  <a:lnTo>
                    <a:pt x="2" y="59"/>
                  </a:lnTo>
                  <a:lnTo>
                    <a:pt x="6" y="54"/>
                  </a:lnTo>
                  <a:lnTo>
                    <a:pt x="10" y="47"/>
                  </a:lnTo>
                  <a:lnTo>
                    <a:pt x="15" y="38"/>
                  </a:lnTo>
                  <a:lnTo>
                    <a:pt x="19" y="34"/>
                  </a:lnTo>
                  <a:lnTo>
                    <a:pt x="21" y="33"/>
                  </a:lnTo>
                  <a:lnTo>
                    <a:pt x="23" y="32"/>
                  </a:lnTo>
                  <a:lnTo>
                    <a:pt x="27" y="34"/>
                  </a:lnTo>
                  <a:lnTo>
                    <a:pt x="34" y="40"/>
                  </a:lnTo>
                  <a:lnTo>
                    <a:pt x="42" y="49"/>
                  </a:lnTo>
                  <a:lnTo>
                    <a:pt x="45" y="52"/>
                  </a:lnTo>
                  <a:lnTo>
                    <a:pt x="49" y="56"/>
                  </a:lnTo>
                  <a:lnTo>
                    <a:pt x="53" y="61"/>
                  </a:lnTo>
                  <a:lnTo>
                    <a:pt x="59" y="68"/>
                  </a:lnTo>
                  <a:lnTo>
                    <a:pt x="16" y="110"/>
                  </a:lnTo>
                  <a:lnTo>
                    <a:pt x="23" y="117"/>
                  </a:lnTo>
                  <a:lnTo>
                    <a:pt x="65" y="71"/>
                  </a:lnTo>
                  <a:lnTo>
                    <a:pt x="107" y="117"/>
                  </a:lnTo>
                  <a:lnTo>
                    <a:pt x="117" y="110"/>
                  </a:lnTo>
                  <a:lnTo>
                    <a:pt x="72" y="65"/>
                  </a:lnTo>
                  <a:lnTo>
                    <a:pt x="110" y="27"/>
                  </a:lnTo>
                  <a:lnTo>
                    <a:pt x="115" y="31"/>
                  </a:lnTo>
                  <a:lnTo>
                    <a:pt x="119" y="37"/>
                  </a:lnTo>
                  <a:lnTo>
                    <a:pt x="123" y="42"/>
                  </a:lnTo>
                  <a:lnTo>
                    <a:pt x="127" y="47"/>
                  </a:lnTo>
                  <a:lnTo>
                    <a:pt x="131" y="53"/>
                  </a:lnTo>
                  <a:lnTo>
                    <a:pt x="133" y="58"/>
                  </a:lnTo>
                  <a:lnTo>
                    <a:pt x="133" y="53"/>
                  </a:lnTo>
                  <a:lnTo>
                    <a:pt x="131" y="46"/>
                  </a:lnTo>
                  <a:lnTo>
                    <a:pt x="129" y="41"/>
                  </a:lnTo>
                  <a:lnTo>
                    <a:pt x="127" y="36"/>
                  </a:lnTo>
                  <a:lnTo>
                    <a:pt x="122" y="30"/>
                  </a:lnTo>
                  <a:lnTo>
                    <a:pt x="118" y="25"/>
                  </a:lnTo>
                  <a:lnTo>
                    <a:pt x="114" y="19"/>
                  </a:lnTo>
                  <a:lnTo>
                    <a:pt x="107" y="13"/>
                  </a:lnTo>
                  <a:lnTo>
                    <a:pt x="102" y="9"/>
                  </a:lnTo>
                  <a:lnTo>
                    <a:pt x="97" y="5"/>
                  </a:lnTo>
                  <a:lnTo>
                    <a:pt x="91" y="2"/>
                  </a:lnTo>
                  <a:lnTo>
                    <a:pt x="83" y="1"/>
                  </a:lnTo>
                  <a:lnTo>
                    <a:pt x="77" y="0"/>
                  </a:lnTo>
                  <a:lnTo>
                    <a:pt x="82" y="4"/>
                  </a:lnTo>
                  <a:lnTo>
                    <a:pt x="88" y="7"/>
                  </a:lnTo>
                  <a:lnTo>
                    <a:pt x="92" y="10"/>
                  </a:lnTo>
                  <a:lnTo>
                    <a:pt x="97" y="14"/>
                  </a:lnTo>
                  <a:lnTo>
                    <a:pt x="102" y="17"/>
                  </a:lnTo>
                  <a:lnTo>
                    <a:pt x="106" y="22"/>
                  </a:lnTo>
                  <a:lnTo>
                    <a:pt x="65" y="61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49" name="Freeform 415"/>
            <p:cNvSpPr>
              <a:spLocks/>
            </p:cNvSpPr>
            <p:nvPr/>
          </p:nvSpPr>
          <p:spPr bwMode="auto">
            <a:xfrm>
              <a:off x="2259" y="2067"/>
              <a:ext cx="44" cy="39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2" y="29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3" y="21"/>
                  </a:lnTo>
                  <a:lnTo>
                    <a:pt x="38" y="18"/>
                  </a:lnTo>
                  <a:lnTo>
                    <a:pt x="45" y="16"/>
                  </a:lnTo>
                  <a:lnTo>
                    <a:pt x="42" y="6"/>
                  </a:lnTo>
                  <a:lnTo>
                    <a:pt x="38" y="6"/>
                  </a:lnTo>
                  <a:lnTo>
                    <a:pt x="32" y="8"/>
                  </a:lnTo>
                  <a:lnTo>
                    <a:pt x="26" y="12"/>
                  </a:lnTo>
                  <a:lnTo>
                    <a:pt x="18" y="17"/>
                  </a:lnTo>
                  <a:lnTo>
                    <a:pt x="13" y="22"/>
                  </a:lnTo>
                  <a:lnTo>
                    <a:pt x="9" y="30"/>
                  </a:lnTo>
                  <a:lnTo>
                    <a:pt x="5" y="38"/>
                  </a:lnTo>
                  <a:lnTo>
                    <a:pt x="2" y="46"/>
                  </a:lnTo>
                  <a:lnTo>
                    <a:pt x="0" y="54"/>
                  </a:lnTo>
                  <a:lnTo>
                    <a:pt x="0" y="61"/>
                  </a:lnTo>
                  <a:lnTo>
                    <a:pt x="1" y="58"/>
                  </a:lnTo>
                  <a:lnTo>
                    <a:pt x="4" y="54"/>
                  </a:lnTo>
                  <a:lnTo>
                    <a:pt x="9" y="46"/>
                  </a:lnTo>
                  <a:lnTo>
                    <a:pt x="15" y="38"/>
                  </a:lnTo>
                  <a:lnTo>
                    <a:pt x="17" y="34"/>
                  </a:lnTo>
                  <a:lnTo>
                    <a:pt x="19" y="32"/>
                  </a:lnTo>
                  <a:lnTo>
                    <a:pt x="21" y="32"/>
                  </a:lnTo>
                  <a:lnTo>
                    <a:pt x="26" y="33"/>
                  </a:lnTo>
                  <a:lnTo>
                    <a:pt x="32" y="39"/>
                  </a:lnTo>
                  <a:lnTo>
                    <a:pt x="41" y="48"/>
                  </a:lnTo>
                  <a:lnTo>
                    <a:pt x="43" y="52"/>
                  </a:lnTo>
                  <a:lnTo>
                    <a:pt x="47" y="56"/>
                  </a:lnTo>
                  <a:lnTo>
                    <a:pt x="52" y="61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6"/>
                  </a:lnTo>
                  <a:lnTo>
                    <a:pt x="65" y="71"/>
                  </a:lnTo>
                  <a:lnTo>
                    <a:pt x="107" y="116"/>
                  </a:lnTo>
                  <a:lnTo>
                    <a:pt x="117" y="110"/>
                  </a:lnTo>
                  <a:lnTo>
                    <a:pt x="71" y="65"/>
                  </a:lnTo>
                  <a:lnTo>
                    <a:pt x="109" y="27"/>
                  </a:lnTo>
                  <a:lnTo>
                    <a:pt x="114" y="31"/>
                  </a:lnTo>
                  <a:lnTo>
                    <a:pt x="119" y="37"/>
                  </a:lnTo>
                  <a:lnTo>
                    <a:pt x="122" y="42"/>
                  </a:lnTo>
                  <a:lnTo>
                    <a:pt x="126" y="47"/>
                  </a:lnTo>
                  <a:lnTo>
                    <a:pt x="129" y="53"/>
                  </a:lnTo>
                  <a:lnTo>
                    <a:pt x="133" y="58"/>
                  </a:lnTo>
                  <a:lnTo>
                    <a:pt x="132" y="52"/>
                  </a:lnTo>
                  <a:lnTo>
                    <a:pt x="131" y="46"/>
                  </a:lnTo>
                  <a:lnTo>
                    <a:pt x="128" y="41"/>
                  </a:lnTo>
                  <a:lnTo>
                    <a:pt x="125" y="34"/>
                  </a:lnTo>
                  <a:lnTo>
                    <a:pt x="122" y="29"/>
                  </a:lnTo>
                  <a:lnTo>
                    <a:pt x="118" y="24"/>
                  </a:lnTo>
                  <a:lnTo>
                    <a:pt x="112" y="19"/>
                  </a:lnTo>
                  <a:lnTo>
                    <a:pt x="106" y="13"/>
                  </a:lnTo>
                  <a:lnTo>
                    <a:pt x="100" y="8"/>
                  </a:lnTo>
                  <a:lnTo>
                    <a:pt x="96" y="5"/>
                  </a:lnTo>
                  <a:lnTo>
                    <a:pt x="90" y="2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82" y="3"/>
                  </a:lnTo>
                  <a:lnTo>
                    <a:pt x="87" y="7"/>
                  </a:lnTo>
                  <a:lnTo>
                    <a:pt x="92" y="10"/>
                  </a:lnTo>
                  <a:lnTo>
                    <a:pt x="96" y="14"/>
                  </a:lnTo>
                  <a:lnTo>
                    <a:pt x="101" y="17"/>
                  </a:lnTo>
                  <a:lnTo>
                    <a:pt x="105" y="21"/>
                  </a:lnTo>
                  <a:lnTo>
                    <a:pt x="65" y="61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50" name="Freeform 416"/>
            <p:cNvSpPr>
              <a:spLocks/>
            </p:cNvSpPr>
            <p:nvPr/>
          </p:nvSpPr>
          <p:spPr bwMode="auto">
            <a:xfrm>
              <a:off x="2259" y="2067"/>
              <a:ext cx="44" cy="39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2" y="29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3" y="21"/>
                  </a:lnTo>
                  <a:lnTo>
                    <a:pt x="38" y="18"/>
                  </a:lnTo>
                  <a:lnTo>
                    <a:pt x="45" y="16"/>
                  </a:lnTo>
                  <a:lnTo>
                    <a:pt x="42" y="6"/>
                  </a:lnTo>
                  <a:lnTo>
                    <a:pt x="38" y="6"/>
                  </a:lnTo>
                  <a:lnTo>
                    <a:pt x="32" y="8"/>
                  </a:lnTo>
                  <a:lnTo>
                    <a:pt x="26" y="12"/>
                  </a:lnTo>
                  <a:lnTo>
                    <a:pt x="18" y="17"/>
                  </a:lnTo>
                  <a:lnTo>
                    <a:pt x="13" y="22"/>
                  </a:lnTo>
                  <a:lnTo>
                    <a:pt x="9" y="30"/>
                  </a:lnTo>
                  <a:lnTo>
                    <a:pt x="5" y="38"/>
                  </a:lnTo>
                  <a:lnTo>
                    <a:pt x="2" y="46"/>
                  </a:lnTo>
                  <a:lnTo>
                    <a:pt x="0" y="54"/>
                  </a:lnTo>
                  <a:lnTo>
                    <a:pt x="0" y="61"/>
                  </a:lnTo>
                  <a:lnTo>
                    <a:pt x="1" y="58"/>
                  </a:lnTo>
                  <a:lnTo>
                    <a:pt x="4" y="54"/>
                  </a:lnTo>
                  <a:lnTo>
                    <a:pt x="9" y="46"/>
                  </a:lnTo>
                  <a:lnTo>
                    <a:pt x="15" y="38"/>
                  </a:lnTo>
                  <a:lnTo>
                    <a:pt x="17" y="34"/>
                  </a:lnTo>
                  <a:lnTo>
                    <a:pt x="19" y="32"/>
                  </a:lnTo>
                  <a:lnTo>
                    <a:pt x="21" y="32"/>
                  </a:lnTo>
                  <a:lnTo>
                    <a:pt x="26" y="33"/>
                  </a:lnTo>
                  <a:lnTo>
                    <a:pt x="32" y="39"/>
                  </a:lnTo>
                  <a:lnTo>
                    <a:pt x="41" y="48"/>
                  </a:lnTo>
                  <a:lnTo>
                    <a:pt x="43" y="52"/>
                  </a:lnTo>
                  <a:lnTo>
                    <a:pt x="47" y="56"/>
                  </a:lnTo>
                  <a:lnTo>
                    <a:pt x="52" y="61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6"/>
                  </a:lnTo>
                  <a:lnTo>
                    <a:pt x="65" y="71"/>
                  </a:lnTo>
                  <a:lnTo>
                    <a:pt x="107" y="116"/>
                  </a:lnTo>
                  <a:lnTo>
                    <a:pt x="117" y="110"/>
                  </a:lnTo>
                  <a:lnTo>
                    <a:pt x="71" y="65"/>
                  </a:lnTo>
                  <a:lnTo>
                    <a:pt x="109" y="27"/>
                  </a:lnTo>
                  <a:lnTo>
                    <a:pt x="114" y="31"/>
                  </a:lnTo>
                  <a:lnTo>
                    <a:pt x="119" y="37"/>
                  </a:lnTo>
                  <a:lnTo>
                    <a:pt x="122" y="42"/>
                  </a:lnTo>
                  <a:lnTo>
                    <a:pt x="126" y="47"/>
                  </a:lnTo>
                  <a:lnTo>
                    <a:pt x="129" y="53"/>
                  </a:lnTo>
                  <a:lnTo>
                    <a:pt x="133" y="58"/>
                  </a:lnTo>
                  <a:lnTo>
                    <a:pt x="132" y="52"/>
                  </a:lnTo>
                  <a:lnTo>
                    <a:pt x="131" y="46"/>
                  </a:lnTo>
                  <a:lnTo>
                    <a:pt x="128" y="41"/>
                  </a:lnTo>
                  <a:lnTo>
                    <a:pt x="125" y="34"/>
                  </a:lnTo>
                  <a:lnTo>
                    <a:pt x="122" y="29"/>
                  </a:lnTo>
                  <a:lnTo>
                    <a:pt x="118" y="24"/>
                  </a:lnTo>
                  <a:lnTo>
                    <a:pt x="112" y="19"/>
                  </a:lnTo>
                  <a:lnTo>
                    <a:pt x="106" y="13"/>
                  </a:lnTo>
                  <a:lnTo>
                    <a:pt x="100" y="8"/>
                  </a:lnTo>
                  <a:lnTo>
                    <a:pt x="96" y="5"/>
                  </a:lnTo>
                  <a:lnTo>
                    <a:pt x="90" y="2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82" y="3"/>
                  </a:lnTo>
                  <a:lnTo>
                    <a:pt x="87" y="7"/>
                  </a:lnTo>
                  <a:lnTo>
                    <a:pt x="92" y="10"/>
                  </a:lnTo>
                  <a:lnTo>
                    <a:pt x="96" y="14"/>
                  </a:lnTo>
                  <a:lnTo>
                    <a:pt x="101" y="17"/>
                  </a:lnTo>
                  <a:lnTo>
                    <a:pt x="105" y="21"/>
                  </a:lnTo>
                  <a:lnTo>
                    <a:pt x="65" y="61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51" name="Freeform 417"/>
            <p:cNvSpPr>
              <a:spLocks/>
            </p:cNvSpPr>
            <p:nvPr/>
          </p:nvSpPr>
          <p:spPr bwMode="auto">
            <a:xfrm>
              <a:off x="2289" y="2031"/>
              <a:ext cx="44" cy="38"/>
            </a:xfrm>
            <a:custGeom>
              <a:avLst/>
              <a:gdLst>
                <a:gd name="T0" fmla="*/ 0 w 132"/>
                <a:gd name="T1" fmla="*/ 0 h 116"/>
                <a:gd name="T2" fmla="*/ 0 w 132"/>
                <a:gd name="T3" fmla="*/ 0 h 116"/>
                <a:gd name="T4" fmla="*/ 0 w 132"/>
                <a:gd name="T5" fmla="*/ 0 h 116"/>
                <a:gd name="T6" fmla="*/ 0 w 132"/>
                <a:gd name="T7" fmla="*/ 0 h 116"/>
                <a:gd name="T8" fmla="*/ 0 w 132"/>
                <a:gd name="T9" fmla="*/ 0 h 116"/>
                <a:gd name="T10" fmla="*/ 0 w 132"/>
                <a:gd name="T11" fmla="*/ 0 h 116"/>
                <a:gd name="T12" fmla="*/ 0 w 132"/>
                <a:gd name="T13" fmla="*/ 0 h 116"/>
                <a:gd name="T14" fmla="*/ 0 w 132"/>
                <a:gd name="T15" fmla="*/ 0 h 116"/>
                <a:gd name="T16" fmla="*/ 0 w 132"/>
                <a:gd name="T17" fmla="*/ 0 h 116"/>
                <a:gd name="T18" fmla="*/ 0 w 132"/>
                <a:gd name="T19" fmla="*/ 0 h 116"/>
                <a:gd name="T20" fmla="*/ 0 w 132"/>
                <a:gd name="T21" fmla="*/ 0 h 116"/>
                <a:gd name="T22" fmla="*/ 0 w 132"/>
                <a:gd name="T23" fmla="*/ 0 h 116"/>
                <a:gd name="T24" fmla="*/ 0 w 132"/>
                <a:gd name="T25" fmla="*/ 0 h 116"/>
                <a:gd name="T26" fmla="*/ 0 w 132"/>
                <a:gd name="T27" fmla="*/ 0 h 116"/>
                <a:gd name="T28" fmla="*/ 0 w 132"/>
                <a:gd name="T29" fmla="*/ 0 h 116"/>
                <a:gd name="T30" fmla="*/ 0 w 132"/>
                <a:gd name="T31" fmla="*/ 0 h 116"/>
                <a:gd name="T32" fmla="*/ 0 w 132"/>
                <a:gd name="T33" fmla="*/ 0 h 116"/>
                <a:gd name="T34" fmla="*/ 0 w 132"/>
                <a:gd name="T35" fmla="*/ 0 h 116"/>
                <a:gd name="T36" fmla="*/ 0 w 132"/>
                <a:gd name="T37" fmla="*/ 0 h 116"/>
                <a:gd name="T38" fmla="*/ 0 w 132"/>
                <a:gd name="T39" fmla="*/ 0 h 116"/>
                <a:gd name="T40" fmla="*/ 0 w 132"/>
                <a:gd name="T41" fmla="*/ 0 h 116"/>
                <a:gd name="T42" fmla="*/ 0 w 132"/>
                <a:gd name="T43" fmla="*/ 0 h 116"/>
                <a:gd name="T44" fmla="*/ 0 w 132"/>
                <a:gd name="T45" fmla="*/ 0 h 116"/>
                <a:gd name="T46" fmla="*/ 0 w 132"/>
                <a:gd name="T47" fmla="*/ 0 h 116"/>
                <a:gd name="T48" fmla="*/ 0 w 132"/>
                <a:gd name="T49" fmla="*/ 0 h 116"/>
                <a:gd name="T50" fmla="*/ 0 w 132"/>
                <a:gd name="T51" fmla="*/ 0 h 116"/>
                <a:gd name="T52" fmla="*/ 0 w 132"/>
                <a:gd name="T53" fmla="*/ 0 h 116"/>
                <a:gd name="T54" fmla="*/ 0 w 132"/>
                <a:gd name="T55" fmla="*/ 0 h 116"/>
                <a:gd name="T56" fmla="*/ 0 w 132"/>
                <a:gd name="T57" fmla="*/ 0 h 116"/>
                <a:gd name="T58" fmla="*/ 0 w 132"/>
                <a:gd name="T59" fmla="*/ 0 h 116"/>
                <a:gd name="T60" fmla="*/ 0 w 132"/>
                <a:gd name="T61" fmla="*/ 0 h 116"/>
                <a:gd name="T62" fmla="*/ 0 w 132"/>
                <a:gd name="T63" fmla="*/ 0 h 116"/>
                <a:gd name="T64" fmla="*/ 0 w 132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2" h="116">
                  <a:moveTo>
                    <a:pt x="32" y="29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2" y="21"/>
                  </a:lnTo>
                  <a:lnTo>
                    <a:pt x="37" y="18"/>
                  </a:lnTo>
                  <a:lnTo>
                    <a:pt x="45" y="16"/>
                  </a:lnTo>
                  <a:lnTo>
                    <a:pt x="42" y="6"/>
                  </a:lnTo>
                  <a:lnTo>
                    <a:pt x="37" y="6"/>
                  </a:lnTo>
                  <a:lnTo>
                    <a:pt x="32" y="8"/>
                  </a:lnTo>
                  <a:lnTo>
                    <a:pt x="25" y="13"/>
                  </a:lnTo>
                  <a:lnTo>
                    <a:pt x="18" y="17"/>
                  </a:lnTo>
                  <a:lnTo>
                    <a:pt x="12" y="22"/>
                  </a:lnTo>
                  <a:lnTo>
                    <a:pt x="8" y="30"/>
                  </a:lnTo>
                  <a:lnTo>
                    <a:pt x="4" y="38"/>
                  </a:lnTo>
                  <a:lnTo>
                    <a:pt x="1" y="46"/>
                  </a:lnTo>
                  <a:lnTo>
                    <a:pt x="0" y="54"/>
                  </a:lnTo>
                  <a:lnTo>
                    <a:pt x="0" y="61"/>
                  </a:lnTo>
                  <a:lnTo>
                    <a:pt x="1" y="58"/>
                  </a:lnTo>
                  <a:lnTo>
                    <a:pt x="4" y="54"/>
                  </a:lnTo>
                  <a:lnTo>
                    <a:pt x="8" y="46"/>
                  </a:lnTo>
                  <a:lnTo>
                    <a:pt x="15" y="38"/>
                  </a:lnTo>
                  <a:lnTo>
                    <a:pt x="17" y="34"/>
                  </a:lnTo>
                  <a:lnTo>
                    <a:pt x="19" y="32"/>
                  </a:lnTo>
                  <a:lnTo>
                    <a:pt x="21" y="32"/>
                  </a:lnTo>
                  <a:lnTo>
                    <a:pt x="25" y="33"/>
                  </a:lnTo>
                  <a:lnTo>
                    <a:pt x="32" y="39"/>
                  </a:lnTo>
                  <a:lnTo>
                    <a:pt x="41" y="48"/>
                  </a:lnTo>
                  <a:lnTo>
                    <a:pt x="43" y="52"/>
                  </a:lnTo>
                  <a:lnTo>
                    <a:pt x="47" y="56"/>
                  </a:lnTo>
                  <a:lnTo>
                    <a:pt x="51" y="61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6"/>
                  </a:lnTo>
                  <a:lnTo>
                    <a:pt x="64" y="71"/>
                  </a:lnTo>
                  <a:lnTo>
                    <a:pt x="106" y="116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09" y="27"/>
                  </a:lnTo>
                  <a:lnTo>
                    <a:pt x="113" y="31"/>
                  </a:lnTo>
                  <a:lnTo>
                    <a:pt x="117" y="36"/>
                  </a:lnTo>
                  <a:lnTo>
                    <a:pt x="122" y="42"/>
                  </a:lnTo>
                  <a:lnTo>
                    <a:pt x="126" y="47"/>
                  </a:lnTo>
                  <a:lnTo>
                    <a:pt x="129" y="53"/>
                  </a:lnTo>
                  <a:lnTo>
                    <a:pt x="132" y="58"/>
                  </a:lnTo>
                  <a:lnTo>
                    <a:pt x="131" y="52"/>
                  </a:lnTo>
                  <a:lnTo>
                    <a:pt x="129" y="46"/>
                  </a:lnTo>
                  <a:lnTo>
                    <a:pt x="127" y="41"/>
                  </a:lnTo>
                  <a:lnTo>
                    <a:pt x="125" y="34"/>
                  </a:lnTo>
                  <a:lnTo>
                    <a:pt x="120" y="29"/>
                  </a:lnTo>
                  <a:lnTo>
                    <a:pt x="117" y="25"/>
                  </a:lnTo>
                  <a:lnTo>
                    <a:pt x="112" y="19"/>
                  </a:lnTo>
                  <a:lnTo>
                    <a:pt x="105" y="13"/>
                  </a:lnTo>
                  <a:lnTo>
                    <a:pt x="100" y="8"/>
                  </a:lnTo>
                  <a:lnTo>
                    <a:pt x="96" y="5"/>
                  </a:lnTo>
                  <a:lnTo>
                    <a:pt x="89" y="2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82" y="3"/>
                  </a:lnTo>
                  <a:lnTo>
                    <a:pt x="86" y="7"/>
                  </a:lnTo>
                  <a:lnTo>
                    <a:pt x="90" y="9"/>
                  </a:lnTo>
                  <a:lnTo>
                    <a:pt x="96" y="14"/>
                  </a:lnTo>
                  <a:lnTo>
                    <a:pt x="100" y="17"/>
                  </a:lnTo>
                  <a:lnTo>
                    <a:pt x="104" y="21"/>
                  </a:lnTo>
                  <a:lnTo>
                    <a:pt x="64" y="61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52" name="Freeform 418"/>
            <p:cNvSpPr>
              <a:spLocks/>
            </p:cNvSpPr>
            <p:nvPr/>
          </p:nvSpPr>
          <p:spPr bwMode="auto">
            <a:xfrm>
              <a:off x="2289" y="2031"/>
              <a:ext cx="44" cy="38"/>
            </a:xfrm>
            <a:custGeom>
              <a:avLst/>
              <a:gdLst>
                <a:gd name="T0" fmla="*/ 0 w 132"/>
                <a:gd name="T1" fmla="*/ 0 h 116"/>
                <a:gd name="T2" fmla="*/ 0 w 132"/>
                <a:gd name="T3" fmla="*/ 0 h 116"/>
                <a:gd name="T4" fmla="*/ 0 w 132"/>
                <a:gd name="T5" fmla="*/ 0 h 116"/>
                <a:gd name="T6" fmla="*/ 0 w 132"/>
                <a:gd name="T7" fmla="*/ 0 h 116"/>
                <a:gd name="T8" fmla="*/ 0 w 132"/>
                <a:gd name="T9" fmla="*/ 0 h 116"/>
                <a:gd name="T10" fmla="*/ 0 w 132"/>
                <a:gd name="T11" fmla="*/ 0 h 116"/>
                <a:gd name="T12" fmla="*/ 0 w 132"/>
                <a:gd name="T13" fmla="*/ 0 h 116"/>
                <a:gd name="T14" fmla="*/ 0 w 132"/>
                <a:gd name="T15" fmla="*/ 0 h 116"/>
                <a:gd name="T16" fmla="*/ 0 w 132"/>
                <a:gd name="T17" fmla="*/ 0 h 116"/>
                <a:gd name="T18" fmla="*/ 0 w 132"/>
                <a:gd name="T19" fmla="*/ 0 h 116"/>
                <a:gd name="T20" fmla="*/ 0 w 132"/>
                <a:gd name="T21" fmla="*/ 0 h 116"/>
                <a:gd name="T22" fmla="*/ 0 w 132"/>
                <a:gd name="T23" fmla="*/ 0 h 116"/>
                <a:gd name="T24" fmla="*/ 0 w 132"/>
                <a:gd name="T25" fmla="*/ 0 h 116"/>
                <a:gd name="T26" fmla="*/ 0 w 132"/>
                <a:gd name="T27" fmla="*/ 0 h 116"/>
                <a:gd name="T28" fmla="*/ 0 w 132"/>
                <a:gd name="T29" fmla="*/ 0 h 116"/>
                <a:gd name="T30" fmla="*/ 0 w 132"/>
                <a:gd name="T31" fmla="*/ 0 h 116"/>
                <a:gd name="T32" fmla="*/ 0 w 132"/>
                <a:gd name="T33" fmla="*/ 0 h 116"/>
                <a:gd name="T34" fmla="*/ 0 w 132"/>
                <a:gd name="T35" fmla="*/ 0 h 116"/>
                <a:gd name="T36" fmla="*/ 0 w 132"/>
                <a:gd name="T37" fmla="*/ 0 h 116"/>
                <a:gd name="T38" fmla="*/ 0 w 132"/>
                <a:gd name="T39" fmla="*/ 0 h 116"/>
                <a:gd name="T40" fmla="*/ 0 w 132"/>
                <a:gd name="T41" fmla="*/ 0 h 116"/>
                <a:gd name="T42" fmla="*/ 0 w 132"/>
                <a:gd name="T43" fmla="*/ 0 h 116"/>
                <a:gd name="T44" fmla="*/ 0 w 132"/>
                <a:gd name="T45" fmla="*/ 0 h 116"/>
                <a:gd name="T46" fmla="*/ 0 w 132"/>
                <a:gd name="T47" fmla="*/ 0 h 116"/>
                <a:gd name="T48" fmla="*/ 0 w 132"/>
                <a:gd name="T49" fmla="*/ 0 h 116"/>
                <a:gd name="T50" fmla="*/ 0 w 132"/>
                <a:gd name="T51" fmla="*/ 0 h 116"/>
                <a:gd name="T52" fmla="*/ 0 w 132"/>
                <a:gd name="T53" fmla="*/ 0 h 116"/>
                <a:gd name="T54" fmla="*/ 0 w 132"/>
                <a:gd name="T55" fmla="*/ 0 h 116"/>
                <a:gd name="T56" fmla="*/ 0 w 132"/>
                <a:gd name="T57" fmla="*/ 0 h 116"/>
                <a:gd name="T58" fmla="*/ 0 w 132"/>
                <a:gd name="T59" fmla="*/ 0 h 116"/>
                <a:gd name="T60" fmla="*/ 0 w 132"/>
                <a:gd name="T61" fmla="*/ 0 h 116"/>
                <a:gd name="T62" fmla="*/ 0 w 132"/>
                <a:gd name="T63" fmla="*/ 0 h 116"/>
                <a:gd name="T64" fmla="*/ 0 w 132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2" h="116">
                  <a:moveTo>
                    <a:pt x="32" y="29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2" y="21"/>
                  </a:lnTo>
                  <a:lnTo>
                    <a:pt x="37" y="18"/>
                  </a:lnTo>
                  <a:lnTo>
                    <a:pt x="45" y="16"/>
                  </a:lnTo>
                  <a:lnTo>
                    <a:pt x="42" y="6"/>
                  </a:lnTo>
                  <a:lnTo>
                    <a:pt x="37" y="6"/>
                  </a:lnTo>
                  <a:lnTo>
                    <a:pt x="32" y="8"/>
                  </a:lnTo>
                  <a:lnTo>
                    <a:pt x="25" y="13"/>
                  </a:lnTo>
                  <a:lnTo>
                    <a:pt x="18" y="17"/>
                  </a:lnTo>
                  <a:lnTo>
                    <a:pt x="12" y="22"/>
                  </a:lnTo>
                  <a:lnTo>
                    <a:pt x="8" y="30"/>
                  </a:lnTo>
                  <a:lnTo>
                    <a:pt x="4" y="38"/>
                  </a:lnTo>
                  <a:lnTo>
                    <a:pt x="1" y="46"/>
                  </a:lnTo>
                  <a:lnTo>
                    <a:pt x="0" y="54"/>
                  </a:lnTo>
                  <a:lnTo>
                    <a:pt x="0" y="61"/>
                  </a:lnTo>
                  <a:lnTo>
                    <a:pt x="1" y="58"/>
                  </a:lnTo>
                  <a:lnTo>
                    <a:pt x="4" y="54"/>
                  </a:lnTo>
                  <a:lnTo>
                    <a:pt x="8" y="46"/>
                  </a:lnTo>
                  <a:lnTo>
                    <a:pt x="15" y="38"/>
                  </a:lnTo>
                  <a:lnTo>
                    <a:pt x="17" y="34"/>
                  </a:lnTo>
                  <a:lnTo>
                    <a:pt x="19" y="32"/>
                  </a:lnTo>
                  <a:lnTo>
                    <a:pt x="21" y="32"/>
                  </a:lnTo>
                  <a:lnTo>
                    <a:pt x="25" y="33"/>
                  </a:lnTo>
                  <a:lnTo>
                    <a:pt x="32" y="39"/>
                  </a:lnTo>
                  <a:lnTo>
                    <a:pt x="41" y="48"/>
                  </a:lnTo>
                  <a:lnTo>
                    <a:pt x="43" y="52"/>
                  </a:lnTo>
                  <a:lnTo>
                    <a:pt x="47" y="56"/>
                  </a:lnTo>
                  <a:lnTo>
                    <a:pt x="51" y="61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6"/>
                  </a:lnTo>
                  <a:lnTo>
                    <a:pt x="64" y="71"/>
                  </a:lnTo>
                  <a:lnTo>
                    <a:pt x="106" y="116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09" y="27"/>
                  </a:lnTo>
                  <a:lnTo>
                    <a:pt x="113" y="31"/>
                  </a:lnTo>
                  <a:lnTo>
                    <a:pt x="117" y="36"/>
                  </a:lnTo>
                  <a:lnTo>
                    <a:pt x="122" y="42"/>
                  </a:lnTo>
                  <a:lnTo>
                    <a:pt x="126" y="47"/>
                  </a:lnTo>
                  <a:lnTo>
                    <a:pt x="129" y="53"/>
                  </a:lnTo>
                  <a:lnTo>
                    <a:pt x="132" y="58"/>
                  </a:lnTo>
                  <a:lnTo>
                    <a:pt x="131" y="52"/>
                  </a:lnTo>
                  <a:lnTo>
                    <a:pt x="129" y="46"/>
                  </a:lnTo>
                  <a:lnTo>
                    <a:pt x="127" y="41"/>
                  </a:lnTo>
                  <a:lnTo>
                    <a:pt x="125" y="34"/>
                  </a:lnTo>
                  <a:lnTo>
                    <a:pt x="120" y="29"/>
                  </a:lnTo>
                  <a:lnTo>
                    <a:pt x="117" y="25"/>
                  </a:lnTo>
                  <a:lnTo>
                    <a:pt x="112" y="19"/>
                  </a:lnTo>
                  <a:lnTo>
                    <a:pt x="105" y="13"/>
                  </a:lnTo>
                  <a:lnTo>
                    <a:pt x="100" y="8"/>
                  </a:lnTo>
                  <a:lnTo>
                    <a:pt x="96" y="5"/>
                  </a:lnTo>
                  <a:lnTo>
                    <a:pt x="89" y="2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82" y="3"/>
                  </a:lnTo>
                  <a:lnTo>
                    <a:pt x="86" y="7"/>
                  </a:lnTo>
                  <a:lnTo>
                    <a:pt x="90" y="9"/>
                  </a:lnTo>
                  <a:lnTo>
                    <a:pt x="96" y="14"/>
                  </a:lnTo>
                  <a:lnTo>
                    <a:pt x="100" y="17"/>
                  </a:lnTo>
                  <a:lnTo>
                    <a:pt x="104" y="21"/>
                  </a:lnTo>
                  <a:lnTo>
                    <a:pt x="64" y="61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53" name="Freeform 419"/>
            <p:cNvSpPr>
              <a:spLocks/>
            </p:cNvSpPr>
            <p:nvPr/>
          </p:nvSpPr>
          <p:spPr bwMode="auto">
            <a:xfrm>
              <a:off x="2300" y="1990"/>
              <a:ext cx="45" cy="39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2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1" y="26"/>
                  </a:lnTo>
                  <a:lnTo>
                    <a:pt x="34" y="21"/>
                  </a:lnTo>
                  <a:lnTo>
                    <a:pt x="38" y="18"/>
                  </a:lnTo>
                  <a:lnTo>
                    <a:pt x="45" y="16"/>
                  </a:lnTo>
                  <a:lnTo>
                    <a:pt x="42" y="6"/>
                  </a:lnTo>
                  <a:lnTo>
                    <a:pt x="38" y="7"/>
                  </a:lnTo>
                  <a:lnTo>
                    <a:pt x="32" y="8"/>
                  </a:lnTo>
                  <a:lnTo>
                    <a:pt x="26" y="13"/>
                  </a:lnTo>
                  <a:lnTo>
                    <a:pt x="18" y="17"/>
                  </a:lnTo>
                  <a:lnTo>
                    <a:pt x="14" y="24"/>
                  </a:lnTo>
                  <a:lnTo>
                    <a:pt x="10" y="30"/>
                  </a:lnTo>
                  <a:lnTo>
                    <a:pt x="5" y="38"/>
                  </a:lnTo>
                  <a:lnTo>
                    <a:pt x="2" y="46"/>
                  </a:lnTo>
                  <a:lnTo>
                    <a:pt x="0" y="55"/>
                  </a:lnTo>
                  <a:lnTo>
                    <a:pt x="0" y="61"/>
                  </a:lnTo>
                  <a:lnTo>
                    <a:pt x="1" y="59"/>
                  </a:lnTo>
                  <a:lnTo>
                    <a:pt x="4" y="54"/>
                  </a:lnTo>
                  <a:lnTo>
                    <a:pt x="9" y="47"/>
                  </a:lnTo>
                  <a:lnTo>
                    <a:pt x="15" y="38"/>
                  </a:lnTo>
                  <a:lnTo>
                    <a:pt x="17" y="34"/>
                  </a:lnTo>
                  <a:lnTo>
                    <a:pt x="21" y="33"/>
                  </a:lnTo>
                  <a:lnTo>
                    <a:pt x="23" y="32"/>
                  </a:lnTo>
                  <a:lnTo>
                    <a:pt x="27" y="34"/>
                  </a:lnTo>
                  <a:lnTo>
                    <a:pt x="34" y="40"/>
                  </a:lnTo>
                  <a:lnTo>
                    <a:pt x="41" y="48"/>
                  </a:lnTo>
                  <a:lnTo>
                    <a:pt x="44" y="52"/>
                  </a:lnTo>
                  <a:lnTo>
                    <a:pt x="48" y="56"/>
                  </a:lnTo>
                  <a:lnTo>
                    <a:pt x="53" y="61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6"/>
                  </a:lnTo>
                  <a:lnTo>
                    <a:pt x="65" y="71"/>
                  </a:lnTo>
                  <a:lnTo>
                    <a:pt x="107" y="116"/>
                  </a:lnTo>
                  <a:lnTo>
                    <a:pt x="117" y="110"/>
                  </a:lnTo>
                  <a:lnTo>
                    <a:pt x="71" y="65"/>
                  </a:lnTo>
                  <a:lnTo>
                    <a:pt x="109" y="27"/>
                  </a:lnTo>
                  <a:lnTo>
                    <a:pt x="115" y="31"/>
                  </a:lnTo>
                  <a:lnTo>
                    <a:pt x="119" y="36"/>
                  </a:lnTo>
                  <a:lnTo>
                    <a:pt x="123" y="42"/>
                  </a:lnTo>
                  <a:lnTo>
                    <a:pt x="126" y="47"/>
                  </a:lnTo>
                  <a:lnTo>
                    <a:pt x="130" y="53"/>
                  </a:lnTo>
                  <a:lnTo>
                    <a:pt x="133" y="58"/>
                  </a:lnTo>
                  <a:lnTo>
                    <a:pt x="132" y="53"/>
                  </a:lnTo>
                  <a:lnTo>
                    <a:pt x="131" y="46"/>
                  </a:lnTo>
                  <a:lnTo>
                    <a:pt x="129" y="41"/>
                  </a:lnTo>
                  <a:lnTo>
                    <a:pt x="125" y="35"/>
                  </a:lnTo>
                  <a:lnTo>
                    <a:pt x="122" y="30"/>
                  </a:lnTo>
                  <a:lnTo>
                    <a:pt x="118" y="25"/>
                  </a:lnTo>
                  <a:lnTo>
                    <a:pt x="113" y="19"/>
                  </a:lnTo>
                  <a:lnTo>
                    <a:pt x="107" y="13"/>
                  </a:lnTo>
                  <a:lnTo>
                    <a:pt x="101" y="8"/>
                  </a:lnTo>
                  <a:lnTo>
                    <a:pt x="96" y="5"/>
                  </a:lnTo>
                  <a:lnTo>
                    <a:pt x="90" y="2"/>
                  </a:lnTo>
                  <a:lnTo>
                    <a:pt x="83" y="1"/>
                  </a:lnTo>
                  <a:lnTo>
                    <a:pt x="76" y="0"/>
                  </a:lnTo>
                  <a:lnTo>
                    <a:pt x="82" y="4"/>
                  </a:lnTo>
                  <a:lnTo>
                    <a:pt x="88" y="7"/>
                  </a:lnTo>
                  <a:lnTo>
                    <a:pt x="92" y="9"/>
                  </a:lnTo>
                  <a:lnTo>
                    <a:pt x="97" y="14"/>
                  </a:lnTo>
                  <a:lnTo>
                    <a:pt x="102" y="17"/>
                  </a:lnTo>
                  <a:lnTo>
                    <a:pt x="105" y="21"/>
                  </a:lnTo>
                  <a:lnTo>
                    <a:pt x="65" y="61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54" name="Freeform 420"/>
            <p:cNvSpPr>
              <a:spLocks/>
            </p:cNvSpPr>
            <p:nvPr/>
          </p:nvSpPr>
          <p:spPr bwMode="auto">
            <a:xfrm>
              <a:off x="2300" y="1990"/>
              <a:ext cx="45" cy="39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2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1" y="26"/>
                  </a:lnTo>
                  <a:lnTo>
                    <a:pt x="34" y="21"/>
                  </a:lnTo>
                  <a:lnTo>
                    <a:pt x="38" y="18"/>
                  </a:lnTo>
                  <a:lnTo>
                    <a:pt x="45" y="16"/>
                  </a:lnTo>
                  <a:lnTo>
                    <a:pt x="42" y="6"/>
                  </a:lnTo>
                  <a:lnTo>
                    <a:pt x="38" y="7"/>
                  </a:lnTo>
                  <a:lnTo>
                    <a:pt x="32" y="8"/>
                  </a:lnTo>
                  <a:lnTo>
                    <a:pt x="26" y="13"/>
                  </a:lnTo>
                  <a:lnTo>
                    <a:pt x="18" y="17"/>
                  </a:lnTo>
                  <a:lnTo>
                    <a:pt x="14" y="24"/>
                  </a:lnTo>
                  <a:lnTo>
                    <a:pt x="10" y="30"/>
                  </a:lnTo>
                  <a:lnTo>
                    <a:pt x="5" y="38"/>
                  </a:lnTo>
                  <a:lnTo>
                    <a:pt x="2" y="46"/>
                  </a:lnTo>
                  <a:lnTo>
                    <a:pt x="0" y="55"/>
                  </a:lnTo>
                  <a:lnTo>
                    <a:pt x="0" y="61"/>
                  </a:lnTo>
                  <a:lnTo>
                    <a:pt x="1" y="59"/>
                  </a:lnTo>
                  <a:lnTo>
                    <a:pt x="4" y="54"/>
                  </a:lnTo>
                  <a:lnTo>
                    <a:pt x="9" y="47"/>
                  </a:lnTo>
                  <a:lnTo>
                    <a:pt x="15" y="38"/>
                  </a:lnTo>
                  <a:lnTo>
                    <a:pt x="17" y="34"/>
                  </a:lnTo>
                  <a:lnTo>
                    <a:pt x="21" y="33"/>
                  </a:lnTo>
                  <a:lnTo>
                    <a:pt x="23" y="32"/>
                  </a:lnTo>
                  <a:lnTo>
                    <a:pt x="27" y="34"/>
                  </a:lnTo>
                  <a:lnTo>
                    <a:pt x="34" y="40"/>
                  </a:lnTo>
                  <a:lnTo>
                    <a:pt x="41" y="48"/>
                  </a:lnTo>
                  <a:lnTo>
                    <a:pt x="44" y="52"/>
                  </a:lnTo>
                  <a:lnTo>
                    <a:pt x="48" y="56"/>
                  </a:lnTo>
                  <a:lnTo>
                    <a:pt x="53" y="61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6"/>
                  </a:lnTo>
                  <a:lnTo>
                    <a:pt x="65" y="71"/>
                  </a:lnTo>
                  <a:lnTo>
                    <a:pt x="107" y="116"/>
                  </a:lnTo>
                  <a:lnTo>
                    <a:pt x="117" y="110"/>
                  </a:lnTo>
                  <a:lnTo>
                    <a:pt x="71" y="65"/>
                  </a:lnTo>
                  <a:lnTo>
                    <a:pt x="109" y="27"/>
                  </a:lnTo>
                  <a:lnTo>
                    <a:pt x="115" y="31"/>
                  </a:lnTo>
                  <a:lnTo>
                    <a:pt x="119" y="36"/>
                  </a:lnTo>
                  <a:lnTo>
                    <a:pt x="123" y="42"/>
                  </a:lnTo>
                  <a:lnTo>
                    <a:pt x="126" y="47"/>
                  </a:lnTo>
                  <a:lnTo>
                    <a:pt x="130" y="53"/>
                  </a:lnTo>
                  <a:lnTo>
                    <a:pt x="133" y="58"/>
                  </a:lnTo>
                  <a:lnTo>
                    <a:pt x="132" y="53"/>
                  </a:lnTo>
                  <a:lnTo>
                    <a:pt x="131" y="46"/>
                  </a:lnTo>
                  <a:lnTo>
                    <a:pt x="129" y="41"/>
                  </a:lnTo>
                  <a:lnTo>
                    <a:pt x="125" y="35"/>
                  </a:lnTo>
                  <a:lnTo>
                    <a:pt x="122" y="30"/>
                  </a:lnTo>
                  <a:lnTo>
                    <a:pt x="118" y="25"/>
                  </a:lnTo>
                  <a:lnTo>
                    <a:pt x="113" y="19"/>
                  </a:lnTo>
                  <a:lnTo>
                    <a:pt x="107" y="13"/>
                  </a:lnTo>
                  <a:lnTo>
                    <a:pt x="101" y="8"/>
                  </a:lnTo>
                  <a:lnTo>
                    <a:pt x="96" y="5"/>
                  </a:lnTo>
                  <a:lnTo>
                    <a:pt x="90" y="2"/>
                  </a:lnTo>
                  <a:lnTo>
                    <a:pt x="83" y="1"/>
                  </a:lnTo>
                  <a:lnTo>
                    <a:pt x="76" y="0"/>
                  </a:lnTo>
                  <a:lnTo>
                    <a:pt x="82" y="4"/>
                  </a:lnTo>
                  <a:lnTo>
                    <a:pt x="88" y="7"/>
                  </a:lnTo>
                  <a:lnTo>
                    <a:pt x="92" y="9"/>
                  </a:lnTo>
                  <a:lnTo>
                    <a:pt x="97" y="14"/>
                  </a:lnTo>
                  <a:lnTo>
                    <a:pt x="102" y="17"/>
                  </a:lnTo>
                  <a:lnTo>
                    <a:pt x="105" y="21"/>
                  </a:lnTo>
                  <a:lnTo>
                    <a:pt x="65" y="61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55" name="Freeform 421"/>
            <p:cNvSpPr>
              <a:spLocks/>
            </p:cNvSpPr>
            <p:nvPr/>
          </p:nvSpPr>
          <p:spPr bwMode="auto">
            <a:xfrm>
              <a:off x="2247" y="1977"/>
              <a:ext cx="44" cy="39"/>
            </a:xfrm>
            <a:custGeom>
              <a:avLst/>
              <a:gdLst>
                <a:gd name="T0" fmla="*/ 0 w 133"/>
                <a:gd name="T1" fmla="*/ 0 h 118"/>
                <a:gd name="T2" fmla="*/ 0 w 133"/>
                <a:gd name="T3" fmla="*/ 0 h 118"/>
                <a:gd name="T4" fmla="*/ 0 w 133"/>
                <a:gd name="T5" fmla="*/ 0 h 118"/>
                <a:gd name="T6" fmla="*/ 0 w 133"/>
                <a:gd name="T7" fmla="*/ 0 h 118"/>
                <a:gd name="T8" fmla="*/ 0 w 133"/>
                <a:gd name="T9" fmla="*/ 0 h 118"/>
                <a:gd name="T10" fmla="*/ 0 w 133"/>
                <a:gd name="T11" fmla="*/ 0 h 118"/>
                <a:gd name="T12" fmla="*/ 0 w 133"/>
                <a:gd name="T13" fmla="*/ 0 h 118"/>
                <a:gd name="T14" fmla="*/ 0 w 133"/>
                <a:gd name="T15" fmla="*/ 0 h 118"/>
                <a:gd name="T16" fmla="*/ 0 w 133"/>
                <a:gd name="T17" fmla="*/ 0 h 118"/>
                <a:gd name="T18" fmla="*/ 0 w 133"/>
                <a:gd name="T19" fmla="*/ 0 h 118"/>
                <a:gd name="T20" fmla="*/ 0 w 133"/>
                <a:gd name="T21" fmla="*/ 0 h 118"/>
                <a:gd name="T22" fmla="*/ 0 w 133"/>
                <a:gd name="T23" fmla="*/ 0 h 118"/>
                <a:gd name="T24" fmla="*/ 0 w 133"/>
                <a:gd name="T25" fmla="*/ 0 h 118"/>
                <a:gd name="T26" fmla="*/ 0 w 133"/>
                <a:gd name="T27" fmla="*/ 0 h 118"/>
                <a:gd name="T28" fmla="*/ 0 w 133"/>
                <a:gd name="T29" fmla="*/ 0 h 118"/>
                <a:gd name="T30" fmla="*/ 0 w 133"/>
                <a:gd name="T31" fmla="*/ 0 h 118"/>
                <a:gd name="T32" fmla="*/ 0 w 133"/>
                <a:gd name="T33" fmla="*/ 0 h 118"/>
                <a:gd name="T34" fmla="*/ 0 w 133"/>
                <a:gd name="T35" fmla="*/ 0 h 118"/>
                <a:gd name="T36" fmla="*/ 0 w 133"/>
                <a:gd name="T37" fmla="*/ 0 h 118"/>
                <a:gd name="T38" fmla="*/ 0 w 133"/>
                <a:gd name="T39" fmla="*/ 0 h 118"/>
                <a:gd name="T40" fmla="*/ 0 w 133"/>
                <a:gd name="T41" fmla="*/ 0 h 118"/>
                <a:gd name="T42" fmla="*/ 0 w 133"/>
                <a:gd name="T43" fmla="*/ 0 h 118"/>
                <a:gd name="T44" fmla="*/ 0 w 133"/>
                <a:gd name="T45" fmla="*/ 0 h 118"/>
                <a:gd name="T46" fmla="*/ 0 w 133"/>
                <a:gd name="T47" fmla="*/ 0 h 118"/>
                <a:gd name="T48" fmla="*/ 0 w 133"/>
                <a:gd name="T49" fmla="*/ 0 h 118"/>
                <a:gd name="T50" fmla="*/ 0 w 133"/>
                <a:gd name="T51" fmla="*/ 0 h 118"/>
                <a:gd name="T52" fmla="*/ 0 w 133"/>
                <a:gd name="T53" fmla="*/ 0 h 118"/>
                <a:gd name="T54" fmla="*/ 0 w 133"/>
                <a:gd name="T55" fmla="*/ 0 h 118"/>
                <a:gd name="T56" fmla="*/ 0 w 133"/>
                <a:gd name="T57" fmla="*/ 0 h 118"/>
                <a:gd name="T58" fmla="*/ 0 w 133"/>
                <a:gd name="T59" fmla="*/ 0 h 118"/>
                <a:gd name="T60" fmla="*/ 0 w 133"/>
                <a:gd name="T61" fmla="*/ 0 h 118"/>
                <a:gd name="T62" fmla="*/ 0 w 133"/>
                <a:gd name="T63" fmla="*/ 0 h 118"/>
                <a:gd name="T64" fmla="*/ 0 w 133"/>
                <a:gd name="T65" fmla="*/ 0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8">
                  <a:moveTo>
                    <a:pt x="33" y="30"/>
                  </a:moveTo>
                  <a:lnTo>
                    <a:pt x="33" y="29"/>
                  </a:lnTo>
                  <a:lnTo>
                    <a:pt x="33" y="28"/>
                  </a:lnTo>
                  <a:lnTo>
                    <a:pt x="33" y="27"/>
                  </a:lnTo>
                  <a:lnTo>
                    <a:pt x="34" y="21"/>
                  </a:lnTo>
                  <a:lnTo>
                    <a:pt x="38" y="18"/>
                  </a:lnTo>
                  <a:lnTo>
                    <a:pt x="46" y="17"/>
                  </a:lnTo>
                  <a:lnTo>
                    <a:pt x="42" y="7"/>
                  </a:lnTo>
                  <a:lnTo>
                    <a:pt x="39" y="7"/>
                  </a:lnTo>
                  <a:lnTo>
                    <a:pt x="34" y="10"/>
                  </a:lnTo>
                  <a:lnTo>
                    <a:pt x="27" y="13"/>
                  </a:lnTo>
                  <a:lnTo>
                    <a:pt x="19" y="18"/>
                  </a:lnTo>
                  <a:lnTo>
                    <a:pt x="14" y="24"/>
                  </a:lnTo>
                  <a:lnTo>
                    <a:pt x="10" y="30"/>
                  </a:lnTo>
                  <a:lnTo>
                    <a:pt x="6" y="39"/>
                  </a:lnTo>
                  <a:lnTo>
                    <a:pt x="2" y="47"/>
                  </a:lnTo>
                  <a:lnTo>
                    <a:pt x="1" y="55"/>
                  </a:lnTo>
                  <a:lnTo>
                    <a:pt x="0" y="63"/>
                  </a:lnTo>
                  <a:lnTo>
                    <a:pt x="2" y="59"/>
                  </a:lnTo>
                  <a:lnTo>
                    <a:pt x="6" y="54"/>
                  </a:lnTo>
                  <a:lnTo>
                    <a:pt x="10" y="47"/>
                  </a:lnTo>
                  <a:lnTo>
                    <a:pt x="15" y="39"/>
                  </a:lnTo>
                  <a:lnTo>
                    <a:pt x="19" y="36"/>
                  </a:lnTo>
                  <a:lnTo>
                    <a:pt x="21" y="33"/>
                  </a:lnTo>
                  <a:lnTo>
                    <a:pt x="23" y="32"/>
                  </a:lnTo>
                  <a:lnTo>
                    <a:pt x="27" y="34"/>
                  </a:lnTo>
                  <a:lnTo>
                    <a:pt x="34" y="40"/>
                  </a:lnTo>
                  <a:lnTo>
                    <a:pt x="42" y="48"/>
                  </a:lnTo>
                  <a:lnTo>
                    <a:pt x="45" y="52"/>
                  </a:lnTo>
                  <a:lnTo>
                    <a:pt x="49" y="56"/>
                  </a:lnTo>
                  <a:lnTo>
                    <a:pt x="53" y="61"/>
                  </a:lnTo>
                  <a:lnTo>
                    <a:pt x="59" y="69"/>
                  </a:lnTo>
                  <a:lnTo>
                    <a:pt x="16" y="111"/>
                  </a:lnTo>
                  <a:lnTo>
                    <a:pt x="23" y="118"/>
                  </a:lnTo>
                  <a:lnTo>
                    <a:pt x="65" y="72"/>
                  </a:lnTo>
                  <a:lnTo>
                    <a:pt x="107" y="118"/>
                  </a:lnTo>
                  <a:lnTo>
                    <a:pt x="117" y="111"/>
                  </a:lnTo>
                  <a:lnTo>
                    <a:pt x="72" y="66"/>
                  </a:lnTo>
                  <a:lnTo>
                    <a:pt x="110" y="27"/>
                  </a:lnTo>
                  <a:lnTo>
                    <a:pt x="115" y="32"/>
                  </a:lnTo>
                  <a:lnTo>
                    <a:pt x="119" y="38"/>
                  </a:lnTo>
                  <a:lnTo>
                    <a:pt x="123" y="42"/>
                  </a:lnTo>
                  <a:lnTo>
                    <a:pt x="127" y="47"/>
                  </a:lnTo>
                  <a:lnTo>
                    <a:pt x="131" y="53"/>
                  </a:lnTo>
                  <a:lnTo>
                    <a:pt x="133" y="59"/>
                  </a:lnTo>
                  <a:lnTo>
                    <a:pt x="133" y="53"/>
                  </a:lnTo>
                  <a:lnTo>
                    <a:pt x="131" y="47"/>
                  </a:lnTo>
                  <a:lnTo>
                    <a:pt x="129" y="41"/>
                  </a:lnTo>
                  <a:lnTo>
                    <a:pt x="127" y="36"/>
                  </a:lnTo>
                  <a:lnTo>
                    <a:pt x="122" y="30"/>
                  </a:lnTo>
                  <a:lnTo>
                    <a:pt x="118" y="25"/>
                  </a:lnTo>
                  <a:lnTo>
                    <a:pt x="114" y="19"/>
                  </a:lnTo>
                  <a:lnTo>
                    <a:pt x="107" y="14"/>
                  </a:lnTo>
                  <a:lnTo>
                    <a:pt x="102" y="9"/>
                  </a:lnTo>
                  <a:lnTo>
                    <a:pt x="97" y="5"/>
                  </a:lnTo>
                  <a:lnTo>
                    <a:pt x="91" y="3"/>
                  </a:lnTo>
                  <a:lnTo>
                    <a:pt x="83" y="1"/>
                  </a:lnTo>
                  <a:lnTo>
                    <a:pt x="77" y="0"/>
                  </a:lnTo>
                  <a:lnTo>
                    <a:pt x="82" y="4"/>
                  </a:lnTo>
                  <a:lnTo>
                    <a:pt x="88" y="7"/>
                  </a:lnTo>
                  <a:lnTo>
                    <a:pt x="92" y="11"/>
                  </a:lnTo>
                  <a:lnTo>
                    <a:pt x="97" y="14"/>
                  </a:lnTo>
                  <a:lnTo>
                    <a:pt x="102" y="18"/>
                  </a:lnTo>
                  <a:lnTo>
                    <a:pt x="106" y="21"/>
                  </a:lnTo>
                  <a:lnTo>
                    <a:pt x="65" y="63"/>
                  </a:lnTo>
                  <a:lnTo>
                    <a:pt x="33" y="3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56" name="Freeform 422"/>
            <p:cNvSpPr>
              <a:spLocks/>
            </p:cNvSpPr>
            <p:nvPr/>
          </p:nvSpPr>
          <p:spPr bwMode="auto">
            <a:xfrm>
              <a:off x="2247" y="1977"/>
              <a:ext cx="44" cy="39"/>
            </a:xfrm>
            <a:custGeom>
              <a:avLst/>
              <a:gdLst>
                <a:gd name="T0" fmla="*/ 0 w 133"/>
                <a:gd name="T1" fmla="*/ 0 h 118"/>
                <a:gd name="T2" fmla="*/ 0 w 133"/>
                <a:gd name="T3" fmla="*/ 0 h 118"/>
                <a:gd name="T4" fmla="*/ 0 w 133"/>
                <a:gd name="T5" fmla="*/ 0 h 118"/>
                <a:gd name="T6" fmla="*/ 0 w 133"/>
                <a:gd name="T7" fmla="*/ 0 h 118"/>
                <a:gd name="T8" fmla="*/ 0 w 133"/>
                <a:gd name="T9" fmla="*/ 0 h 118"/>
                <a:gd name="T10" fmla="*/ 0 w 133"/>
                <a:gd name="T11" fmla="*/ 0 h 118"/>
                <a:gd name="T12" fmla="*/ 0 w 133"/>
                <a:gd name="T13" fmla="*/ 0 h 118"/>
                <a:gd name="T14" fmla="*/ 0 w 133"/>
                <a:gd name="T15" fmla="*/ 0 h 118"/>
                <a:gd name="T16" fmla="*/ 0 w 133"/>
                <a:gd name="T17" fmla="*/ 0 h 118"/>
                <a:gd name="T18" fmla="*/ 0 w 133"/>
                <a:gd name="T19" fmla="*/ 0 h 118"/>
                <a:gd name="T20" fmla="*/ 0 w 133"/>
                <a:gd name="T21" fmla="*/ 0 h 118"/>
                <a:gd name="T22" fmla="*/ 0 w 133"/>
                <a:gd name="T23" fmla="*/ 0 h 118"/>
                <a:gd name="T24" fmla="*/ 0 w 133"/>
                <a:gd name="T25" fmla="*/ 0 h 118"/>
                <a:gd name="T26" fmla="*/ 0 w 133"/>
                <a:gd name="T27" fmla="*/ 0 h 118"/>
                <a:gd name="T28" fmla="*/ 0 w 133"/>
                <a:gd name="T29" fmla="*/ 0 h 118"/>
                <a:gd name="T30" fmla="*/ 0 w 133"/>
                <a:gd name="T31" fmla="*/ 0 h 118"/>
                <a:gd name="T32" fmla="*/ 0 w 133"/>
                <a:gd name="T33" fmla="*/ 0 h 118"/>
                <a:gd name="T34" fmla="*/ 0 w 133"/>
                <a:gd name="T35" fmla="*/ 0 h 118"/>
                <a:gd name="T36" fmla="*/ 0 w 133"/>
                <a:gd name="T37" fmla="*/ 0 h 118"/>
                <a:gd name="T38" fmla="*/ 0 w 133"/>
                <a:gd name="T39" fmla="*/ 0 h 118"/>
                <a:gd name="T40" fmla="*/ 0 w 133"/>
                <a:gd name="T41" fmla="*/ 0 h 118"/>
                <a:gd name="T42" fmla="*/ 0 w 133"/>
                <a:gd name="T43" fmla="*/ 0 h 118"/>
                <a:gd name="T44" fmla="*/ 0 w 133"/>
                <a:gd name="T45" fmla="*/ 0 h 118"/>
                <a:gd name="T46" fmla="*/ 0 w 133"/>
                <a:gd name="T47" fmla="*/ 0 h 118"/>
                <a:gd name="T48" fmla="*/ 0 w 133"/>
                <a:gd name="T49" fmla="*/ 0 h 118"/>
                <a:gd name="T50" fmla="*/ 0 w 133"/>
                <a:gd name="T51" fmla="*/ 0 h 118"/>
                <a:gd name="T52" fmla="*/ 0 w 133"/>
                <a:gd name="T53" fmla="*/ 0 h 118"/>
                <a:gd name="T54" fmla="*/ 0 w 133"/>
                <a:gd name="T55" fmla="*/ 0 h 118"/>
                <a:gd name="T56" fmla="*/ 0 w 133"/>
                <a:gd name="T57" fmla="*/ 0 h 118"/>
                <a:gd name="T58" fmla="*/ 0 w 133"/>
                <a:gd name="T59" fmla="*/ 0 h 118"/>
                <a:gd name="T60" fmla="*/ 0 w 133"/>
                <a:gd name="T61" fmla="*/ 0 h 118"/>
                <a:gd name="T62" fmla="*/ 0 w 133"/>
                <a:gd name="T63" fmla="*/ 0 h 118"/>
                <a:gd name="T64" fmla="*/ 0 w 133"/>
                <a:gd name="T65" fmla="*/ 0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8">
                  <a:moveTo>
                    <a:pt x="33" y="30"/>
                  </a:moveTo>
                  <a:lnTo>
                    <a:pt x="33" y="29"/>
                  </a:lnTo>
                  <a:lnTo>
                    <a:pt x="33" y="28"/>
                  </a:lnTo>
                  <a:lnTo>
                    <a:pt x="33" y="27"/>
                  </a:lnTo>
                  <a:lnTo>
                    <a:pt x="34" y="21"/>
                  </a:lnTo>
                  <a:lnTo>
                    <a:pt x="38" y="18"/>
                  </a:lnTo>
                  <a:lnTo>
                    <a:pt x="46" y="17"/>
                  </a:lnTo>
                  <a:lnTo>
                    <a:pt x="42" y="7"/>
                  </a:lnTo>
                  <a:lnTo>
                    <a:pt x="39" y="7"/>
                  </a:lnTo>
                  <a:lnTo>
                    <a:pt x="34" y="10"/>
                  </a:lnTo>
                  <a:lnTo>
                    <a:pt x="27" y="13"/>
                  </a:lnTo>
                  <a:lnTo>
                    <a:pt x="19" y="18"/>
                  </a:lnTo>
                  <a:lnTo>
                    <a:pt x="14" y="24"/>
                  </a:lnTo>
                  <a:lnTo>
                    <a:pt x="10" y="30"/>
                  </a:lnTo>
                  <a:lnTo>
                    <a:pt x="6" y="39"/>
                  </a:lnTo>
                  <a:lnTo>
                    <a:pt x="2" y="47"/>
                  </a:lnTo>
                  <a:lnTo>
                    <a:pt x="1" y="55"/>
                  </a:lnTo>
                  <a:lnTo>
                    <a:pt x="0" y="63"/>
                  </a:lnTo>
                  <a:lnTo>
                    <a:pt x="2" y="59"/>
                  </a:lnTo>
                  <a:lnTo>
                    <a:pt x="6" y="54"/>
                  </a:lnTo>
                  <a:lnTo>
                    <a:pt x="10" y="47"/>
                  </a:lnTo>
                  <a:lnTo>
                    <a:pt x="15" y="39"/>
                  </a:lnTo>
                  <a:lnTo>
                    <a:pt x="19" y="36"/>
                  </a:lnTo>
                  <a:lnTo>
                    <a:pt x="21" y="33"/>
                  </a:lnTo>
                  <a:lnTo>
                    <a:pt x="23" y="32"/>
                  </a:lnTo>
                  <a:lnTo>
                    <a:pt x="27" y="34"/>
                  </a:lnTo>
                  <a:lnTo>
                    <a:pt x="34" y="40"/>
                  </a:lnTo>
                  <a:lnTo>
                    <a:pt x="42" y="48"/>
                  </a:lnTo>
                  <a:lnTo>
                    <a:pt x="45" y="52"/>
                  </a:lnTo>
                  <a:lnTo>
                    <a:pt x="49" y="56"/>
                  </a:lnTo>
                  <a:lnTo>
                    <a:pt x="53" y="61"/>
                  </a:lnTo>
                  <a:lnTo>
                    <a:pt x="59" y="69"/>
                  </a:lnTo>
                  <a:lnTo>
                    <a:pt x="16" y="111"/>
                  </a:lnTo>
                  <a:lnTo>
                    <a:pt x="23" y="118"/>
                  </a:lnTo>
                  <a:lnTo>
                    <a:pt x="65" y="72"/>
                  </a:lnTo>
                  <a:lnTo>
                    <a:pt x="107" y="118"/>
                  </a:lnTo>
                  <a:lnTo>
                    <a:pt x="117" y="111"/>
                  </a:lnTo>
                  <a:lnTo>
                    <a:pt x="72" y="66"/>
                  </a:lnTo>
                  <a:lnTo>
                    <a:pt x="110" y="27"/>
                  </a:lnTo>
                  <a:lnTo>
                    <a:pt x="115" y="32"/>
                  </a:lnTo>
                  <a:lnTo>
                    <a:pt x="119" y="38"/>
                  </a:lnTo>
                  <a:lnTo>
                    <a:pt x="123" y="42"/>
                  </a:lnTo>
                  <a:lnTo>
                    <a:pt x="127" y="47"/>
                  </a:lnTo>
                  <a:lnTo>
                    <a:pt x="131" y="53"/>
                  </a:lnTo>
                  <a:lnTo>
                    <a:pt x="133" y="59"/>
                  </a:lnTo>
                  <a:lnTo>
                    <a:pt x="133" y="53"/>
                  </a:lnTo>
                  <a:lnTo>
                    <a:pt x="131" y="47"/>
                  </a:lnTo>
                  <a:lnTo>
                    <a:pt x="129" y="41"/>
                  </a:lnTo>
                  <a:lnTo>
                    <a:pt x="127" y="36"/>
                  </a:lnTo>
                  <a:lnTo>
                    <a:pt x="122" y="30"/>
                  </a:lnTo>
                  <a:lnTo>
                    <a:pt x="118" y="25"/>
                  </a:lnTo>
                  <a:lnTo>
                    <a:pt x="114" y="19"/>
                  </a:lnTo>
                  <a:lnTo>
                    <a:pt x="107" y="14"/>
                  </a:lnTo>
                  <a:lnTo>
                    <a:pt x="102" y="9"/>
                  </a:lnTo>
                  <a:lnTo>
                    <a:pt x="97" y="5"/>
                  </a:lnTo>
                  <a:lnTo>
                    <a:pt x="91" y="3"/>
                  </a:lnTo>
                  <a:lnTo>
                    <a:pt x="83" y="1"/>
                  </a:lnTo>
                  <a:lnTo>
                    <a:pt x="77" y="0"/>
                  </a:lnTo>
                  <a:lnTo>
                    <a:pt x="82" y="4"/>
                  </a:lnTo>
                  <a:lnTo>
                    <a:pt x="88" y="7"/>
                  </a:lnTo>
                  <a:lnTo>
                    <a:pt x="92" y="11"/>
                  </a:lnTo>
                  <a:lnTo>
                    <a:pt x="97" y="14"/>
                  </a:lnTo>
                  <a:lnTo>
                    <a:pt x="102" y="18"/>
                  </a:lnTo>
                  <a:lnTo>
                    <a:pt x="106" y="21"/>
                  </a:lnTo>
                  <a:lnTo>
                    <a:pt x="65" y="63"/>
                  </a:lnTo>
                  <a:lnTo>
                    <a:pt x="33" y="30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57" name="Freeform 423"/>
            <p:cNvSpPr>
              <a:spLocks/>
            </p:cNvSpPr>
            <p:nvPr/>
          </p:nvSpPr>
          <p:spPr bwMode="auto">
            <a:xfrm>
              <a:off x="2159" y="2016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30"/>
                  </a:moveTo>
                  <a:lnTo>
                    <a:pt x="31" y="29"/>
                  </a:lnTo>
                  <a:lnTo>
                    <a:pt x="31" y="28"/>
                  </a:lnTo>
                  <a:lnTo>
                    <a:pt x="31" y="27"/>
                  </a:lnTo>
                  <a:lnTo>
                    <a:pt x="33" y="21"/>
                  </a:lnTo>
                  <a:lnTo>
                    <a:pt x="38" y="18"/>
                  </a:lnTo>
                  <a:lnTo>
                    <a:pt x="45" y="17"/>
                  </a:lnTo>
                  <a:lnTo>
                    <a:pt x="42" y="7"/>
                  </a:lnTo>
                  <a:lnTo>
                    <a:pt x="38" y="7"/>
                  </a:lnTo>
                  <a:lnTo>
                    <a:pt x="32" y="9"/>
                  </a:lnTo>
                  <a:lnTo>
                    <a:pt x="26" y="13"/>
                  </a:lnTo>
                  <a:lnTo>
                    <a:pt x="18" y="18"/>
                  </a:lnTo>
                  <a:lnTo>
                    <a:pt x="13" y="23"/>
                  </a:lnTo>
                  <a:lnTo>
                    <a:pt x="8" y="30"/>
                  </a:lnTo>
                  <a:lnTo>
                    <a:pt x="5" y="38"/>
                  </a:lnTo>
                  <a:lnTo>
                    <a:pt x="2" y="47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4" y="54"/>
                  </a:lnTo>
                  <a:lnTo>
                    <a:pt x="8" y="47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19" y="33"/>
                  </a:lnTo>
                  <a:lnTo>
                    <a:pt x="21" y="32"/>
                  </a:lnTo>
                  <a:lnTo>
                    <a:pt x="26" y="34"/>
                  </a:lnTo>
                  <a:lnTo>
                    <a:pt x="32" y="40"/>
                  </a:lnTo>
                  <a:lnTo>
                    <a:pt x="41" y="48"/>
                  </a:lnTo>
                  <a:lnTo>
                    <a:pt x="43" y="51"/>
                  </a:lnTo>
                  <a:lnTo>
                    <a:pt x="47" y="56"/>
                  </a:lnTo>
                  <a:lnTo>
                    <a:pt x="52" y="61"/>
                  </a:lnTo>
                  <a:lnTo>
                    <a:pt x="58" y="69"/>
                  </a:lnTo>
                  <a:lnTo>
                    <a:pt x="16" y="111"/>
                  </a:lnTo>
                  <a:lnTo>
                    <a:pt x="22" y="117"/>
                  </a:lnTo>
                  <a:lnTo>
                    <a:pt x="65" y="72"/>
                  </a:lnTo>
                  <a:lnTo>
                    <a:pt x="107" y="117"/>
                  </a:lnTo>
                  <a:lnTo>
                    <a:pt x="116" y="111"/>
                  </a:lnTo>
                  <a:lnTo>
                    <a:pt x="71" y="65"/>
                  </a:lnTo>
                  <a:lnTo>
                    <a:pt x="109" y="27"/>
                  </a:lnTo>
                  <a:lnTo>
                    <a:pt x="114" y="32"/>
                  </a:lnTo>
                  <a:lnTo>
                    <a:pt x="118" y="36"/>
                  </a:lnTo>
                  <a:lnTo>
                    <a:pt x="122" y="42"/>
                  </a:lnTo>
                  <a:lnTo>
                    <a:pt x="126" y="47"/>
                  </a:lnTo>
                  <a:lnTo>
                    <a:pt x="129" y="52"/>
                  </a:lnTo>
                  <a:lnTo>
                    <a:pt x="133" y="59"/>
                  </a:lnTo>
                  <a:lnTo>
                    <a:pt x="131" y="52"/>
                  </a:lnTo>
                  <a:lnTo>
                    <a:pt x="130" y="47"/>
                  </a:lnTo>
                  <a:lnTo>
                    <a:pt x="128" y="41"/>
                  </a:lnTo>
                  <a:lnTo>
                    <a:pt x="125" y="35"/>
                  </a:lnTo>
                  <a:lnTo>
                    <a:pt x="122" y="30"/>
                  </a:lnTo>
                  <a:lnTo>
                    <a:pt x="117" y="24"/>
                  </a:lnTo>
                  <a:lnTo>
                    <a:pt x="112" y="19"/>
                  </a:lnTo>
                  <a:lnTo>
                    <a:pt x="106" y="14"/>
                  </a:lnTo>
                  <a:lnTo>
                    <a:pt x="100" y="8"/>
                  </a:lnTo>
                  <a:lnTo>
                    <a:pt x="96" y="5"/>
                  </a:lnTo>
                  <a:lnTo>
                    <a:pt x="89" y="3"/>
                  </a:lnTo>
                  <a:lnTo>
                    <a:pt x="83" y="1"/>
                  </a:lnTo>
                  <a:lnTo>
                    <a:pt x="75" y="0"/>
                  </a:lnTo>
                  <a:lnTo>
                    <a:pt x="82" y="4"/>
                  </a:lnTo>
                  <a:lnTo>
                    <a:pt x="87" y="7"/>
                  </a:lnTo>
                  <a:lnTo>
                    <a:pt x="91" y="10"/>
                  </a:lnTo>
                  <a:lnTo>
                    <a:pt x="96" y="14"/>
                  </a:lnTo>
                  <a:lnTo>
                    <a:pt x="101" y="18"/>
                  </a:lnTo>
                  <a:lnTo>
                    <a:pt x="104" y="21"/>
                  </a:lnTo>
                  <a:lnTo>
                    <a:pt x="65" y="62"/>
                  </a:lnTo>
                  <a:lnTo>
                    <a:pt x="32" y="3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58" name="Freeform 424"/>
            <p:cNvSpPr>
              <a:spLocks/>
            </p:cNvSpPr>
            <p:nvPr/>
          </p:nvSpPr>
          <p:spPr bwMode="auto">
            <a:xfrm>
              <a:off x="2159" y="2016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30"/>
                  </a:moveTo>
                  <a:lnTo>
                    <a:pt x="31" y="29"/>
                  </a:lnTo>
                  <a:lnTo>
                    <a:pt x="31" y="28"/>
                  </a:lnTo>
                  <a:lnTo>
                    <a:pt x="31" y="27"/>
                  </a:lnTo>
                  <a:lnTo>
                    <a:pt x="33" y="21"/>
                  </a:lnTo>
                  <a:lnTo>
                    <a:pt x="38" y="18"/>
                  </a:lnTo>
                  <a:lnTo>
                    <a:pt x="45" y="17"/>
                  </a:lnTo>
                  <a:lnTo>
                    <a:pt x="42" y="7"/>
                  </a:lnTo>
                  <a:lnTo>
                    <a:pt x="38" y="7"/>
                  </a:lnTo>
                  <a:lnTo>
                    <a:pt x="32" y="9"/>
                  </a:lnTo>
                  <a:lnTo>
                    <a:pt x="26" y="13"/>
                  </a:lnTo>
                  <a:lnTo>
                    <a:pt x="18" y="18"/>
                  </a:lnTo>
                  <a:lnTo>
                    <a:pt x="13" y="23"/>
                  </a:lnTo>
                  <a:lnTo>
                    <a:pt x="8" y="30"/>
                  </a:lnTo>
                  <a:lnTo>
                    <a:pt x="5" y="38"/>
                  </a:lnTo>
                  <a:lnTo>
                    <a:pt x="2" y="47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4" y="54"/>
                  </a:lnTo>
                  <a:lnTo>
                    <a:pt x="8" y="47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19" y="33"/>
                  </a:lnTo>
                  <a:lnTo>
                    <a:pt x="21" y="32"/>
                  </a:lnTo>
                  <a:lnTo>
                    <a:pt x="26" y="34"/>
                  </a:lnTo>
                  <a:lnTo>
                    <a:pt x="32" y="40"/>
                  </a:lnTo>
                  <a:lnTo>
                    <a:pt x="41" y="48"/>
                  </a:lnTo>
                  <a:lnTo>
                    <a:pt x="43" y="51"/>
                  </a:lnTo>
                  <a:lnTo>
                    <a:pt x="47" y="56"/>
                  </a:lnTo>
                  <a:lnTo>
                    <a:pt x="52" y="61"/>
                  </a:lnTo>
                  <a:lnTo>
                    <a:pt x="58" y="69"/>
                  </a:lnTo>
                  <a:lnTo>
                    <a:pt x="16" y="111"/>
                  </a:lnTo>
                  <a:lnTo>
                    <a:pt x="22" y="117"/>
                  </a:lnTo>
                  <a:lnTo>
                    <a:pt x="65" y="72"/>
                  </a:lnTo>
                  <a:lnTo>
                    <a:pt x="107" y="117"/>
                  </a:lnTo>
                  <a:lnTo>
                    <a:pt x="116" y="111"/>
                  </a:lnTo>
                  <a:lnTo>
                    <a:pt x="71" y="65"/>
                  </a:lnTo>
                  <a:lnTo>
                    <a:pt x="109" y="27"/>
                  </a:lnTo>
                  <a:lnTo>
                    <a:pt x="114" y="32"/>
                  </a:lnTo>
                  <a:lnTo>
                    <a:pt x="118" y="36"/>
                  </a:lnTo>
                  <a:lnTo>
                    <a:pt x="122" y="42"/>
                  </a:lnTo>
                  <a:lnTo>
                    <a:pt x="126" y="47"/>
                  </a:lnTo>
                  <a:lnTo>
                    <a:pt x="129" y="52"/>
                  </a:lnTo>
                  <a:lnTo>
                    <a:pt x="133" y="59"/>
                  </a:lnTo>
                  <a:lnTo>
                    <a:pt x="131" y="52"/>
                  </a:lnTo>
                  <a:lnTo>
                    <a:pt x="130" y="47"/>
                  </a:lnTo>
                  <a:lnTo>
                    <a:pt x="128" y="41"/>
                  </a:lnTo>
                  <a:lnTo>
                    <a:pt x="125" y="35"/>
                  </a:lnTo>
                  <a:lnTo>
                    <a:pt x="122" y="30"/>
                  </a:lnTo>
                  <a:lnTo>
                    <a:pt x="117" y="24"/>
                  </a:lnTo>
                  <a:lnTo>
                    <a:pt x="112" y="19"/>
                  </a:lnTo>
                  <a:lnTo>
                    <a:pt x="106" y="14"/>
                  </a:lnTo>
                  <a:lnTo>
                    <a:pt x="100" y="8"/>
                  </a:lnTo>
                  <a:lnTo>
                    <a:pt x="96" y="5"/>
                  </a:lnTo>
                  <a:lnTo>
                    <a:pt x="89" y="3"/>
                  </a:lnTo>
                  <a:lnTo>
                    <a:pt x="83" y="1"/>
                  </a:lnTo>
                  <a:lnTo>
                    <a:pt x="75" y="0"/>
                  </a:lnTo>
                  <a:lnTo>
                    <a:pt x="82" y="4"/>
                  </a:lnTo>
                  <a:lnTo>
                    <a:pt x="87" y="7"/>
                  </a:lnTo>
                  <a:lnTo>
                    <a:pt x="91" y="10"/>
                  </a:lnTo>
                  <a:lnTo>
                    <a:pt x="96" y="14"/>
                  </a:lnTo>
                  <a:lnTo>
                    <a:pt x="101" y="18"/>
                  </a:lnTo>
                  <a:lnTo>
                    <a:pt x="104" y="21"/>
                  </a:lnTo>
                  <a:lnTo>
                    <a:pt x="65" y="62"/>
                  </a:lnTo>
                  <a:lnTo>
                    <a:pt x="32" y="30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59" name="Freeform 425"/>
            <p:cNvSpPr>
              <a:spLocks/>
            </p:cNvSpPr>
            <p:nvPr/>
          </p:nvSpPr>
          <p:spPr bwMode="auto">
            <a:xfrm>
              <a:off x="2120" y="2119"/>
              <a:ext cx="45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3" y="30"/>
                  </a:moveTo>
                  <a:lnTo>
                    <a:pt x="33" y="29"/>
                  </a:lnTo>
                  <a:lnTo>
                    <a:pt x="33" y="27"/>
                  </a:lnTo>
                  <a:lnTo>
                    <a:pt x="33" y="26"/>
                  </a:lnTo>
                  <a:lnTo>
                    <a:pt x="34" y="22"/>
                  </a:lnTo>
                  <a:lnTo>
                    <a:pt x="38" y="19"/>
                  </a:lnTo>
                  <a:lnTo>
                    <a:pt x="46" y="17"/>
                  </a:lnTo>
                  <a:lnTo>
                    <a:pt x="42" y="7"/>
                  </a:lnTo>
                  <a:lnTo>
                    <a:pt x="38" y="8"/>
                  </a:lnTo>
                  <a:lnTo>
                    <a:pt x="33" y="10"/>
                  </a:lnTo>
                  <a:lnTo>
                    <a:pt x="26" y="13"/>
                  </a:lnTo>
                  <a:lnTo>
                    <a:pt x="19" y="18"/>
                  </a:lnTo>
                  <a:lnTo>
                    <a:pt x="14" y="24"/>
                  </a:lnTo>
                  <a:lnTo>
                    <a:pt x="10" y="31"/>
                  </a:lnTo>
                  <a:lnTo>
                    <a:pt x="6" y="38"/>
                  </a:lnTo>
                  <a:lnTo>
                    <a:pt x="2" y="48"/>
                  </a:lnTo>
                  <a:lnTo>
                    <a:pt x="0" y="56"/>
                  </a:lnTo>
                  <a:lnTo>
                    <a:pt x="0" y="62"/>
                  </a:lnTo>
                  <a:lnTo>
                    <a:pt x="2" y="60"/>
                  </a:lnTo>
                  <a:lnTo>
                    <a:pt x="4" y="54"/>
                  </a:lnTo>
                  <a:lnTo>
                    <a:pt x="10" y="48"/>
                  </a:lnTo>
                  <a:lnTo>
                    <a:pt x="15" y="38"/>
                  </a:lnTo>
                  <a:lnTo>
                    <a:pt x="19" y="35"/>
                  </a:lnTo>
                  <a:lnTo>
                    <a:pt x="21" y="34"/>
                  </a:lnTo>
                  <a:lnTo>
                    <a:pt x="23" y="33"/>
                  </a:lnTo>
                  <a:lnTo>
                    <a:pt x="27" y="35"/>
                  </a:lnTo>
                  <a:lnTo>
                    <a:pt x="34" y="40"/>
                  </a:lnTo>
                  <a:lnTo>
                    <a:pt x="41" y="49"/>
                  </a:lnTo>
                  <a:lnTo>
                    <a:pt x="44" y="52"/>
                  </a:lnTo>
                  <a:lnTo>
                    <a:pt x="48" y="57"/>
                  </a:lnTo>
                  <a:lnTo>
                    <a:pt x="53" y="62"/>
                  </a:lnTo>
                  <a:lnTo>
                    <a:pt x="58" y="68"/>
                  </a:lnTo>
                  <a:lnTo>
                    <a:pt x="16" y="111"/>
                  </a:lnTo>
                  <a:lnTo>
                    <a:pt x="23" y="117"/>
                  </a:lnTo>
                  <a:lnTo>
                    <a:pt x="65" y="72"/>
                  </a:lnTo>
                  <a:lnTo>
                    <a:pt x="107" y="117"/>
                  </a:lnTo>
                  <a:lnTo>
                    <a:pt x="117" y="111"/>
                  </a:lnTo>
                  <a:lnTo>
                    <a:pt x="71" y="65"/>
                  </a:lnTo>
                  <a:lnTo>
                    <a:pt x="110" y="27"/>
                  </a:lnTo>
                  <a:lnTo>
                    <a:pt x="115" y="32"/>
                  </a:lnTo>
                  <a:lnTo>
                    <a:pt x="119" y="37"/>
                  </a:lnTo>
                  <a:lnTo>
                    <a:pt x="123" y="43"/>
                  </a:lnTo>
                  <a:lnTo>
                    <a:pt x="127" y="48"/>
                  </a:lnTo>
                  <a:lnTo>
                    <a:pt x="130" y="53"/>
                  </a:lnTo>
                  <a:lnTo>
                    <a:pt x="133" y="59"/>
                  </a:lnTo>
                  <a:lnTo>
                    <a:pt x="132" y="53"/>
                  </a:lnTo>
                  <a:lnTo>
                    <a:pt x="131" y="47"/>
                  </a:lnTo>
                  <a:lnTo>
                    <a:pt x="129" y="41"/>
                  </a:lnTo>
                  <a:lnTo>
                    <a:pt x="125" y="36"/>
                  </a:lnTo>
                  <a:lnTo>
                    <a:pt x="122" y="31"/>
                  </a:lnTo>
                  <a:lnTo>
                    <a:pt x="118" y="25"/>
                  </a:lnTo>
                  <a:lnTo>
                    <a:pt x="114" y="20"/>
                  </a:lnTo>
                  <a:lnTo>
                    <a:pt x="107" y="13"/>
                  </a:lnTo>
                  <a:lnTo>
                    <a:pt x="102" y="9"/>
                  </a:lnTo>
                  <a:lnTo>
                    <a:pt x="96" y="6"/>
                  </a:lnTo>
                  <a:lnTo>
                    <a:pt x="91" y="3"/>
                  </a:lnTo>
                  <a:lnTo>
                    <a:pt x="83" y="2"/>
                  </a:lnTo>
                  <a:lnTo>
                    <a:pt x="76" y="0"/>
                  </a:lnTo>
                  <a:lnTo>
                    <a:pt x="82" y="5"/>
                  </a:lnTo>
                  <a:lnTo>
                    <a:pt x="88" y="8"/>
                  </a:lnTo>
                  <a:lnTo>
                    <a:pt x="92" y="10"/>
                  </a:lnTo>
                  <a:lnTo>
                    <a:pt x="97" y="14"/>
                  </a:lnTo>
                  <a:lnTo>
                    <a:pt x="102" y="19"/>
                  </a:lnTo>
                  <a:lnTo>
                    <a:pt x="105" y="22"/>
                  </a:lnTo>
                  <a:lnTo>
                    <a:pt x="65" y="62"/>
                  </a:lnTo>
                  <a:lnTo>
                    <a:pt x="33" y="3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60" name="Freeform 426"/>
            <p:cNvSpPr>
              <a:spLocks/>
            </p:cNvSpPr>
            <p:nvPr/>
          </p:nvSpPr>
          <p:spPr bwMode="auto">
            <a:xfrm>
              <a:off x="2120" y="2119"/>
              <a:ext cx="45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3" y="30"/>
                  </a:moveTo>
                  <a:lnTo>
                    <a:pt x="33" y="29"/>
                  </a:lnTo>
                  <a:lnTo>
                    <a:pt x="33" y="27"/>
                  </a:lnTo>
                  <a:lnTo>
                    <a:pt x="33" y="26"/>
                  </a:lnTo>
                  <a:lnTo>
                    <a:pt x="34" y="22"/>
                  </a:lnTo>
                  <a:lnTo>
                    <a:pt x="38" y="19"/>
                  </a:lnTo>
                  <a:lnTo>
                    <a:pt x="46" y="17"/>
                  </a:lnTo>
                  <a:lnTo>
                    <a:pt x="42" y="7"/>
                  </a:lnTo>
                  <a:lnTo>
                    <a:pt x="38" y="8"/>
                  </a:lnTo>
                  <a:lnTo>
                    <a:pt x="33" y="10"/>
                  </a:lnTo>
                  <a:lnTo>
                    <a:pt x="26" y="13"/>
                  </a:lnTo>
                  <a:lnTo>
                    <a:pt x="19" y="18"/>
                  </a:lnTo>
                  <a:lnTo>
                    <a:pt x="14" y="24"/>
                  </a:lnTo>
                  <a:lnTo>
                    <a:pt x="10" y="31"/>
                  </a:lnTo>
                  <a:lnTo>
                    <a:pt x="6" y="38"/>
                  </a:lnTo>
                  <a:lnTo>
                    <a:pt x="2" y="48"/>
                  </a:lnTo>
                  <a:lnTo>
                    <a:pt x="0" y="56"/>
                  </a:lnTo>
                  <a:lnTo>
                    <a:pt x="0" y="62"/>
                  </a:lnTo>
                  <a:lnTo>
                    <a:pt x="2" y="60"/>
                  </a:lnTo>
                  <a:lnTo>
                    <a:pt x="4" y="54"/>
                  </a:lnTo>
                  <a:lnTo>
                    <a:pt x="10" y="48"/>
                  </a:lnTo>
                  <a:lnTo>
                    <a:pt x="15" y="38"/>
                  </a:lnTo>
                  <a:lnTo>
                    <a:pt x="19" y="35"/>
                  </a:lnTo>
                  <a:lnTo>
                    <a:pt x="21" y="34"/>
                  </a:lnTo>
                  <a:lnTo>
                    <a:pt x="23" y="33"/>
                  </a:lnTo>
                  <a:lnTo>
                    <a:pt x="27" y="35"/>
                  </a:lnTo>
                  <a:lnTo>
                    <a:pt x="34" y="40"/>
                  </a:lnTo>
                  <a:lnTo>
                    <a:pt x="41" y="49"/>
                  </a:lnTo>
                  <a:lnTo>
                    <a:pt x="44" y="52"/>
                  </a:lnTo>
                  <a:lnTo>
                    <a:pt x="48" y="57"/>
                  </a:lnTo>
                  <a:lnTo>
                    <a:pt x="53" y="62"/>
                  </a:lnTo>
                  <a:lnTo>
                    <a:pt x="58" y="68"/>
                  </a:lnTo>
                  <a:lnTo>
                    <a:pt x="16" y="111"/>
                  </a:lnTo>
                  <a:lnTo>
                    <a:pt x="23" y="117"/>
                  </a:lnTo>
                  <a:lnTo>
                    <a:pt x="65" y="72"/>
                  </a:lnTo>
                  <a:lnTo>
                    <a:pt x="107" y="117"/>
                  </a:lnTo>
                  <a:lnTo>
                    <a:pt x="117" y="111"/>
                  </a:lnTo>
                  <a:lnTo>
                    <a:pt x="71" y="65"/>
                  </a:lnTo>
                  <a:lnTo>
                    <a:pt x="110" y="27"/>
                  </a:lnTo>
                  <a:lnTo>
                    <a:pt x="115" y="32"/>
                  </a:lnTo>
                  <a:lnTo>
                    <a:pt x="119" y="37"/>
                  </a:lnTo>
                  <a:lnTo>
                    <a:pt x="123" y="43"/>
                  </a:lnTo>
                  <a:lnTo>
                    <a:pt x="127" y="48"/>
                  </a:lnTo>
                  <a:lnTo>
                    <a:pt x="130" y="53"/>
                  </a:lnTo>
                  <a:lnTo>
                    <a:pt x="133" y="59"/>
                  </a:lnTo>
                  <a:lnTo>
                    <a:pt x="132" y="53"/>
                  </a:lnTo>
                  <a:lnTo>
                    <a:pt x="131" y="47"/>
                  </a:lnTo>
                  <a:lnTo>
                    <a:pt x="129" y="41"/>
                  </a:lnTo>
                  <a:lnTo>
                    <a:pt x="125" y="36"/>
                  </a:lnTo>
                  <a:lnTo>
                    <a:pt x="122" y="31"/>
                  </a:lnTo>
                  <a:lnTo>
                    <a:pt x="118" y="25"/>
                  </a:lnTo>
                  <a:lnTo>
                    <a:pt x="114" y="20"/>
                  </a:lnTo>
                  <a:lnTo>
                    <a:pt x="107" y="13"/>
                  </a:lnTo>
                  <a:lnTo>
                    <a:pt x="102" y="9"/>
                  </a:lnTo>
                  <a:lnTo>
                    <a:pt x="96" y="6"/>
                  </a:lnTo>
                  <a:lnTo>
                    <a:pt x="91" y="3"/>
                  </a:lnTo>
                  <a:lnTo>
                    <a:pt x="83" y="2"/>
                  </a:lnTo>
                  <a:lnTo>
                    <a:pt x="76" y="0"/>
                  </a:lnTo>
                  <a:lnTo>
                    <a:pt x="82" y="5"/>
                  </a:lnTo>
                  <a:lnTo>
                    <a:pt x="88" y="8"/>
                  </a:lnTo>
                  <a:lnTo>
                    <a:pt x="92" y="10"/>
                  </a:lnTo>
                  <a:lnTo>
                    <a:pt x="97" y="14"/>
                  </a:lnTo>
                  <a:lnTo>
                    <a:pt x="102" y="19"/>
                  </a:lnTo>
                  <a:lnTo>
                    <a:pt x="105" y="22"/>
                  </a:lnTo>
                  <a:lnTo>
                    <a:pt x="65" y="62"/>
                  </a:lnTo>
                  <a:lnTo>
                    <a:pt x="33" y="30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61" name="Freeform 427"/>
            <p:cNvSpPr>
              <a:spLocks/>
            </p:cNvSpPr>
            <p:nvPr/>
          </p:nvSpPr>
          <p:spPr bwMode="auto">
            <a:xfrm>
              <a:off x="2152" y="2075"/>
              <a:ext cx="44" cy="39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3" y="29"/>
                  </a:moveTo>
                  <a:lnTo>
                    <a:pt x="33" y="28"/>
                  </a:lnTo>
                  <a:lnTo>
                    <a:pt x="33" y="27"/>
                  </a:lnTo>
                  <a:lnTo>
                    <a:pt x="33" y="26"/>
                  </a:lnTo>
                  <a:lnTo>
                    <a:pt x="34" y="20"/>
                  </a:lnTo>
                  <a:lnTo>
                    <a:pt x="38" y="17"/>
                  </a:lnTo>
                  <a:lnTo>
                    <a:pt x="46" y="16"/>
                  </a:lnTo>
                  <a:lnTo>
                    <a:pt x="42" y="6"/>
                  </a:lnTo>
                  <a:lnTo>
                    <a:pt x="38" y="6"/>
                  </a:lnTo>
                  <a:lnTo>
                    <a:pt x="33" y="8"/>
                  </a:lnTo>
                  <a:lnTo>
                    <a:pt x="26" y="12"/>
                  </a:lnTo>
                  <a:lnTo>
                    <a:pt x="19" y="17"/>
                  </a:lnTo>
                  <a:lnTo>
                    <a:pt x="14" y="22"/>
                  </a:lnTo>
                  <a:lnTo>
                    <a:pt x="10" y="29"/>
                  </a:lnTo>
                  <a:lnTo>
                    <a:pt x="6" y="37"/>
                  </a:lnTo>
                  <a:lnTo>
                    <a:pt x="2" y="46"/>
                  </a:lnTo>
                  <a:lnTo>
                    <a:pt x="0" y="54"/>
                  </a:lnTo>
                  <a:lnTo>
                    <a:pt x="0" y="61"/>
                  </a:lnTo>
                  <a:lnTo>
                    <a:pt x="2" y="58"/>
                  </a:lnTo>
                  <a:lnTo>
                    <a:pt x="5" y="54"/>
                  </a:lnTo>
                  <a:lnTo>
                    <a:pt x="10" y="46"/>
                  </a:lnTo>
                  <a:lnTo>
                    <a:pt x="15" y="37"/>
                  </a:lnTo>
                  <a:lnTo>
                    <a:pt x="19" y="34"/>
                  </a:lnTo>
                  <a:lnTo>
                    <a:pt x="21" y="32"/>
                  </a:lnTo>
                  <a:lnTo>
                    <a:pt x="23" y="32"/>
                  </a:lnTo>
                  <a:lnTo>
                    <a:pt x="27" y="33"/>
                  </a:lnTo>
                  <a:lnTo>
                    <a:pt x="34" y="39"/>
                  </a:lnTo>
                  <a:lnTo>
                    <a:pt x="41" y="47"/>
                  </a:lnTo>
                  <a:lnTo>
                    <a:pt x="44" y="50"/>
                  </a:lnTo>
                  <a:lnTo>
                    <a:pt x="48" y="55"/>
                  </a:lnTo>
                  <a:lnTo>
                    <a:pt x="53" y="60"/>
                  </a:lnTo>
                  <a:lnTo>
                    <a:pt x="59" y="68"/>
                  </a:lnTo>
                  <a:lnTo>
                    <a:pt x="16" y="110"/>
                  </a:lnTo>
                  <a:lnTo>
                    <a:pt x="23" y="116"/>
                  </a:lnTo>
                  <a:lnTo>
                    <a:pt x="65" y="71"/>
                  </a:lnTo>
                  <a:lnTo>
                    <a:pt x="107" y="116"/>
                  </a:lnTo>
                  <a:lnTo>
                    <a:pt x="117" y="110"/>
                  </a:lnTo>
                  <a:lnTo>
                    <a:pt x="71" y="64"/>
                  </a:lnTo>
                  <a:lnTo>
                    <a:pt x="110" y="26"/>
                  </a:lnTo>
                  <a:lnTo>
                    <a:pt x="115" y="31"/>
                  </a:lnTo>
                  <a:lnTo>
                    <a:pt x="119" y="36"/>
                  </a:lnTo>
                  <a:lnTo>
                    <a:pt x="123" y="41"/>
                  </a:lnTo>
                  <a:lnTo>
                    <a:pt x="127" y="46"/>
                  </a:lnTo>
                  <a:lnTo>
                    <a:pt x="130" y="51"/>
                  </a:lnTo>
                  <a:lnTo>
                    <a:pt x="133" y="58"/>
                  </a:lnTo>
                  <a:lnTo>
                    <a:pt x="132" y="51"/>
                  </a:lnTo>
                  <a:lnTo>
                    <a:pt x="131" y="46"/>
                  </a:lnTo>
                  <a:lnTo>
                    <a:pt x="129" y="40"/>
                  </a:lnTo>
                  <a:lnTo>
                    <a:pt x="125" y="34"/>
                  </a:lnTo>
                  <a:lnTo>
                    <a:pt x="122" y="29"/>
                  </a:lnTo>
                  <a:lnTo>
                    <a:pt x="118" y="23"/>
                  </a:lnTo>
                  <a:lnTo>
                    <a:pt x="114" y="19"/>
                  </a:lnTo>
                  <a:lnTo>
                    <a:pt x="107" y="13"/>
                  </a:lnTo>
                  <a:lnTo>
                    <a:pt x="102" y="7"/>
                  </a:lnTo>
                  <a:lnTo>
                    <a:pt x="96" y="5"/>
                  </a:lnTo>
                  <a:lnTo>
                    <a:pt x="91" y="2"/>
                  </a:lnTo>
                  <a:lnTo>
                    <a:pt x="83" y="0"/>
                  </a:lnTo>
                  <a:lnTo>
                    <a:pt x="76" y="0"/>
                  </a:lnTo>
                  <a:lnTo>
                    <a:pt x="82" y="3"/>
                  </a:lnTo>
                  <a:lnTo>
                    <a:pt x="88" y="6"/>
                  </a:lnTo>
                  <a:lnTo>
                    <a:pt x="92" y="9"/>
                  </a:lnTo>
                  <a:lnTo>
                    <a:pt x="97" y="13"/>
                  </a:lnTo>
                  <a:lnTo>
                    <a:pt x="102" y="17"/>
                  </a:lnTo>
                  <a:lnTo>
                    <a:pt x="105" y="20"/>
                  </a:lnTo>
                  <a:lnTo>
                    <a:pt x="65" y="61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62" name="Freeform 428"/>
            <p:cNvSpPr>
              <a:spLocks/>
            </p:cNvSpPr>
            <p:nvPr/>
          </p:nvSpPr>
          <p:spPr bwMode="auto">
            <a:xfrm>
              <a:off x="2152" y="2075"/>
              <a:ext cx="44" cy="39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3" y="29"/>
                  </a:moveTo>
                  <a:lnTo>
                    <a:pt x="33" y="28"/>
                  </a:lnTo>
                  <a:lnTo>
                    <a:pt x="33" y="27"/>
                  </a:lnTo>
                  <a:lnTo>
                    <a:pt x="33" y="26"/>
                  </a:lnTo>
                  <a:lnTo>
                    <a:pt x="34" y="20"/>
                  </a:lnTo>
                  <a:lnTo>
                    <a:pt x="38" y="17"/>
                  </a:lnTo>
                  <a:lnTo>
                    <a:pt x="46" y="16"/>
                  </a:lnTo>
                  <a:lnTo>
                    <a:pt x="42" y="6"/>
                  </a:lnTo>
                  <a:lnTo>
                    <a:pt x="38" y="6"/>
                  </a:lnTo>
                  <a:lnTo>
                    <a:pt x="33" y="8"/>
                  </a:lnTo>
                  <a:lnTo>
                    <a:pt x="26" y="12"/>
                  </a:lnTo>
                  <a:lnTo>
                    <a:pt x="19" y="17"/>
                  </a:lnTo>
                  <a:lnTo>
                    <a:pt x="14" y="22"/>
                  </a:lnTo>
                  <a:lnTo>
                    <a:pt x="10" y="29"/>
                  </a:lnTo>
                  <a:lnTo>
                    <a:pt x="6" y="37"/>
                  </a:lnTo>
                  <a:lnTo>
                    <a:pt x="2" y="46"/>
                  </a:lnTo>
                  <a:lnTo>
                    <a:pt x="0" y="54"/>
                  </a:lnTo>
                  <a:lnTo>
                    <a:pt x="0" y="61"/>
                  </a:lnTo>
                  <a:lnTo>
                    <a:pt x="2" y="58"/>
                  </a:lnTo>
                  <a:lnTo>
                    <a:pt x="5" y="54"/>
                  </a:lnTo>
                  <a:lnTo>
                    <a:pt x="10" y="46"/>
                  </a:lnTo>
                  <a:lnTo>
                    <a:pt x="15" y="37"/>
                  </a:lnTo>
                  <a:lnTo>
                    <a:pt x="19" y="34"/>
                  </a:lnTo>
                  <a:lnTo>
                    <a:pt x="21" y="32"/>
                  </a:lnTo>
                  <a:lnTo>
                    <a:pt x="23" y="32"/>
                  </a:lnTo>
                  <a:lnTo>
                    <a:pt x="27" y="33"/>
                  </a:lnTo>
                  <a:lnTo>
                    <a:pt x="34" y="39"/>
                  </a:lnTo>
                  <a:lnTo>
                    <a:pt x="41" y="47"/>
                  </a:lnTo>
                  <a:lnTo>
                    <a:pt x="44" y="50"/>
                  </a:lnTo>
                  <a:lnTo>
                    <a:pt x="48" y="55"/>
                  </a:lnTo>
                  <a:lnTo>
                    <a:pt x="53" y="60"/>
                  </a:lnTo>
                  <a:lnTo>
                    <a:pt x="59" y="68"/>
                  </a:lnTo>
                  <a:lnTo>
                    <a:pt x="16" y="110"/>
                  </a:lnTo>
                  <a:lnTo>
                    <a:pt x="23" y="116"/>
                  </a:lnTo>
                  <a:lnTo>
                    <a:pt x="65" y="71"/>
                  </a:lnTo>
                  <a:lnTo>
                    <a:pt x="107" y="116"/>
                  </a:lnTo>
                  <a:lnTo>
                    <a:pt x="117" y="110"/>
                  </a:lnTo>
                  <a:lnTo>
                    <a:pt x="71" y="64"/>
                  </a:lnTo>
                  <a:lnTo>
                    <a:pt x="110" y="26"/>
                  </a:lnTo>
                  <a:lnTo>
                    <a:pt x="115" y="31"/>
                  </a:lnTo>
                  <a:lnTo>
                    <a:pt x="119" y="36"/>
                  </a:lnTo>
                  <a:lnTo>
                    <a:pt x="123" y="41"/>
                  </a:lnTo>
                  <a:lnTo>
                    <a:pt x="127" y="46"/>
                  </a:lnTo>
                  <a:lnTo>
                    <a:pt x="130" y="51"/>
                  </a:lnTo>
                  <a:lnTo>
                    <a:pt x="133" y="58"/>
                  </a:lnTo>
                  <a:lnTo>
                    <a:pt x="132" y="51"/>
                  </a:lnTo>
                  <a:lnTo>
                    <a:pt x="131" y="46"/>
                  </a:lnTo>
                  <a:lnTo>
                    <a:pt x="129" y="40"/>
                  </a:lnTo>
                  <a:lnTo>
                    <a:pt x="125" y="34"/>
                  </a:lnTo>
                  <a:lnTo>
                    <a:pt x="122" y="29"/>
                  </a:lnTo>
                  <a:lnTo>
                    <a:pt x="118" y="23"/>
                  </a:lnTo>
                  <a:lnTo>
                    <a:pt x="114" y="19"/>
                  </a:lnTo>
                  <a:lnTo>
                    <a:pt x="107" y="13"/>
                  </a:lnTo>
                  <a:lnTo>
                    <a:pt x="102" y="7"/>
                  </a:lnTo>
                  <a:lnTo>
                    <a:pt x="96" y="5"/>
                  </a:lnTo>
                  <a:lnTo>
                    <a:pt x="91" y="2"/>
                  </a:lnTo>
                  <a:lnTo>
                    <a:pt x="83" y="0"/>
                  </a:lnTo>
                  <a:lnTo>
                    <a:pt x="76" y="0"/>
                  </a:lnTo>
                  <a:lnTo>
                    <a:pt x="82" y="3"/>
                  </a:lnTo>
                  <a:lnTo>
                    <a:pt x="88" y="6"/>
                  </a:lnTo>
                  <a:lnTo>
                    <a:pt x="92" y="9"/>
                  </a:lnTo>
                  <a:lnTo>
                    <a:pt x="97" y="13"/>
                  </a:lnTo>
                  <a:lnTo>
                    <a:pt x="102" y="17"/>
                  </a:lnTo>
                  <a:lnTo>
                    <a:pt x="105" y="20"/>
                  </a:lnTo>
                  <a:lnTo>
                    <a:pt x="65" y="61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63" name="Freeform 429"/>
            <p:cNvSpPr>
              <a:spLocks/>
            </p:cNvSpPr>
            <p:nvPr/>
          </p:nvSpPr>
          <p:spPr bwMode="auto">
            <a:xfrm>
              <a:off x="2114" y="2073"/>
              <a:ext cx="44" cy="39"/>
            </a:xfrm>
            <a:custGeom>
              <a:avLst/>
              <a:gdLst>
                <a:gd name="T0" fmla="*/ 0 w 132"/>
                <a:gd name="T1" fmla="*/ 0 h 117"/>
                <a:gd name="T2" fmla="*/ 0 w 132"/>
                <a:gd name="T3" fmla="*/ 0 h 117"/>
                <a:gd name="T4" fmla="*/ 0 w 132"/>
                <a:gd name="T5" fmla="*/ 0 h 117"/>
                <a:gd name="T6" fmla="*/ 0 w 132"/>
                <a:gd name="T7" fmla="*/ 0 h 117"/>
                <a:gd name="T8" fmla="*/ 0 w 132"/>
                <a:gd name="T9" fmla="*/ 0 h 117"/>
                <a:gd name="T10" fmla="*/ 0 w 132"/>
                <a:gd name="T11" fmla="*/ 0 h 117"/>
                <a:gd name="T12" fmla="*/ 0 w 132"/>
                <a:gd name="T13" fmla="*/ 0 h 117"/>
                <a:gd name="T14" fmla="*/ 0 w 132"/>
                <a:gd name="T15" fmla="*/ 0 h 117"/>
                <a:gd name="T16" fmla="*/ 0 w 132"/>
                <a:gd name="T17" fmla="*/ 0 h 117"/>
                <a:gd name="T18" fmla="*/ 0 w 132"/>
                <a:gd name="T19" fmla="*/ 0 h 117"/>
                <a:gd name="T20" fmla="*/ 0 w 132"/>
                <a:gd name="T21" fmla="*/ 0 h 117"/>
                <a:gd name="T22" fmla="*/ 0 w 132"/>
                <a:gd name="T23" fmla="*/ 0 h 117"/>
                <a:gd name="T24" fmla="*/ 0 w 132"/>
                <a:gd name="T25" fmla="*/ 0 h 117"/>
                <a:gd name="T26" fmla="*/ 0 w 132"/>
                <a:gd name="T27" fmla="*/ 0 h 117"/>
                <a:gd name="T28" fmla="*/ 0 w 132"/>
                <a:gd name="T29" fmla="*/ 0 h 117"/>
                <a:gd name="T30" fmla="*/ 0 w 132"/>
                <a:gd name="T31" fmla="*/ 0 h 117"/>
                <a:gd name="T32" fmla="*/ 0 w 132"/>
                <a:gd name="T33" fmla="*/ 0 h 117"/>
                <a:gd name="T34" fmla="*/ 0 w 132"/>
                <a:gd name="T35" fmla="*/ 0 h 117"/>
                <a:gd name="T36" fmla="*/ 0 w 132"/>
                <a:gd name="T37" fmla="*/ 0 h 117"/>
                <a:gd name="T38" fmla="*/ 0 w 132"/>
                <a:gd name="T39" fmla="*/ 0 h 117"/>
                <a:gd name="T40" fmla="*/ 0 w 132"/>
                <a:gd name="T41" fmla="*/ 0 h 117"/>
                <a:gd name="T42" fmla="*/ 0 w 132"/>
                <a:gd name="T43" fmla="*/ 0 h 117"/>
                <a:gd name="T44" fmla="*/ 0 w 132"/>
                <a:gd name="T45" fmla="*/ 0 h 117"/>
                <a:gd name="T46" fmla="*/ 0 w 132"/>
                <a:gd name="T47" fmla="*/ 0 h 117"/>
                <a:gd name="T48" fmla="*/ 0 w 132"/>
                <a:gd name="T49" fmla="*/ 0 h 117"/>
                <a:gd name="T50" fmla="*/ 0 w 132"/>
                <a:gd name="T51" fmla="*/ 0 h 117"/>
                <a:gd name="T52" fmla="*/ 0 w 132"/>
                <a:gd name="T53" fmla="*/ 0 h 117"/>
                <a:gd name="T54" fmla="*/ 0 w 132"/>
                <a:gd name="T55" fmla="*/ 0 h 117"/>
                <a:gd name="T56" fmla="*/ 0 w 132"/>
                <a:gd name="T57" fmla="*/ 0 h 117"/>
                <a:gd name="T58" fmla="*/ 0 w 132"/>
                <a:gd name="T59" fmla="*/ 0 h 117"/>
                <a:gd name="T60" fmla="*/ 0 w 132"/>
                <a:gd name="T61" fmla="*/ 0 h 117"/>
                <a:gd name="T62" fmla="*/ 0 w 132"/>
                <a:gd name="T63" fmla="*/ 0 h 117"/>
                <a:gd name="T64" fmla="*/ 0 w 132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2" h="117">
                  <a:moveTo>
                    <a:pt x="32" y="29"/>
                  </a:moveTo>
                  <a:lnTo>
                    <a:pt x="32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3" y="21"/>
                  </a:lnTo>
                  <a:lnTo>
                    <a:pt x="37" y="17"/>
                  </a:lnTo>
                  <a:lnTo>
                    <a:pt x="45" y="16"/>
                  </a:lnTo>
                  <a:lnTo>
                    <a:pt x="42" y="7"/>
                  </a:lnTo>
                  <a:lnTo>
                    <a:pt x="37" y="7"/>
                  </a:lnTo>
                  <a:lnTo>
                    <a:pt x="32" y="9"/>
                  </a:lnTo>
                  <a:lnTo>
                    <a:pt x="26" y="12"/>
                  </a:lnTo>
                  <a:lnTo>
                    <a:pt x="18" y="17"/>
                  </a:lnTo>
                  <a:lnTo>
                    <a:pt x="13" y="23"/>
                  </a:lnTo>
                  <a:lnTo>
                    <a:pt x="8" y="30"/>
                  </a:lnTo>
                  <a:lnTo>
                    <a:pt x="5" y="38"/>
                  </a:lnTo>
                  <a:lnTo>
                    <a:pt x="2" y="47"/>
                  </a:lnTo>
                  <a:lnTo>
                    <a:pt x="0" y="54"/>
                  </a:lnTo>
                  <a:lnTo>
                    <a:pt x="0" y="62"/>
                  </a:lnTo>
                  <a:lnTo>
                    <a:pt x="1" y="58"/>
                  </a:lnTo>
                  <a:lnTo>
                    <a:pt x="4" y="54"/>
                  </a:lnTo>
                  <a:lnTo>
                    <a:pt x="8" y="47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19" y="33"/>
                  </a:lnTo>
                  <a:lnTo>
                    <a:pt x="22" y="33"/>
                  </a:lnTo>
                  <a:lnTo>
                    <a:pt x="27" y="34"/>
                  </a:lnTo>
                  <a:lnTo>
                    <a:pt x="32" y="39"/>
                  </a:lnTo>
                  <a:lnTo>
                    <a:pt x="41" y="48"/>
                  </a:lnTo>
                  <a:lnTo>
                    <a:pt x="44" y="51"/>
                  </a:lnTo>
                  <a:lnTo>
                    <a:pt x="47" y="55"/>
                  </a:lnTo>
                  <a:lnTo>
                    <a:pt x="53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7"/>
                  </a:lnTo>
                  <a:lnTo>
                    <a:pt x="64" y="71"/>
                  </a:lnTo>
                  <a:lnTo>
                    <a:pt x="107" y="117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09" y="26"/>
                  </a:lnTo>
                  <a:lnTo>
                    <a:pt x="114" y="31"/>
                  </a:lnTo>
                  <a:lnTo>
                    <a:pt x="118" y="37"/>
                  </a:lnTo>
                  <a:lnTo>
                    <a:pt x="123" y="41"/>
                  </a:lnTo>
                  <a:lnTo>
                    <a:pt x="126" y="47"/>
                  </a:lnTo>
                  <a:lnTo>
                    <a:pt x="129" y="53"/>
                  </a:lnTo>
                  <a:lnTo>
                    <a:pt x="132" y="58"/>
                  </a:lnTo>
                  <a:lnTo>
                    <a:pt x="131" y="52"/>
                  </a:lnTo>
                  <a:lnTo>
                    <a:pt x="130" y="47"/>
                  </a:lnTo>
                  <a:lnTo>
                    <a:pt x="128" y="40"/>
                  </a:lnTo>
                  <a:lnTo>
                    <a:pt x="125" y="35"/>
                  </a:lnTo>
                  <a:lnTo>
                    <a:pt x="122" y="29"/>
                  </a:lnTo>
                  <a:lnTo>
                    <a:pt x="117" y="24"/>
                  </a:lnTo>
                  <a:lnTo>
                    <a:pt x="113" y="20"/>
                  </a:lnTo>
                  <a:lnTo>
                    <a:pt x="105" y="13"/>
                  </a:lnTo>
                  <a:lnTo>
                    <a:pt x="100" y="8"/>
                  </a:lnTo>
                  <a:lnTo>
                    <a:pt x="96" y="6"/>
                  </a:lnTo>
                  <a:lnTo>
                    <a:pt x="89" y="2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82" y="3"/>
                  </a:lnTo>
                  <a:lnTo>
                    <a:pt x="87" y="7"/>
                  </a:lnTo>
                  <a:lnTo>
                    <a:pt x="91" y="10"/>
                  </a:lnTo>
                  <a:lnTo>
                    <a:pt x="97" y="14"/>
                  </a:lnTo>
                  <a:lnTo>
                    <a:pt x="101" y="17"/>
                  </a:lnTo>
                  <a:lnTo>
                    <a:pt x="104" y="21"/>
                  </a:lnTo>
                  <a:lnTo>
                    <a:pt x="64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64" name="Freeform 430"/>
            <p:cNvSpPr>
              <a:spLocks/>
            </p:cNvSpPr>
            <p:nvPr/>
          </p:nvSpPr>
          <p:spPr bwMode="auto">
            <a:xfrm>
              <a:off x="2114" y="2073"/>
              <a:ext cx="44" cy="39"/>
            </a:xfrm>
            <a:custGeom>
              <a:avLst/>
              <a:gdLst>
                <a:gd name="T0" fmla="*/ 0 w 132"/>
                <a:gd name="T1" fmla="*/ 0 h 117"/>
                <a:gd name="T2" fmla="*/ 0 w 132"/>
                <a:gd name="T3" fmla="*/ 0 h 117"/>
                <a:gd name="T4" fmla="*/ 0 w 132"/>
                <a:gd name="T5" fmla="*/ 0 h 117"/>
                <a:gd name="T6" fmla="*/ 0 w 132"/>
                <a:gd name="T7" fmla="*/ 0 h 117"/>
                <a:gd name="T8" fmla="*/ 0 w 132"/>
                <a:gd name="T9" fmla="*/ 0 h 117"/>
                <a:gd name="T10" fmla="*/ 0 w 132"/>
                <a:gd name="T11" fmla="*/ 0 h 117"/>
                <a:gd name="T12" fmla="*/ 0 w 132"/>
                <a:gd name="T13" fmla="*/ 0 h 117"/>
                <a:gd name="T14" fmla="*/ 0 w 132"/>
                <a:gd name="T15" fmla="*/ 0 h 117"/>
                <a:gd name="T16" fmla="*/ 0 w 132"/>
                <a:gd name="T17" fmla="*/ 0 h 117"/>
                <a:gd name="T18" fmla="*/ 0 w 132"/>
                <a:gd name="T19" fmla="*/ 0 h 117"/>
                <a:gd name="T20" fmla="*/ 0 w 132"/>
                <a:gd name="T21" fmla="*/ 0 h 117"/>
                <a:gd name="T22" fmla="*/ 0 w 132"/>
                <a:gd name="T23" fmla="*/ 0 h 117"/>
                <a:gd name="T24" fmla="*/ 0 w 132"/>
                <a:gd name="T25" fmla="*/ 0 h 117"/>
                <a:gd name="T26" fmla="*/ 0 w 132"/>
                <a:gd name="T27" fmla="*/ 0 h 117"/>
                <a:gd name="T28" fmla="*/ 0 w 132"/>
                <a:gd name="T29" fmla="*/ 0 h 117"/>
                <a:gd name="T30" fmla="*/ 0 w 132"/>
                <a:gd name="T31" fmla="*/ 0 h 117"/>
                <a:gd name="T32" fmla="*/ 0 w 132"/>
                <a:gd name="T33" fmla="*/ 0 h 117"/>
                <a:gd name="T34" fmla="*/ 0 w 132"/>
                <a:gd name="T35" fmla="*/ 0 h 117"/>
                <a:gd name="T36" fmla="*/ 0 w 132"/>
                <a:gd name="T37" fmla="*/ 0 h 117"/>
                <a:gd name="T38" fmla="*/ 0 w 132"/>
                <a:gd name="T39" fmla="*/ 0 h 117"/>
                <a:gd name="T40" fmla="*/ 0 w 132"/>
                <a:gd name="T41" fmla="*/ 0 h 117"/>
                <a:gd name="T42" fmla="*/ 0 w 132"/>
                <a:gd name="T43" fmla="*/ 0 h 117"/>
                <a:gd name="T44" fmla="*/ 0 w 132"/>
                <a:gd name="T45" fmla="*/ 0 h 117"/>
                <a:gd name="T46" fmla="*/ 0 w 132"/>
                <a:gd name="T47" fmla="*/ 0 h 117"/>
                <a:gd name="T48" fmla="*/ 0 w 132"/>
                <a:gd name="T49" fmla="*/ 0 h 117"/>
                <a:gd name="T50" fmla="*/ 0 w 132"/>
                <a:gd name="T51" fmla="*/ 0 h 117"/>
                <a:gd name="T52" fmla="*/ 0 w 132"/>
                <a:gd name="T53" fmla="*/ 0 h 117"/>
                <a:gd name="T54" fmla="*/ 0 w 132"/>
                <a:gd name="T55" fmla="*/ 0 h 117"/>
                <a:gd name="T56" fmla="*/ 0 w 132"/>
                <a:gd name="T57" fmla="*/ 0 h 117"/>
                <a:gd name="T58" fmla="*/ 0 w 132"/>
                <a:gd name="T59" fmla="*/ 0 h 117"/>
                <a:gd name="T60" fmla="*/ 0 w 132"/>
                <a:gd name="T61" fmla="*/ 0 h 117"/>
                <a:gd name="T62" fmla="*/ 0 w 132"/>
                <a:gd name="T63" fmla="*/ 0 h 117"/>
                <a:gd name="T64" fmla="*/ 0 w 132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2" h="117">
                  <a:moveTo>
                    <a:pt x="32" y="29"/>
                  </a:moveTo>
                  <a:lnTo>
                    <a:pt x="32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3" y="21"/>
                  </a:lnTo>
                  <a:lnTo>
                    <a:pt x="37" y="17"/>
                  </a:lnTo>
                  <a:lnTo>
                    <a:pt x="45" y="16"/>
                  </a:lnTo>
                  <a:lnTo>
                    <a:pt x="42" y="7"/>
                  </a:lnTo>
                  <a:lnTo>
                    <a:pt x="37" y="7"/>
                  </a:lnTo>
                  <a:lnTo>
                    <a:pt x="32" y="9"/>
                  </a:lnTo>
                  <a:lnTo>
                    <a:pt x="26" y="12"/>
                  </a:lnTo>
                  <a:lnTo>
                    <a:pt x="18" y="17"/>
                  </a:lnTo>
                  <a:lnTo>
                    <a:pt x="13" y="23"/>
                  </a:lnTo>
                  <a:lnTo>
                    <a:pt x="8" y="30"/>
                  </a:lnTo>
                  <a:lnTo>
                    <a:pt x="5" y="38"/>
                  </a:lnTo>
                  <a:lnTo>
                    <a:pt x="2" y="47"/>
                  </a:lnTo>
                  <a:lnTo>
                    <a:pt x="0" y="54"/>
                  </a:lnTo>
                  <a:lnTo>
                    <a:pt x="0" y="62"/>
                  </a:lnTo>
                  <a:lnTo>
                    <a:pt x="1" y="58"/>
                  </a:lnTo>
                  <a:lnTo>
                    <a:pt x="4" y="54"/>
                  </a:lnTo>
                  <a:lnTo>
                    <a:pt x="8" y="47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19" y="33"/>
                  </a:lnTo>
                  <a:lnTo>
                    <a:pt x="22" y="33"/>
                  </a:lnTo>
                  <a:lnTo>
                    <a:pt x="27" y="34"/>
                  </a:lnTo>
                  <a:lnTo>
                    <a:pt x="32" y="39"/>
                  </a:lnTo>
                  <a:lnTo>
                    <a:pt x="41" y="48"/>
                  </a:lnTo>
                  <a:lnTo>
                    <a:pt x="44" y="51"/>
                  </a:lnTo>
                  <a:lnTo>
                    <a:pt x="47" y="55"/>
                  </a:lnTo>
                  <a:lnTo>
                    <a:pt x="53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7"/>
                  </a:lnTo>
                  <a:lnTo>
                    <a:pt x="64" y="71"/>
                  </a:lnTo>
                  <a:lnTo>
                    <a:pt x="107" y="117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09" y="26"/>
                  </a:lnTo>
                  <a:lnTo>
                    <a:pt x="114" y="31"/>
                  </a:lnTo>
                  <a:lnTo>
                    <a:pt x="118" y="37"/>
                  </a:lnTo>
                  <a:lnTo>
                    <a:pt x="123" y="41"/>
                  </a:lnTo>
                  <a:lnTo>
                    <a:pt x="126" y="47"/>
                  </a:lnTo>
                  <a:lnTo>
                    <a:pt x="129" y="53"/>
                  </a:lnTo>
                  <a:lnTo>
                    <a:pt x="132" y="58"/>
                  </a:lnTo>
                  <a:lnTo>
                    <a:pt x="131" y="52"/>
                  </a:lnTo>
                  <a:lnTo>
                    <a:pt x="130" y="47"/>
                  </a:lnTo>
                  <a:lnTo>
                    <a:pt x="128" y="40"/>
                  </a:lnTo>
                  <a:lnTo>
                    <a:pt x="125" y="35"/>
                  </a:lnTo>
                  <a:lnTo>
                    <a:pt x="122" y="29"/>
                  </a:lnTo>
                  <a:lnTo>
                    <a:pt x="117" y="24"/>
                  </a:lnTo>
                  <a:lnTo>
                    <a:pt x="113" y="20"/>
                  </a:lnTo>
                  <a:lnTo>
                    <a:pt x="105" y="13"/>
                  </a:lnTo>
                  <a:lnTo>
                    <a:pt x="100" y="8"/>
                  </a:lnTo>
                  <a:lnTo>
                    <a:pt x="96" y="6"/>
                  </a:lnTo>
                  <a:lnTo>
                    <a:pt x="89" y="2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82" y="3"/>
                  </a:lnTo>
                  <a:lnTo>
                    <a:pt x="87" y="7"/>
                  </a:lnTo>
                  <a:lnTo>
                    <a:pt x="91" y="10"/>
                  </a:lnTo>
                  <a:lnTo>
                    <a:pt x="97" y="14"/>
                  </a:lnTo>
                  <a:lnTo>
                    <a:pt x="101" y="17"/>
                  </a:lnTo>
                  <a:lnTo>
                    <a:pt x="104" y="21"/>
                  </a:lnTo>
                  <a:lnTo>
                    <a:pt x="64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65" name="Freeform 431"/>
            <p:cNvSpPr>
              <a:spLocks/>
            </p:cNvSpPr>
            <p:nvPr/>
          </p:nvSpPr>
          <p:spPr bwMode="auto">
            <a:xfrm>
              <a:off x="2060" y="2068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3" y="22"/>
                  </a:lnTo>
                  <a:lnTo>
                    <a:pt x="37" y="18"/>
                  </a:lnTo>
                  <a:lnTo>
                    <a:pt x="45" y="16"/>
                  </a:lnTo>
                  <a:lnTo>
                    <a:pt x="42" y="7"/>
                  </a:lnTo>
                  <a:lnTo>
                    <a:pt x="37" y="7"/>
                  </a:lnTo>
                  <a:lnTo>
                    <a:pt x="32" y="9"/>
                  </a:lnTo>
                  <a:lnTo>
                    <a:pt x="26" y="12"/>
                  </a:lnTo>
                  <a:lnTo>
                    <a:pt x="18" y="17"/>
                  </a:lnTo>
                  <a:lnTo>
                    <a:pt x="14" y="23"/>
                  </a:lnTo>
                  <a:lnTo>
                    <a:pt x="9" y="30"/>
                  </a:lnTo>
                  <a:lnTo>
                    <a:pt x="5" y="38"/>
                  </a:lnTo>
                  <a:lnTo>
                    <a:pt x="2" y="47"/>
                  </a:lnTo>
                  <a:lnTo>
                    <a:pt x="1" y="54"/>
                  </a:lnTo>
                  <a:lnTo>
                    <a:pt x="0" y="62"/>
                  </a:lnTo>
                  <a:lnTo>
                    <a:pt x="2" y="58"/>
                  </a:lnTo>
                  <a:lnTo>
                    <a:pt x="4" y="54"/>
                  </a:lnTo>
                  <a:lnTo>
                    <a:pt x="9" y="47"/>
                  </a:lnTo>
                  <a:lnTo>
                    <a:pt x="15" y="38"/>
                  </a:lnTo>
                  <a:lnTo>
                    <a:pt x="18" y="35"/>
                  </a:lnTo>
                  <a:lnTo>
                    <a:pt x="20" y="33"/>
                  </a:lnTo>
                  <a:lnTo>
                    <a:pt x="22" y="33"/>
                  </a:lnTo>
                  <a:lnTo>
                    <a:pt x="27" y="34"/>
                  </a:lnTo>
                  <a:lnTo>
                    <a:pt x="33" y="39"/>
                  </a:lnTo>
                  <a:lnTo>
                    <a:pt x="42" y="48"/>
                  </a:lnTo>
                  <a:lnTo>
                    <a:pt x="44" y="51"/>
                  </a:lnTo>
                  <a:lnTo>
                    <a:pt x="48" y="55"/>
                  </a:lnTo>
                  <a:lnTo>
                    <a:pt x="53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7"/>
                  </a:lnTo>
                  <a:lnTo>
                    <a:pt x="64" y="71"/>
                  </a:lnTo>
                  <a:lnTo>
                    <a:pt x="107" y="117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10" y="26"/>
                  </a:lnTo>
                  <a:lnTo>
                    <a:pt x="114" y="31"/>
                  </a:lnTo>
                  <a:lnTo>
                    <a:pt x="118" y="37"/>
                  </a:lnTo>
                  <a:lnTo>
                    <a:pt x="123" y="42"/>
                  </a:lnTo>
                  <a:lnTo>
                    <a:pt x="126" y="48"/>
                  </a:lnTo>
                  <a:lnTo>
                    <a:pt x="130" y="53"/>
                  </a:lnTo>
                  <a:lnTo>
                    <a:pt x="133" y="58"/>
                  </a:lnTo>
                  <a:lnTo>
                    <a:pt x="133" y="52"/>
                  </a:lnTo>
                  <a:lnTo>
                    <a:pt x="130" y="47"/>
                  </a:lnTo>
                  <a:lnTo>
                    <a:pt x="128" y="40"/>
                  </a:lnTo>
                  <a:lnTo>
                    <a:pt x="125" y="35"/>
                  </a:lnTo>
                  <a:lnTo>
                    <a:pt x="122" y="29"/>
                  </a:lnTo>
                  <a:lnTo>
                    <a:pt x="117" y="24"/>
                  </a:lnTo>
                  <a:lnTo>
                    <a:pt x="113" y="20"/>
                  </a:lnTo>
                  <a:lnTo>
                    <a:pt x="107" y="13"/>
                  </a:lnTo>
                  <a:lnTo>
                    <a:pt x="101" y="9"/>
                  </a:lnTo>
                  <a:lnTo>
                    <a:pt x="97" y="6"/>
                  </a:lnTo>
                  <a:lnTo>
                    <a:pt x="90" y="2"/>
                  </a:lnTo>
                  <a:lnTo>
                    <a:pt x="83" y="0"/>
                  </a:lnTo>
                  <a:lnTo>
                    <a:pt x="76" y="0"/>
                  </a:lnTo>
                  <a:lnTo>
                    <a:pt x="82" y="3"/>
                  </a:lnTo>
                  <a:lnTo>
                    <a:pt x="87" y="7"/>
                  </a:lnTo>
                  <a:lnTo>
                    <a:pt x="91" y="10"/>
                  </a:lnTo>
                  <a:lnTo>
                    <a:pt x="97" y="14"/>
                  </a:lnTo>
                  <a:lnTo>
                    <a:pt x="101" y="17"/>
                  </a:lnTo>
                  <a:lnTo>
                    <a:pt x="106" y="21"/>
                  </a:lnTo>
                  <a:lnTo>
                    <a:pt x="64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66" name="Freeform 432"/>
            <p:cNvSpPr>
              <a:spLocks/>
            </p:cNvSpPr>
            <p:nvPr/>
          </p:nvSpPr>
          <p:spPr bwMode="auto">
            <a:xfrm>
              <a:off x="2060" y="2068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3" y="22"/>
                  </a:lnTo>
                  <a:lnTo>
                    <a:pt x="37" y="18"/>
                  </a:lnTo>
                  <a:lnTo>
                    <a:pt x="45" y="16"/>
                  </a:lnTo>
                  <a:lnTo>
                    <a:pt x="42" y="7"/>
                  </a:lnTo>
                  <a:lnTo>
                    <a:pt x="37" y="7"/>
                  </a:lnTo>
                  <a:lnTo>
                    <a:pt x="32" y="9"/>
                  </a:lnTo>
                  <a:lnTo>
                    <a:pt x="26" y="12"/>
                  </a:lnTo>
                  <a:lnTo>
                    <a:pt x="18" y="17"/>
                  </a:lnTo>
                  <a:lnTo>
                    <a:pt x="14" y="23"/>
                  </a:lnTo>
                  <a:lnTo>
                    <a:pt x="9" y="30"/>
                  </a:lnTo>
                  <a:lnTo>
                    <a:pt x="5" y="38"/>
                  </a:lnTo>
                  <a:lnTo>
                    <a:pt x="2" y="47"/>
                  </a:lnTo>
                  <a:lnTo>
                    <a:pt x="1" y="54"/>
                  </a:lnTo>
                  <a:lnTo>
                    <a:pt x="0" y="62"/>
                  </a:lnTo>
                  <a:lnTo>
                    <a:pt x="2" y="58"/>
                  </a:lnTo>
                  <a:lnTo>
                    <a:pt x="4" y="54"/>
                  </a:lnTo>
                  <a:lnTo>
                    <a:pt x="9" y="47"/>
                  </a:lnTo>
                  <a:lnTo>
                    <a:pt x="15" y="38"/>
                  </a:lnTo>
                  <a:lnTo>
                    <a:pt x="18" y="35"/>
                  </a:lnTo>
                  <a:lnTo>
                    <a:pt x="20" y="33"/>
                  </a:lnTo>
                  <a:lnTo>
                    <a:pt x="22" y="33"/>
                  </a:lnTo>
                  <a:lnTo>
                    <a:pt x="27" y="34"/>
                  </a:lnTo>
                  <a:lnTo>
                    <a:pt x="33" y="39"/>
                  </a:lnTo>
                  <a:lnTo>
                    <a:pt x="42" y="48"/>
                  </a:lnTo>
                  <a:lnTo>
                    <a:pt x="44" y="51"/>
                  </a:lnTo>
                  <a:lnTo>
                    <a:pt x="48" y="55"/>
                  </a:lnTo>
                  <a:lnTo>
                    <a:pt x="53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7"/>
                  </a:lnTo>
                  <a:lnTo>
                    <a:pt x="64" y="71"/>
                  </a:lnTo>
                  <a:lnTo>
                    <a:pt x="107" y="117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10" y="26"/>
                  </a:lnTo>
                  <a:lnTo>
                    <a:pt x="114" y="31"/>
                  </a:lnTo>
                  <a:lnTo>
                    <a:pt x="118" y="37"/>
                  </a:lnTo>
                  <a:lnTo>
                    <a:pt x="123" y="42"/>
                  </a:lnTo>
                  <a:lnTo>
                    <a:pt x="126" y="48"/>
                  </a:lnTo>
                  <a:lnTo>
                    <a:pt x="130" y="53"/>
                  </a:lnTo>
                  <a:lnTo>
                    <a:pt x="133" y="58"/>
                  </a:lnTo>
                  <a:lnTo>
                    <a:pt x="133" y="52"/>
                  </a:lnTo>
                  <a:lnTo>
                    <a:pt x="130" y="47"/>
                  </a:lnTo>
                  <a:lnTo>
                    <a:pt x="128" y="40"/>
                  </a:lnTo>
                  <a:lnTo>
                    <a:pt x="125" y="35"/>
                  </a:lnTo>
                  <a:lnTo>
                    <a:pt x="122" y="29"/>
                  </a:lnTo>
                  <a:lnTo>
                    <a:pt x="117" y="24"/>
                  </a:lnTo>
                  <a:lnTo>
                    <a:pt x="113" y="20"/>
                  </a:lnTo>
                  <a:lnTo>
                    <a:pt x="107" y="13"/>
                  </a:lnTo>
                  <a:lnTo>
                    <a:pt x="101" y="9"/>
                  </a:lnTo>
                  <a:lnTo>
                    <a:pt x="97" y="6"/>
                  </a:lnTo>
                  <a:lnTo>
                    <a:pt x="90" y="2"/>
                  </a:lnTo>
                  <a:lnTo>
                    <a:pt x="83" y="0"/>
                  </a:lnTo>
                  <a:lnTo>
                    <a:pt x="76" y="0"/>
                  </a:lnTo>
                  <a:lnTo>
                    <a:pt x="82" y="3"/>
                  </a:lnTo>
                  <a:lnTo>
                    <a:pt x="87" y="7"/>
                  </a:lnTo>
                  <a:lnTo>
                    <a:pt x="91" y="10"/>
                  </a:lnTo>
                  <a:lnTo>
                    <a:pt x="97" y="14"/>
                  </a:lnTo>
                  <a:lnTo>
                    <a:pt x="101" y="17"/>
                  </a:lnTo>
                  <a:lnTo>
                    <a:pt x="106" y="21"/>
                  </a:lnTo>
                  <a:lnTo>
                    <a:pt x="64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67" name="Freeform 433"/>
            <p:cNvSpPr>
              <a:spLocks/>
            </p:cNvSpPr>
            <p:nvPr/>
          </p:nvSpPr>
          <p:spPr bwMode="auto">
            <a:xfrm>
              <a:off x="2058" y="2147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3" y="30"/>
                  </a:moveTo>
                  <a:lnTo>
                    <a:pt x="32" y="29"/>
                  </a:lnTo>
                  <a:lnTo>
                    <a:pt x="32" y="28"/>
                  </a:lnTo>
                  <a:lnTo>
                    <a:pt x="32" y="27"/>
                  </a:lnTo>
                  <a:lnTo>
                    <a:pt x="34" y="21"/>
                  </a:lnTo>
                  <a:lnTo>
                    <a:pt x="38" y="18"/>
                  </a:lnTo>
                  <a:lnTo>
                    <a:pt x="46" y="17"/>
                  </a:lnTo>
                  <a:lnTo>
                    <a:pt x="42" y="7"/>
                  </a:lnTo>
                  <a:lnTo>
                    <a:pt x="38" y="7"/>
                  </a:lnTo>
                  <a:lnTo>
                    <a:pt x="33" y="9"/>
                  </a:lnTo>
                  <a:lnTo>
                    <a:pt x="26" y="13"/>
                  </a:lnTo>
                  <a:lnTo>
                    <a:pt x="19" y="18"/>
                  </a:lnTo>
                  <a:lnTo>
                    <a:pt x="13" y="23"/>
                  </a:lnTo>
                  <a:lnTo>
                    <a:pt x="9" y="30"/>
                  </a:lnTo>
                  <a:lnTo>
                    <a:pt x="6" y="38"/>
                  </a:lnTo>
                  <a:lnTo>
                    <a:pt x="1" y="47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5" y="54"/>
                  </a:lnTo>
                  <a:lnTo>
                    <a:pt x="9" y="47"/>
                  </a:lnTo>
                  <a:lnTo>
                    <a:pt x="15" y="38"/>
                  </a:lnTo>
                  <a:lnTo>
                    <a:pt x="18" y="35"/>
                  </a:lnTo>
                  <a:lnTo>
                    <a:pt x="20" y="33"/>
                  </a:lnTo>
                  <a:lnTo>
                    <a:pt x="22" y="32"/>
                  </a:lnTo>
                  <a:lnTo>
                    <a:pt x="26" y="34"/>
                  </a:lnTo>
                  <a:lnTo>
                    <a:pt x="33" y="40"/>
                  </a:lnTo>
                  <a:lnTo>
                    <a:pt x="41" y="48"/>
                  </a:lnTo>
                  <a:lnTo>
                    <a:pt x="44" y="51"/>
                  </a:lnTo>
                  <a:lnTo>
                    <a:pt x="48" y="56"/>
                  </a:lnTo>
                  <a:lnTo>
                    <a:pt x="52" y="61"/>
                  </a:lnTo>
                  <a:lnTo>
                    <a:pt x="59" y="69"/>
                  </a:lnTo>
                  <a:lnTo>
                    <a:pt x="17" y="111"/>
                  </a:lnTo>
                  <a:lnTo>
                    <a:pt x="23" y="117"/>
                  </a:lnTo>
                  <a:lnTo>
                    <a:pt x="65" y="72"/>
                  </a:lnTo>
                  <a:lnTo>
                    <a:pt x="107" y="117"/>
                  </a:lnTo>
                  <a:lnTo>
                    <a:pt x="117" y="111"/>
                  </a:lnTo>
                  <a:lnTo>
                    <a:pt x="72" y="65"/>
                  </a:lnTo>
                  <a:lnTo>
                    <a:pt x="109" y="27"/>
                  </a:lnTo>
                  <a:lnTo>
                    <a:pt x="114" y="32"/>
                  </a:lnTo>
                  <a:lnTo>
                    <a:pt x="119" y="37"/>
                  </a:lnTo>
                  <a:lnTo>
                    <a:pt x="122" y="42"/>
                  </a:lnTo>
                  <a:lnTo>
                    <a:pt x="127" y="47"/>
                  </a:lnTo>
                  <a:lnTo>
                    <a:pt x="130" y="52"/>
                  </a:lnTo>
                  <a:lnTo>
                    <a:pt x="133" y="59"/>
                  </a:lnTo>
                  <a:lnTo>
                    <a:pt x="132" y="52"/>
                  </a:lnTo>
                  <a:lnTo>
                    <a:pt x="130" y="47"/>
                  </a:lnTo>
                  <a:lnTo>
                    <a:pt x="128" y="41"/>
                  </a:lnTo>
                  <a:lnTo>
                    <a:pt x="126" y="35"/>
                  </a:lnTo>
                  <a:lnTo>
                    <a:pt x="122" y="30"/>
                  </a:lnTo>
                  <a:lnTo>
                    <a:pt x="118" y="24"/>
                  </a:lnTo>
                  <a:lnTo>
                    <a:pt x="113" y="19"/>
                  </a:lnTo>
                  <a:lnTo>
                    <a:pt x="106" y="14"/>
                  </a:lnTo>
                  <a:lnTo>
                    <a:pt x="101" y="8"/>
                  </a:lnTo>
                  <a:lnTo>
                    <a:pt x="96" y="5"/>
                  </a:lnTo>
                  <a:lnTo>
                    <a:pt x="90" y="3"/>
                  </a:lnTo>
                  <a:lnTo>
                    <a:pt x="84" y="1"/>
                  </a:lnTo>
                  <a:lnTo>
                    <a:pt x="76" y="0"/>
                  </a:lnTo>
                  <a:lnTo>
                    <a:pt x="82" y="4"/>
                  </a:lnTo>
                  <a:lnTo>
                    <a:pt x="88" y="7"/>
                  </a:lnTo>
                  <a:lnTo>
                    <a:pt x="91" y="10"/>
                  </a:lnTo>
                  <a:lnTo>
                    <a:pt x="96" y="14"/>
                  </a:lnTo>
                  <a:lnTo>
                    <a:pt x="101" y="18"/>
                  </a:lnTo>
                  <a:lnTo>
                    <a:pt x="105" y="21"/>
                  </a:lnTo>
                  <a:lnTo>
                    <a:pt x="65" y="62"/>
                  </a:lnTo>
                  <a:lnTo>
                    <a:pt x="33" y="3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68" name="Freeform 434"/>
            <p:cNvSpPr>
              <a:spLocks/>
            </p:cNvSpPr>
            <p:nvPr/>
          </p:nvSpPr>
          <p:spPr bwMode="auto">
            <a:xfrm>
              <a:off x="2058" y="2147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3" y="30"/>
                  </a:moveTo>
                  <a:lnTo>
                    <a:pt x="32" y="29"/>
                  </a:lnTo>
                  <a:lnTo>
                    <a:pt x="32" y="28"/>
                  </a:lnTo>
                  <a:lnTo>
                    <a:pt x="32" y="27"/>
                  </a:lnTo>
                  <a:lnTo>
                    <a:pt x="34" y="21"/>
                  </a:lnTo>
                  <a:lnTo>
                    <a:pt x="38" y="18"/>
                  </a:lnTo>
                  <a:lnTo>
                    <a:pt x="46" y="17"/>
                  </a:lnTo>
                  <a:lnTo>
                    <a:pt x="42" y="7"/>
                  </a:lnTo>
                  <a:lnTo>
                    <a:pt x="38" y="7"/>
                  </a:lnTo>
                  <a:lnTo>
                    <a:pt x="33" y="9"/>
                  </a:lnTo>
                  <a:lnTo>
                    <a:pt x="26" y="13"/>
                  </a:lnTo>
                  <a:lnTo>
                    <a:pt x="19" y="18"/>
                  </a:lnTo>
                  <a:lnTo>
                    <a:pt x="13" y="23"/>
                  </a:lnTo>
                  <a:lnTo>
                    <a:pt x="9" y="30"/>
                  </a:lnTo>
                  <a:lnTo>
                    <a:pt x="6" y="38"/>
                  </a:lnTo>
                  <a:lnTo>
                    <a:pt x="1" y="47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5" y="54"/>
                  </a:lnTo>
                  <a:lnTo>
                    <a:pt x="9" y="47"/>
                  </a:lnTo>
                  <a:lnTo>
                    <a:pt x="15" y="38"/>
                  </a:lnTo>
                  <a:lnTo>
                    <a:pt x="18" y="35"/>
                  </a:lnTo>
                  <a:lnTo>
                    <a:pt x="20" y="33"/>
                  </a:lnTo>
                  <a:lnTo>
                    <a:pt x="22" y="32"/>
                  </a:lnTo>
                  <a:lnTo>
                    <a:pt x="26" y="34"/>
                  </a:lnTo>
                  <a:lnTo>
                    <a:pt x="33" y="40"/>
                  </a:lnTo>
                  <a:lnTo>
                    <a:pt x="41" y="48"/>
                  </a:lnTo>
                  <a:lnTo>
                    <a:pt x="44" y="51"/>
                  </a:lnTo>
                  <a:lnTo>
                    <a:pt x="48" y="56"/>
                  </a:lnTo>
                  <a:lnTo>
                    <a:pt x="52" y="61"/>
                  </a:lnTo>
                  <a:lnTo>
                    <a:pt x="59" y="69"/>
                  </a:lnTo>
                  <a:lnTo>
                    <a:pt x="17" y="111"/>
                  </a:lnTo>
                  <a:lnTo>
                    <a:pt x="23" y="117"/>
                  </a:lnTo>
                  <a:lnTo>
                    <a:pt x="65" y="72"/>
                  </a:lnTo>
                  <a:lnTo>
                    <a:pt x="107" y="117"/>
                  </a:lnTo>
                  <a:lnTo>
                    <a:pt x="117" y="111"/>
                  </a:lnTo>
                  <a:lnTo>
                    <a:pt x="72" y="65"/>
                  </a:lnTo>
                  <a:lnTo>
                    <a:pt x="109" y="27"/>
                  </a:lnTo>
                  <a:lnTo>
                    <a:pt x="114" y="32"/>
                  </a:lnTo>
                  <a:lnTo>
                    <a:pt x="119" y="37"/>
                  </a:lnTo>
                  <a:lnTo>
                    <a:pt x="122" y="42"/>
                  </a:lnTo>
                  <a:lnTo>
                    <a:pt x="127" y="47"/>
                  </a:lnTo>
                  <a:lnTo>
                    <a:pt x="130" y="52"/>
                  </a:lnTo>
                  <a:lnTo>
                    <a:pt x="133" y="59"/>
                  </a:lnTo>
                  <a:lnTo>
                    <a:pt x="132" y="52"/>
                  </a:lnTo>
                  <a:lnTo>
                    <a:pt x="130" y="47"/>
                  </a:lnTo>
                  <a:lnTo>
                    <a:pt x="128" y="41"/>
                  </a:lnTo>
                  <a:lnTo>
                    <a:pt x="126" y="35"/>
                  </a:lnTo>
                  <a:lnTo>
                    <a:pt x="122" y="30"/>
                  </a:lnTo>
                  <a:lnTo>
                    <a:pt x="118" y="24"/>
                  </a:lnTo>
                  <a:lnTo>
                    <a:pt x="113" y="19"/>
                  </a:lnTo>
                  <a:lnTo>
                    <a:pt x="106" y="14"/>
                  </a:lnTo>
                  <a:lnTo>
                    <a:pt x="101" y="8"/>
                  </a:lnTo>
                  <a:lnTo>
                    <a:pt x="96" y="5"/>
                  </a:lnTo>
                  <a:lnTo>
                    <a:pt x="90" y="3"/>
                  </a:lnTo>
                  <a:lnTo>
                    <a:pt x="84" y="1"/>
                  </a:lnTo>
                  <a:lnTo>
                    <a:pt x="76" y="0"/>
                  </a:lnTo>
                  <a:lnTo>
                    <a:pt x="82" y="4"/>
                  </a:lnTo>
                  <a:lnTo>
                    <a:pt x="88" y="7"/>
                  </a:lnTo>
                  <a:lnTo>
                    <a:pt x="91" y="10"/>
                  </a:lnTo>
                  <a:lnTo>
                    <a:pt x="96" y="14"/>
                  </a:lnTo>
                  <a:lnTo>
                    <a:pt x="101" y="18"/>
                  </a:lnTo>
                  <a:lnTo>
                    <a:pt x="105" y="21"/>
                  </a:lnTo>
                  <a:lnTo>
                    <a:pt x="65" y="62"/>
                  </a:lnTo>
                  <a:lnTo>
                    <a:pt x="33" y="30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69" name="Freeform 435"/>
            <p:cNvSpPr>
              <a:spLocks/>
            </p:cNvSpPr>
            <p:nvPr/>
          </p:nvSpPr>
          <p:spPr bwMode="auto">
            <a:xfrm>
              <a:off x="1990" y="2168"/>
              <a:ext cx="45" cy="39"/>
            </a:xfrm>
            <a:custGeom>
              <a:avLst/>
              <a:gdLst>
                <a:gd name="T0" fmla="*/ 0 w 133"/>
                <a:gd name="T1" fmla="*/ 0 h 118"/>
                <a:gd name="T2" fmla="*/ 0 w 133"/>
                <a:gd name="T3" fmla="*/ 0 h 118"/>
                <a:gd name="T4" fmla="*/ 0 w 133"/>
                <a:gd name="T5" fmla="*/ 0 h 118"/>
                <a:gd name="T6" fmla="*/ 0 w 133"/>
                <a:gd name="T7" fmla="*/ 0 h 118"/>
                <a:gd name="T8" fmla="*/ 0 w 133"/>
                <a:gd name="T9" fmla="*/ 0 h 118"/>
                <a:gd name="T10" fmla="*/ 0 w 133"/>
                <a:gd name="T11" fmla="*/ 0 h 118"/>
                <a:gd name="T12" fmla="*/ 0 w 133"/>
                <a:gd name="T13" fmla="*/ 0 h 118"/>
                <a:gd name="T14" fmla="*/ 0 w 133"/>
                <a:gd name="T15" fmla="*/ 0 h 118"/>
                <a:gd name="T16" fmla="*/ 0 w 133"/>
                <a:gd name="T17" fmla="*/ 0 h 118"/>
                <a:gd name="T18" fmla="*/ 0 w 133"/>
                <a:gd name="T19" fmla="*/ 0 h 118"/>
                <a:gd name="T20" fmla="*/ 0 w 133"/>
                <a:gd name="T21" fmla="*/ 0 h 118"/>
                <a:gd name="T22" fmla="*/ 0 w 133"/>
                <a:gd name="T23" fmla="*/ 0 h 118"/>
                <a:gd name="T24" fmla="*/ 0 w 133"/>
                <a:gd name="T25" fmla="*/ 0 h 118"/>
                <a:gd name="T26" fmla="*/ 0 w 133"/>
                <a:gd name="T27" fmla="*/ 0 h 118"/>
                <a:gd name="T28" fmla="*/ 0 w 133"/>
                <a:gd name="T29" fmla="*/ 0 h 118"/>
                <a:gd name="T30" fmla="*/ 0 w 133"/>
                <a:gd name="T31" fmla="*/ 0 h 118"/>
                <a:gd name="T32" fmla="*/ 0 w 133"/>
                <a:gd name="T33" fmla="*/ 0 h 118"/>
                <a:gd name="T34" fmla="*/ 0 w 133"/>
                <a:gd name="T35" fmla="*/ 0 h 118"/>
                <a:gd name="T36" fmla="*/ 0 w 133"/>
                <a:gd name="T37" fmla="*/ 0 h 118"/>
                <a:gd name="T38" fmla="*/ 0 w 133"/>
                <a:gd name="T39" fmla="*/ 0 h 118"/>
                <a:gd name="T40" fmla="*/ 0 w 133"/>
                <a:gd name="T41" fmla="*/ 0 h 118"/>
                <a:gd name="T42" fmla="*/ 0 w 133"/>
                <a:gd name="T43" fmla="*/ 0 h 118"/>
                <a:gd name="T44" fmla="*/ 0 w 133"/>
                <a:gd name="T45" fmla="*/ 0 h 118"/>
                <a:gd name="T46" fmla="*/ 0 w 133"/>
                <a:gd name="T47" fmla="*/ 0 h 118"/>
                <a:gd name="T48" fmla="*/ 0 w 133"/>
                <a:gd name="T49" fmla="*/ 0 h 118"/>
                <a:gd name="T50" fmla="*/ 0 w 133"/>
                <a:gd name="T51" fmla="*/ 0 h 118"/>
                <a:gd name="T52" fmla="*/ 0 w 133"/>
                <a:gd name="T53" fmla="*/ 0 h 118"/>
                <a:gd name="T54" fmla="*/ 0 w 133"/>
                <a:gd name="T55" fmla="*/ 0 h 118"/>
                <a:gd name="T56" fmla="*/ 0 w 133"/>
                <a:gd name="T57" fmla="*/ 0 h 118"/>
                <a:gd name="T58" fmla="*/ 0 w 133"/>
                <a:gd name="T59" fmla="*/ 0 h 118"/>
                <a:gd name="T60" fmla="*/ 0 w 133"/>
                <a:gd name="T61" fmla="*/ 0 h 118"/>
                <a:gd name="T62" fmla="*/ 0 w 133"/>
                <a:gd name="T63" fmla="*/ 0 h 118"/>
                <a:gd name="T64" fmla="*/ 0 w 133"/>
                <a:gd name="T65" fmla="*/ 0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8">
                  <a:moveTo>
                    <a:pt x="33" y="30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4" y="22"/>
                  </a:lnTo>
                  <a:lnTo>
                    <a:pt x="38" y="19"/>
                  </a:lnTo>
                  <a:lnTo>
                    <a:pt x="46" y="17"/>
                  </a:lnTo>
                  <a:lnTo>
                    <a:pt x="42" y="8"/>
                  </a:lnTo>
                  <a:lnTo>
                    <a:pt x="38" y="8"/>
                  </a:lnTo>
                  <a:lnTo>
                    <a:pt x="33" y="10"/>
                  </a:lnTo>
                  <a:lnTo>
                    <a:pt x="26" y="13"/>
                  </a:lnTo>
                  <a:lnTo>
                    <a:pt x="19" y="19"/>
                  </a:lnTo>
                  <a:lnTo>
                    <a:pt x="13" y="24"/>
                  </a:lnTo>
                  <a:lnTo>
                    <a:pt x="9" y="30"/>
                  </a:lnTo>
                  <a:lnTo>
                    <a:pt x="6" y="39"/>
                  </a:lnTo>
                  <a:lnTo>
                    <a:pt x="3" y="48"/>
                  </a:lnTo>
                  <a:lnTo>
                    <a:pt x="0" y="55"/>
                  </a:lnTo>
                  <a:lnTo>
                    <a:pt x="0" y="63"/>
                  </a:lnTo>
                  <a:lnTo>
                    <a:pt x="1" y="60"/>
                  </a:lnTo>
                  <a:lnTo>
                    <a:pt x="5" y="54"/>
                  </a:lnTo>
                  <a:lnTo>
                    <a:pt x="9" y="48"/>
                  </a:lnTo>
                  <a:lnTo>
                    <a:pt x="15" y="39"/>
                  </a:lnTo>
                  <a:lnTo>
                    <a:pt x="18" y="36"/>
                  </a:lnTo>
                  <a:lnTo>
                    <a:pt x="20" y="34"/>
                  </a:lnTo>
                  <a:lnTo>
                    <a:pt x="22" y="33"/>
                  </a:lnTo>
                  <a:lnTo>
                    <a:pt x="26" y="35"/>
                  </a:lnTo>
                  <a:lnTo>
                    <a:pt x="33" y="40"/>
                  </a:lnTo>
                  <a:lnTo>
                    <a:pt x="41" y="49"/>
                  </a:lnTo>
                  <a:lnTo>
                    <a:pt x="44" y="52"/>
                  </a:lnTo>
                  <a:lnTo>
                    <a:pt x="48" y="56"/>
                  </a:lnTo>
                  <a:lnTo>
                    <a:pt x="52" y="62"/>
                  </a:lnTo>
                  <a:lnTo>
                    <a:pt x="59" y="69"/>
                  </a:lnTo>
                  <a:lnTo>
                    <a:pt x="17" y="111"/>
                  </a:lnTo>
                  <a:lnTo>
                    <a:pt x="23" y="118"/>
                  </a:lnTo>
                  <a:lnTo>
                    <a:pt x="65" y="73"/>
                  </a:lnTo>
                  <a:lnTo>
                    <a:pt x="107" y="118"/>
                  </a:lnTo>
                  <a:lnTo>
                    <a:pt x="117" y="111"/>
                  </a:lnTo>
                  <a:lnTo>
                    <a:pt x="72" y="66"/>
                  </a:lnTo>
                  <a:lnTo>
                    <a:pt x="109" y="27"/>
                  </a:lnTo>
                  <a:lnTo>
                    <a:pt x="115" y="33"/>
                  </a:lnTo>
                  <a:lnTo>
                    <a:pt x="119" y="37"/>
                  </a:lnTo>
                  <a:lnTo>
                    <a:pt x="122" y="42"/>
                  </a:lnTo>
                  <a:lnTo>
                    <a:pt x="127" y="48"/>
                  </a:lnTo>
                  <a:lnTo>
                    <a:pt x="130" y="53"/>
                  </a:lnTo>
                  <a:lnTo>
                    <a:pt x="133" y="60"/>
                  </a:lnTo>
                  <a:lnTo>
                    <a:pt x="132" y="53"/>
                  </a:lnTo>
                  <a:lnTo>
                    <a:pt x="130" y="47"/>
                  </a:lnTo>
                  <a:lnTo>
                    <a:pt x="128" y="41"/>
                  </a:lnTo>
                  <a:lnTo>
                    <a:pt x="126" y="36"/>
                  </a:lnTo>
                  <a:lnTo>
                    <a:pt x="122" y="30"/>
                  </a:lnTo>
                  <a:lnTo>
                    <a:pt x="118" y="25"/>
                  </a:lnTo>
                  <a:lnTo>
                    <a:pt x="113" y="20"/>
                  </a:lnTo>
                  <a:lnTo>
                    <a:pt x="106" y="14"/>
                  </a:lnTo>
                  <a:lnTo>
                    <a:pt x="101" y="9"/>
                  </a:lnTo>
                  <a:lnTo>
                    <a:pt x="96" y="6"/>
                  </a:lnTo>
                  <a:lnTo>
                    <a:pt x="90" y="3"/>
                  </a:lnTo>
                  <a:lnTo>
                    <a:pt x="84" y="1"/>
                  </a:lnTo>
                  <a:lnTo>
                    <a:pt x="76" y="0"/>
                  </a:lnTo>
                  <a:lnTo>
                    <a:pt x="82" y="5"/>
                  </a:lnTo>
                  <a:lnTo>
                    <a:pt x="88" y="8"/>
                  </a:lnTo>
                  <a:lnTo>
                    <a:pt x="92" y="11"/>
                  </a:lnTo>
                  <a:lnTo>
                    <a:pt x="96" y="14"/>
                  </a:lnTo>
                  <a:lnTo>
                    <a:pt x="102" y="19"/>
                  </a:lnTo>
                  <a:lnTo>
                    <a:pt x="105" y="22"/>
                  </a:lnTo>
                  <a:lnTo>
                    <a:pt x="65" y="63"/>
                  </a:lnTo>
                  <a:lnTo>
                    <a:pt x="33" y="3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70" name="Freeform 436"/>
            <p:cNvSpPr>
              <a:spLocks/>
            </p:cNvSpPr>
            <p:nvPr/>
          </p:nvSpPr>
          <p:spPr bwMode="auto">
            <a:xfrm>
              <a:off x="1990" y="2168"/>
              <a:ext cx="45" cy="39"/>
            </a:xfrm>
            <a:custGeom>
              <a:avLst/>
              <a:gdLst>
                <a:gd name="T0" fmla="*/ 0 w 133"/>
                <a:gd name="T1" fmla="*/ 0 h 118"/>
                <a:gd name="T2" fmla="*/ 0 w 133"/>
                <a:gd name="T3" fmla="*/ 0 h 118"/>
                <a:gd name="T4" fmla="*/ 0 w 133"/>
                <a:gd name="T5" fmla="*/ 0 h 118"/>
                <a:gd name="T6" fmla="*/ 0 w 133"/>
                <a:gd name="T7" fmla="*/ 0 h 118"/>
                <a:gd name="T8" fmla="*/ 0 w 133"/>
                <a:gd name="T9" fmla="*/ 0 h 118"/>
                <a:gd name="T10" fmla="*/ 0 w 133"/>
                <a:gd name="T11" fmla="*/ 0 h 118"/>
                <a:gd name="T12" fmla="*/ 0 w 133"/>
                <a:gd name="T13" fmla="*/ 0 h 118"/>
                <a:gd name="T14" fmla="*/ 0 w 133"/>
                <a:gd name="T15" fmla="*/ 0 h 118"/>
                <a:gd name="T16" fmla="*/ 0 w 133"/>
                <a:gd name="T17" fmla="*/ 0 h 118"/>
                <a:gd name="T18" fmla="*/ 0 w 133"/>
                <a:gd name="T19" fmla="*/ 0 h 118"/>
                <a:gd name="T20" fmla="*/ 0 w 133"/>
                <a:gd name="T21" fmla="*/ 0 h 118"/>
                <a:gd name="T22" fmla="*/ 0 w 133"/>
                <a:gd name="T23" fmla="*/ 0 h 118"/>
                <a:gd name="T24" fmla="*/ 0 w 133"/>
                <a:gd name="T25" fmla="*/ 0 h 118"/>
                <a:gd name="T26" fmla="*/ 0 w 133"/>
                <a:gd name="T27" fmla="*/ 0 h 118"/>
                <a:gd name="T28" fmla="*/ 0 w 133"/>
                <a:gd name="T29" fmla="*/ 0 h 118"/>
                <a:gd name="T30" fmla="*/ 0 w 133"/>
                <a:gd name="T31" fmla="*/ 0 h 118"/>
                <a:gd name="T32" fmla="*/ 0 w 133"/>
                <a:gd name="T33" fmla="*/ 0 h 118"/>
                <a:gd name="T34" fmla="*/ 0 w 133"/>
                <a:gd name="T35" fmla="*/ 0 h 118"/>
                <a:gd name="T36" fmla="*/ 0 w 133"/>
                <a:gd name="T37" fmla="*/ 0 h 118"/>
                <a:gd name="T38" fmla="*/ 0 w 133"/>
                <a:gd name="T39" fmla="*/ 0 h 118"/>
                <a:gd name="T40" fmla="*/ 0 w 133"/>
                <a:gd name="T41" fmla="*/ 0 h 118"/>
                <a:gd name="T42" fmla="*/ 0 w 133"/>
                <a:gd name="T43" fmla="*/ 0 h 118"/>
                <a:gd name="T44" fmla="*/ 0 w 133"/>
                <a:gd name="T45" fmla="*/ 0 h 118"/>
                <a:gd name="T46" fmla="*/ 0 w 133"/>
                <a:gd name="T47" fmla="*/ 0 h 118"/>
                <a:gd name="T48" fmla="*/ 0 w 133"/>
                <a:gd name="T49" fmla="*/ 0 h 118"/>
                <a:gd name="T50" fmla="*/ 0 w 133"/>
                <a:gd name="T51" fmla="*/ 0 h 118"/>
                <a:gd name="T52" fmla="*/ 0 w 133"/>
                <a:gd name="T53" fmla="*/ 0 h 118"/>
                <a:gd name="T54" fmla="*/ 0 w 133"/>
                <a:gd name="T55" fmla="*/ 0 h 118"/>
                <a:gd name="T56" fmla="*/ 0 w 133"/>
                <a:gd name="T57" fmla="*/ 0 h 118"/>
                <a:gd name="T58" fmla="*/ 0 w 133"/>
                <a:gd name="T59" fmla="*/ 0 h 118"/>
                <a:gd name="T60" fmla="*/ 0 w 133"/>
                <a:gd name="T61" fmla="*/ 0 h 118"/>
                <a:gd name="T62" fmla="*/ 0 w 133"/>
                <a:gd name="T63" fmla="*/ 0 h 118"/>
                <a:gd name="T64" fmla="*/ 0 w 133"/>
                <a:gd name="T65" fmla="*/ 0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8">
                  <a:moveTo>
                    <a:pt x="33" y="30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4" y="22"/>
                  </a:lnTo>
                  <a:lnTo>
                    <a:pt x="38" y="19"/>
                  </a:lnTo>
                  <a:lnTo>
                    <a:pt x="46" y="17"/>
                  </a:lnTo>
                  <a:lnTo>
                    <a:pt x="42" y="8"/>
                  </a:lnTo>
                  <a:lnTo>
                    <a:pt x="38" y="8"/>
                  </a:lnTo>
                  <a:lnTo>
                    <a:pt x="33" y="10"/>
                  </a:lnTo>
                  <a:lnTo>
                    <a:pt x="26" y="13"/>
                  </a:lnTo>
                  <a:lnTo>
                    <a:pt x="19" y="19"/>
                  </a:lnTo>
                  <a:lnTo>
                    <a:pt x="13" y="24"/>
                  </a:lnTo>
                  <a:lnTo>
                    <a:pt x="9" y="30"/>
                  </a:lnTo>
                  <a:lnTo>
                    <a:pt x="6" y="39"/>
                  </a:lnTo>
                  <a:lnTo>
                    <a:pt x="3" y="48"/>
                  </a:lnTo>
                  <a:lnTo>
                    <a:pt x="0" y="55"/>
                  </a:lnTo>
                  <a:lnTo>
                    <a:pt x="0" y="63"/>
                  </a:lnTo>
                  <a:lnTo>
                    <a:pt x="1" y="60"/>
                  </a:lnTo>
                  <a:lnTo>
                    <a:pt x="5" y="54"/>
                  </a:lnTo>
                  <a:lnTo>
                    <a:pt x="9" y="48"/>
                  </a:lnTo>
                  <a:lnTo>
                    <a:pt x="15" y="39"/>
                  </a:lnTo>
                  <a:lnTo>
                    <a:pt x="18" y="36"/>
                  </a:lnTo>
                  <a:lnTo>
                    <a:pt x="20" y="34"/>
                  </a:lnTo>
                  <a:lnTo>
                    <a:pt x="22" y="33"/>
                  </a:lnTo>
                  <a:lnTo>
                    <a:pt x="26" y="35"/>
                  </a:lnTo>
                  <a:lnTo>
                    <a:pt x="33" y="40"/>
                  </a:lnTo>
                  <a:lnTo>
                    <a:pt x="41" y="49"/>
                  </a:lnTo>
                  <a:lnTo>
                    <a:pt x="44" y="52"/>
                  </a:lnTo>
                  <a:lnTo>
                    <a:pt x="48" y="56"/>
                  </a:lnTo>
                  <a:lnTo>
                    <a:pt x="52" y="62"/>
                  </a:lnTo>
                  <a:lnTo>
                    <a:pt x="59" y="69"/>
                  </a:lnTo>
                  <a:lnTo>
                    <a:pt x="17" y="111"/>
                  </a:lnTo>
                  <a:lnTo>
                    <a:pt x="23" y="118"/>
                  </a:lnTo>
                  <a:lnTo>
                    <a:pt x="65" y="73"/>
                  </a:lnTo>
                  <a:lnTo>
                    <a:pt x="107" y="118"/>
                  </a:lnTo>
                  <a:lnTo>
                    <a:pt x="117" y="111"/>
                  </a:lnTo>
                  <a:lnTo>
                    <a:pt x="72" y="66"/>
                  </a:lnTo>
                  <a:lnTo>
                    <a:pt x="109" y="27"/>
                  </a:lnTo>
                  <a:lnTo>
                    <a:pt x="115" y="33"/>
                  </a:lnTo>
                  <a:lnTo>
                    <a:pt x="119" y="37"/>
                  </a:lnTo>
                  <a:lnTo>
                    <a:pt x="122" y="42"/>
                  </a:lnTo>
                  <a:lnTo>
                    <a:pt x="127" y="48"/>
                  </a:lnTo>
                  <a:lnTo>
                    <a:pt x="130" y="53"/>
                  </a:lnTo>
                  <a:lnTo>
                    <a:pt x="133" y="60"/>
                  </a:lnTo>
                  <a:lnTo>
                    <a:pt x="132" y="53"/>
                  </a:lnTo>
                  <a:lnTo>
                    <a:pt x="130" y="47"/>
                  </a:lnTo>
                  <a:lnTo>
                    <a:pt x="128" y="41"/>
                  </a:lnTo>
                  <a:lnTo>
                    <a:pt x="126" y="36"/>
                  </a:lnTo>
                  <a:lnTo>
                    <a:pt x="122" y="30"/>
                  </a:lnTo>
                  <a:lnTo>
                    <a:pt x="118" y="25"/>
                  </a:lnTo>
                  <a:lnTo>
                    <a:pt x="113" y="20"/>
                  </a:lnTo>
                  <a:lnTo>
                    <a:pt x="106" y="14"/>
                  </a:lnTo>
                  <a:lnTo>
                    <a:pt x="101" y="9"/>
                  </a:lnTo>
                  <a:lnTo>
                    <a:pt x="96" y="6"/>
                  </a:lnTo>
                  <a:lnTo>
                    <a:pt x="90" y="3"/>
                  </a:lnTo>
                  <a:lnTo>
                    <a:pt x="84" y="1"/>
                  </a:lnTo>
                  <a:lnTo>
                    <a:pt x="76" y="0"/>
                  </a:lnTo>
                  <a:lnTo>
                    <a:pt x="82" y="5"/>
                  </a:lnTo>
                  <a:lnTo>
                    <a:pt x="88" y="8"/>
                  </a:lnTo>
                  <a:lnTo>
                    <a:pt x="92" y="11"/>
                  </a:lnTo>
                  <a:lnTo>
                    <a:pt x="96" y="14"/>
                  </a:lnTo>
                  <a:lnTo>
                    <a:pt x="102" y="19"/>
                  </a:lnTo>
                  <a:lnTo>
                    <a:pt x="105" y="22"/>
                  </a:lnTo>
                  <a:lnTo>
                    <a:pt x="65" y="63"/>
                  </a:lnTo>
                  <a:lnTo>
                    <a:pt x="33" y="30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71" name="Freeform 437"/>
            <p:cNvSpPr>
              <a:spLocks/>
            </p:cNvSpPr>
            <p:nvPr/>
          </p:nvSpPr>
          <p:spPr bwMode="auto">
            <a:xfrm>
              <a:off x="1907" y="2152"/>
              <a:ext cx="44" cy="39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2" y="29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2" y="21"/>
                  </a:lnTo>
                  <a:lnTo>
                    <a:pt x="38" y="18"/>
                  </a:lnTo>
                  <a:lnTo>
                    <a:pt x="45" y="16"/>
                  </a:lnTo>
                  <a:lnTo>
                    <a:pt x="42" y="6"/>
                  </a:lnTo>
                  <a:lnTo>
                    <a:pt x="38" y="6"/>
                  </a:lnTo>
                  <a:lnTo>
                    <a:pt x="32" y="8"/>
                  </a:lnTo>
                  <a:lnTo>
                    <a:pt x="26" y="13"/>
                  </a:lnTo>
                  <a:lnTo>
                    <a:pt x="18" y="17"/>
                  </a:lnTo>
                  <a:lnTo>
                    <a:pt x="13" y="23"/>
                  </a:lnTo>
                  <a:lnTo>
                    <a:pt x="8" y="30"/>
                  </a:lnTo>
                  <a:lnTo>
                    <a:pt x="4" y="37"/>
                  </a:lnTo>
                  <a:lnTo>
                    <a:pt x="1" y="46"/>
                  </a:lnTo>
                  <a:lnTo>
                    <a:pt x="0" y="55"/>
                  </a:lnTo>
                  <a:lnTo>
                    <a:pt x="0" y="61"/>
                  </a:lnTo>
                  <a:lnTo>
                    <a:pt x="1" y="58"/>
                  </a:lnTo>
                  <a:lnTo>
                    <a:pt x="4" y="54"/>
                  </a:lnTo>
                  <a:lnTo>
                    <a:pt x="8" y="46"/>
                  </a:lnTo>
                  <a:lnTo>
                    <a:pt x="15" y="37"/>
                  </a:lnTo>
                  <a:lnTo>
                    <a:pt x="17" y="34"/>
                  </a:lnTo>
                  <a:lnTo>
                    <a:pt x="19" y="32"/>
                  </a:lnTo>
                  <a:lnTo>
                    <a:pt x="21" y="32"/>
                  </a:lnTo>
                  <a:lnTo>
                    <a:pt x="26" y="34"/>
                  </a:lnTo>
                  <a:lnTo>
                    <a:pt x="32" y="39"/>
                  </a:lnTo>
                  <a:lnTo>
                    <a:pt x="41" y="48"/>
                  </a:lnTo>
                  <a:lnTo>
                    <a:pt x="43" y="52"/>
                  </a:lnTo>
                  <a:lnTo>
                    <a:pt x="47" y="56"/>
                  </a:lnTo>
                  <a:lnTo>
                    <a:pt x="52" y="61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6"/>
                  </a:lnTo>
                  <a:lnTo>
                    <a:pt x="65" y="71"/>
                  </a:lnTo>
                  <a:lnTo>
                    <a:pt x="107" y="116"/>
                  </a:lnTo>
                  <a:lnTo>
                    <a:pt x="116" y="110"/>
                  </a:lnTo>
                  <a:lnTo>
                    <a:pt x="71" y="64"/>
                  </a:lnTo>
                  <a:lnTo>
                    <a:pt x="109" y="27"/>
                  </a:lnTo>
                  <a:lnTo>
                    <a:pt x="113" y="31"/>
                  </a:lnTo>
                  <a:lnTo>
                    <a:pt x="118" y="36"/>
                  </a:lnTo>
                  <a:lnTo>
                    <a:pt x="122" y="42"/>
                  </a:lnTo>
                  <a:lnTo>
                    <a:pt x="126" y="47"/>
                  </a:lnTo>
                  <a:lnTo>
                    <a:pt x="129" y="53"/>
                  </a:lnTo>
                  <a:lnTo>
                    <a:pt x="133" y="58"/>
                  </a:lnTo>
                  <a:lnTo>
                    <a:pt x="132" y="52"/>
                  </a:lnTo>
                  <a:lnTo>
                    <a:pt x="129" y="46"/>
                  </a:lnTo>
                  <a:lnTo>
                    <a:pt x="127" y="41"/>
                  </a:lnTo>
                  <a:lnTo>
                    <a:pt x="125" y="34"/>
                  </a:lnTo>
                  <a:lnTo>
                    <a:pt x="121" y="29"/>
                  </a:lnTo>
                  <a:lnTo>
                    <a:pt x="118" y="25"/>
                  </a:lnTo>
                  <a:lnTo>
                    <a:pt x="112" y="19"/>
                  </a:lnTo>
                  <a:lnTo>
                    <a:pt x="106" y="13"/>
                  </a:lnTo>
                  <a:lnTo>
                    <a:pt x="100" y="8"/>
                  </a:lnTo>
                  <a:lnTo>
                    <a:pt x="96" y="5"/>
                  </a:lnTo>
                  <a:lnTo>
                    <a:pt x="89" y="2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82" y="4"/>
                  </a:lnTo>
                  <a:lnTo>
                    <a:pt x="86" y="7"/>
                  </a:lnTo>
                  <a:lnTo>
                    <a:pt x="91" y="9"/>
                  </a:lnTo>
                  <a:lnTo>
                    <a:pt x="96" y="14"/>
                  </a:lnTo>
                  <a:lnTo>
                    <a:pt x="100" y="17"/>
                  </a:lnTo>
                  <a:lnTo>
                    <a:pt x="105" y="21"/>
                  </a:lnTo>
                  <a:lnTo>
                    <a:pt x="65" y="61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72" name="Freeform 438"/>
            <p:cNvSpPr>
              <a:spLocks/>
            </p:cNvSpPr>
            <p:nvPr/>
          </p:nvSpPr>
          <p:spPr bwMode="auto">
            <a:xfrm>
              <a:off x="1907" y="2152"/>
              <a:ext cx="44" cy="39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2" y="29"/>
                  </a:moveTo>
                  <a:lnTo>
                    <a:pt x="31" y="28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2" y="21"/>
                  </a:lnTo>
                  <a:lnTo>
                    <a:pt x="38" y="18"/>
                  </a:lnTo>
                  <a:lnTo>
                    <a:pt x="45" y="16"/>
                  </a:lnTo>
                  <a:lnTo>
                    <a:pt x="42" y="6"/>
                  </a:lnTo>
                  <a:lnTo>
                    <a:pt x="38" y="6"/>
                  </a:lnTo>
                  <a:lnTo>
                    <a:pt x="32" y="8"/>
                  </a:lnTo>
                  <a:lnTo>
                    <a:pt x="26" y="13"/>
                  </a:lnTo>
                  <a:lnTo>
                    <a:pt x="18" y="17"/>
                  </a:lnTo>
                  <a:lnTo>
                    <a:pt x="13" y="23"/>
                  </a:lnTo>
                  <a:lnTo>
                    <a:pt x="8" y="30"/>
                  </a:lnTo>
                  <a:lnTo>
                    <a:pt x="4" y="37"/>
                  </a:lnTo>
                  <a:lnTo>
                    <a:pt x="1" y="46"/>
                  </a:lnTo>
                  <a:lnTo>
                    <a:pt x="0" y="55"/>
                  </a:lnTo>
                  <a:lnTo>
                    <a:pt x="0" y="61"/>
                  </a:lnTo>
                  <a:lnTo>
                    <a:pt x="1" y="58"/>
                  </a:lnTo>
                  <a:lnTo>
                    <a:pt x="4" y="54"/>
                  </a:lnTo>
                  <a:lnTo>
                    <a:pt x="8" y="46"/>
                  </a:lnTo>
                  <a:lnTo>
                    <a:pt x="15" y="37"/>
                  </a:lnTo>
                  <a:lnTo>
                    <a:pt x="17" y="34"/>
                  </a:lnTo>
                  <a:lnTo>
                    <a:pt x="19" y="32"/>
                  </a:lnTo>
                  <a:lnTo>
                    <a:pt x="21" y="32"/>
                  </a:lnTo>
                  <a:lnTo>
                    <a:pt x="26" y="34"/>
                  </a:lnTo>
                  <a:lnTo>
                    <a:pt x="32" y="39"/>
                  </a:lnTo>
                  <a:lnTo>
                    <a:pt x="41" y="48"/>
                  </a:lnTo>
                  <a:lnTo>
                    <a:pt x="43" y="52"/>
                  </a:lnTo>
                  <a:lnTo>
                    <a:pt x="47" y="56"/>
                  </a:lnTo>
                  <a:lnTo>
                    <a:pt x="52" y="61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3" y="116"/>
                  </a:lnTo>
                  <a:lnTo>
                    <a:pt x="65" y="71"/>
                  </a:lnTo>
                  <a:lnTo>
                    <a:pt x="107" y="116"/>
                  </a:lnTo>
                  <a:lnTo>
                    <a:pt x="116" y="110"/>
                  </a:lnTo>
                  <a:lnTo>
                    <a:pt x="71" y="64"/>
                  </a:lnTo>
                  <a:lnTo>
                    <a:pt x="109" y="27"/>
                  </a:lnTo>
                  <a:lnTo>
                    <a:pt x="113" y="31"/>
                  </a:lnTo>
                  <a:lnTo>
                    <a:pt x="118" y="36"/>
                  </a:lnTo>
                  <a:lnTo>
                    <a:pt x="122" y="42"/>
                  </a:lnTo>
                  <a:lnTo>
                    <a:pt x="126" y="47"/>
                  </a:lnTo>
                  <a:lnTo>
                    <a:pt x="129" y="53"/>
                  </a:lnTo>
                  <a:lnTo>
                    <a:pt x="133" y="58"/>
                  </a:lnTo>
                  <a:lnTo>
                    <a:pt x="132" y="52"/>
                  </a:lnTo>
                  <a:lnTo>
                    <a:pt x="129" y="46"/>
                  </a:lnTo>
                  <a:lnTo>
                    <a:pt x="127" y="41"/>
                  </a:lnTo>
                  <a:lnTo>
                    <a:pt x="125" y="34"/>
                  </a:lnTo>
                  <a:lnTo>
                    <a:pt x="121" y="29"/>
                  </a:lnTo>
                  <a:lnTo>
                    <a:pt x="118" y="25"/>
                  </a:lnTo>
                  <a:lnTo>
                    <a:pt x="112" y="19"/>
                  </a:lnTo>
                  <a:lnTo>
                    <a:pt x="106" y="13"/>
                  </a:lnTo>
                  <a:lnTo>
                    <a:pt x="100" y="8"/>
                  </a:lnTo>
                  <a:lnTo>
                    <a:pt x="96" y="5"/>
                  </a:lnTo>
                  <a:lnTo>
                    <a:pt x="89" y="2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82" y="4"/>
                  </a:lnTo>
                  <a:lnTo>
                    <a:pt x="86" y="7"/>
                  </a:lnTo>
                  <a:lnTo>
                    <a:pt x="91" y="9"/>
                  </a:lnTo>
                  <a:lnTo>
                    <a:pt x="96" y="14"/>
                  </a:lnTo>
                  <a:lnTo>
                    <a:pt x="100" y="17"/>
                  </a:lnTo>
                  <a:lnTo>
                    <a:pt x="105" y="21"/>
                  </a:lnTo>
                  <a:lnTo>
                    <a:pt x="65" y="61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73" name="Freeform 439"/>
            <p:cNvSpPr>
              <a:spLocks/>
            </p:cNvSpPr>
            <p:nvPr/>
          </p:nvSpPr>
          <p:spPr bwMode="auto">
            <a:xfrm>
              <a:off x="1670" y="2395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3" y="30"/>
                  </a:moveTo>
                  <a:lnTo>
                    <a:pt x="33" y="29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4" y="22"/>
                  </a:lnTo>
                  <a:lnTo>
                    <a:pt x="38" y="19"/>
                  </a:lnTo>
                  <a:lnTo>
                    <a:pt x="46" y="18"/>
                  </a:lnTo>
                  <a:lnTo>
                    <a:pt x="42" y="7"/>
                  </a:lnTo>
                  <a:lnTo>
                    <a:pt x="38" y="8"/>
                  </a:lnTo>
                  <a:lnTo>
                    <a:pt x="33" y="10"/>
                  </a:lnTo>
                  <a:lnTo>
                    <a:pt x="26" y="13"/>
                  </a:lnTo>
                  <a:lnTo>
                    <a:pt x="19" y="19"/>
                  </a:lnTo>
                  <a:lnTo>
                    <a:pt x="13" y="24"/>
                  </a:lnTo>
                  <a:lnTo>
                    <a:pt x="9" y="31"/>
                  </a:lnTo>
                  <a:lnTo>
                    <a:pt x="6" y="39"/>
                  </a:lnTo>
                  <a:lnTo>
                    <a:pt x="2" y="48"/>
                  </a:lnTo>
                  <a:lnTo>
                    <a:pt x="0" y="56"/>
                  </a:lnTo>
                  <a:lnTo>
                    <a:pt x="0" y="62"/>
                  </a:lnTo>
                  <a:lnTo>
                    <a:pt x="1" y="60"/>
                  </a:lnTo>
                  <a:lnTo>
                    <a:pt x="5" y="54"/>
                  </a:lnTo>
                  <a:lnTo>
                    <a:pt x="9" y="48"/>
                  </a:lnTo>
                  <a:lnTo>
                    <a:pt x="15" y="38"/>
                  </a:lnTo>
                  <a:lnTo>
                    <a:pt x="18" y="35"/>
                  </a:lnTo>
                  <a:lnTo>
                    <a:pt x="20" y="34"/>
                  </a:lnTo>
                  <a:lnTo>
                    <a:pt x="22" y="33"/>
                  </a:lnTo>
                  <a:lnTo>
                    <a:pt x="27" y="35"/>
                  </a:lnTo>
                  <a:lnTo>
                    <a:pt x="33" y="40"/>
                  </a:lnTo>
                  <a:lnTo>
                    <a:pt x="41" y="49"/>
                  </a:lnTo>
                  <a:lnTo>
                    <a:pt x="45" y="52"/>
                  </a:lnTo>
                  <a:lnTo>
                    <a:pt x="48" y="57"/>
                  </a:lnTo>
                  <a:lnTo>
                    <a:pt x="52" y="62"/>
                  </a:lnTo>
                  <a:lnTo>
                    <a:pt x="59" y="68"/>
                  </a:lnTo>
                  <a:lnTo>
                    <a:pt x="16" y="111"/>
                  </a:lnTo>
                  <a:lnTo>
                    <a:pt x="23" y="117"/>
                  </a:lnTo>
                  <a:lnTo>
                    <a:pt x="65" y="73"/>
                  </a:lnTo>
                  <a:lnTo>
                    <a:pt x="107" y="117"/>
                  </a:lnTo>
                  <a:lnTo>
                    <a:pt x="117" y="111"/>
                  </a:lnTo>
                  <a:lnTo>
                    <a:pt x="72" y="66"/>
                  </a:lnTo>
                  <a:lnTo>
                    <a:pt x="109" y="27"/>
                  </a:lnTo>
                  <a:lnTo>
                    <a:pt x="115" y="33"/>
                  </a:lnTo>
                  <a:lnTo>
                    <a:pt x="119" y="37"/>
                  </a:lnTo>
                  <a:lnTo>
                    <a:pt x="122" y="43"/>
                  </a:lnTo>
                  <a:lnTo>
                    <a:pt x="127" y="48"/>
                  </a:lnTo>
                  <a:lnTo>
                    <a:pt x="130" y="53"/>
                  </a:lnTo>
                  <a:lnTo>
                    <a:pt x="133" y="59"/>
                  </a:lnTo>
                  <a:lnTo>
                    <a:pt x="132" y="53"/>
                  </a:lnTo>
                  <a:lnTo>
                    <a:pt x="131" y="47"/>
                  </a:lnTo>
                  <a:lnTo>
                    <a:pt x="129" y="42"/>
                  </a:lnTo>
                  <a:lnTo>
                    <a:pt x="126" y="36"/>
                  </a:lnTo>
                  <a:lnTo>
                    <a:pt x="122" y="31"/>
                  </a:lnTo>
                  <a:lnTo>
                    <a:pt x="118" y="25"/>
                  </a:lnTo>
                  <a:lnTo>
                    <a:pt x="113" y="20"/>
                  </a:lnTo>
                  <a:lnTo>
                    <a:pt x="106" y="13"/>
                  </a:lnTo>
                  <a:lnTo>
                    <a:pt x="101" y="9"/>
                  </a:lnTo>
                  <a:lnTo>
                    <a:pt x="96" y="6"/>
                  </a:lnTo>
                  <a:lnTo>
                    <a:pt x="90" y="3"/>
                  </a:lnTo>
                  <a:lnTo>
                    <a:pt x="83" y="2"/>
                  </a:lnTo>
                  <a:lnTo>
                    <a:pt x="76" y="0"/>
                  </a:lnTo>
                  <a:lnTo>
                    <a:pt x="82" y="5"/>
                  </a:lnTo>
                  <a:lnTo>
                    <a:pt x="88" y="8"/>
                  </a:lnTo>
                  <a:lnTo>
                    <a:pt x="92" y="11"/>
                  </a:lnTo>
                  <a:lnTo>
                    <a:pt x="97" y="15"/>
                  </a:lnTo>
                  <a:lnTo>
                    <a:pt x="102" y="19"/>
                  </a:lnTo>
                  <a:lnTo>
                    <a:pt x="105" y="22"/>
                  </a:lnTo>
                  <a:lnTo>
                    <a:pt x="65" y="62"/>
                  </a:lnTo>
                  <a:lnTo>
                    <a:pt x="33" y="3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74" name="Freeform 440"/>
            <p:cNvSpPr>
              <a:spLocks/>
            </p:cNvSpPr>
            <p:nvPr/>
          </p:nvSpPr>
          <p:spPr bwMode="auto">
            <a:xfrm>
              <a:off x="1670" y="2395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3" y="30"/>
                  </a:moveTo>
                  <a:lnTo>
                    <a:pt x="33" y="29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4" y="22"/>
                  </a:lnTo>
                  <a:lnTo>
                    <a:pt x="38" y="19"/>
                  </a:lnTo>
                  <a:lnTo>
                    <a:pt x="46" y="18"/>
                  </a:lnTo>
                  <a:lnTo>
                    <a:pt x="42" y="7"/>
                  </a:lnTo>
                  <a:lnTo>
                    <a:pt x="38" y="8"/>
                  </a:lnTo>
                  <a:lnTo>
                    <a:pt x="33" y="10"/>
                  </a:lnTo>
                  <a:lnTo>
                    <a:pt x="26" y="13"/>
                  </a:lnTo>
                  <a:lnTo>
                    <a:pt x="19" y="19"/>
                  </a:lnTo>
                  <a:lnTo>
                    <a:pt x="13" y="24"/>
                  </a:lnTo>
                  <a:lnTo>
                    <a:pt x="9" y="31"/>
                  </a:lnTo>
                  <a:lnTo>
                    <a:pt x="6" y="39"/>
                  </a:lnTo>
                  <a:lnTo>
                    <a:pt x="2" y="48"/>
                  </a:lnTo>
                  <a:lnTo>
                    <a:pt x="0" y="56"/>
                  </a:lnTo>
                  <a:lnTo>
                    <a:pt x="0" y="62"/>
                  </a:lnTo>
                  <a:lnTo>
                    <a:pt x="1" y="60"/>
                  </a:lnTo>
                  <a:lnTo>
                    <a:pt x="5" y="54"/>
                  </a:lnTo>
                  <a:lnTo>
                    <a:pt x="9" y="48"/>
                  </a:lnTo>
                  <a:lnTo>
                    <a:pt x="15" y="38"/>
                  </a:lnTo>
                  <a:lnTo>
                    <a:pt x="18" y="35"/>
                  </a:lnTo>
                  <a:lnTo>
                    <a:pt x="20" y="34"/>
                  </a:lnTo>
                  <a:lnTo>
                    <a:pt x="22" y="33"/>
                  </a:lnTo>
                  <a:lnTo>
                    <a:pt x="27" y="35"/>
                  </a:lnTo>
                  <a:lnTo>
                    <a:pt x="33" y="40"/>
                  </a:lnTo>
                  <a:lnTo>
                    <a:pt x="41" y="49"/>
                  </a:lnTo>
                  <a:lnTo>
                    <a:pt x="45" y="52"/>
                  </a:lnTo>
                  <a:lnTo>
                    <a:pt x="48" y="57"/>
                  </a:lnTo>
                  <a:lnTo>
                    <a:pt x="52" y="62"/>
                  </a:lnTo>
                  <a:lnTo>
                    <a:pt x="59" y="68"/>
                  </a:lnTo>
                  <a:lnTo>
                    <a:pt x="16" y="111"/>
                  </a:lnTo>
                  <a:lnTo>
                    <a:pt x="23" y="117"/>
                  </a:lnTo>
                  <a:lnTo>
                    <a:pt x="65" y="73"/>
                  </a:lnTo>
                  <a:lnTo>
                    <a:pt x="107" y="117"/>
                  </a:lnTo>
                  <a:lnTo>
                    <a:pt x="117" y="111"/>
                  </a:lnTo>
                  <a:lnTo>
                    <a:pt x="72" y="66"/>
                  </a:lnTo>
                  <a:lnTo>
                    <a:pt x="109" y="27"/>
                  </a:lnTo>
                  <a:lnTo>
                    <a:pt x="115" y="33"/>
                  </a:lnTo>
                  <a:lnTo>
                    <a:pt x="119" y="37"/>
                  </a:lnTo>
                  <a:lnTo>
                    <a:pt x="122" y="43"/>
                  </a:lnTo>
                  <a:lnTo>
                    <a:pt x="127" y="48"/>
                  </a:lnTo>
                  <a:lnTo>
                    <a:pt x="130" y="53"/>
                  </a:lnTo>
                  <a:lnTo>
                    <a:pt x="133" y="59"/>
                  </a:lnTo>
                  <a:lnTo>
                    <a:pt x="132" y="53"/>
                  </a:lnTo>
                  <a:lnTo>
                    <a:pt x="131" y="47"/>
                  </a:lnTo>
                  <a:lnTo>
                    <a:pt x="129" y="42"/>
                  </a:lnTo>
                  <a:lnTo>
                    <a:pt x="126" y="36"/>
                  </a:lnTo>
                  <a:lnTo>
                    <a:pt x="122" y="31"/>
                  </a:lnTo>
                  <a:lnTo>
                    <a:pt x="118" y="25"/>
                  </a:lnTo>
                  <a:lnTo>
                    <a:pt x="113" y="20"/>
                  </a:lnTo>
                  <a:lnTo>
                    <a:pt x="106" y="13"/>
                  </a:lnTo>
                  <a:lnTo>
                    <a:pt x="101" y="9"/>
                  </a:lnTo>
                  <a:lnTo>
                    <a:pt x="96" y="6"/>
                  </a:lnTo>
                  <a:lnTo>
                    <a:pt x="90" y="3"/>
                  </a:lnTo>
                  <a:lnTo>
                    <a:pt x="83" y="2"/>
                  </a:lnTo>
                  <a:lnTo>
                    <a:pt x="76" y="0"/>
                  </a:lnTo>
                  <a:lnTo>
                    <a:pt x="82" y="5"/>
                  </a:lnTo>
                  <a:lnTo>
                    <a:pt x="88" y="8"/>
                  </a:lnTo>
                  <a:lnTo>
                    <a:pt x="92" y="11"/>
                  </a:lnTo>
                  <a:lnTo>
                    <a:pt x="97" y="15"/>
                  </a:lnTo>
                  <a:lnTo>
                    <a:pt x="102" y="19"/>
                  </a:lnTo>
                  <a:lnTo>
                    <a:pt x="105" y="22"/>
                  </a:lnTo>
                  <a:lnTo>
                    <a:pt x="65" y="62"/>
                  </a:lnTo>
                  <a:lnTo>
                    <a:pt x="33" y="30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75" name="Freeform 441"/>
            <p:cNvSpPr>
              <a:spLocks/>
            </p:cNvSpPr>
            <p:nvPr/>
          </p:nvSpPr>
          <p:spPr bwMode="auto">
            <a:xfrm>
              <a:off x="1573" y="2398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3" y="22"/>
                  </a:lnTo>
                  <a:lnTo>
                    <a:pt x="38" y="18"/>
                  </a:lnTo>
                  <a:lnTo>
                    <a:pt x="45" y="16"/>
                  </a:lnTo>
                  <a:lnTo>
                    <a:pt x="42" y="7"/>
                  </a:lnTo>
                  <a:lnTo>
                    <a:pt x="38" y="8"/>
                  </a:lnTo>
                  <a:lnTo>
                    <a:pt x="32" y="10"/>
                  </a:lnTo>
                  <a:lnTo>
                    <a:pt x="26" y="13"/>
                  </a:lnTo>
                  <a:lnTo>
                    <a:pt x="18" y="17"/>
                  </a:lnTo>
                  <a:lnTo>
                    <a:pt x="14" y="24"/>
                  </a:lnTo>
                  <a:lnTo>
                    <a:pt x="9" y="30"/>
                  </a:lnTo>
                  <a:lnTo>
                    <a:pt x="5" y="38"/>
                  </a:lnTo>
                  <a:lnTo>
                    <a:pt x="2" y="46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2" y="59"/>
                  </a:lnTo>
                  <a:lnTo>
                    <a:pt x="4" y="54"/>
                  </a:lnTo>
                  <a:lnTo>
                    <a:pt x="9" y="48"/>
                  </a:lnTo>
                  <a:lnTo>
                    <a:pt x="15" y="38"/>
                  </a:lnTo>
                  <a:lnTo>
                    <a:pt x="18" y="35"/>
                  </a:lnTo>
                  <a:lnTo>
                    <a:pt x="20" y="34"/>
                  </a:lnTo>
                  <a:lnTo>
                    <a:pt x="22" y="32"/>
                  </a:lnTo>
                  <a:lnTo>
                    <a:pt x="27" y="35"/>
                  </a:lnTo>
                  <a:lnTo>
                    <a:pt x="33" y="40"/>
                  </a:lnTo>
                  <a:lnTo>
                    <a:pt x="41" y="49"/>
                  </a:lnTo>
                  <a:lnTo>
                    <a:pt x="44" y="52"/>
                  </a:lnTo>
                  <a:lnTo>
                    <a:pt x="47" y="56"/>
                  </a:lnTo>
                  <a:lnTo>
                    <a:pt x="53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7"/>
                  </a:lnTo>
                  <a:lnTo>
                    <a:pt x="65" y="71"/>
                  </a:lnTo>
                  <a:lnTo>
                    <a:pt x="107" y="117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10" y="27"/>
                  </a:lnTo>
                  <a:lnTo>
                    <a:pt x="114" y="31"/>
                  </a:lnTo>
                  <a:lnTo>
                    <a:pt x="119" y="37"/>
                  </a:lnTo>
                  <a:lnTo>
                    <a:pt x="123" y="42"/>
                  </a:lnTo>
                  <a:lnTo>
                    <a:pt x="126" y="48"/>
                  </a:lnTo>
                  <a:lnTo>
                    <a:pt x="129" y="53"/>
                  </a:lnTo>
                  <a:lnTo>
                    <a:pt x="133" y="58"/>
                  </a:lnTo>
                  <a:lnTo>
                    <a:pt x="132" y="53"/>
                  </a:lnTo>
                  <a:lnTo>
                    <a:pt x="130" y="46"/>
                  </a:lnTo>
                  <a:lnTo>
                    <a:pt x="128" y="41"/>
                  </a:lnTo>
                  <a:lnTo>
                    <a:pt x="125" y="36"/>
                  </a:lnTo>
                  <a:lnTo>
                    <a:pt x="122" y="30"/>
                  </a:lnTo>
                  <a:lnTo>
                    <a:pt x="117" y="25"/>
                  </a:lnTo>
                  <a:lnTo>
                    <a:pt x="113" y="19"/>
                  </a:lnTo>
                  <a:lnTo>
                    <a:pt x="107" y="13"/>
                  </a:lnTo>
                  <a:lnTo>
                    <a:pt x="101" y="9"/>
                  </a:lnTo>
                  <a:lnTo>
                    <a:pt x="96" y="5"/>
                  </a:lnTo>
                  <a:lnTo>
                    <a:pt x="90" y="2"/>
                  </a:lnTo>
                  <a:lnTo>
                    <a:pt x="83" y="1"/>
                  </a:lnTo>
                  <a:lnTo>
                    <a:pt x="75" y="0"/>
                  </a:lnTo>
                  <a:lnTo>
                    <a:pt x="82" y="4"/>
                  </a:lnTo>
                  <a:lnTo>
                    <a:pt x="87" y="8"/>
                  </a:lnTo>
                  <a:lnTo>
                    <a:pt x="92" y="10"/>
                  </a:lnTo>
                  <a:lnTo>
                    <a:pt x="97" y="14"/>
                  </a:lnTo>
                  <a:lnTo>
                    <a:pt x="101" y="17"/>
                  </a:lnTo>
                  <a:lnTo>
                    <a:pt x="105" y="22"/>
                  </a:lnTo>
                  <a:lnTo>
                    <a:pt x="65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76" name="Freeform 442"/>
            <p:cNvSpPr>
              <a:spLocks/>
            </p:cNvSpPr>
            <p:nvPr/>
          </p:nvSpPr>
          <p:spPr bwMode="auto">
            <a:xfrm>
              <a:off x="1573" y="2398"/>
              <a:ext cx="44" cy="39"/>
            </a:xfrm>
            <a:custGeom>
              <a:avLst/>
              <a:gdLst>
                <a:gd name="T0" fmla="*/ 0 w 133"/>
                <a:gd name="T1" fmla="*/ 0 h 117"/>
                <a:gd name="T2" fmla="*/ 0 w 133"/>
                <a:gd name="T3" fmla="*/ 0 h 117"/>
                <a:gd name="T4" fmla="*/ 0 w 133"/>
                <a:gd name="T5" fmla="*/ 0 h 117"/>
                <a:gd name="T6" fmla="*/ 0 w 133"/>
                <a:gd name="T7" fmla="*/ 0 h 117"/>
                <a:gd name="T8" fmla="*/ 0 w 133"/>
                <a:gd name="T9" fmla="*/ 0 h 117"/>
                <a:gd name="T10" fmla="*/ 0 w 133"/>
                <a:gd name="T11" fmla="*/ 0 h 117"/>
                <a:gd name="T12" fmla="*/ 0 w 133"/>
                <a:gd name="T13" fmla="*/ 0 h 117"/>
                <a:gd name="T14" fmla="*/ 0 w 133"/>
                <a:gd name="T15" fmla="*/ 0 h 117"/>
                <a:gd name="T16" fmla="*/ 0 w 133"/>
                <a:gd name="T17" fmla="*/ 0 h 117"/>
                <a:gd name="T18" fmla="*/ 0 w 133"/>
                <a:gd name="T19" fmla="*/ 0 h 117"/>
                <a:gd name="T20" fmla="*/ 0 w 133"/>
                <a:gd name="T21" fmla="*/ 0 h 117"/>
                <a:gd name="T22" fmla="*/ 0 w 133"/>
                <a:gd name="T23" fmla="*/ 0 h 117"/>
                <a:gd name="T24" fmla="*/ 0 w 133"/>
                <a:gd name="T25" fmla="*/ 0 h 117"/>
                <a:gd name="T26" fmla="*/ 0 w 133"/>
                <a:gd name="T27" fmla="*/ 0 h 117"/>
                <a:gd name="T28" fmla="*/ 0 w 133"/>
                <a:gd name="T29" fmla="*/ 0 h 117"/>
                <a:gd name="T30" fmla="*/ 0 w 133"/>
                <a:gd name="T31" fmla="*/ 0 h 117"/>
                <a:gd name="T32" fmla="*/ 0 w 133"/>
                <a:gd name="T33" fmla="*/ 0 h 117"/>
                <a:gd name="T34" fmla="*/ 0 w 133"/>
                <a:gd name="T35" fmla="*/ 0 h 117"/>
                <a:gd name="T36" fmla="*/ 0 w 133"/>
                <a:gd name="T37" fmla="*/ 0 h 117"/>
                <a:gd name="T38" fmla="*/ 0 w 133"/>
                <a:gd name="T39" fmla="*/ 0 h 117"/>
                <a:gd name="T40" fmla="*/ 0 w 133"/>
                <a:gd name="T41" fmla="*/ 0 h 117"/>
                <a:gd name="T42" fmla="*/ 0 w 133"/>
                <a:gd name="T43" fmla="*/ 0 h 117"/>
                <a:gd name="T44" fmla="*/ 0 w 133"/>
                <a:gd name="T45" fmla="*/ 0 h 117"/>
                <a:gd name="T46" fmla="*/ 0 w 133"/>
                <a:gd name="T47" fmla="*/ 0 h 117"/>
                <a:gd name="T48" fmla="*/ 0 w 133"/>
                <a:gd name="T49" fmla="*/ 0 h 117"/>
                <a:gd name="T50" fmla="*/ 0 w 133"/>
                <a:gd name="T51" fmla="*/ 0 h 117"/>
                <a:gd name="T52" fmla="*/ 0 w 133"/>
                <a:gd name="T53" fmla="*/ 0 h 117"/>
                <a:gd name="T54" fmla="*/ 0 w 133"/>
                <a:gd name="T55" fmla="*/ 0 h 117"/>
                <a:gd name="T56" fmla="*/ 0 w 133"/>
                <a:gd name="T57" fmla="*/ 0 h 117"/>
                <a:gd name="T58" fmla="*/ 0 w 133"/>
                <a:gd name="T59" fmla="*/ 0 h 117"/>
                <a:gd name="T60" fmla="*/ 0 w 133"/>
                <a:gd name="T61" fmla="*/ 0 h 117"/>
                <a:gd name="T62" fmla="*/ 0 w 133"/>
                <a:gd name="T63" fmla="*/ 0 h 117"/>
                <a:gd name="T64" fmla="*/ 0 w 13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7">
                  <a:moveTo>
                    <a:pt x="32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3" y="22"/>
                  </a:lnTo>
                  <a:lnTo>
                    <a:pt x="38" y="18"/>
                  </a:lnTo>
                  <a:lnTo>
                    <a:pt x="45" y="16"/>
                  </a:lnTo>
                  <a:lnTo>
                    <a:pt x="42" y="7"/>
                  </a:lnTo>
                  <a:lnTo>
                    <a:pt x="38" y="8"/>
                  </a:lnTo>
                  <a:lnTo>
                    <a:pt x="32" y="10"/>
                  </a:lnTo>
                  <a:lnTo>
                    <a:pt x="26" y="13"/>
                  </a:lnTo>
                  <a:lnTo>
                    <a:pt x="18" y="17"/>
                  </a:lnTo>
                  <a:lnTo>
                    <a:pt x="14" y="24"/>
                  </a:lnTo>
                  <a:lnTo>
                    <a:pt x="9" y="30"/>
                  </a:lnTo>
                  <a:lnTo>
                    <a:pt x="5" y="38"/>
                  </a:lnTo>
                  <a:lnTo>
                    <a:pt x="2" y="46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2" y="59"/>
                  </a:lnTo>
                  <a:lnTo>
                    <a:pt x="4" y="54"/>
                  </a:lnTo>
                  <a:lnTo>
                    <a:pt x="9" y="48"/>
                  </a:lnTo>
                  <a:lnTo>
                    <a:pt x="15" y="38"/>
                  </a:lnTo>
                  <a:lnTo>
                    <a:pt x="18" y="35"/>
                  </a:lnTo>
                  <a:lnTo>
                    <a:pt x="20" y="34"/>
                  </a:lnTo>
                  <a:lnTo>
                    <a:pt x="22" y="32"/>
                  </a:lnTo>
                  <a:lnTo>
                    <a:pt x="27" y="35"/>
                  </a:lnTo>
                  <a:lnTo>
                    <a:pt x="33" y="40"/>
                  </a:lnTo>
                  <a:lnTo>
                    <a:pt x="41" y="49"/>
                  </a:lnTo>
                  <a:lnTo>
                    <a:pt x="44" y="52"/>
                  </a:lnTo>
                  <a:lnTo>
                    <a:pt x="47" y="56"/>
                  </a:lnTo>
                  <a:lnTo>
                    <a:pt x="53" y="62"/>
                  </a:lnTo>
                  <a:lnTo>
                    <a:pt x="58" y="68"/>
                  </a:lnTo>
                  <a:lnTo>
                    <a:pt x="16" y="110"/>
                  </a:lnTo>
                  <a:lnTo>
                    <a:pt x="22" y="117"/>
                  </a:lnTo>
                  <a:lnTo>
                    <a:pt x="65" y="71"/>
                  </a:lnTo>
                  <a:lnTo>
                    <a:pt x="107" y="117"/>
                  </a:lnTo>
                  <a:lnTo>
                    <a:pt x="116" y="110"/>
                  </a:lnTo>
                  <a:lnTo>
                    <a:pt x="71" y="65"/>
                  </a:lnTo>
                  <a:lnTo>
                    <a:pt x="110" y="27"/>
                  </a:lnTo>
                  <a:lnTo>
                    <a:pt x="114" y="31"/>
                  </a:lnTo>
                  <a:lnTo>
                    <a:pt x="119" y="37"/>
                  </a:lnTo>
                  <a:lnTo>
                    <a:pt x="123" y="42"/>
                  </a:lnTo>
                  <a:lnTo>
                    <a:pt x="126" y="48"/>
                  </a:lnTo>
                  <a:lnTo>
                    <a:pt x="129" y="53"/>
                  </a:lnTo>
                  <a:lnTo>
                    <a:pt x="133" y="58"/>
                  </a:lnTo>
                  <a:lnTo>
                    <a:pt x="132" y="53"/>
                  </a:lnTo>
                  <a:lnTo>
                    <a:pt x="130" y="46"/>
                  </a:lnTo>
                  <a:lnTo>
                    <a:pt x="128" y="41"/>
                  </a:lnTo>
                  <a:lnTo>
                    <a:pt x="125" y="36"/>
                  </a:lnTo>
                  <a:lnTo>
                    <a:pt x="122" y="30"/>
                  </a:lnTo>
                  <a:lnTo>
                    <a:pt x="117" y="25"/>
                  </a:lnTo>
                  <a:lnTo>
                    <a:pt x="113" y="19"/>
                  </a:lnTo>
                  <a:lnTo>
                    <a:pt x="107" y="13"/>
                  </a:lnTo>
                  <a:lnTo>
                    <a:pt x="101" y="9"/>
                  </a:lnTo>
                  <a:lnTo>
                    <a:pt x="96" y="5"/>
                  </a:lnTo>
                  <a:lnTo>
                    <a:pt x="90" y="2"/>
                  </a:lnTo>
                  <a:lnTo>
                    <a:pt x="83" y="1"/>
                  </a:lnTo>
                  <a:lnTo>
                    <a:pt x="75" y="0"/>
                  </a:lnTo>
                  <a:lnTo>
                    <a:pt x="82" y="4"/>
                  </a:lnTo>
                  <a:lnTo>
                    <a:pt x="87" y="8"/>
                  </a:lnTo>
                  <a:lnTo>
                    <a:pt x="92" y="10"/>
                  </a:lnTo>
                  <a:lnTo>
                    <a:pt x="97" y="14"/>
                  </a:lnTo>
                  <a:lnTo>
                    <a:pt x="101" y="17"/>
                  </a:lnTo>
                  <a:lnTo>
                    <a:pt x="105" y="22"/>
                  </a:lnTo>
                  <a:lnTo>
                    <a:pt x="65" y="62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77" name="Freeform 443"/>
            <p:cNvSpPr>
              <a:spLocks/>
            </p:cNvSpPr>
            <p:nvPr/>
          </p:nvSpPr>
          <p:spPr bwMode="auto">
            <a:xfrm>
              <a:off x="1615" y="2352"/>
              <a:ext cx="45" cy="38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3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3" y="21"/>
                  </a:lnTo>
                  <a:lnTo>
                    <a:pt x="38" y="18"/>
                  </a:lnTo>
                  <a:lnTo>
                    <a:pt x="46" y="16"/>
                  </a:lnTo>
                  <a:lnTo>
                    <a:pt x="42" y="6"/>
                  </a:lnTo>
                  <a:lnTo>
                    <a:pt x="38" y="7"/>
                  </a:lnTo>
                  <a:lnTo>
                    <a:pt x="33" y="8"/>
                  </a:lnTo>
                  <a:lnTo>
                    <a:pt x="26" y="13"/>
                  </a:lnTo>
                  <a:lnTo>
                    <a:pt x="19" y="17"/>
                  </a:lnTo>
                  <a:lnTo>
                    <a:pt x="13" y="24"/>
                  </a:lnTo>
                  <a:lnTo>
                    <a:pt x="9" y="30"/>
                  </a:lnTo>
                  <a:lnTo>
                    <a:pt x="5" y="38"/>
                  </a:lnTo>
                  <a:lnTo>
                    <a:pt x="1" y="46"/>
                  </a:lnTo>
                  <a:lnTo>
                    <a:pt x="0" y="55"/>
                  </a:lnTo>
                  <a:lnTo>
                    <a:pt x="0" y="61"/>
                  </a:lnTo>
                  <a:lnTo>
                    <a:pt x="1" y="59"/>
                  </a:lnTo>
                  <a:lnTo>
                    <a:pt x="5" y="54"/>
                  </a:lnTo>
                  <a:lnTo>
                    <a:pt x="9" y="47"/>
                  </a:lnTo>
                  <a:lnTo>
                    <a:pt x="15" y="38"/>
                  </a:lnTo>
                  <a:lnTo>
                    <a:pt x="17" y="34"/>
                  </a:lnTo>
                  <a:lnTo>
                    <a:pt x="20" y="33"/>
                  </a:lnTo>
                  <a:lnTo>
                    <a:pt x="22" y="32"/>
                  </a:lnTo>
                  <a:lnTo>
                    <a:pt x="26" y="34"/>
                  </a:lnTo>
                  <a:lnTo>
                    <a:pt x="33" y="40"/>
                  </a:lnTo>
                  <a:lnTo>
                    <a:pt x="41" y="48"/>
                  </a:lnTo>
                  <a:lnTo>
                    <a:pt x="43" y="52"/>
                  </a:lnTo>
                  <a:lnTo>
                    <a:pt x="48" y="56"/>
                  </a:lnTo>
                  <a:lnTo>
                    <a:pt x="52" y="61"/>
                  </a:lnTo>
                  <a:lnTo>
                    <a:pt x="59" y="68"/>
                  </a:lnTo>
                  <a:lnTo>
                    <a:pt x="16" y="110"/>
                  </a:lnTo>
                  <a:lnTo>
                    <a:pt x="23" y="116"/>
                  </a:lnTo>
                  <a:lnTo>
                    <a:pt x="65" y="71"/>
                  </a:lnTo>
                  <a:lnTo>
                    <a:pt x="107" y="116"/>
                  </a:lnTo>
                  <a:lnTo>
                    <a:pt x="117" y="110"/>
                  </a:lnTo>
                  <a:lnTo>
                    <a:pt x="71" y="65"/>
                  </a:lnTo>
                  <a:lnTo>
                    <a:pt x="109" y="27"/>
                  </a:lnTo>
                  <a:lnTo>
                    <a:pt x="114" y="31"/>
                  </a:lnTo>
                  <a:lnTo>
                    <a:pt x="118" y="37"/>
                  </a:lnTo>
                  <a:lnTo>
                    <a:pt x="122" y="42"/>
                  </a:lnTo>
                  <a:lnTo>
                    <a:pt x="127" y="47"/>
                  </a:lnTo>
                  <a:lnTo>
                    <a:pt x="130" y="53"/>
                  </a:lnTo>
                  <a:lnTo>
                    <a:pt x="133" y="58"/>
                  </a:lnTo>
                  <a:lnTo>
                    <a:pt x="132" y="53"/>
                  </a:lnTo>
                  <a:lnTo>
                    <a:pt x="130" y="46"/>
                  </a:lnTo>
                  <a:lnTo>
                    <a:pt x="128" y="41"/>
                  </a:lnTo>
                  <a:lnTo>
                    <a:pt x="125" y="35"/>
                  </a:lnTo>
                  <a:lnTo>
                    <a:pt x="121" y="30"/>
                  </a:lnTo>
                  <a:lnTo>
                    <a:pt x="118" y="25"/>
                  </a:lnTo>
                  <a:lnTo>
                    <a:pt x="112" y="19"/>
                  </a:lnTo>
                  <a:lnTo>
                    <a:pt x="106" y="13"/>
                  </a:lnTo>
                  <a:lnTo>
                    <a:pt x="101" y="8"/>
                  </a:lnTo>
                  <a:lnTo>
                    <a:pt x="96" y="5"/>
                  </a:lnTo>
                  <a:lnTo>
                    <a:pt x="90" y="2"/>
                  </a:lnTo>
                  <a:lnTo>
                    <a:pt x="83" y="1"/>
                  </a:lnTo>
                  <a:lnTo>
                    <a:pt x="76" y="0"/>
                  </a:lnTo>
                  <a:lnTo>
                    <a:pt x="82" y="4"/>
                  </a:lnTo>
                  <a:lnTo>
                    <a:pt x="87" y="7"/>
                  </a:lnTo>
                  <a:lnTo>
                    <a:pt x="91" y="10"/>
                  </a:lnTo>
                  <a:lnTo>
                    <a:pt x="96" y="14"/>
                  </a:lnTo>
                  <a:lnTo>
                    <a:pt x="101" y="17"/>
                  </a:lnTo>
                  <a:lnTo>
                    <a:pt x="105" y="21"/>
                  </a:lnTo>
                  <a:lnTo>
                    <a:pt x="65" y="61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78" name="Freeform 444"/>
            <p:cNvSpPr>
              <a:spLocks/>
            </p:cNvSpPr>
            <p:nvPr/>
          </p:nvSpPr>
          <p:spPr bwMode="auto">
            <a:xfrm>
              <a:off x="1615" y="2352"/>
              <a:ext cx="45" cy="38"/>
            </a:xfrm>
            <a:custGeom>
              <a:avLst/>
              <a:gdLst>
                <a:gd name="T0" fmla="*/ 0 w 133"/>
                <a:gd name="T1" fmla="*/ 0 h 116"/>
                <a:gd name="T2" fmla="*/ 0 w 133"/>
                <a:gd name="T3" fmla="*/ 0 h 116"/>
                <a:gd name="T4" fmla="*/ 0 w 133"/>
                <a:gd name="T5" fmla="*/ 0 h 116"/>
                <a:gd name="T6" fmla="*/ 0 w 133"/>
                <a:gd name="T7" fmla="*/ 0 h 116"/>
                <a:gd name="T8" fmla="*/ 0 w 133"/>
                <a:gd name="T9" fmla="*/ 0 h 116"/>
                <a:gd name="T10" fmla="*/ 0 w 133"/>
                <a:gd name="T11" fmla="*/ 0 h 116"/>
                <a:gd name="T12" fmla="*/ 0 w 133"/>
                <a:gd name="T13" fmla="*/ 0 h 116"/>
                <a:gd name="T14" fmla="*/ 0 w 133"/>
                <a:gd name="T15" fmla="*/ 0 h 116"/>
                <a:gd name="T16" fmla="*/ 0 w 133"/>
                <a:gd name="T17" fmla="*/ 0 h 116"/>
                <a:gd name="T18" fmla="*/ 0 w 133"/>
                <a:gd name="T19" fmla="*/ 0 h 116"/>
                <a:gd name="T20" fmla="*/ 0 w 133"/>
                <a:gd name="T21" fmla="*/ 0 h 116"/>
                <a:gd name="T22" fmla="*/ 0 w 133"/>
                <a:gd name="T23" fmla="*/ 0 h 116"/>
                <a:gd name="T24" fmla="*/ 0 w 133"/>
                <a:gd name="T25" fmla="*/ 0 h 116"/>
                <a:gd name="T26" fmla="*/ 0 w 133"/>
                <a:gd name="T27" fmla="*/ 0 h 116"/>
                <a:gd name="T28" fmla="*/ 0 w 133"/>
                <a:gd name="T29" fmla="*/ 0 h 116"/>
                <a:gd name="T30" fmla="*/ 0 w 133"/>
                <a:gd name="T31" fmla="*/ 0 h 116"/>
                <a:gd name="T32" fmla="*/ 0 w 133"/>
                <a:gd name="T33" fmla="*/ 0 h 116"/>
                <a:gd name="T34" fmla="*/ 0 w 133"/>
                <a:gd name="T35" fmla="*/ 0 h 116"/>
                <a:gd name="T36" fmla="*/ 0 w 133"/>
                <a:gd name="T37" fmla="*/ 0 h 116"/>
                <a:gd name="T38" fmla="*/ 0 w 133"/>
                <a:gd name="T39" fmla="*/ 0 h 116"/>
                <a:gd name="T40" fmla="*/ 0 w 133"/>
                <a:gd name="T41" fmla="*/ 0 h 116"/>
                <a:gd name="T42" fmla="*/ 0 w 133"/>
                <a:gd name="T43" fmla="*/ 0 h 116"/>
                <a:gd name="T44" fmla="*/ 0 w 133"/>
                <a:gd name="T45" fmla="*/ 0 h 116"/>
                <a:gd name="T46" fmla="*/ 0 w 133"/>
                <a:gd name="T47" fmla="*/ 0 h 116"/>
                <a:gd name="T48" fmla="*/ 0 w 133"/>
                <a:gd name="T49" fmla="*/ 0 h 116"/>
                <a:gd name="T50" fmla="*/ 0 w 133"/>
                <a:gd name="T51" fmla="*/ 0 h 116"/>
                <a:gd name="T52" fmla="*/ 0 w 133"/>
                <a:gd name="T53" fmla="*/ 0 h 116"/>
                <a:gd name="T54" fmla="*/ 0 w 133"/>
                <a:gd name="T55" fmla="*/ 0 h 116"/>
                <a:gd name="T56" fmla="*/ 0 w 133"/>
                <a:gd name="T57" fmla="*/ 0 h 116"/>
                <a:gd name="T58" fmla="*/ 0 w 133"/>
                <a:gd name="T59" fmla="*/ 0 h 116"/>
                <a:gd name="T60" fmla="*/ 0 w 133"/>
                <a:gd name="T61" fmla="*/ 0 h 116"/>
                <a:gd name="T62" fmla="*/ 0 w 133"/>
                <a:gd name="T63" fmla="*/ 0 h 116"/>
                <a:gd name="T64" fmla="*/ 0 w 133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3" h="116">
                  <a:moveTo>
                    <a:pt x="33" y="29"/>
                  </a:move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3" y="21"/>
                  </a:lnTo>
                  <a:lnTo>
                    <a:pt x="38" y="18"/>
                  </a:lnTo>
                  <a:lnTo>
                    <a:pt x="46" y="16"/>
                  </a:lnTo>
                  <a:lnTo>
                    <a:pt x="42" y="6"/>
                  </a:lnTo>
                  <a:lnTo>
                    <a:pt x="38" y="7"/>
                  </a:lnTo>
                  <a:lnTo>
                    <a:pt x="33" y="8"/>
                  </a:lnTo>
                  <a:lnTo>
                    <a:pt x="26" y="13"/>
                  </a:lnTo>
                  <a:lnTo>
                    <a:pt x="19" y="17"/>
                  </a:lnTo>
                  <a:lnTo>
                    <a:pt x="13" y="24"/>
                  </a:lnTo>
                  <a:lnTo>
                    <a:pt x="9" y="30"/>
                  </a:lnTo>
                  <a:lnTo>
                    <a:pt x="5" y="38"/>
                  </a:lnTo>
                  <a:lnTo>
                    <a:pt x="1" y="46"/>
                  </a:lnTo>
                  <a:lnTo>
                    <a:pt x="0" y="55"/>
                  </a:lnTo>
                  <a:lnTo>
                    <a:pt x="0" y="61"/>
                  </a:lnTo>
                  <a:lnTo>
                    <a:pt x="1" y="59"/>
                  </a:lnTo>
                  <a:lnTo>
                    <a:pt x="5" y="54"/>
                  </a:lnTo>
                  <a:lnTo>
                    <a:pt x="9" y="47"/>
                  </a:lnTo>
                  <a:lnTo>
                    <a:pt x="15" y="38"/>
                  </a:lnTo>
                  <a:lnTo>
                    <a:pt x="17" y="34"/>
                  </a:lnTo>
                  <a:lnTo>
                    <a:pt x="20" y="33"/>
                  </a:lnTo>
                  <a:lnTo>
                    <a:pt x="22" y="32"/>
                  </a:lnTo>
                  <a:lnTo>
                    <a:pt x="26" y="34"/>
                  </a:lnTo>
                  <a:lnTo>
                    <a:pt x="33" y="40"/>
                  </a:lnTo>
                  <a:lnTo>
                    <a:pt x="41" y="48"/>
                  </a:lnTo>
                  <a:lnTo>
                    <a:pt x="43" y="52"/>
                  </a:lnTo>
                  <a:lnTo>
                    <a:pt x="48" y="56"/>
                  </a:lnTo>
                  <a:lnTo>
                    <a:pt x="52" y="61"/>
                  </a:lnTo>
                  <a:lnTo>
                    <a:pt x="59" y="68"/>
                  </a:lnTo>
                  <a:lnTo>
                    <a:pt x="16" y="110"/>
                  </a:lnTo>
                  <a:lnTo>
                    <a:pt x="23" y="116"/>
                  </a:lnTo>
                  <a:lnTo>
                    <a:pt x="65" y="71"/>
                  </a:lnTo>
                  <a:lnTo>
                    <a:pt x="107" y="116"/>
                  </a:lnTo>
                  <a:lnTo>
                    <a:pt x="117" y="110"/>
                  </a:lnTo>
                  <a:lnTo>
                    <a:pt x="71" y="65"/>
                  </a:lnTo>
                  <a:lnTo>
                    <a:pt x="109" y="27"/>
                  </a:lnTo>
                  <a:lnTo>
                    <a:pt x="114" y="31"/>
                  </a:lnTo>
                  <a:lnTo>
                    <a:pt x="118" y="37"/>
                  </a:lnTo>
                  <a:lnTo>
                    <a:pt x="122" y="42"/>
                  </a:lnTo>
                  <a:lnTo>
                    <a:pt x="127" y="47"/>
                  </a:lnTo>
                  <a:lnTo>
                    <a:pt x="130" y="53"/>
                  </a:lnTo>
                  <a:lnTo>
                    <a:pt x="133" y="58"/>
                  </a:lnTo>
                  <a:lnTo>
                    <a:pt x="132" y="53"/>
                  </a:lnTo>
                  <a:lnTo>
                    <a:pt x="130" y="46"/>
                  </a:lnTo>
                  <a:lnTo>
                    <a:pt x="128" y="41"/>
                  </a:lnTo>
                  <a:lnTo>
                    <a:pt x="125" y="35"/>
                  </a:lnTo>
                  <a:lnTo>
                    <a:pt x="121" y="30"/>
                  </a:lnTo>
                  <a:lnTo>
                    <a:pt x="118" y="25"/>
                  </a:lnTo>
                  <a:lnTo>
                    <a:pt x="112" y="19"/>
                  </a:lnTo>
                  <a:lnTo>
                    <a:pt x="106" y="13"/>
                  </a:lnTo>
                  <a:lnTo>
                    <a:pt x="101" y="8"/>
                  </a:lnTo>
                  <a:lnTo>
                    <a:pt x="96" y="5"/>
                  </a:lnTo>
                  <a:lnTo>
                    <a:pt x="90" y="2"/>
                  </a:lnTo>
                  <a:lnTo>
                    <a:pt x="83" y="1"/>
                  </a:lnTo>
                  <a:lnTo>
                    <a:pt x="76" y="0"/>
                  </a:lnTo>
                  <a:lnTo>
                    <a:pt x="82" y="4"/>
                  </a:lnTo>
                  <a:lnTo>
                    <a:pt x="87" y="7"/>
                  </a:lnTo>
                  <a:lnTo>
                    <a:pt x="91" y="10"/>
                  </a:lnTo>
                  <a:lnTo>
                    <a:pt x="96" y="14"/>
                  </a:lnTo>
                  <a:lnTo>
                    <a:pt x="101" y="17"/>
                  </a:lnTo>
                  <a:lnTo>
                    <a:pt x="105" y="21"/>
                  </a:lnTo>
                  <a:lnTo>
                    <a:pt x="65" y="61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6570" name="Freeform 445"/>
          <p:cNvSpPr>
            <a:spLocks/>
          </p:cNvSpPr>
          <p:nvPr/>
        </p:nvSpPr>
        <p:spPr bwMode="auto">
          <a:xfrm>
            <a:off x="2432050" y="3686175"/>
            <a:ext cx="69850" cy="61913"/>
          </a:xfrm>
          <a:custGeom>
            <a:avLst/>
            <a:gdLst>
              <a:gd name="T0" fmla="*/ 2147483647 w 132"/>
              <a:gd name="T1" fmla="*/ 2147483647 h 118"/>
              <a:gd name="T2" fmla="*/ 2147483647 w 132"/>
              <a:gd name="T3" fmla="*/ 2147483647 h 118"/>
              <a:gd name="T4" fmla="*/ 2147483647 w 132"/>
              <a:gd name="T5" fmla="*/ 2147483647 h 118"/>
              <a:gd name="T6" fmla="*/ 2147483647 w 132"/>
              <a:gd name="T7" fmla="*/ 2147483647 h 118"/>
              <a:gd name="T8" fmla="*/ 2147483647 w 132"/>
              <a:gd name="T9" fmla="*/ 2147483647 h 118"/>
              <a:gd name="T10" fmla="*/ 2147483647 w 132"/>
              <a:gd name="T11" fmla="*/ 2147483647 h 118"/>
              <a:gd name="T12" fmla="*/ 2147483647 w 132"/>
              <a:gd name="T13" fmla="*/ 2147483647 h 118"/>
              <a:gd name="T14" fmla="*/ 2147483647 w 132"/>
              <a:gd name="T15" fmla="*/ 2147483647 h 118"/>
              <a:gd name="T16" fmla="*/ 0 w 132"/>
              <a:gd name="T17" fmla="*/ 2147483647 h 118"/>
              <a:gd name="T18" fmla="*/ 2147483647 w 132"/>
              <a:gd name="T19" fmla="*/ 2147483647 h 118"/>
              <a:gd name="T20" fmla="*/ 2147483647 w 132"/>
              <a:gd name="T21" fmla="*/ 2147483647 h 118"/>
              <a:gd name="T22" fmla="*/ 2147483647 w 132"/>
              <a:gd name="T23" fmla="*/ 2147483647 h 118"/>
              <a:gd name="T24" fmla="*/ 2147483647 w 132"/>
              <a:gd name="T25" fmla="*/ 2147483647 h 118"/>
              <a:gd name="T26" fmla="*/ 2147483647 w 132"/>
              <a:gd name="T27" fmla="*/ 2147483647 h 118"/>
              <a:gd name="T28" fmla="*/ 2147483647 w 132"/>
              <a:gd name="T29" fmla="*/ 2147483647 h 118"/>
              <a:gd name="T30" fmla="*/ 2147483647 w 132"/>
              <a:gd name="T31" fmla="*/ 2147483647 h 118"/>
              <a:gd name="T32" fmla="*/ 2147483647 w 132"/>
              <a:gd name="T33" fmla="*/ 2147483647 h 118"/>
              <a:gd name="T34" fmla="*/ 2147483647 w 132"/>
              <a:gd name="T35" fmla="*/ 2147483647 h 118"/>
              <a:gd name="T36" fmla="*/ 2147483647 w 132"/>
              <a:gd name="T37" fmla="*/ 2147483647 h 118"/>
              <a:gd name="T38" fmla="*/ 2147483647 w 132"/>
              <a:gd name="T39" fmla="*/ 2147483647 h 118"/>
              <a:gd name="T40" fmla="*/ 2147483647 w 132"/>
              <a:gd name="T41" fmla="*/ 2147483647 h 118"/>
              <a:gd name="T42" fmla="*/ 2147483647 w 132"/>
              <a:gd name="T43" fmla="*/ 2147483647 h 118"/>
              <a:gd name="T44" fmla="*/ 2147483647 w 132"/>
              <a:gd name="T45" fmla="*/ 2147483647 h 118"/>
              <a:gd name="T46" fmla="*/ 2147483647 w 132"/>
              <a:gd name="T47" fmla="*/ 2147483647 h 118"/>
              <a:gd name="T48" fmla="*/ 2147483647 w 132"/>
              <a:gd name="T49" fmla="*/ 2147483647 h 118"/>
              <a:gd name="T50" fmla="*/ 2147483647 w 132"/>
              <a:gd name="T51" fmla="*/ 2147483647 h 118"/>
              <a:gd name="T52" fmla="*/ 2147483647 w 132"/>
              <a:gd name="T53" fmla="*/ 2147483647 h 118"/>
              <a:gd name="T54" fmla="*/ 2147483647 w 132"/>
              <a:gd name="T55" fmla="*/ 2147483647 h 118"/>
              <a:gd name="T56" fmla="*/ 2147483647 w 132"/>
              <a:gd name="T57" fmla="*/ 0 h 118"/>
              <a:gd name="T58" fmla="*/ 2147483647 w 132"/>
              <a:gd name="T59" fmla="*/ 2147483647 h 118"/>
              <a:gd name="T60" fmla="*/ 2147483647 w 132"/>
              <a:gd name="T61" fmla="*/ 2147483647 h 118"/>
              <a:gd name="T62" fmla="*/ 2147483647 w 132"/>
              <a:gd name="T63" fmla="*/ 2147483647 h 118"/>
              <a:gd name="T64" fmla="*/ 2147483647 w 132"/>
              <a:gd name="T65" fmla="*/ 2147483647 h 11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32" h="118">
                <a:moveTo>
                  <a:pt x="32" y="31"/>
                </a:moveTo>
                <a:lnTo>
                  <a:pt x="32" y="28"/>
                </a:lnTo>
                <a:lnTo>
                  <a:pt x="31" y="27"/>
                </a:lnTo>
                <a:lnTo>
                  <a:pt x="33" y="22"/>
                </a:lnTo>
                <a:lnTo>
                  <a:pt x="37" y="19"/>
                </a:lnTo>
                <a:lnTo>
                  <a:pt x="45" y="18"/>
                </a:lnTo>
                <a:lnTo>
                  <a:pt x="42" y="8"/>
                </a:lnTo>
                <a:lnTo>
                  <a:pt x="37" y="8"/>
                </a:lnTo>
                <a:lnTo>
                  <a:pt x="32" y="10"/>
                </a:lnTo>
                <a:lnTo>
                  <a:pt x="26" y="13"/>
                </a:lnTo>
                <a:lnTo>
                  <a:pt x="18" y="19"/>
                </a:lnTo>
                <a:lnTo>
                  <a:pt x="13" y="24"/>
                </a:lnTo>
                <a:lnTo>
                  <a:pt x="8" y="31"/>
                </a:lnTo>
                <a:lnTo>
                  <a:pt x="5" y="39"/>
                </a:lnTo>
                <a:lnTo>
                  <a:pt x="2" y="48"/>
                </a:lnTo>
                <a:lnTo>
                  <a:pt x="0" y="55"/>
                </a:lnTo>
                <a:lnTo>
                  <a:pt x="0" y="63"/>
                </a:lnTo>
                <a:lnTo>
                  <a:pt x="1" y="60"/>
                </a:lnTo>
                <a:lnTo>
                  <a:pt x="4" y="54"/>
                </a:lnTo>
                <a:lnTo>
                  <a:pt x="8" y="48"/>
                </a:lnTo>
                <a:lnTo>
                  <a:pt x="15" y="39"/>
                </a:lnTo>
                <a:lnTo>
                  <a:pt x="17" y="36"/>
                </a:lnTo>
                <a:lnTo>
                  <a:pt x="19" y="34"/>
                </a:lnTo>
                <a:lnTo>
                  <a:pt x="22" y="33"/>
                </a:lnTo>
                <a:lnTo>
                  <a:pt x="27" y="35"/>
                </a:lnTo>
                <a:lnTo>
                  <a:pt x="33" y="40"/>
                </a:lnTo>
                <a:lnTo>
                  <a:pt x="41" y="49"/>
                </a:lnTo>
                <a:lnTo>
                  <a:pt x="44" y="52"/>
                </a:lnTo>
                <a:lnTo>
                  <a:pt x="47" y="56"/>
                </a:lnTo>
                <a:lnTo>
                  <a:pt x="53" y="62"/>
                </a:lnTo>
                <a:lnTo>
                  <a:pt x="58" y="69"/>
                </a:lnTo>
                <a:lnTo>
                  <a:pt x="16" y="112"/>
                </a:lnTo>
                <a:lnTo>
                  <a:pt x="22" y="118"/>
                </a:lnTo>
                <a:lnTo>
                  <a:pt x="64" y="73"/>
                </a:lnTo>
                <a:lnTo>
                  <a:pt x="107" y="118"/>
                </a:lnTo>
                <a:lnTo>
                  <a:pt x="116" y="112"/>
                </a:lnTo>
                <a:lnTo>
                  <a:pt x="71" y="66"/>
                </a:lnTo>
                <a:lnTo>
                  <a:pt x="109" y="27"/>
                </a:lnTo>
                <a:lnTo>
                  <a:pt x="114" y="33"/>
                </a:lnTo>
                <a:lnTo>
                  <a:pt x="118" y="37"/>
                </a:lnTo>
                <a:lnTo>
                  <a:pt x="123" y="42"/>
                </a:lnTo>
                <a:lnTo>
                  <a:pt x="126" y="48"/>
                </a:lnTo>
                <a:lnTo>
                  <a:pt x="129" y="53"/>
                </a:lnTo>
                <a:lnTo>
                  <a:pt x="132" y="60"/>
                </a:lnTo>
                <a:lnTo>
                  <a:pt x="131" y="53"/>
                </a:lnTo>
                <a:lnTo>
                  <a:pt x="130" y="47"/>
                </a:lnTo>
                <a:lnTo>
                  <a:pt x="128" y="41"/>
                </a:lnTo>
                <a:lnTo>
                  <a:pt x="125" y="36"/>
                </a:lnTo>
                <a:lnTo>
                  <a:pt x="122" y="31"/>
                </a:lnTo>
                <a:lnTo>
                  <a:pt x="117" y="25"/>
                </a:lnTo>
                <a:lnTo>
                  <a:pt x="113" y="20"/>
                </a:lnTo>
                <a:lnTo>
                  <a:pt x="106" y="14"/>
                </a:lnTo>
                <a:lnTo>
                  <a:pt x="100" y="9"/>
                </a:lnTo>
                <a:lnTo>
                  <a:pt x="96" y="6"/>
                </a:lnTo>
                <a:lnTo>
                  <a:pt x="89" y="4"/>
                </a:lnTo>
                <a:lnTo>
                  <a:pt x="83" y="1"/>
                </a:lnTo>
                <a:lnTo>
                  <a:pt x="75" y="0"/>
                </a:lnTo>
                <a:lnTo>
                  <a:pt x="82" y="5"/>
                </a:lnTo>
                <a:lnTo>
                  <a:pt x="87" y="8"/>
                </a:lnTo>
                <a:lnTo>
                  <a:pt x="91" y="11"/>
                </a:lnTo>
                <a:lnTo>
                  <a:pt x="97" y="14"/>
                </a:lnTo>
                <a:lnTo>
                  <a:pt x="101" y="19"/>
                </a:lnTo>
                <a:lnTo>
                  <a:pt x="104" y="22"/>
                </a:lnTo>
                <a:lnTo>
                  <a:pt x="64" y="63"/>
                </a:lnTo>
                <a:lnTo>
                  <a:pt x="32" y="31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71" name="Freeform 446"/>
          <p:cNvSpPr>
            <a:spLocks/>
          </p:cNvSpPr>
          <p:nvPr/>
        </p:nvSpPr>
        <p:spPr bwMode="auto">
          <a:xfrm>
            <a:off x="2432050" y="3686175"/>
            <a:ext cx="69850" cy="61913"/>
          </a:xfrm>
          <a:custGeom>
            <a:avLst/>
            <a:gdLst>
              <a:gd name="T0" fmla="*/ 2147483647 w 132"/>
              <a:gd name="T1" fmla="*/ 2147483647 h 118"/>
              <a:gd name="T2" fmla="*/ 2147483647 w 132"/>
              <a:gd name="T3" fmla="*/ 2147483647 h 118"/>
              <a:gd name="T4" fmla="*/ 2147483647 w 132"/>
              <a:gd name="T5" fmla="*/ 2147483647 h 118"/>
              <a:gd name="T6" fmla="*/ 2147483647 w 132"/>
              <a:gd name="T7" fmla="*/ 2147483647 h 118"/>
              <a:gd name="T8" fmla="*/ 2147483647 w 132"/>
              <a:gd name="T9" fmla="*/ 2147483647 h 118"/>
              <a:gd name="T10" fmla="*/ 2147483647 w 132"/>
              <a:gd name="T11" fmla="*/ 2147483647 h 118"/>
              <a:gd name="T12" fmla="*/ 2147483647 w 132"/>
              <a:gd name="T13" fmla="*/ 2147483647 h 118"/>
              <a:gd name="T14" fmla="*/ 2147483647 w 132"/>
              <a:gd name="T15" fmla="*/ 2147483647 h 118"/>
              <a:gd name="T16" fmla="*/ 0 w 132"/>
              <a:gd name="T17" fmla="*/ 2147483647 h 118"/>
              <a:gd name="T18" fmla="*/ 2147483647 w 132"/>
              <a:gd name="T19" fmla="*/ 2147483647 h 118"/>
              <a:gd name="T20" fmla="*/ 2147483647 w 132"/>
              <a:gd name="T21" fmla="*/ 2147483647 h 118"/>
              <a:gd name="T22" fmla="*/ 2147483647 w 132"/>
              <a:gd name="T23" fmla="*/ 2147483647 h 118"/>
              <a:gd name="T24" fmla="*/ 2147483647 w 132"/>
              <a:gd name="T25" fmla="*/ 2147483647 h 118"/>
              <a:gd name="T26" fmla="*/ 2147483647 w 132"/>
              <a:gd name="T27" fmla="*/ 2147483647 h 118"/>
              <a:gd name="T28" fmla="*/ 2147483647 w 132"/>
              <a:gd name="T29" fmla="*/ 2147483647 h 118"/>
              <a:gd name="T30" fmla="*/ 2147483647 w 132"/>
              <a:gd name="T31" fmla="*/ 2147483647 h 118"/>
              <a:gd name="T32" fmla="*/ 2147483647 w 132"/>
              <a:gd name="T33" fmla="*/ 2147483647 h 118"/>
              <a:gd name="T34" fmla="*/ 2147483647 w 132"/>
              <a:gd name="T35" fmla="*/ 2147483647 h 118"/>
              <a:gd name="T36" fmla="*/ 2147483647 w 132"/>
              <a:gd name="T37" fmla="*/ 2147483647 h 118"/>
              <a:gd name="T38" fmla="*/ 2147483647 w 132"/>
              <a:gd name="T39" fmla="*/ 2147483647 h 118"/>
              <a:gd name="T40" fmla="*/ 2147483647 w 132"/>
              <a:gd name="T41" fmla="*/ 2147483647 h 118"/>
              <a:gd name="T42" fmla="*/ 2147483647 w 132"/>
              <a:gd name="T43" fmla="*/ 2147483647 h 118"/>
              <a:gd name="T44" fmla="*/ 2147483647 w 132"/>
              <a:gd name="T45" fmla="*/ 2147483647 h 118"/>
              <a:gd name="T46" fmla="*/ 2147483647 w 132"/>
              <a:gd name="T47" fmla="*/ 2147483647 h 118"/>
              <a:gd name="T48" fmla="*/ 2147483647 w 132"/>
              <a:gd name="T49" fmla="*/ 2147483647 h 118"/>
              <a:gd name="T50" fmla="*/ 2147483647 w 132"/>
              <a:gd name="T51" fmla="*/ 2147483647 h 118"/>
              <a:gd name="T52" fmla="*/ 2147483647 w 132"/>
              <a:gd name="T53" fmla="*/ 2147483647 h 118"/>
              <a:gd name="T54" fmla="*/ 2147483647 w 132"/>
              <a:gd name="T55" fmla="*/ 2147483647 h 118"/>
              <a:gd name="T56" fmla="*/ 2147483647 w 132"/>
              <a:gd name="T57" fmla="*/ 0 h 118"/>
              <a:gd name="T58" fmla="*/ 2147483647 w 132"/>
              <a:gd name="T59" fmla="*/ 2147483647 h 118"/>
              <a:gd name="T60" fmla="*/ 2147483647 w 132"/>
              <a:gd name="T61" fmla="*/ 2147483647 h 118"/>
              <a:gd name="T62" fmla="*/ 2147483647 w 132"/>
              <a:gd name="T63" fmla="*/ 2147483647 h 118"/>
              <a:gd name="T64" fmla="*/ 2147483647 w 132"/>
              <a:gd name="T65" fmla="*/ 2147483647 h 11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32" h="118">
                <a:moveTo>
                  <a:pt x="32" y="31"/>
                </a:moveTo>
                <a:lnTo>
                  <a:pt x="32" y="28"/>
                </a:lnTo>
                <a:lnTo>
                  <a:pt x="31" y="27"/>
                </a:lnTo>
                <a:lnTo>
                  <a:pt x="33" y="22"/>
                </a:lnTo>
                <a:lnTo>
                  <a:pt x="37" y="19"/>
                </a:lnTo>
                <a:lnTo>
                  <a:pt x="45" y="18"/>
                </a:lnTo>
                <a:lnTo>
                  <a:pt x="42" y="8"/>
                </a:lnTo>
                <a:lnTo>
                  <a:pt x="37" y="8"/>
                </a:lnTo>
                <a:lnTo>
                  <a:pt x="32" y="10"/>
                </a:lnTo>
                <a:lnTo>
                  <a:pt x="26" y="13"/>
                </a:lnTo>
                <a:lnTo>
                  <a:pt x="18" y="19"/>
                </a:lnTo>
                <a:lnTo>
                  <a:pt x="13" y="24"/>
                </a:lnTo>
                <a:lnTo>
                  <a:pt x="8" y="31"/>
                </a:lnTo>
                <a:lnTo>
                  <a:pt x="5" y="39"/>
                </a:lnTo>
                <a:lnTo>
                  <a:pt x="2" y="48"/>
                </a:lnTo>
                <a:lnTo>
                  <a:pt x="0" y="55"/>
                </a:lnTo>
                <a:lnTo>
                  <a:pt x="0" y="63"/>
                </a:lnTo>
                <a:lnTo>
                  <a:pt x="1" y="60"/>
                </a:lnTo>
                <a:lnTo>
                  <a:pt x="4" y="54"/>
                </a:lnTo>
                <a:lnTo>
                  <a:pt x="8" y="48"/>
                </a:lnTo>
                <a:lnTo>
                  <a:pt x="15" y="39"/>
                </a:lnTo>
                <a:lnTo>
                  <a:pt x="17" y="36"/>
                </a:lnTo>
                <a:lnTo>
                  <a:pt x="19" y="34"/>
                </a:lnTo>
                <a:lnTo>
                  <a:pt x="22" y="33"/>
                </a:lnTo>
                <a:lnTo>
                  <a:pt x="27" y="35"/>
                </a:lnTo>
                <a:lnTo>
                  <a:pt x="33" y="40"/>
                </a:lnTo>
                <a:lnTo>
                  <a:pt x="41" y="49"/>
                </a:lnTo>
                <a:lnTo>
                  <a:pt x="44" y="52"/>
                </a:lnTo>
                <a:lnTo>
                  <a:pt x="47" y="56"/>
                </a:lnTo>
                <a:lnTo>
                  <a:pt x="53" y="62"/>
                </a:lnTo>
                <a:lnTo>
                  <a:pt x="58" y="69"/>
                </a:lnTo>
                <a:lnTo>
                  <a:pt x="16" y="112"/>
                </a:lnTo>
                <a:lnTo>
                  <a:pt x="22" y="118"/>
                </a:lnTo>
                <a:lnTo>
                  <a:pt x="64" y="73"/>
                </a:lnTo>
                <a:lnTo>
                  <a:pt x="107" y="118"/>
                </a:lnTo>
                <a:lnTo>
                  <a:pt x="116" y="112"/>
                </a:lnTo>
                <a:lnTo>
                  <a:pt x="71" y="66"/>
                </a:lnTo>
                <a:lnTo>
                  <a:pt x="109" y="27"/>
                </a:lnTo>
                <a:lnTo>
                  <a:pt x="114" y="33"/>
                </a:lnTo>
                <a:lnTo>
                  <a:pt x="118" y="37"/>
                </a:lnTo>
                <a:lnTo>
                  <a:pt x="123" y="42"/>
                </a:lnTo>
                <a:lnTo>
                  <a:pt x="126" y="48"/>
                </a:lnTo>
                <a:lnTo>
                  <a:pt x="129" y="53"/>
                </a:lnTo>
                <a:lnTo>
                  <a:pt x="132" y="60"/>
                </a:lnTo>
                <a:lnTo>
                  <a:pt x="131" y="53"/>
                </a:lnTo>
                <a:lnTo>
                  <a:pt x="130" y="47"/>
                </a:lnTo>
                <a:lnTo>
                  <a:pt x="128" y="41"/>
                </a:lnTo>
                <a:lnTo>
                  <a:pt x="125" y="36"/>
                </a:lnTo>
                <a:lnTo>
                  <a:pt x="122" y="31"/>
                </a:lnTo>
                <a:lnTo>
                  <a:pt x="117" y="25"/>
                </a:lnTo>
                <a:lnTo>
                  <a:pt x="113" y="20"/>
                </a:lnTo>
                <a:lnTo>
                  <a:pt x="106" y="14"/>
                </a:lnTo>
                <a:lnTo>
                  <a:pt x="100" y="9"/>
                </a:lnTo>
                <a:lnTo>
                  <a:pt x="96" y="6"/>
                </a:lnTo>
                <a:lnTo>
                  <a:pt x="89" y="4"/>
                </a:lnTo>
                <a:lnTo>
                  <a:pt x="83" y="1"/>
                </a:lnTo>
                <a:lnTo>
                  <a:pt x="75" y="0"/>
                </a:lnTo>
                <a:lnTo>
                  <a:pt x="82" y="5"/>
                </a:lnTo>
                <a:lnTo>
                  <a:pt x="87" y="8"/>
                </a:lnTo>
                <a:lnTo>
                  <a:pt x="91" y="11"/>
                </a:lnTo>
                <a:lnTo>
                  <a:pt x="97" y="14"/>
                </a:lnTo>
                <a:lnTo>
                  <a:pt x="101" y="19"/>
                </a:lnTo>
                <a:lnTo>
                  <a:pt x="104" y="22"/>
                </a:lnTo>
                <a:lnTo>
                  <a:pt x="64" y="63"/>
                </a:lnTo>
                <a:lnTo>
                  <a:pt x="32" y="31"/>
                </a:lnTo>
                <a:close/>
              </a:path>
            </a:pathLst>
          </a:custGeom>
          <a:solidFill>
            <a:schemeClr val="tx1"/>
          </a:solidFill>
          <a:ln w="31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72" name="Freeform 447"/>
          <p:cNvSpPr>
            <a:spLocks/>
          </p:cNvSpPr>
          <p:nvPr/>
        </p:nvSpPr>
        <p:spPr bwMode="auto">
          <a:xfrm>
            <a:off x="2343150" y="3719513"/>
            <a:ext cx="69850" cy="60325"/>
          </a:xfrm>
          <a:custGeom>
            <a:avLst/>
            <a:gdLst>
              <a:gd name="T0" fmla="*/ 2147483647 w 133"/>
              <a:gd name="T1" fmla="*/ 2147483647 h 116"/>
              <a:gd name="T2" fmla="*/ 2147483647 w 133"/>
              <a:gd name="T3" fmla="*/ 2147483647 h 116"/>
              <a:gd name="T4" fmla="*/ 2147483647 w 133"/>
              <a:gd name="T5" fmla="*/ 2147483647 h 116"/>
              <a:gd name="T6" fmla="*/ 2147483647 w 133"/>
              <a:gd name="T7" fmla="*/ 2147483647 h 116"/>
              <a:gd name="T8" fmla="*/ 2147483647 w 133"/>
              <a:gd name="T9" fmla="*/ 2147483647 h 116"/>
              <a:gd name="T10" fmla="*/ 2147483647 w 133"/>
              <a:gd name="T11" fmla="*/ 2147483647 h 116"/>
              <a:gd name="T12" fmla="*/ 2147483647 w 133"/>
              <a:gd name="T13" fmla="*/ 2147483647 h 116"/>
              <a:gd name="T14" fmla="*/ 2147483647 w 133"/>
              <a:gd name="T15" fmla="*/ 2147483647 h 116"/>
              <a:gd name="T16" fmla="*/ 0 w 133"/>
              <a:gd name="T17" fmla="*/ 2147483647 h 116"/>
              <a:gd name="T18" fmla="*/ 2147483647 w 133"/>
              <a:gd name="T19" fmla="*/ 2147483647 h 116"/>
              <a:gd name="T20" fmla="*/ 2147483647 w 133"/>
              <a:gd name="T21" fmla="*/ 2147483647 h 116"/>
              <a:gd name="T22" fmla="*/ 2147483647 w 133"/>
              <a:gd name="T23" fmla="*/ 2147483647 h 116"/>
              <a:gd name="T24" fmla="*/ 2147483647 w 133"/>
              <a:gd name="T25" fmla="*/ 2147483647 h 116"/>
              <a:gd name="T26" fmla="*/ 2147483647 w 133"/>
              <a:gd name="T27" fmla="*/ 2147483647 h 116"/>
              <a:gd name="T28" fmla="*/ 2147483647 w 133"/>
              <a:gd name="T29" fmla="*/ 2147483647 h 116"/>
              <a:gd name="T30" fmla="*/ 2147483647 w 133"/>
              <a:gd name="T31" fmla="*/ 2147483647 h 116"/>
              <a:gd name="T32" fmla="*/ 2147483647 w 133"/>
              <a:gd name="T33" fmla="*/ 2147483647 h 116"/>
              <a:gd name="T34" fmla="*/ 2147483647 w 133"/>
              <a:gd name="T35" fmla="*/ 2147483647 h 116"/>
              <a:gd name="T36" fmla="*/ 2147483647 w 133"/>
              <a:gd name="T37" fmla="*/ 2147483647 h 116"/>
              <a:gd name="T38" fmla="*/ 2147483647 w 133"/>
              <a:gd name="T39" fmla="*/ 2147483647 h 116"/>
              <a:gd name="T40" fmla="*/ 2147483647 w 133"/>
              <a:gd name="T41" fmla="*/ 2147483647 h 116"/>
              <a:gd name="T42" fmla="*/ 2147483647 w 133"/>
              <a:gd name="T43" fmla="*/ 2147483647 h 116"/>
              <a:gd name="T44" fmla="*/ 2147483647 w 133"/>
              <a:gd name="T45" fmla="*/ 2147483647 h 116"/>
              <a:gd name="T46" fmla="*/ 2147483647 w 133"/>
              <a:gd name="T47" fmla="*/ 2147483647 h 116"/>
              <a:gd name="T48" fmla="*/ 2147483647 w 133"/>
              <a:gd name="T49" fmla="*/ 2147483647 h 116"/>
              <a:gd name="T50" fmla="*/ 2147483647 w 133"/>
              <a:gd name="T51" fmla="*/ 2147483647 h 116"/>
              <a:gd name="T52" fmla="*/ 2147483647 w 133"/>
              <a:gd name="T53" fmla="*/ 2147483647 h 116"/>
              <a:gd name="T54" fmla="*/ 2147483647 w 133"/>
              <a:gd name="T55" fmla="*/ 2147483647 h 116"/>
              <a:gd name="T56" fmla="*/ 2147483647 w 133"/>
              <a:gd name="T57" fmla="*/ 0 h 116"/>
              <a:gd name="T58" fmla="*/ 2147483647 w 133"/>
              <a:gd name="T59" fmla="*/ 2147483647 h 116"/>
              <a:gd name="T60" fmla="*/ 2147483647 w 133"/>
              <a:gd name="T61" fmla="*/ 2147483647 h 116"/>
              <a:gd name="T62" fmla="*/ 2147483647 w 133"/>
              <a:gd name="T63" fmla="*/ 2147483647 h 116"/>
              <a:gd name="T64" fmla="*/ 2147483647 w 133"/>
              <a:gd name="T65" fmla="*/ 2147483647 h 11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33" h="116">
                <a:moveTo>
                  <a:pt x="33" y="29"/>
                </a:moveTo>
                <a:lnTo>
                  <a:pt x="32" y="28"/>
                </a:lnTo>
                <a:lnTo>
                  <a:pt x="32" y="27"/>
                </a:lnTo>
                <a:lnTo>
                  <a:pt x="32" y="26"/>
                </a:lnTo>
                <a:lnTo>
                  <a:pt x="33" y="21"/>
                </a:lnTo>
                <a:lnTo>
                  <a:pt x="38" y="18"/>
                </a:lnTo>
                <a:lnTo>
                  <a:pt x="46" y="16"/>
                </a:lnTo>
                <a:lnTo>
                  <a:pt x="42" y="6"/>
                </a:lnTo>
                <a:lnTo>
                  <a:pt x="38" y="7"/>
                </a:lnTo>
                <a:lnTo>
                  <a:pt x="33" y="8"/>
                </a:lnTo>
                <a:lnTo>
                  <a:pt x="26" y="13"/>
                </a:lnTo>
                <a:lnTo>
                  <a:pt x="19" y="17"/>
                </a:lnTo>
                <a:lnTo>
                  <a:pt x="13" y="24"/>
                </a:lnTo>
                <a:lnTo>
                  <a:pt x="9" y="30"/>
                </a:lnTo>
                <a:lnTo>
                  <a:pt x="5" y="38"/>
                </a:lnTo>
                <a:lnTo>
                  <a:pt x="1" y="46"/>
                </a:lnTo>
                <a:lnTo>
                  <a:pt x="0" y="55"/>
                </a:lnTo>
                <a:lnTo>
                  <a:pt x="0" y="61"/>
                </a:lnTo>
                <a:lnTo>
                  <a:pt x="1" y="58"/>
                </a:lnTo>
                <a:lnTo>
                  <a:pt x="5" y="54"/>
                </a:lnTo>
                <a:lnTo>
                  <a:pt x="9" y="46"/>
                </a:lnTo>
                <a:lnTo>
                  <a:pt x="15" y="38"/>
                </a:lnTo>
                <a:lnTo>
                  <a:pt x="18" y="34"/>
                </a:lnTo>
                <a:lnTo>
                  <a:pt x="20" y="32"/>
                </a:lnTo>
                <a:lnTo>
                  <a:pt x="22" y="32"/>
                </a:lnTo>
                <a:lnTo>
                  <a:pt x="26" y="34"/>
                </a:lnTo>
                <a:lnTo>
                  <a:pt x="33" y="39"/>
                </a:lnTo>
                <a:lnTo>
                  <a:pt x="41" y="48"/>
                </a:lnTo>
                <a:lnTo>
                  <a:pt x="44" y="52"/>
                </a:lnTo>
                <a:lnTo>
                  <a:pt x="48" y="56"/>
                </a:lnTo>
                <a:lnTo>
                  <a:pt x="52" y="61"/>
                </a:lnTo>
                <a:lnTo>
                  <a:pt x="59" y="68"/>
                </a:lnTo>
                <a:lnTo>
                  <a:pt x="17" y="110"/>
                </a:lnTo>
                <a:lnTo>
                  <a:pt x="23" y="116"/>
                </a:lnTo>
                <a:lnTo>
                  <a:pt x="65" y="71"/>
                </a:lnTo>
                <a:lnTo>
                  <a:pt x="107" y="116"/>
                </a:lnTo>
                <a:lnTo>
                  <a:pt x="117" y="110"/>
                </a:lnTo>
                <a:lnTo>
                  <a:pt x="72" y="65"/>
                </a:lnTo>
                <a:lnTo>
                  <a:pt x="109" y="27"/>
                </a:lnTo>
                <a:lnTo>
                  <a:pt x="114" y="31"/>
                </a:lnTo>
                <a:lnTo>
                  <a:pt x="118" y="37"/>
                </a:lnTo>
                <a:lnTo>
                  <a:pt x="122" y="42"/>
                </a:lnTo>
                <a:lnTo>
                  <a:pt x="127" y="47"/>
                </a:lnTo>
                <a:lnTo>
                  <a:pt x="130" y="53"/>
                </a:lnTo>
                <a:lnTo>
                  <a:pt x="133" y="58"/>
                </a:lnTo>
                <a:lnTo>
                  <a:pt x="132" y="52"/>
                </a:lnTo>
                <a:lnTo>
                  <a:pt x="130" y="46"/>
                </a:lnTo>
                <a:lnTo>
                  <a:pt x="128" y="41"/>
                </a:lnTo>
                <a:lnTo>
                  <a:pt x="126" y="34"/>
                </a:lnTo>
                <a:lnTo>
                  <a:pt x="121" y="29"/>
                </a:lnTo>
                <a:lnTo>
                  <a:pt x="118" y="25"/>
                </a:lnTo>
                <a:lnTo>
                  <a:pt x="113" y="19"/>
                </a:lnTo>
                <a:lnTo>
                  <a:pt x="106" y="13"/>
                </a:lnTo>
                <a:lnTo>
                  <a:pt x="101" y="8"/>
                </a:lnTo>
                <a:lnTo>
                  <a:pt x="96" y="5"/>
                </a:lnTo>
                <a:lnTo>
                  <a:pt x="90" y="2"/>
                </a:lnTo>
                <a:lnTo>
                  <a:pt x="83" y="0"/>
                </a:lnTo>
                <a:lnTo>
                  <a:pt x="76" y="0"/>
                </a:lnTo>
                <a:lnTo>
                  <a:pt x="82" y="4"/>
                </a:lnTo>
                <a:lnTo>
                  <a:pt x="87" y="7"/>
                </a:lnTo>
                <a:lnTo>
                  <a:pt x="91" y="10"/>
                </a:lnTo>
                <a:lnTo>
                  <a:pt x="96" y="14"/>
                </a:lnTo>
                <a:lnTo>
                  <a:pt x="101" y="17"/>
                </a:lnTo>
                <a:lnTo>
                  <a:pt x="105" y="21"/>
                </a:lnTo>
                <a:lnTo>
                  <a:pt x="65" y="61"/>
                </a:lnTo>
                <a:lnTo>
                  <a:pt x="33" y="29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73" name="Freeform 448"/>
          <p:cNvSpPr>
            <a:spLocks/>
          </p:cNvSpPr>
          <p:nvPr/>
        </p:nvSpPr>
        <p:spPr bwMode="auto">
          <a:xfrm>
            <a:off x="2343150" y="3719513"/>
            <a:ext cx="69850" cy="60325"/>
          </a:xfrm>
          <a:custGeom>
            <a:avLst/>
            <a:gdLst>
              <a:gd name="T0" fmla="*/ 2147483647 w 133"/>
              <a:gd name="T1" fmla="*/ 2147483647 h 116"/>
              <a:gd name="T2" fmla="*/ 2147483647 w 133"/>
              <a:gd name="T3" fmla="*/ 2147483647 h 116"/>
              <a:gd name="T4" fmla="*/ 2147483647 w 133"/>
              <a:gd name="T5" fmla="*/ 2147483647 h 116"/>
              <a:gd name="T6" fmla="*/ 2147483647 w 133"/>
              <a:gd name="T7" fmla="*/ 2147483647 h 116"/>
              <a:gd name="T8" fmla="*/ 2147483647 w 133"/>
              <a:gd name="T9" fmla="*/ 2147483647 h 116"/>
              <a:gd name="T10" fmla="*/ 2147483647 w 133"/>
              <a:gd name="T11" fmla="*/ 2147483647 h 116"/>
              <a:gd name="T12" fmla="*/ 2147483647 w 133"/>
              <a:gd name="T13" fmla="*/ 2147483647 h 116"/>
              <a:gd name="T14" fmla="*/ 2147483647 w 133"/>
              <a:gd name="T15" fmla="*/ 2147483647 h 116"/>
              <a:gd name="T16" fmla="*/ 0 w 133"/>
              <a:gd name="T17" fmla="*/ 2147483647 h 116"/>
              <a:gd name="T18" fmla="*/ 2147483647 w 133"/>
              <a:gd name="T19" fmla="*/ 2147483647 h 116"/>
              <a:gd name="T20" fmla="*/ 2147483647 w 133"/>
              <a:gd name="T21" fmla="*/ 2147483647 h 116"/>
              <a:gd name="T22" fmla="*/ 2147483647 w 133"/>
              <a:gd name="T23" fmla="*/ 2147483647 h 116"/>
              <a:gd name="T24" fmla="*/ 2147483647 w 133"/>
              <a:gd name="T25" fmla="*/ 2147483647 h 116"/>
              <a:gd name="T26" fmla="*/ 2147483647 w 133"/>
              <a:gd name="T27" fmla="*/ 2147483647 h 116"/>
              <a:gd name="T28" fmla="*/ 2147483647 w 133"/>
              <a:gd name="T29" fmla="*/ 2147483647 h 116"/>
              <a:gd name="T30" fmla="*/ 2147483647 w 133"/>
              <a:gd name="T31" fmla="*/ 2147483647 h 116"/>
              <a:gd name="T32" fmla="*/ 2147483647 w 133"/>
              <a:gd name="T33" fmla="*/ 2147483647 h 116"/>
              <a:gd name="T34" fmla="*/ 2147483647 w 133"/>
              <a:gd name="T35" fmla="*/ 2147483647 h 116"/>
              <a:gd name="T36" fmla="*/ 2147483647 w 133"/>
              <a:gd name="T37" fmla="*/ 2147483647 h 116"/>
              <a:gd name="T38" fmla="*/ 2147483647 w 133"/>
              <a:gd name="T39" fmla="*/ 2147483647 h 116"/>
              <a:gd name="T40" fmla="*/ 2147483647 w 133"/>
              <a:gd name="T41" fmla="*/ 2147483647 h 116"/>
              <a:gd name="T42" fmla="*/ 2147483647 w 133"/>
              <a:gd name="T43" fmla="*/ 2147483647 h 116"/>
              <a:gd name="T44" fmla="*/ 2147483647 w 133"/>
              <a:gd name="T45" fmla="*/ 2147483647 h 116"/>
              <a:gd name="T46" fmla="*/ 2147483647 w 133"/>
              <a:gd name="T47" fmla="*/ 2147483647 h 116"/>
              <a:gd name="T48" fmla="*/ 2147483647 w 133"/>
              <a:gd name="T49" fmla="*/ 2147483647 h 116"/>
              <a:gd name="T50" fmla="*/ 2147483647 w 133"/>
              <a:gd name="T51" fmla="*/ 2147483647 h 116"/>
              <a:gd name="T52" fmla="*/ 2147483647 w 133"/>
              <a:gd name="T53" fmla="*/ 2147483647 h 116"/>
              <a:gd name="T54" fmla="*/ 2147483647 w 133"/>
              <a:gd name="T55" fmla="*/ 2147483647 h 116"/>
              <a:gd name="T56" fmla="*/ 2147483647 w 133"/>
              <a:gd name="T57" fmla="*/ 0 h 116"/>
              <a:gd name="T58" fmla="*/ 2147483647 w 133"/>
              <a:gd name="T59" fmla="*/ 2147483647 h 116"/>
              <a:gd name="T60" fmla="*/ 2147483647 w 133"/>
              <a:gd name="T61" fmla="*/ 2147483647 h 116"/>
              <a:gd name="T62" fmla="*/ 2147483647 w 133"/>
              <a:gd name="T63" fmla="*/ 2147483647 h 116"/>
              <a:gd name="T64" fmla="*/ 2147483647 w 133"/>
              <a:gd name="T65" fmla="*/ 2147483647 h 11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33" h="116">
                <a:moveTo>
                  <a:pt x="33" y="29"/>
                </a:moveTo>
                <a:lnTo>
                  <a:pt x="32" y="28"/>
                </a:lnTo>
                <a:lnTo>
                  <a:pt x="32" y="27"/>
                </a:lnTo>
                <a:lnTo>
                  <a:pt x="32" y="26"/>
                </a:lnTo>
                <a:lnTo>
                  <a:pt x="33" y="21"/>
                </a:lnTo>
                <a:lnTo>
                  <a:pt x="38" y="18"/>
                </a:lnTo>
                <a:lnTo>
                  <a:pt x="46" y="16"/>
                </a:lnTo>
                <a:lnTo>
                  <a:pt x="42" y="6"/>
                </a:lnTo>
                <a:lnTo>
                  <a:pt x="38" y="7"/>
                </a:lnTo>
                <a:lnTo>
                  <a:pt x="33" y="8"/>
                </a:lnTo>
                <a:lnTo>
                  <a:pt x="26" y="13"/>
                </a:lnTo>
                <a:lnTo>
                  <a:pt x="19" y="17"/>
                </a:lnTo>
                <a:lnTo>
                  <a:pt x="13" y="24"/>
                </a:lnTo>
                <a:lnTo>
                  <a:pt x="9" y="30"/>
                </a:lnTo>
                <a:lnTo>
                  <a:pt x="5" y="38"/>
                </a:lnTo>
                <a:lnTo>
                  <a:pt x="1" y="46"/>
                </a:lnTo>
                <a:lnTo>
                  <a:pt x="0" y="55"/>
                </a:lnTo>
                <a:lnTo>
                  <a:pt x="0" y="61"/>
                </a:lnTo>
                <a:lnTo>
                  <a:pt x="1" y="58"/>
                </a:lnTo>
                <a:lnTo>
                  <a:pt x="5" y="54"/>
                </a:lnTo>
                <a:lnTo>
                  <a:pt x="9" y="46"/>
                </a:lnTo>
                <a:lnTo>
                  <a:pt x="15" y="38"/>
                </a:lnTo>
                <a:lnTo>
                  <a:pt x="18" y="34"/>
                </a:lnTo>
                <a:lnTo>
                  <a:pt x="20" y="32"/>
                </a:lnTo>
                <a:lnTo>
                  <a:pt x="22" y="32"/>
                </a:lnTo>
                <a:lnTo>
                  <a:pt x="26" y="34"/>
                </a:lnTo>
                <a:lnTo>
                  <a:pt x="33" y="39"/>
                </a:lnTo>
                <a:lnTo>
                  <a:pt x="41" y="48"/>
                </a:lnTo>
                <a:lnTo>
                  <a:pt x="44" y="52"/>
                </a:lnTo>
                <a:lnTo>
                  <a:pt x="48" y="56"/>
                </a:lnTo>
                <a:lnTo>
                  <a:pt x="52" y="61"/>
                </a:lnTo>
                <a:lnTo>
                  <a:pt x="59" y="68"/>
                </a:lnTo>
                <a:lnTo>
                  <a:pt x="17" y="110"/>
                </a:lnTo>
                <a:lnTo>
                  <a:pt x="23" y="116"/>
                </a:lnTo>
                <a:lnTo>
                  <a:pt x="65" y="71"/>
                </a:lnTo>
                <a:lnTo>
                  <a:pt x="107" y="116"/>
                </a:lnTo>
                <a:lnTo>
                  <a:pt x="117" y="110"/>
                </a:lnTo>
                <a:lnTo>
                  <a:pt x="72" y="65"/>
                </a:lnTo>
                <a:lnTo>
                  <a:pt x="109" y="27"/>
                </a:lnTo>
                <a:lnTo>
                  <a:pt x="114" y="31"/>
                </a:lnTo>
                <a:lnTo>
                  <a:pt x="118" y="37"/>
                </a:lnTo>
                <a:lnTo>
                  <a:pt x="122" y="42"/>
                </a:lnTo>
                <a:lnTo>
                  <a:pt x="127" y="47"/>
                </a:lnTo>
                <a:lnTo>
                  <a:pt x="130" y="53"/>
                </a:lnTo>
                <a:lnTo>
                  <a:pt x="133" y="58"/>
                </a:lnTo>
                <a:lnTo>
                  <a:pt x="132" y="52"/>
                </a:lnTo>
                <a:lnTo>
                  <a:pt x="130" y="46"/>
                </a:lnTo>
                <a:lnTo>
                  <a:pt x="128" y="41"/>
                </a:lnTo>
                <a:lnTo>
                  <a:pt x="126" y="34"/>
                </a:lnTo>
                <a:lnTo>
                  <a:pt x="121" y="29"/>
                </a:lnTo>
                <a:lnTo>
                  <a:pt x="118" y="25"/>
                </a:lnTo>
                <a:lnTo>
                  <a:pt x="113" y="19"/>
                </a:lnTo>
                <a:lnTo>
                  <a:pt x="106" y="13"/>
                </a:lnTo>
                <a:lnTo>
                  <a:pt x="101" y="8"/>
                </a:lnTo>
                <a:lnTo>
                  <a:pt x="96" y="5"/>
                </a:lnTo>
                <a:lnTo>
                  <a:pt x="90" y="2"/>
                </a:lnTo>
                <a:lnTo>
                  <a:pt x="83" y="0"/>
                </a:lnTo>
                <a:lnTo>
                  <a:pt x="76" y="0"/>
                </a:lnTo>
                <a:lnTo>
                  <a:pt x="82" y="4"/>
                </a:lnTo>
                <a:lnTo>
                  <a:pt x="87" y="7"/>
                </a:lnTo>
                <a:lnTo>
                  <a:pt x="91" y="10"/>
                </a:lnTo>
                <a:lnTo>
                  <a:pt x="96" y="14"/>
                </a:lnTo>
                <a:lnTo>
                  <a:pt x="101" y="17"/>
                </a:lnTo>
                <a:lnTo>
                  <a:pt x="105" y="21"/>
                </a:lnTo>
                <a:lnTo>
                  <a:pt x="65" y="61"/>
                </a:lnTo>
                <a:lnTo>
                  <a:pt x="33" y="29"/>
                </a:lnTo>
                <a:close/>
              </a:path>
            </a:pathLst>
          </a:custGeom>
          <a:solidFill>
            <a:schemeClr val="tx1"/>
          </a:solidFill>
          <a:ln w="31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74" name="Freeform 449"/>
          <p:cNvSpPr>
            <a:spLocks/>
          </p:cNvSpPr>
          <p:nvPr/>
        </p:nvSpPr>
        <p:spPr bwMode="auto">
          <a:xfrm>
            <a:off x="2235200" y="3800475"/>
            <a:ext cx="69850" cy="61913"/>
          </a:xfrm>
          <a:custGeom>
            <a:avLst/>
            <a:gdLst>
              <a:gd name="T0" fmla="*/ 2147483647 w 133"/>
              <a:gd name="T1" fmla="*/ 2147483647 h 117"/>
              <a:gd name="T2" fmla="*/ 2147483647 w 133"/>
              <a:gd name="T3" fmla="*/ 2147483647 h 117"/>
              <a:gd name="T4" fmla="*/ 2147483647 w 133"/>
              <a:gd name="T5" fmla="*/ 2147483647 h 117"/>
              <a:gd name="T6" fmla="*/ 2147483647 w 133"/>
              <a:gd name="T7" fmla="*/ 2147483647 h 117"/>
              <a:gd name="T8" fmla="*/ 2147483647 w 133"/>
              <a:gd name="T9" fmla="*/ 2147483647 h 117"/>
              <a:gd name="T10" fmla="*/ 2147483647 w 133"/>
              <a:gd name="T11" fmla="*/ 2147483647 h 117"/>
              <a:gd name="T12" fmla="*/ 2147483647 w 133"/>
              <a:gd name="T13" fmla="*/ 2147483647 h 117"/>
              <a:gd name="T14" fmla="*/ 2147483647 w 133"/>
              <a:gd name="T15" fmla="*/ 2147483647 h 117"/>
              <a:gd name="T16" fmla="*/ 0 w 133"/>
              <a:gd name="T17" fmla="*/ 2147483647 h 117"/>
              <a:gd name="T18" fmla="*/ 2147483647 w 133"/>
              <a:gd name="T19" fmla="*/ 2147483647 h 117"/>
              <a:gd name="T20" fmla="*/ 2147483647 w 133"/>
              <a:gd name="T21" fmla="*/ 2147483647 h 117"/>
              <a:gd name="T22" fmla="*/ 2147483647 w 133"/>
              <a:gd name="T23" fmla="*/ 2147483647 h 117"/>
              <a:gd name="T24" fmla="*/ 2147483647 w 133"/>
              <a:gd name="T25" fmla="*/ 2147483647 h 117"/>
              <a:gd name="T26" fmla="*/ 2147483647 w 133"/>
              <a:gd name="T27" fmla="*/ 2147483647 h 117"/>
              <a:gd name="T28" fmla="*/ 2147483647 w 133"/>
              <a:gd name="T29" fmla="*/ 2147483647 h 117"/>
              <a:gd name="T30" fmla="*/ 2147483647 w 133"/>
              <a:gd name="T31" fmla="*/ 2147483647 h 117"/>
              <a:gd name="T32" fmla="*/ 2147483647 w 133"/>
              <a:gd name="T33" fmla="*/ 2147483647 h 117"/>
              <a:gd name="T34" fmla="*/ 2147483647 w 133"/>
              <a:gd name="T35" fmla="*/ 2147483647 h 117"/>
              <a:gd name="T36" fmla="*/ 2147483647 w 133"/>
              <a:gd name="T37" fmla="*/ 2147483647 h 117"/>
              <a:gd name="T38" fmla="*/ 2147483647 w 133"/>
              <a:gd name="T39" fmla="*/ 2147483647 h 117"/>
              <a:gd name="T40" fmla="*/ 2147483647 w 133"/>
              <a:gd name="T41" fmla="*/ 2147483647 h 117"/>
              <a:gd name="T42" fmla="*/ 2147483647 w 133"/>
              <a:gd name="T43" fmla="*/ 2147483647 h 117"/>
              <a:gd name="T44" fmla="*/ 2147483647 w 133"/>
              <a:gd name="T45" fmla="*/ 2147483647 h 117"/>
              <a:gd name="T46" fmla="*/ 2147483647 w 133"/>
              <a:gd name="T47" fmla="*/ 2147483647 h 117"/>
              <a:gd name="T48" fmla="*/ 2147483647 w 133"/>
              <a:gd name="T49" fmla="*/ 2147483647 h 117"/>
              <a:gd name="T50" fmla="*/ 2147483647 w 133"/>
              <a:gd name="T51" fmla="*/ 2147483647 h 117"/>
              <a:gd name="T52" fmla="*/ 2147483647 w 133"/>
              <a:gd name="T53" fmla="*/ 2147483647 h 117"/>
              <a:gd name="T54" fmla="*/ 2147483647 w 133"/>
              <a:gd name="T55" fmla="*/ 2147483647 h 117"/>
              <a:gd name="T56" fmla="*/ 2147483647 w 133"/>
              <a:gd name="T57" fmla="*/ 0 h 117"/>
              <a:gd name="T58" fmla="*/ 2147483647 w 133"/>
              <a:gd name="T59" fmla="*/ 2147483647 h 117"/>
              <a:gd name="T60" fmla="*/ 2147483647 w 133"/>
              <a:gd name="T61" fmla="*/ 2147483647 h 117"/>
              <a:gd name="T62" fmla="*/ 2147483647 w 133"/>
              <a:gd name="T63" fmla="*/ 2147483647 h 117"/>
              <a:gd name="T64" fmla="*/ 2147483647 w 133"/>
              <a:gd name="T65" fmla="*/ 2147483647 h 11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33" h="117">
                <a:moveTo>
                  <a:pt x="33" y="29"/>
                </a:moveTo>
                <a:lnTo>
                  <a:pt x="33" y="28"/>
                </a:lnTo>
                <a:lnTo>
                  <a:pt x="33" y="27"/>
                </a:lnTo>
                <a:lnTo>
                  <a:pt x="33" y="26"/>
                </a:lnTo>
                <a:lnTo>
                  <a:pt x="34" y="22"/>
                </a:lnTo>
                <a:lnTo>
                  <a:pt x="38" y="19"/>
                </a:lnTo>
                <a:lnTo>
                  <a:pt x="45" y="16"/>
                </a:lnTo>
                <a:lnTo>
                  <a:pt x="42" y="7"/>
                </a:lnTo>
                <a:lnTo>
                  <a:pt x="39" y="7"/>
                </a:lnTo>
                <a:lnTo>
                  <a:pt x="34" y="9"/>
                </a:lnTo>
                <a:lnTo>
                  <a:pt x="27" y="13"/>
                </a:lnTo>
                <a:lnTo>
                  <a:pt x="19" y="17"/>
                </a:lnTo>
                <a:lnTo>
                  <a:pt x="14" y="23"/>
                </a:lnTo>
                <a:lnTo>
                  <a:pt x="10" y="30"/>
                </a:lnTo>
                <a:lnTo>
                  <a:pt x="6" y="38"/>
                </a:lnTo>
                <a:lnTo>
                  <a:pt x="2" y="47"/>
                </a:lnTo>
                <a:lnTo>
                  <a:pt x="1" y="54"/>
                </a:lnTo>
                <a:lnTo>
                  <a:pt x="0" y="62"/>
                </a:lnTo>
                <a:lnTo>
                  <a:pt x="2" y="58"/>
                </a:lnTo>
                <a:lnTo>
                  <a:pt x="6" y="54"/>
                </a:lnTo>
                <a:lnTo>
                  <a:pt x="10" y="47"/>
                </a:lnTo>
                <a:lnTo>
                  <a:pt x="15" y="38"/>
                </a:lnTo>
                <a:lnTo>
                  <a:pt x="19" y="35"/>
                </a:lnTo>
                <a:lnTo>
                  <a:pt x="21" y="33"/>
                </a:lnTo>
                <a:lnTo>
                  <a:pt x="23" y="33"/>
                </a:lnTo>
                <a:lnTo>
                  <a:pt x="27" y="34"/>
                </a:lnTo>
                <a:lnTo>
                  <a:pt x="34" y="39"/>
                </a:lnTo>
                <a:lnTo>
                  <a:pt x="42" y="49"/>
                </a:lnTo>
                <a:lnTo>
                  <a:pt x="44" y="52"/>
                </a:lnTo>
                <a:lnTo>
                  <a:pt x="49" y="56"/>
                </a:lnTo>
                <a:lnTo>
                  <a:pt x="53" y="62"/>
                </a:lnTo>
                <a:lnTo>
                  <a:pt x="58" y="68"/>
                </a:lnTo>
                <a:lnTo>
                  <a:pt x="16" y="110"/>
                </a:lnTo>
                <a:lnTo>
                  <a:pt x="23" y="117"/>
                </a:lnTo>
                <a:lnTo>
                  <a:pt x="65" y="71"/>
                </a:lnTo>
                <a:lnTo>
                  <a:pt x="107" y="117"/>
                </a:lnTo>
                <a:lnTo>
                  <a:pt x="117" y="110"/>
                </a:lnTo>
                <a:lnTo>
                  <a:pt x="71" y="65"/>
                </a:lnTo>
                <a:lnTo>
                  <a:pt x="110" y="27"/>
                </a:lnTo>
                <a:lnTo>
                  <a:pt x="115" y="31"/>
                </a:lnTo>
                <a:lnTo>
                  <a:pt x="119" y="37"/>
                </a:lnTo>
                <a:lnTo>
                  <a:pt x="123" y="42"/>
                </a:lnTo>
                <a:lnTo>
                  <a:pt x="126" y="48"/>
                </a:lnTo>
                <a:lnTo>
                  <a:pt x="131" y="53"/>
                </a:lnTo>
                <a:lnTo>
                  <a:pt x="133" y="58"/>
                </a:lnTo>
                <a:lnTo>
                  <a:pt x="133" y="52"/>
                </a:lnTo>
                <a:lnTo>
                  <a:pt x="131" y="47"/>
                </a:lnTo>
                <a:lnTo>
                  <a:pt x="129" y="41"/>
                </a:lnTo>
                <a:lnTo>
                  <a:pt x="126" y="35"/>
                </a:lnTo>
                <a:lnTo>
                  <a:pt x="122" y="29"/>
                </a:lnTo>
                <a:lnTo>
                  <a:pt x="118" y="25"/>
                </a:lnTo>
                <a:lnTo>
                  <a:pt x="114" y="20"/>
                </a:lnTo>
                <a:lnTo>
                  <a:pt x="107" y="13"/>
                </a:lnTo>
                <a:lnTo>
                  <a:pt x="102" y="9"/>
                </a:lnTo>
                <a:lnTo>
                  <a:pt x="97" y="6"/>
                </a:lnTo>
                <a:lnTo>
                  <a:pt x="91" y="2"/>
                </a:lnTo>
                <a:lnTo>
                  <a:pt x="83" y="0"/>
                </a:lnTo>
                <a:lnTo>
                  <a:pt x="77" y="0"/>
                </a:lnTo>
                <a:lnTo>
                  <a:pt x="82" y="3"/>
                </a:lnTo>
                <a:lnTo>
                  <a:pt x="88" y="8"/>
                </a:lnTo>
                <a:lnTo>
                  <a:pt x="92" y="10"/>
                </a:lnTo>
                <a:lnTo>
                  <a:pt x="97" y="14"/>
                </a:lnTo>
                <a:lnTo>
                  <a:pt x="102" y="17"/>
                </a:lnTo>
                <a:lnTo>
                  <a:pt x="106" y="22"/>
                </a:lnTo>
                <a:lnTo>
                  <a:pt x="65" y="62"/>
                </a:lnTo>
                <a:lnTo>
                  <a:pt x="33" y="29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75" name="Freeform 450"/>
          <p:cNvSpPr>
            <a:spLocks/>
          </p:cNvSpPr>
          <p:nvPr/>
        </p:nvSpPr>
        <p:spPr bwMode="auto">
          <a:xfrm>
            <a:off x="2235200" y="3800475"/>
            <a:ext cx="69850" cy="61913"/>
          </a:xfrm>
          <a:custGeom>
            <a:avLst/>
            <a:gdLst>
              <a:gd name="T0" fmla="*/ 2147483647 w 133"/>
              <a:gd name="T1" fmla="*/ 2147483647 h 117"/>
              <a:gd name="T2" fmla="*/ 2147483647 w 133"/>
              <a:gd name="T3" fmla="*/ 2147483647 h 117"/>
              <a:gd name="T4" fmla="*/ 2147483647 w 133"/>
              <a:gd name="T5" fmla="*/ 2147483647 h 117"/>
              <a:gd name="T6" fmla="*/ 2147483647 w 133"/>
              <a:gd name="T7" fmla="*/ 2147483647 h 117"/>
              <a:gd name="T8" fmla="*/ 2147483647 w 133"/>
              <a:gd name="T9" fmla="*/ 2147483647 h 117"/>
              <a:gd name="T10" fmla="*/ 2147483647 w 133"/>
              <a:gd name="T11" fmla="*/ 2147483647 h 117"/>
              <a:gd name="T12" fmla="*/ 2147483647 w 133"/>
              <a:gd name="T13" fmla="*/ 2147483647 h 117"/>
              <a:gd name="T14" fmla="*/ 2147483647 w 133"/>
              <a:gd name="T15" fmla="*/ 2147483647 h 117"/>
              <a:gd name="T16" fmla="*/ 0 w 133"/>
              <a:gd name="T17" fmla="*/ 2147483647 h 117"/>
              <a:gd name="T18" fmla="*/ 2147483647 w 133"/>
              <a:gd name="T19" fmla="*/ 2147483647 h 117"/>
              <a:gd name="T20" fmla="*/ 2147483647 w 133"/>
              <a:gd name="T21" fmla="*/ 2147483647 h 117"/>
              <a:gd name="T22" fmla="*/ 2147483647 w 133"/>
              <a:gd name="T23" fmla="*/ 2147483647 h 117"/>
              <a:gd name="T24" fmla="*/ 2147483647 w 133"/>
              <a:gd name="T25" fmla="*/ 2147483647 h 117"/>
              <a:gd name="T26" fmla="*/ 2147483647 w 133"/>
              <a:gd name="T27" fmla="*/ 2147483647 h 117"/>
              <a:gd name="T28" fmla="*/ 2147483647 w 133"/>
              <a:gd name="T29" fmla="*/ 2147483647 h 117"/>
              <a:gd name="T30" fmla="*/ 2147483647 w 133"/>
              <a:gd name="T31" fmla="*/ 2147483647 h 117"/>
              <a:gd name="T32" fmla="*/ 2147483647 w 133"/>
              <a:gd name="T33" fmla="*/ 2147483647 h 117"/>
              <a:gd name="T34" fmla="*/ 2147483647 w 133"/>
              <a:gd name="T35" fmla="*/ 2147483647 h 117"/>
              <a:gd name="T36" fmla="*/ 2147483647 w 133"/>
              <a:gd name="T37" fmla="*/ 2147483647 h 117"/>
              <a:gd name="T38" fmla="*/ 2147483647 w 133"/>
              <a:gd name="T39" fmla="*/ 2147483647 h 117"/>
              <a:gd name="T40" fmla="*/ 2147483647 w 133"/>
              <a:gd name="T41" fmla="*/ 2147483647 h 117"/>
              <a:gd name="T42" fmla="*/ 2147483647 w 133"/>
              <a:gd name="T43" fmla="*/ 2147483647 h 117"/>
              <a:gd name="T44" fmla="*/ 2147483647 w 133"/>
              <a:gd name="T45" fmla="*/ 2147483647 h 117"/>
              <a:gd name="T46" fmla="*/ 2147483647 w 133"/>
              <a:gd name="T47" fmla="*/ 2147483647 h 117"/>
              <a:gd name="T48" fmla="*/ 2147483647 w 133"/>
              <a:gd name="T49" fmla="*/ 2147483647 h 117"/>
              <a:gd name="T50" fmla="*/ 2147483647 w 133"/>
              <a:gd name="T51" fmla="*/ 2147483647 h 117"/>
              <a:gd name="T52" fmla="*/ 2147483647 w 133"/>
              <a:gd name="T53" fmla="*/ 2147483647 h 117"/>
              <a:gd name="T54" fmla="*/ 2147483647 w 133"/>
              <a:gd name="T55" fmla="*/ 2147483647 h 117"/>
              <a:gd name="T56" fmla="*/ 2147483647 w 133"/>
              <a:gd name="T57" fmla="*/ 0 h 117"/>
              <a:gd name="T58" fmla="*/ 2147483647 w 133"/>
              <a:gd name="T59" fmla="*/ 2147483647 h 117"/>
              <a:gd name="T60" fmla="*/ 2147483647 w 133"/>
              <a:gd name="T61" fmla="*/ 2147483647 h 117"/>
              <a:gd name="T62" fmla="*/ 2147483647 w 133"/>
              <a:gd name="T63" fmla="*/ 2147483647 h 117"/>
              <a:gd name="T64" fmla="*/ 2147483647 w 133"/>
              <a:gd name="T65" fmla="*/ 2147483647 h 11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33" h="117">
                <a:moveTo>
                  <a:pt x="33" y="29"/>
                </a:moveTo>
                <a:lnTo>
                  <a:pt x="33" y="28"/>
                </a:lnTo>
                <a:lnTo>
                  <a:pt x="33" y="27"/>
                </a:lnTo>
                <a:lnTo>
                  <a:pt x="33" y="26"/>
                </a:lnTo>
                <a:lnTo>
                  <a:pt x="34" y="22"/>
                </a:lnTo>
                <a:lnTo>
                  <a:pt x="38" y="19"/>
                </a:lnTo>
                <a:lnTo>
                  <a:pt x="45" y="16"/>
                </a:lnTo>
                <a:lnTo>
                  <a:pt x="42" y="7"/>
                </a:lnTo>
                <a:lnTo>
                  <a:pt x="39" y="7"/>
                </a:lnTo>
                <a:lnTo>
                  <a:pt x="34" y="9"/>
                </a:lnTo>
                <a:lnTo>
                  <a:pt x="27" y="13"/>
                </a:lnTo>
                <a:lnTo>
                  <a:pt x="19" y="17"/>
                </a:lnTo>
                <a:lnTo>
                  <a:pt x="14" y="23"/>
                </a:lnTo>
                <a:lnTo>
                  <a:pt x="10" y="30"/>
                </a:lnTo>
                <a:lnTo>
                  <a:pt x="6" y="38"/>
                </a:lnTo>
                <a:lnTo>
                  <a:pt x="2" y="47"/>
                </a:lnTo>
                <a:lnTo>
                  <a:pt x="1" y="54"/>
                </a:lnTo>
                <a:lnTo>
                  <a:pt x="0" y="62"/>
                </a:lnTo>
                <a:lnTo>
                  <a:pt x="2" y="58"/>
                </a:lnTo>
                <a:lnTo>
                  <a:pt x="6" y="54"/>
                </a:lnTo>
                <a:lnTo>
                  <a:pt x="10" y="47"/>
                </a:lnTo>
                <a:lnTo>
                  <a:pt x="15" y="38"/>
                </a:lnTo>
                <a:lnTo>
                  <a:pt x="19" y="35"/>
                </a:lnTo>
                <a:lnTo>
                  <a:pt x="21" y="33"/>
                </a:lnTo>
                <a:lnTo>
                  <a:pt x="23" y="33"/>
                </a:lnTo>
                <a:lnTo>
                  <a:pt x="27" y="34"/>
                </a:lnTo>
                <a:lnTo>
                  <a:pt x="34" y="39"/>
                </a:lnTo>
                <a:lnTo>
                  <a:pt x="42" y="49"/>
                </a:lnTo>
                <a:lnTo>
                  <a:pt x="44" y="52"/>
                </a:lnTo>
                <a:lnTo>
                  <a:pt x="49" y="56"/>
                </a:lnTo>
                <a:lnTo>
                  <a:pt x="53" y="62"/>
                </a:lnTo>
                <a:lnTo>
                  <a:pt x="58" y="68"/>
                </a:lnTo>
                <a:lnTo>
                  <a:pt x="16" y="110"/>
                </a:lnTo>
                <a:lnTo>
                  <a:pt x="23" y="117"/>
                </a:lnTo>
                <a:lnTo>
                  <a:pt x="65" y="71"/>
                </a:lnTo>
                <a:lnTo>
                  <a:pt x="107" y="117"/>
                </a:lnTo>
                <a:lnTo>
                  <a:pt x="117" y="110"/>
                </a:lnTo>
                <a:lnTo>
                  <a:pt x="71" y="65"/>
                </a:lnTo>
                <a:lnTo>
                  <a:pt x="110" y="27"/>
                </a:lnTo>
                <a:lnTo>
                  <a:pt x="115" y="31"/>
                </a:lnTo>
                <a:lnTo>
                  <a:pt x="119" y="37"/>
                </a:lnTo>
                <a:lnTo>
                  <a:pt x="123" y="42"/>
                </a:lnTo>
                <a:lnTo>
                  <a:pt x="126" y="48"/>
                </a:lnTo>
                <a:lnTo>
                  <a:pt x="131" y="53"/>
                </a:lnTo>
                <a:lnTo>
                  <a:pt x="133" y="58"/>
                </a:lnTo>
                <a:lnTo>
                  <a:pt x="133" y="52"/>
                </a:lnTo>
                <a:lnTo>
                  <a:pt x="131" y="47"/>
                </a:lnTo>
                <a:lnTo>
                  <a:pt x="129" y="41"/>
                </a:lnTo>
                <a:lnTo>
                  <a:pt x="126" y="35"/>
                </a:lnTo>
                <a:lnTo>
                  <a:pt x="122" y="29"/>
                </a:lnTo>
                <a:lnTo>
                  <a:pt x="118" y="25"/>
                </a:lnTo>
                <a:lnTo>
                  <a:pt x="114" y="20"/>
                </a:lnTo>
                <a:lnTo>
                  <a:pt x="107" y="13"/>
                </a:lnTo>
                <a:lnTo>
                  <a:pt x="102" y="9"/>
                </a:lnTo>
                <a:lnTo>
                  <a:pt x="97" y="6"/>
                </a:lnTo>
                <a:lnTo>
                  <a:pt x="91" y="2"/>
                </a:lnTo>
                <a:lnTo>
                  <a:pt x="83" y="0"/>
                </a:lnTo>
                <a:lnTo>
                  <a:pt x="77" y="0"/>
                </a:lnTo>
                <a:lnTo>
                  <a:pt x="82" y="3"/>
                </a:lnTo>
                <a:lnTo>
                  <a:pt x="88" y="8"/>
                </a:lnTo>
                <a:lnTo>
                  <a:pt x="92" y="10"/>
                </a:lnTo>
                <a:lnTo>
                  <a:pt x="97" y="14"/>
                </a:lnTo>
                <a:lnTo>
                  <a:pt x="102" y="17"/>
                </a:lnTo>
                <a:lnTo>
                  <a:pt x="106" y="22"/>
                </a:lnTo>
                <a:lnTo>
                  <a:pt x="65" y="62"/>
                </a:lnTo>
                <a:lnTo>
                  <a:pt x="33" y="29"/>
                </a:lnTo>
                <a:close/>
              </a:path>
            </a:pathLst>
          </a:custGeom>
          <a:solidFill>
            <a:schemeClr val="tx1"/>
          </a:solidFill>
          <a:ln w="31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76" name="Freeform 451"/>
          <p:cNvSpPr>
            <a:spLocks/>
          </p:cNvSpPr>
          <p:nvPr/>
        </p:nvSpPr>
        <p:spPr bwMode="auto">
          <a:xfrm>
            <a:off x="2405063" y="3529013"/>
            <a:ext cx="69850" cy="61912"/>
          </a:xfrm>
          <a:custGeom>
            <a:avLst/>
            <a:gdLst>
              <a:gd name="T0" fmla="*/ 2147483647 w 133"/>
              <a:gd name="T1" fmla="*/ 2147483647 h 117"/>
              <a:gd name="T2" fmla="*/ 2147483647 w 133"/>
              <a:gd name="T3" fmla="*/ 2147483647 h 117"/>
              <a:gd name="T4" fmla="*/ 2147483647 w 133"/>
              <a:gd name="T5" fmla="*/ 2147483647 h 117"/>
              <a:gd name="T6" fmla="*/ 2147483647 w 133"/>
              <a:gd name="T7" fmla="*/ 2147483647 h 117"/>
              <a:gd name="T8" fmla="*/ 2147483647 w 133"/>
              <a:gd name="T9" fmla="*/ 2147483647 h 117"/>
              <a:gd name="T10" fmla="*/ 2147483647 w 133"/>
              <a:gd name="T11" fmla="*/ 2147483647 h 117"/>
              <a:gd name="T12" fmla="*/ 2147483647 w 133"/>
              <a:gd name="T13" fmla="*/ 2147483647 h 117"/>
              <a:gd name="T14" fmla="*/ 2147483647 w 133"/>
              <a:gd name="T15" fmla="*/ 2147483647 h 117"/>
              <a:gd name="T16" fmla="*/ 0 w 133"/>
              <a:gd name="T17" fmla="*/ 2147483647 h 117"/>
              <a:gd name="T18" fmla="*/ 2147483647 w 133"/>
              <a:gd name="T19" fmla="*/ 2147483647 h 117"/>
              <a:gd name="T20" fmla="*/ 2147483647 w 133"/>
              <a:gd name="T21" fmla="*/ 2147483647 h 117"/>
              <a:gd name="T22" fmla="*/ 2147483647 w 133"/>
              <a:gd name="T23" fmla="*/ 2147483647 h 117"/>
              <a:gd name="T24" fmla="*/ 2147483647 w 133"/>
              <a:gd name="T25" fmla="*/ 2147483647 h 117"/>
              <a:gd name="T26" fmla="*/ 2147483647 w 133"/>
              <a:gd name="T27" fmla="*/ 2147483647 h 117"/>
              <a:gd name="T28" fmla="*/ 2147483647 w 133"/>
              <a:gd name="T29" fmla="*/ 2147483647 h 117"/>
              <a:gd name="T30" fmla="*/ 2147483647 w 133"/>
              <a:gd name="T31" fmla="*/ 2147483647 h 117"/>
              <a:gd name="T32" fmla="*/ 2147483647 w 133"/>
              <a:gd name="T33" fmla="*/ 2147483647 h 117"/>
              <a:gd name="T34" fmla="*/ 2147483647 w 133"/>
              <a:gd name="T35" fmla="*/ 2147483647 h 117"/>
              <a:gd name="T36" fmla="*/ 2147483647 w 133"/>
              <a:gd name="T37" fmla="*/ 2147483647 h 117"/>
              <a:gd name="T38" fmla="*/ 2147483647 w 133"/>
              <a:gd name="T39" fmla="*/ 2147483647 h 117"/>
              <a:gd name="T40" fmla="*/ 2147483647 w 133"/>
              <a:gd name="T41" fmla="*/ 2147483647 h 117"/>
              <a:gd name="T42" fmla="*/ 2147483647 w 133"/>
              <a:gd name="T43" fmla="*/ 2147483647 h 117"/>
              <a:gd name="T44" fmla="*/ 2147483647 w 133"/>
              <a:gd name="T45" fmla="*/ 2147483647 h 117"/>
              <a:gd name="T46" fmla="*/ 2147483647 w 133"/>
              <a:gd name="T47" fmla="*/ 2147483647 h 117"/>
              <a:gd name="T48" fmla="*/ 2147483647 w 133"/>
              <a:gd name="T49" fmla="*/ 2147483647 h 117"/>
              <a:gd name="T50" fmla="*/ 2147483647 w 133"/>
              <a:gd name="T51" fmla="*/ 2147483647 h 117"/>
              <a:gd name="T52" fmla="*/ 2147483647 w 133"/>
              <a:gd name="T53" fmla="*/ 2147483647 h 117"/>
              <a:gd name="T54" fmla="*/ 2147483647 w 133"/>
              <a:gd name="T55" fmla="*/ 2147483647 h 117"/>
              <a:gd name="T56" fmla="*/ 2147483647 w 133"/>
              <a:gd name="T57" fmla="*/ 0 h 117"/>
              <a:gd name="T58" fmla="*/ 2147483647 w 133"/>
              <a:gd name="T59" fmla="*/ 2147483647 h 117"/>
              <a:gd name="T60" fmla="*/ 2147483647 w 133"/>
              <a:gd name="T61" fmla="*/ 2147483647 h 117"/>
              <a:gd name="T62" fmla="*/ 2147483647 w 133"/>
              <a:gd name="T63" fmla="*/ 2147483647 h 117"/>
              <a:gd name="T64" fmla="*/ 2147483647 w 133"/>
              <a:gd name="T65" fmla="*/ 2147483647 h 11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33" h="117">
                <a:moveTo>
                  <a:pt x="32" y="30"/>
                </a:moveTo>
                <a:lnTo>
                  <a:pt x="31" y="28"/>
                </a:lnTo>
                <a:lnTo>
                  <a:pt x="31" y="27"/>
                </a:lnTo>
                <a:lnTo>
                  <a:pt x="31" y="26"/>
                </a:lnTo>
                <a:lnTo>
                  <a:pt x="33" y="22"/>
                </a:lnTo>
                <a:lnTo>
                  <a:pt x="38" y="19"/>
                </a:lnTo>
                <a:lnTo>
                  <a:pt x="45" y="17"/>
                </a:lnTo>
                <a:lnTo>
                  <a:pt x="42" y="7"/>
                </a:lnTo>
                <a:lnTo>
                  <a:pt x="38" y="8"/>
                </a:lnTo>
                <a:lnTo>
                  <a:pt x="32" y="9"/>
                </a:lnTo>
                <a:lnTo>
                  <a:pt x="26" y="13"/>
                </a:lnTo>
                <a:lnTo>
                  <a:pt x="18" y="18"/>
                </a:lnTo>
                <a:lnTo>
                  <a:pt x="13" y="24"/>
                </a:lnTo>
                <a:lnTo>
                  <a:pt x="8" y="31"/>
                </a:lnTo>
                <a:lnTo>
                  <a:pt x="5" y="38"/>
                </a:lnTo>
                <a:lnTo>
                  <a:pt x="1" y="47"/>
                </a:lnTo>
                <a:lnTo>
                  <a:pt x="0" y="55"/>
                </a:lnTo>
                <a:lnTo>
                  <a:pt x="0" y="62"/>
                </a:lnTo>
                <a:lnTo>
                  <a:pt x="1" y="60"/>
                </a:lnTo>
                <a:lnTo>
                  <a:pt x="4" y="54"/>
                </a:lnTo>
                <a:lnTo>
                  <a:pt x="8" y="48"/>
                </a:lnTo>
                <a:lnTo>
                  <a:pt x="15" y="38"/>
                </a:lnTo>
                <a:lnTo>
                  <a:pt x="17" y="35"/>
                </a:lnTo>
                <a:lnTo>
                  <a:pt x="19" y="34"/>
                </a:lnTo>
                <a:lnTo>
                  <a:pt x="21" y="33"/>
                </a:lnTo>
                <a:lnTo>
                  <a:pt x="26" y="35"/>
                </a:lnTo>
                <a:lnTo>
                  <a:pt x="32" y="40"/>
                </a:lnTo>
                <a:lnTo>
                  <a:pt x="41" y="49"/>
                </a:lnTo>
                <a:lnTo>
                  <a:pt x="43" y="52"/>
                </a:lnTo>
                <a:lnTo>
                  <a:pt x="47" y="57"/>
                </a:lnTo>
                <a:lnTo>
                  <a:pt x="52" y="62"/>
                </a:lnTo>
                <a:lnTo>
                  <a:pt x="58" y="68"/>
                </a:lnTo>
                <a:lnTo>
                  <a:pt x="16" y="111"/>
                </a:lnTo>
                <a:lnTo>
                  <a:pt x="23" y="117"/>
                </a:lnTo>
                <a:lnTo>
                  <a:pt x="65" y="72"/>
                </a:lnTo>
                <a:lnTo>
                  <a:pt x="107" y="117"/>
                </a:lnTo>
                <a:lnTo>
                  <a:pt x="116" y="111"/>
                </a:lnTo>
                <a:lnTo>
                  <a:pt x="71" y="65"/>
                </a:lnTo>
                <a:lnTo>
                  <a:pt x="109" y="27"/>
                </a:lnTo>
                <a:lnTo>
                  <a:pt x="113" y="32"/>
                </a:lnTo>
                <a:lnTo>
                  <a:pt x="119" y="37"/>
                </a:lnTo>
                <a:lnTo>
                  <a:pt x="122" y="42"/>
                </a:lnTo>
                <a:lnTo>
                  <a:pt x="126" y="48"/>
                </a:lnTo>
                <a:lnTo>
                  <a:pt x="129" y="53"/>
                </a:lnTo>
                <a:lnTo>
                  <a:pt x="133" y="59"/>
                </a:lnTo>
                <a:lnTo>
                  <a:pt x="132" y="53"/>
                </a:lnTo>
                <a:lnTo>
                  <a:pt x="129" y="47"/>
                </a:lnTo>
                <a:lnTo>
                  <a:pt x="127" y="41"/>
                </a:lnTo>
                <a:lnTo>
                  <a:pt x="125" y="36"/>
                </a:lnTo>
                <a:lnTo>
                  <a:pt x="122" y="31"/>
                </a:lnTo>
                <a:lnTo>
                  <a:pt x="118" y="25"/>
                </a:lnTo>
                <a:lnTo>
                  <a:pt x="112" y="20"/>
                </a:lnTo>
                <a:lnTo>
                  <a:pt x="106" y="13"/>
                </a:lnTo>
                <a:lnTo>
                  <a:pt x="100" y="9"/>
                </a:lnTo>
                <a:lnTo>
                  <a:pt x="96" y="6"/>
                </a:lnTo>
                <a:lnTo>
                  <a:pt x="89" y="3"/>
                </a:lnTo>
                <a:lnTo>
                  <a:pt x="83" y="1"/>
                </a:lnTo>
                <a:lnTo>
                  <a:pt x="75" y="0"/>
                </a:lnTo>
                <a:lnTo>
                  <a:pt x="82" y="5"/>
                </a:lnTo>
                <a:lnTo>
                  <a:pt x="87" y="8"/>
                </a:lnTo>
                <a:lnTo>
                  <a:pt x="92" y="10"/>
                </a:lnTo>
                <a:lnTo>
                  <a:pt x="96" y="14"/>
                </a:lnTo>
                <a:lnTo>
                  <a:pt x="100" y="18"/>
                </a:lnTo>
                <a:lnTo>
                  <a:pt x="105" y="22"/>
                </a:lnTo>
                <a:lnTo>
                  <a:pt x="65" y="62"/>
                </a:lnTo>
                <a:lnTo>
                  <a:pt x="32" y="3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77" name="Freeform 452"/>
          <p:cNvSpPr>
            <a:spLocks/>
          </p:cNvSpPr>
          <p:nvPr/>
        </p:nvSpPr>
        <p:spPr bwMode="auto">
          <a:xfrm>
            <a:off x="2405063" y="3529013"/>
            <a:ext cx="69850" cy="61912"/>
          </a:xfrm>
          <a:custGeom>
            <a:avLst/>
            <a:gdLst>
              <a:gd name="T0" fmla="*/ 2147483647 w 133"/>
              <a:gd name="T1" fmla="*/ 2147483647 h 117"/>
              <a:gd name="T2" fmla="*/ 2147483647 w 133"/>
              <a:gd name="T3" fmla="*/ 2147483647 h 117"/>
              <a:gd name="T4" fmla="*/ 2147483647 w 133"/>
              <a:gd name="T5" fmla="*/ 2147483647 h 117"/>
              <a:gd name="T6" fmla="*/ 2147483647 w 133"/>
              <a:gd name="T7" fmla="*/ 2147483647 h 117"/>
              <a:gd name="T8" fmla="*/ 2147483647 w 133"/>
              <a:gd name="T9" fmla="*/ 2147483647 h 117"/>
              <a:gd name="T10" fmla="*/ 2147483647 w 133"/>
              <a:gd name="T11" fmla="*/ 2147483647 h 117"/>
              <a:gd name="T12" fmla="*/ 2147483647 w 133"/>
              <a:gd name="T13" fmla="*/ 2147483647 h 117"/>
              <a:gd name="T14" fmla="*/ 2147483647 w 133"/>
              <a:gd name="T15" fmla="*/ 2147483647 h 117"/>
              <a:gd name="T16" fmla="*/ 0 w 133"/>
              <a:gd name="T17" fmla="*/ 2147483647 h 117"/>
              <a:gd name="T18" fmla="*/ 2147483647 w 133"/>
              <a:gd name="T19" fmla="*/ 2147483647 h 117"/>
              <a:gd name="T20" fmla="*/ 2147483647 w 133"/>
              <a:gd name="T21" fmla="*/ 2147483647 h 117"/>
              <a:gd name="T22" fmla="*/ 2147483647 w 133"/>
              <a:gd name="T23" fmla="*/ 2147483647 h 117"/>
              <a:gd name="T24" fmla="*/ 2147483647 w 133"/>
              <a:gd name="T25" fmla="*/ 2147483647 h 117"/>
              <a:gd name="T26" fmla="*/ 2147483647 w 133"/>
              <a:gd name="T27" fmla="*/ 2147483647 h 117"/>
              <a:gd name="T28" fmla="*/ 2147483647 w 133"/>
              <a:gd name="T29" fmla="*/ 2147483647 h 117"/>
              <a:gd name="T30" fmla="*/ 2147483647 w 133"/>
              <a:gd name="T31" fmla="*/ 2147483647 h 117"/>
              <a:gd name="T32" fmla="*/ 2147483647 w 133"/>
              <a:gd name="T33" fmla="*/ 2147483647 h 117"/>
              <a:gd name="T34" fmla="*/ 2147483647 w 133"/>
              <a:gd name="T35" fmla="*/ 2147483647 h 117"/>
              <a:gd name="T36" fmla="*/ 2147483647 w 133"/>
              <a:gd name="T37" fmla="*/ 2147483647 h 117"/>
              <a:gd name="T38" fmla="*/ 2147483647 w 133"/>
              <a:gd name="T39" fmla="*/ 2147483647 h 117"/>
              <a:gd name="T40" fmla="*/ 2147483647 w 133"/>
              <a:gd name="T41" fmla="*/ 2147483647 h 117"/>
              <a:gd name="T42" fmla="*/ 2147483647 w 133"/>
              <a:gd name="T43" fmla="*/ 2147483647 h 117"/>
              <a:gd name="T44" fmla="*/ 2147483647 w 133"/>
              <a:gd name="T45" fmla="*/ 2147483647 h 117"/>
              <a:gd name="T46" fmla="*/ 2147483647 w 133"/>
              <a:gd name="T47" fmla="*/ 2147483647 h 117"/>
              <a:gd name="T48" fmla="*/ 2147483647 w 133"/>
              <a:gd name="T49" fmla="*/ 2147483647 h 117"/>
              <a:gd name="T50" fmla="*/ 2147483647 w 133"/>
              <a:gd name="T51" fmla="*/ 2147483647 h 117"/>
              <a:gd name="T52" fmla="*/ 2147483647 w 133"/>
              <a:gd name="T53" fmla="*/ 2147483647 h 117"/>
              <a:gd name="T54" fmla="*/ 2147483647 w 133"/>
              <a:gd name="T55" fmla="*/ 2147483647 h 117"/>
              <a:gd name="T56" fmla="*/ 2147483647 w 133"/>
              <a:gd name="T57" fmla="*/ 0 h 117"/>
              <a:gd name="T58" fmla="*/ 2147483647 w 133"/>
              <a:gd name="T59" fmla="*/ 2147483647 h 117"/>
              <a:gd name="T60" fmla="*/ 2147483647 w 133"/>
              <a:gd name="T61" fmla="*/ 2147483647 h 117"/>
              <a:gd name="T62" fmla="*/ 2147483647 w 133"/>
              <a:gd name="T63" fmla="*/ 2147483647 h 117"/>
              <a:gd name="T64" fmla="*/ 2147483647 w 133"/>
              <a:gd name="T65" fmla="*/ 2147483647 h 11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33" h="117">
                <a:moveTo>
                  <a:pt x="32" y="30"/>
                </a:moveTo>
                <a:lnTo>
                  <a:pt x="31" y="28"/>
                </a:lnTo>
                <a:lnTo>
                  <a:pt x="31" y="27"/>
                </a:lnTo>
                <a:lnTo>
                  <a:pt x="31" y="26"/>
                </a:lnTo>
                <a:lnTo>
                  <a:pt x="33" y="22"/>
                </a:lnTo>
                <a:lnTo>
                  <a:pt x="38" y="19"/>
                </a:lnTo>
                <a:lnTo>
                  <a:pt x="45" y="17"/>
                </a:lnTo>
                <a:lnTo>
                  <a:pt x="42" y="7"/>
                </a:lnTo>
                <a:lnTo>
                  <a:pt x="38" y="8"/>
                </a:lnTo>
                <a:lnTo>
                  <a:pt x="32" y="9"/>
                </a:lnTo>
                <a:lnTo>
                  <a:pt x="26" y="13"/>
                </a:lnTo>
                <a:lnTo>
                  <a:pt x="18" y="18"/>
                </a:lnTo>
                <a:lnTo>
                  <a:pt x="13" y="24"/>
                </a:lnTo>
                <a:lnTo>
                  <a:pt x="8" y="31"/>
                </a:lnTo>
                <a:lnTo>
                  <a:pt x="5" y="38"/>
                </a:lnTo>
                <a:lnTo>
                  <a:pt x="1" y="47"/>
                </a:lnTo>
                <a:lnTo>
                  <a:pt x="0" y="55"/>
                </a:lnTo>
                <a:lnTo>
                  <a:pt x="0" y="62"/>
                </a:lnTo>
                <a:lnTo>
                  <a:pt x="1" y="60"/>
                </a:lnTo>
                <a:lnTo>
                  <a:pt x="4" y="54"/>
                </a:lnTo>
                <a:lnTo>
                  <a:pt x="8" y="48"/>
                </a:lnTo>
                <a:lnTo>
                  <a:pt x="15" y="38"/>
                </a:lnTo>
                <a:lnTo>
                  <a:pt x="17" y="35"/>
                </a:lnTo>
                <a:lnTo>
                  <a:pt x="19" y="34"/>
                </a:lnTo>
                <a:lnTo>
                  <a:pt x="21" y="33"/>
                </a:lnTo>
                <a:lnTo>
                  <a:pt x="26" y="35"/>
                </a:lnTo>
                <a:lnTo>
                  <a:pt x="32" y="40"/>
                </a:lnTo>
                <a:lnTo>
                  <a:pt x="41" y="49"/>
                </a:lnTo>
                <a:lnTo>
                  <a:pt x="43" y="52"/>
                </a:lnTo>
                <a:lnTo>
                  <a:pt x="47" y="57"/>
                </a:lnTo>
                <a:lnTo>
                  <a:pt x="52" y="62"/>
                </a:lnTo>
                <a:lnTo>
                  <a:pt x="58" y="68"/>
                </a:lnTo>
                <a:lnTo>
                  <a:pt x="16" y="111"/>
                </a:lnTo>
                <a:lnTo>
                  <a:pt x="23" y="117"/>
                </a:lnTo>
                <a:lnTo>
                  <a:pt x="65" y="72"/>
                </a:lnTo>
                <a:lnTo>
                  <a:pt x="107" y="117"/>
                </a:lnTo>
                <a:lnTo>
                  <a:pt x="116" y="111"/>
                </a:lnTo>
                <a:lnTo>
                  <a:pt x="71" y="65"/>
                </a:lnTo>
                <a:lnTo>
                  <a:pt x="109" y="27"/>
                </a:lnTo>
                <a:lnTo>
                  <a:pt x="113" y="32"/>
                </a:lnTo>
                <a:lnTo>
                  <a:pt x="119" y="37"/>
                </a:lnTo>
                <a:lnTo>
                  <a:pt x="122" y="42"/>
                </a:lnTo>
                <a:lnTo>
                  <a:pt x="126" y="48"/>
                </a:lnTo>
                <a:lnTo>
                  <a:pt x="129" y="53"/>
                </a:lnTo>
                <a:lnTo>
                  <a:pt x="133" y="59"/>
                </a:lnTo>
                <a:lnTo>
                  <a:pt x="132" y="53"/>
                </a:lnTo>
                <a:lnTo>
                  <a:pt x="129" y="47"/>
                </a:lnTo>
                <a:lnTo>
                  <a:pt x="127" y="41"/>
                </a:lnTo>
                <a:lnTo>
                  <a:pt x="125" y="36"/>
                </a:lnTo>
                <a:lnTo>
                  <a:pt x="122" y="31"/>
                </a:lnTo>
                <a:lnTo>
                  <a:pt x="118" y="25"/>
                </a:lnTo>
                <a:lnTo>
                  <a:pt x="112" y="20"/>
                </a:lnTo>
                <a:lnTo>
                  <a:pt x="106" y="13"/>
                </a:lnTo>
                <a:lnTo>
                  <a:pt x="100" y="9"/>
                </a:lnTo>
                <a:lnTo>
                  <a:pt x="96" y="6"/>
                </a:lnTo>
                <a:lnTo>
                  <a:pt x="89" y="3"/>
                </a:lnTo>
                <a:lnTo>
                  <a:pt x="83" y="1"/>
                </a:lnTo>
                <a:lnTo>
                  <a:pt x="75" y="0"/>
                </a:lnTo>
                <a:lnTo>
                  <a:pt x="82" y="5"/>
                </a:lnTo>
                <a:lnTo>
                  <a:pt x="87" y="8"/>
                </a:lnTo>
                <a:lnTo>
                  <a:pt x="92" y="10"/>
                </a:lnTo>
                <a:lnTo>
                  <a:pt x="96" y="14"/>
                </a:lnTo>
                <a:lnTo>
                  <a:pt x="100" y="18"/>
                </a:lnTo>
                <a:lnTo>
                  <a:pt x="105" y="22"/>
                </a:lnTo>
                <a:lnTo>
                  <a:pt x="65" y="62"/>
                </a:lnTo>
                <a:lnTo>
                  <a:pt x="32" y="30"/>
                </a:lnTo>
                <a:close/>
              </a:path>
            </a:pathLst>
          </a:custGeom>
          <a:solidFill>
            <a:schemeClr val="tx1"/>
          </a:solidFill>
          <a:ln w="31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78" name="Freeform 453"/>
          <p:cNvSpPr>
            <a:spLocks/>
          </p:cNvSpPr>
          <p:nvPr/>
        </p:nvSpPr>
        <p:spPr bwMode="auto">
          <a:xfrm>
            <a:off x="1943100" y="2603500"/>
            <a:ext cx="69850" cy="61913"/>
          </a:xfrm>
          <a:custGeom>
            <a:avLst/>
            <a:gdLst>
              <a:gd name="T0" fmla="*/ 2147483647 w 133"/>
              <a:gd name="T1" fmla="*/ 2147483647 h 117"/>
              <a:gd name="T2" fmla="*/ 2147483647 w 133"/>
              <a:gd name="T3" fmla="*/ 2147483647 h 117"/>
              <a:gd name="T4" fmla="*/ 2147483647 w 133"/>
              <a:gd name="T5" fmla="*/ 2147483647 h 117"/>
              <a:gd name="T6" fmla="*/ 2147483647 w 133"/>
              <a:gd name="T7" fmla="*/ 2147483647 h 117"/>
              <a:gd name="T8" fmla="*/ 2147483647 w 133"/>
              <a:gd name="T9" fmla="*/ 2147483647 h 117"/>
              <a:gd name="T10" fmla="*/ 2147483647 w 133"/>
              <a:gd name="T11" fmla="*/ 2147483647 h 117"/>
              <a:gd name="T12" fmla="*/ 2147483647 w 133"/>
              <a:gd name="T13" fmla="*/ 2147483647 h 117"/>
              <a:gd name="T14" fmla="*/ 2147483647 w 133"/>
              <a:gd name="T15" fmla="*/ 2147483647 h 117"/>
              <a:gd name="T16" fmla="*/ 0 w 133"/>
              <a:gd name="T17" fmla="*/ 2147483647 h 117"/>
              <a:gd name="T18" fmla="*/ 2147483647 w 133"/>
              <a:gd name="T19" fmla="*/ 2147483647 h 117"/>
              <a:gd name="T20" fmla="*/ 2147483647 w 133"/>
              <a:gd name="T21" fmla="*/ 2147483647 h 117"/>
              <a:gd name="T22" fmla="*/ 2147483647 w 133"/>
              <a:gd name="T23" fmla="*/ 2147483647 h 117"/>
              <a:gd name="T24" fmla="*/ 2147483647 w 133"/>
              <a:gd name="T25" fmla="*/ 2147483647 h 117"/>
              <a:gd name="T26" fmla="*/ 2147483647 w 133"/>
              <a:gd name="T27" fmla="*/ 2147483647 h 117"/>
              <a:gd name="T28" fmla="*/ 2147483647 w 133"/>
              <a:gd name="T29" fmla="*/ 2147483647 h 117"/>
              <a:gd name="T30" fmla="*/ 2147483647 w 133"/>
              <a:gd name="T31" fmla="*/ 2147483647 h 117"/>
              <a:gd name="T32" fmla="*/ 2147483647 w 133"/>
              <a:gd name="T33" fmla="*/ 2147483647 h 117"/>
              <a:gd name="T34" fmla="*/ 2147483647 w 133"/>
              <a:gd name="T35" fmla="*/ 2147483647 h 117"/>
              <a:gd name="T36" fmla="*/ 2147483647 w 133"/>
              <a:gd name="T37" fmla="*/ 2147483647 h 117"/>
              <a:gd name="T38" fmla="*/ 2147483647 w 133"/>
              <a:gd name="T39" fmla="*/ 2147483647 h 117"/>
              <a:gd name="T40" fmla="*/ 2147483647 w 133"/>
              <a:gd name="T41" fmla="*/ 2147483647 h 117"/>
              <a:gd name="T42" fmla="*/ 2147483647 w 133"/>
              <a:gd name="T43" fmla="*/ 2147483647 h 117"/>
              <a:gd name="T44" fmla="*/ 2147483647 w 133"/>
              <a:gd name="T45" fmla="*/ 2147483647 h 117"/>
              <a:gd name="T46" fmla="*/ 2147483647 w 133"/>
              <a:gd name="T47" fmla="*/ 2147483647 h 117"/>
              <a:gd name="T48" fmla="*/ 2147483647 w 133"/>
              <a:gd name="T49" fmla="*/ 2147483647 h 117"/>
              <a:gd name="T50" fmla="*/ 2147483647 w 133"/>
              <a:gd name="T51" fmla="*/ 2147483647 h 117"/>
              <a:gd name="T52" fmla="*/ 2147483647 w 133"/>
              <a:gd name="T53" fmla="*/ 2147483647 h 117"/>
              <a:gd name="T54" fmla="*/ 2147483647 w 133"/>
              <a:gd name="T55" fmla="*/ 2147483647 h 117"/>
              <a:gd name="T56" fmla="*/ 2147483647 w 133"/>
              <a:gd name="T57" fmla="*/ 0 h 117"/>
              <a:gd name="T58" fmla="*/ 2147483647 w 133"/>
              <a:gd name="T59" fmla="*/ 2147483647 h 117"/>
              <a:gd name="T60" fmla="*/ 2147483647 w 133"/>
              <a:gd name="T61" fmla="*/ 2147483647 h 117"/>
              <a:gd name="T62" fmla="*/ 2147483647 w 133"/>
              <a:gd name="T63" fmla="*/ 2147483647 h 117"/>
              <a:gd name="T64" fmla="*/ 2147483647 w 133"/>
              <a:gd name="T65" fmla="*/ 2147483647 h 11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33" h="117">
                <a:moveTo>
                  <a:pt x="33" y="29"/>
                </a:moveTo>
                <a:lnTo>
                  <a:pt x="33" y="28"/>
                </a:lnTo>
                <a:lnTo>
                  <a:pt x="33" y="27"/>
                </a:lnTo>
                <a:lnTo>
                  <a:pt x="33" y="26"/>
                </a:lnTo>
                <a:lnTo>
                  <a:pt x="34" y="22"/>
                </a:lnTo>
                <a:lnTo>
                  <a:pt x="38" y="19"/>
                </a:lnTo>
                <a:lnTo>
                  <a:pt x="46" y="16"/>
                </a:lnTo>
                <a:lnTo>
                  <a:pt x="42" y="7"/>
                </a:lnTo>
                <a:lnTo>
                  <a:pt x="38" y="7"/>
                </a:lnTo>
                <a:lnTo>
                  <a:pt x="33" y="9"/>
                </a:lnTo>
                <a:lnTo>
                  <a:pt x="26" y="13"/>
                </a:lnTo>
                <a:lnTo>
                  <a:pt x="19" y="18"/>
                </a:lnTo>
                <a:lnTo>
                  <a:pt x="14" y="23"/>
                </a:lnTo>
                <a:lnTo>
                  <a:pt x="10" y="31"/>
                </a:lnTo>
                <a:lnTo>
                  <a:pt x="6" y="38"/>
                </a:lnTo>
                <a:lnTo>
                  <a:pt x="3" y="47"/>
                </a:lnTo>
                <a:lnTo>
                  <a:pt x="0" y="55"/>
                </a:lnTo>
                <a:lnTo>
                  <a:pt x="0" y="62"/>
                </a:lnTo>
                <a:lnTo>
                  <a:pt x="3" y="59"/>
                </a:lnTo>
                <a:lnTo>
                  <a:pt x="5" y="54"/>
                </a:lnTo>
                <a:lnTo>
                  <a:pt x="10" y="47"/>
                </a:lnTo>
                <a:lnTo>
                  <a:pt x="15" y="38"/>
                </a:lnTo>
                <a:lnTo>
                  <a:pt x="19" y="35"/>
                </a:lnTo>
                <a:lnTo>
                  <a:pt x="21" y="33"/>
                </a:lnTo>
                <a:lnTo>
                  <a:pt x="23" y="33"/>
                </a:lnTo>
                <a:lnTo>
                  <a:pt x="27" y="35"/>
                </a:lnTo>
                <a:lnTo>
                  <a:pt x="34" y="39"/>
                </a:lnTo>
                <a:lnTo>
                  <a:pt x="41" y="49"/>
                </a:lnTo>
                <a:lnTo>
                  <a:pt x="45" y="52"/>
                </a:lnTo>
                <a:lnTo>
                  <a:pt x="48" y="56"/>
                </a:lnTo>
                <a:lnTo>
                  <a:pt x="53" y="62"/>
                </a:lnTo>
                <a:lnTo>
                  <a:pt x="59" y="68"/>
                </a:lnTo>
                <a:lnTo>
                  <a:pt x="17" y="110"/>
                </a:lnTo>
                <a:lnTo>
                  <a:pt x="23" y="117"/>
                </a:lnTo>
                <a:lnTo>
                  <a:pt x="65" y="72"/>
                </a:lnTo>
                <a:lnTo>
                  <a:pt x="107" y="117"/>
                </a:lnTo>
                <a:lnTo>
                  <a:pt x="117" y="110"/>
                </a:lnTo>
                <a:lnTo>
                  <a:pt x="72" y="65"/>
                </a:lnTo>
                <a:lnTo>
                  <a:pt x="111" y="27"/>
                </a:lnTo>
                <a:lnTo>
                  <a:pt x="115" y="32"/>
                </a:lnTo>
                <a:lnTo>
                  <a:pt x="119" y="37"/>
                </a:lnTo>
                <a:lnTo>
                  <a:pt x="123" y="42"/>
                </a:lnTo>
                <a:lnTo>
                  <a:pt x="127" y="48"/>
                </a:lnTo>
                <a:lnTo>
                  <a:pt x="130" y="53"/>
                </a:lnTo>
                <a:lnTo>
                  <a:pt x="133" y="59"/>
                </a:lnTo>
                <a:lnTo>
                  <a:pt x="132" y="52"/>
                </a:lnTo>
                <a:lnTo>
                  <a:pt x="131" y="47"/>
                </a:lnTo>
                <a:lnTo>
                  <a:pt x="129" y="41"/>
                </a:lnTo>
                <a:lnTo>
                  <a:pt x="126" y="35"/>
                </a:lnTo>
                <a:lnTo>
                  <a:pt x="122" y="29"/>
                </a:lnTo>
                <a:lnTo>
                  <a:pt x="118" y="25"/>
                </a:lnTo>
                <a:lnTo>
                  <a:pt x="114" y="20"/>
                </a:lnTo>
                <a:lnTo>
                  <a:pt x="107" y="13"/>
                </a:lnTo>
                <a:lnTo>
                  <a:pt x="102" y="9"/>
                </a:lnTo>
                <a:lnTo>
                  <a:pt x="96" y="6"/>
                </a:lnTo>
                <a:lnTo>
                  <a:pt x="91" y="2"/>
                </a:lnTo>
                <a:lnTo>
                  <a:pt x="84" y="0"/>
                </a:lnTo>
                <a:lnTo>
                  <a:pt x="76" y="0"/>
                </a:lnTo>
                <a:lnTo>
                  <a:pt x="82" y="4"/>
                </a:lnTo>
                <a:lnTo>
                  <a:pt x="88" y="8"/>
                </a:lnTo>
                <a:lnTo>
                  <a:pt x="92" y="10"/>
                </a:lnTo>
                <a:lnTo>
                  <a:pt x="98" y="14"/>
                </a:lnTo>
                <a:lnTo>
                  <a:pt x="102" y="18"/>
                </a:lnTo>
                <a:lnTo>
                  <a:pt x="105" y="22"/>
                </a:lnTo>
                <a:lnTo>
                  <a:pt x="65" y="62"/>
                </a:lnTo>
                <a:lnTo>
                  <a:pt x="33" y="29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79" name="Freeform 454"/>
          <p:cNvSpPr>
            <a:spLocks/>
          </p:cNvSpPr>
          <p:nvPr/>
        </p:nvSpPr>
        <p:spPr bwMode="auto">
          <a:xfrm>
            <a:off x="1943100" y="2603500"/>
            <a:ext cx="69850" cy="61913"/>
          </a:xfrm>
          <a:custGeom>
            <a:avLst/>
            <a:gdLst>
              <a:gd name="T0" fmla="*/ 2147483647 w 133"/>
              <a:gd name="T1" fmla="*/ 2147483647 h 117"/>
              <a:gd name="T2" fmla="*/ 2147483647 w 133"/>
              <a:gd name="T3" fmla="*/ 2147483647 h 117"/>
              <a:gd name="T4" fmla="*/ 2147483647 w 133"/>
              <a:gd name="T5" fmla="*/ 2147483647 h 117"/>
              <a:gd name="T6" fmla="*/ 2147483647 w 133"/>
              <a:gd name="T7" fmla="*/ 2147483647 h 117"/>
              <a:gd name="T8" fmla="*/ 2147483647 w 133"/>
              <a:gd name="T9" fmla="*/ 2147483647 h 117"/>
              <a:gd name="T10" fmla="*/ 2147483647 w 133"/>
              <a:gd name="T11" fmla="*/ 2147483647 h 117"/>
              <a:gd name="T12" fmla="*/ 2147483647 w 133"/>
              <a:gd name="T13" fmla="*/ 2147483647 h 117"/>
              <a:gd name="T14" fmla="*/ 2147483647 w 133"/>
              <a:gd name="T15" fmla="*/ 2147483647 h 117"/>
              <a:gd name="T16" fmla="*/ 0 w 133"/>
              <a:gd name="T17" fmla="*/ 2147483647 h 117"/>
              <a:gd name="T18" fmla="*/ 2147483647 w 133"/>
              <a:gd name="T19" fmla="*/ 2147483647 h 117"/>
              <a:gd name="T20" fmla="*/ 2147483647 w 133"/>
              <a:gd name="T21" fmla="*/ 2147483647 h 117"/>
              <a:gd name="T22" fmla="*/ 2147483647 w 133"/>
              <a:gd name="T23" fmla="*/ 2147483647 h 117"/>
              <a:gd name="T24" fmla="*/ 2147483647 w 133"/>
              <a:gd name="T25" fmla="*/ 2147483647 h 117"/>
              <a:gd name="T26" fmla="*/ 2147483647 w 133"/>
              <a:gd name="T27" fmla="*/ 2147483647 h 117"/>
              <a:gd name="T28" fmla="*/ 2147483647 w 133"/>
              <a:gd name="T29" fmla="*/ 2147483647 h 117"/>
              <a:gd name="T30" fmla="*/ 2147483647 w 133"/>
              <a:gd name="T31" fmla="*/ 2147483647 h 117"/>
              <a:gd name="T32" fmla="*/ 2147483647 w 133"/>
              <a:gd name="T33" fmla="*/ 2147483647 h 117"/>
              <a:gd name="T34" fmla="*/ 2147483647 w 133"/>
              <a:gd name="T35" fmla="*/ 2147483647 h 117"/>
              <a:gd name="T36" fmla="*/ 2147483647 w 133"/>
              <a:gd name="T37" fmla="*/ 2147483647 h 117"/>
              <a:gd name="T38" fmla="*/ 2147483647 w 133"/>
              <a:gd name="T39" fmla="*/ 2147483647 h 117"/>
              <a:gd name="T40" fmla="*/ 2147483647 w 133"/>
              <a:gd name="T41" fmla="*/ 2147483647 h 117"/>
              <a:gd name="T42" fmla="*/ 2147483647 w 133"/>
              <a:gd name="T43" fmla="*/ 2147483647 h 117"/>
              <a:gd name="T44" fmla="*/ 2147483647 w 133"/>
              <a:gd name="T45" fmla="*/ 2147483647 h 117"/>
              <a:gd name="T46" fmla="*/ 2147483647 w 133"/>
              <a:gd name="T47" fmla="*/ 2147483647 h 117"/>
              <a:gd name="T48" fmla="*/ 2147483647 w 133"/>
              <a:gd name="T49" fmla="*/ 2147483647 h 117"/>
              <a:gd name="T50" fmla="*/ 2147483647 w 133"/>
              <a:gd name="T51" fmla="*/ 2147483647 h 117"/>
              <a:gd name="T52" fmla="*/ 2147483647 w 133"/>
              <a:gd name="T53" fmla="*/ 2147483647 h 117"/>
              <a:gd name="T54" fmla="*/ 2147483647 w 133"/>
              <a:gd name="T55" fmla="*/ 2147483647 h 117"/>
              <a:gd name="T56" fmla="*/ 2147483647 w 133"/>
              <a:gd name="T57" fmla="*/ 0 h 117"/>
              <a:gd name="T58" fmla="*/ 2147483647 w 133"/>
              <a:gd name="T59" fmla="*/ 2147483647 h 117"/>
              <a:gd name="T60" fmla="*/ 2147483647 w 133"/>
              <a:gd name="T61" fmla="*/ 2147483647 h 117"/>
              <a:gd name="T62" fmla="*/ 2147483647 w 133"/>
              <a:gd name="T63" fmla="*/ 2147483647 h 117"/>
              <a:gd name="T64" fmla="*/ 2147483647 w 133"/>
              <a:gd name="T65" fmla="*/ 2147483647 h 11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33" h="117">
                <a:moveTo>
                  <a:pt x="33" y="29"/>
                </a:moveTo>
                <a:lnTo>
                  <a:pt x="33" y="28"/>
                </a:lnTo>
                <a:lnTo>
                  <a:pt x="33" y="27"/>
                </a:lnTo>
                <a:lnTo>
                  <a:pt x="33" y="26"/>
                </a:lnTo>
                <a:lnTo>
                  <a:pt x="34" y="22"/>
                </a:lnTo>
                <a:lnTo>
                  <a:pt x="38" y="19"/>
                </a:lnTo>
                <a:lnTo>
                  <a:pt x="46" y="16"/>
                </a:lnTo>
                <a:lnTo>
                  <a:pt x="42" y="7"/>
                </a:lnTo>
                <a:lnTo>
                  <a:pt x="38" y="7"/>
                </a:lnTo>
                <a:lnTo>
                  <a:pt x="33" y="9"/>
                </a:lnTo>
                <a:lnTo>
                  <a:pt x="26" y="13"/>
                </a:lnTo>
                <a:lnTo>
                  <a:pt x="19" y="18"/>
                </a:lnTo>
                <a:lnTo>
                  <a:pt x="14" y="23"/>
                </a:lnTo>
                <a:lnTo>
                  <a:pt x="10" y="31"/>
                </a:lnTo>
                <a:lnTo>
                  <a:pt x="6" y="38"/>
                </a:lnTo>
                <a:lnTo>
                  <a:pt x="3" y="47"/>
                </a:lnTo>
                <a:lnTo>
                  <a:pt x="0" y="55"/>
                </a:lnTo>
                <a:lnTo>
                  <a:pt x="0" y="62"/>
                </a:lnTo>
                <a:lnTo>
                  <a:pt x="3" y="59"/>
                </a:lnTo>
                <a:lnTo>
                  <a:pt x="5" y="54"/>
                </a:lnTo>
                <a:lnTo>
                  <a:pt x="10" y="47"/>
                </a:lnTo>
                <a:lnTo>
                  <a:pt x="15" y="38"/>
                </a:lnTo>
                <a:lnTo>
                  <a:pt x="19" y="35"/>
                </a:lnTo>
                <a:lnTo>
                  <a:pt x="21" y="33"/>
                </a:lnTo>
                <a:lnTo>
                  <a:pt x="23" y="33"/>
                </a:lnTo>
                <a:lnTo>
                  <a:pt x="27" y="35"/>
                </a:lnTo>
                <a:lnTo>
                  <a:pt x="34" y="39"/>
                </a:lnTo>
                <a:lnTo>
                  <a:pt x="41" y="49"/>
                </a:lnTo>
                <a:lnTo>
                  <a:pt x="45" y="52"/>
                </a:lnTo>
                <a:lnTo>
                  <a:pt x="48" y="56"/>
                </a:lnTo>
                <a:lnTo>
                  <a:pt x="53" y="62"/>
                </a:lnTo>
                <a:lnTo>
                  <a:pt x="59" y="68"/>
                </a:lnTo>
                <a:lnTo>
                  <a:pt x="17" y="110"/>
                </a:lnTo>
                <a:lnTo>
                  <a:pt x="23" y="117"/>
                </a:lnTo>
                <a:lnTo>
                  <a:pt x="65" y="72"/>
                </a:lnTo>
                <a:lnTo>
                  <a:pt x="107" y="117"/>
                </a:lnTo>
                <a:lnTo>
                  <a:pt x="117" y="110"/>
                </a:lnTo>
                <a:lnTo>
                  <a:pt x="72" y="65"/>
                </a:lnTo>
                <a:lnTo>
                  <a:pt x="111" y="27"/>
                </a:lnTo>
                <a:lnTo>
                  <a:pt x="115" y="32"/>
                </a:lnTo>
                <a:lnTo>
                  <a:pt x="119" y="37"/>
                </a:lnTo>
                <a:lnTo>
                  <a:pt x="123" y="42"/>
                </a:lnTo>
                <a:lnTo>
                  <a:pt x="127" y="48"/>
                </a:lnTo>
                <a:lnTo>
                  <a:pt x="130" y="53"/>
                </a:lnTo>
                <a:lnTo>
                  <a:pt x="133" y="59"/>
                </a:lnTo>
                <a:lnTo>
                  <a:pt x="132" y="52"/>
                </a:lnTo>
                <a:lnTo>
                  <a:pt x="131" y="47"/>
                </a:lnTo>
                <a:lnTo>
                  <a:pt x="129" y="41"/>
                </a:lnTo>
                <a:lnTo>
                  <a:pt x="126" y="35"/>
                </a:lnTo>
                <a:lnTo>
                  <a:pt x="122" y="29"/>
                </a:lnTo>
                <a:lnTo>
                  <a:pt x="118" y="25"/>
                </a:lnTo>
                <a:lnTo>
                  <a:pt x="114" y="20"/>
                </a:lnTo>
                <a:lnTo>
                  <a:pt x="107" y="13"/>
                </a:lnTo>
                <a:lnTo>
                  <a:pt x="102" y="9"/>
                </a:lnTo>
                <a:lnTo>
                  <a:pt x="96" y="6"/>
                </a:lnTo>
                <a:lnTo>
                  <a:pt x="91" y="2"/>
                </a:lnTo>
                <a:lnTo>
                  <a:pt x="84" y="0"/>
                </a:lnTo>
                <a:lnTo>
                  <a:pt x="76" y="0"/>
                </a:lnTo>
                <a:lnTo>
                  <a:pt x="82" y="4"/>
                </a:lnTo>
                <a:lnTo>
                  <a:pt x="88" y="8"/>
                </a:lnTo>
                <a:lnTo>
                  <a:pt x="92" y="10"/>
                </a:lnTo>
                <a:lnTo>
                  <a:pt x="98" y="14"/>
                </a:lnTo>
                <a:lnTo>
                  <a:pt x="102" y="18"/>
                </a:lnTo>
                <a:lnTo>
                  <a:pt x="105" y="22"/>
                </a:lnTo>
                <a:lnTo>
                  <a:pt x="65" y="62"/>
                </a:lnTo>
                <a:lnTo>
                  <a:pt x="33" y="29"/>
                </a:lnTo>
                <a:close/>
              </a:path>
            </a:pathLst>
          </a:custGeom>
          <a:solidFill>
            <a:schemeClr val="tx1"/>
          </a:solidFill>
          <a:ln w="31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80" name="Freeform 455"/>
          <p:cNvSpPr>
            <a:spLocks/>
          </p:cNvSpPr>
          <p:nvPr/>
        </p:nvSpPr>
        <p:spPr bwMode="auto">
          <a:xfrm>
            <a:off x="1927225" y="2441575"/>
            <a:ext cx="69850" cy="61913"/>
          </a:xfrm>
          <a:custGeom>
            <a:avLst/>
            <a:gdLst>
              <a:gd name="T0" fmla="*/ 2147483647 w 133"/>
              <a:gd name="T1" fmla="*/ 2147483647 h 116"/>
              <a:gd name="T2" fmla="*/ 2147483647 w 133"/>
              <a:gd name="T3" fmla="*/ 2147483647 h 116"/>
              <a:gd name="T4" fmla="*/ 2147483647 w 133"/>
              <a:gd name="T5" fmla="*/ 2147483647 h 116"/>
              <a:gd name="T6" fmla="*/ 2147483647 w 133"/>
              <a:gd name="T7" fmla="*/ 2147483647 h 116"/>
              <a:gd name="T8" fmla="*/ 2147483647 w 133"/>
              <a:gd name="T9" fmla="*/ 2147483647 h 116"/>
              <a:gd name="T10" fmla="*/ 2147483647 w 133"/>
              <a:gd name="T11" fmla="*/ 2147483647 h 116"/>
              <a:gd name="T12" fmla="*/ 2147483647 w 133"/>
              <a:gd name="T13" fmla="*/ 2147483647 h 116"/>
              <a:gd name="T14" fmla="*/ 2147483647 w 133"/>
              <a:gd name="T15" fmla="*/ 2147483647 h 116"/>
              <a:gd name="T16" fmla="*/ 0 w 133"/>
              <a:gd name="T17" fmla="*/ 2147483647 h 116"/>
              <a:gd name="T18" fmla="*/ 2147483647 w 133"/>
              <a:gd name="T19" fmla="*/ 2147483647 h 116"/>
              <a:gd name="T20" fmla="*/ 2147483647 w 133"/>
              <a:gd name="T21" fmla="*/ 2147483647 h 116"/>
              <a:gd name="T22" fmla="*/ 2147483647 w 133"/>
              <a:gd name="T23" fmla="*/ 2147483647 h 116"/>
              <a:gd name="T24" fmla="*/ 2147483647 w 133"/>
              <a:gd name="T25" fmla="*/ 2147483647 h 116"/>
              <a:gd name="T26" fmla="*/ 2147483647 w 133"/>
              <a:gd name="T27" fmla="*/ 2147483647 h 116"/>
              <a:gd name="T28" fmla="*/ 2147483647 w 133"/>
              <a:gd name="T29" fmla="*/ 2147483647 h 116"/>
              <a:gd name="T30" fmla="*/ 2147483647 w 133"/>
              <a:gd name="T31" fmla="*/ 2147483647 h 116"/>
              <a:gd name="T32" fmla="*/ 2147483647 w 133"/>
              <a:gd name="T33" fmla="*/ 2147483647 h 116"/>
              <a:gd name="T34" fmla="*/ 2147483647 w 133"/>
              <a:gd name="T35" fmla="*/ 2147483647 h 116"/>
              <a:gd name="T36" fmla="*/ 2147483647 w 133"/>
              <a:gd name="T37" fmla="*/ 2147483647 h 116"/>
              <a:gd name="T38" fmla="*/ 2147483647 w 133"/>
              <a:gd name="T39" fmla="*/ 2147483647 h 116"/>
              <a:gd name="T40" fmla="*/ 2147483647 w 133"/>
              <a:gd name="T41" fmla="*/ 2147483647 h 116"/>
              <a:gd name="T42" fmla="*/ 2147483647 w 133"/>
              <a:gd name="T43" fmla="*/ 2147483647 h 116"/>
              <a:gd name="T44" fmla="*/ 2147483647 w 133"/>
              <a:gd name="T45" fmla="*/ 2147483647 h 116"/>
              <a:gd name="T46" fmla="*/ 2147483647 w 133"/>
              <a:gd name="T47" fmla="*/ 2147483647 h 116"/>
              <a:gd name="T48" fmla="*/ 2147483647 w 133"/>
              <a:gd name="T49" fmla="*/ 2147483647 h 116"/>
              <a:gd name="T50" fmla="*/ 2147483647 w 133"/>
              <a:gd name="T51" fmla="*/ 2147483647 h 116"/>
              <a:gd name="T52" fmla="*/ 2147483647 w 133"/>
              <a:gd name="T53" fmla="*/ 2147483647 h 116"/>
              <a:gd name="T54" fmla="*/ 2147483647 w 133"/>
              <a:gd name="T55" fmla="*/ 2147483647 h 116"/>
              <a:gd name="T56" fmla="*/ 2147483647 w 133"/>
              <a:gd name="T57" fmla="*/ 0 h 116"/>
              <a:gd name="T58" fmla="*/ 2147483647 w 133"/>
              <a:gd name="T59" fmla="*/ 2147483647 h 116"/>
              <a:gd name="T60" fmla="*/ 2147483647 w 133"/>
              <a:gd name="T61" fmla="*/ 2147483647 h 116"/>
              <a:gd name="T62" fmla="*/ 2147483647 w 133"/>
              <a:gd name="T63" fmla="*/ 2147483647 h 116"/>
              <a:gd name="T64" fmla="*/ 2147483647 w 133"/>
              <a:gd name="T65" fmla="*/ 2147483647 h 11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33" h="116">
                <a:moveTo>
                  <a:pt x="33" y="29"/>
                </a:moveTo>
                <a:lnTo>
                  <a:pt x="31" y="28"/>
                </a:lnTo>
                <a:lnTo>
                  <a:pt x="31" y="27"/>
                </a:lnTo>
                <a:lnTo>
                  <a:pt x="31" y="26"/>
                </a:lnTo>
                <a:lnTo>
                  <a:pt x="33" y="21"/>
                </a:lnTo>
                <a:lnTo>
                  <a:pt x="38" y="18"/>
                </a:lnTo>
                <a:lnTo>
                  <a:pt x="45" y="16"/>
                </a:lnTo>
                <a:lnTo>
                  <a:pt x="42" y="6"/>
                </a:lnTo>
                <a:lnTo>
                  <a:pt x="38" y="6"/>
                </a:lnTo>
                <a:lnTo>
                  <a:pt x="33" y="8"/>
                </a:lnTo>
                <a:lnTo>
                  <a:pt x="26" y="12"/>
                </a:lnTo>
                <a:lnTo>
                  <a:pt x="18" y="17"/>
                </a:lnTo>
                <a:lnTo>
                  <a:pt x="13" y="22"/>
                </a:lnTo>
                <a:lnTo>
                  <a:pt x="9" y="30"/>
                </a:lnTo>
                <a:lnTo>
                  <a:pt x="4" y="38"/>
                </a:lnTo>
                <a:lnTo>
                  <a:pt x="1" y="46"/>
                </a:lnTo>
                <a:lnTo>
                  <a:pt x="0" y="54"/>
                </a:lnTo>
                <a:lnTo>
                  <a:pt x="0" y="61"/>
                </a:lnTo>
                <a:lnTo>
                  <a:pt x="1" y="58"/>
                </a:lnTo>
                <a:lnTo>
                  <a:pt x="4" y="54"/>
                </a:lnTo>
                <a:lnTo>
                  <a:pt x="9" y="46"/>
                </a:lnTo>
                <a:lnTo>
                  <a:pt x="15" y="38"/>
                </a:lnTo>
                <a:lnTo>
                  <a:pt x="17" y="34"/>
                </a:lnTo>
                <a:lnTo>
                  <a:pt x="20" y="32"/>
                </a:lnTo>
                <a:lnTo>
                  <a:pt x="22" y="32"/>
                </a:lnTo>
                <a:lnTo>
                  <a:pt x="26" y="33"/>
                </a:lnTo>
                <a:lnTo>
                  <a:pt x="33" y="39"/>
                </a:lnTo>
                <a:lnTo>
                  <a:pt x="41" y="47"/>
                </a:lnTo>
                <a:lnTo>
                  <a:pt x="43" y="50"/>
                </a:lnTo>
                <a:lnTo>
                  <a:pt x="48" y="55"/>
                </a:lnTo>
                <a:lnTo>
                  <a:pt x="52" y="61"/>
                </a:lnTo>
                <a:lnTo>
                  <a:pt x="58" y="68"/>
                </a:lnTo>
                <a:lnTo>
                  <a:pt x="16" y="110"/>
                </a:lnTo>
                <a:lnTo>
                  <a:pt x="23" y="116"/>
                </a:lnTo>
                <a:lnTo>
                  <a:pt x="65" y="71"/>
                </a:lnTo>
                <a:lnTo>
                  <a:pt x="107" y="116"/>
                </a:lnTo>
                <a:lnTo>
                  <a:pt x="117" y="110"/>
                </a:lnTo>
                <a:lnTo>
                  <a:pt x="71" y="65"/>
                </a:lnTo>
                <a:lnTo>
                  <a:pt x="109" y="26"/>
                </a:lnTo>
                <a:lnTo>
                  <a:pt x="114" y="31"/>
                </a:lnTo>
                <a:lnTo>
                  <a:pt x="118" y="36"/>
                </a:lnTo>
                <a:lnTo>
                  <a:pt x="122" y="42"/>
                </a:lnTo>
                <a:lnTo>
                  <a:pt x="126" y="46"/>
                </a:lnTo>
                <a:lnTo>
                  <a:pt x="130" y="53"/>
                </a:lnTo>
                <a:lnTo>
                  <a:pt x="133" y="58"/>
                </a:lnTo>
                <a:lnTo>
                  <a:pt x="132" y="52"/>
                </a:lnTo>
                <a:lnTo>
                  <a:pt x="130" y="46"/>
                </a:lnTo>
                <a:lnTo>
                  <a:pt x="128" y="40"/>
                </a:lnTo>
                <a:lnTo>
                  <a:pt x="125" y="34"/>
                </a:lnTo>
                <a:lnTo>
                  <a:pt x="121" y="29"/>
                </a:lnTo>
                <a:lnTo>
                  <a:pt x="118" y="23"/>
                </a:lnTo>
                <a:lnTo>
                  <a:pt x="112" y="19"/>
                </a:lnTo>
                <a:lnTo>
                  <a:pt x="106" y="13"/>
                </a:lnTo>
                <a:lnTo>
                  <a:pt x="101" y="8"/>
                </a:lnTo>
                <a:lnTo>
                  <a:pt x="96" y="5"/>
                </a:lnTo>
                <a:lnTo>
                  <a:pt x="90" y="2"/>
                </a:lnTo>
                <a:lnTo>
                  <a:pt x="83" y="0"/>
                </a:lnTo>
                <a:lnTo>
                  <a:pt x="76" y="0"/>
                </a:lnTo>
                <a:lnTo>
                  <a:pt x="82" y="3"/>
                </a:lnTo>
                <a:lnTo>
                  <a:pt x="87" y="6"/>
                </a:lnTo>
                <a:lnTo>
                  <a:pt x="91" y="9"/>
                </a:lnTo>
                <a:lnTo>
                  <a:pt x="96" y="14"/>
                </a:lnTo>
                <a:lnTo>
                  <a:pt x="101" y="17"/>
                </a:lnTo>
                <a:lnTo>
                  <a:pt x="105" y="20"/>
                </a:lnTo>
                <a:lnTo>
                  <a:pt x="65" y="61"/>
                </a:lnTo>
                <a:lnTo>
                  <a:pt x="33" y="29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81" name="Freeform 456"/>
          <p:cNvSpPr>
            <a:spLocks/>
          </p:cNvSpPr>
          <p:nvPr/>
        </p:nvSpPr>
        <p:spPr bwMode="auto">
          <a:xfrm>
            <a:off x="1927225" y="2441575"/>
            <a:ext cx="69850" cy="61913"/>
          </a:xfrm>
          <a:custGeom>
            <a:avLst/>
            <a:gdLst>
              <a:gd name="T0" fmla="*/ 2147483647 w 133"/>
              <a:gd name="T1" fmla="*/ 2147483647 h 116"/>
              <a:gd name="T2" fmla="*/ 2147483647 w 133"/>
              <a:gd name="T3" fmla="*/ 2147483647 h 116"/>
              <a:gd name="T4" fmla="*/ 2147483647 w 133"/>
              <a:gd name="T5" fmla="*/ 2147483647 h 116"/>
              <a:gd name="T6" fmla="*/ 2147483647 w 133"/>
              <a:gd name="T7" fmla="*/ 2147483647 h 116"/>
              <a:gd name="T8" fmla="*/ 2147483647 w 133"/>
              <a:gd name="T9" fmla="*/ 2147483647 h 116"/>
              <a:gd name="T10" fmla="*/ 2147483647 w 133"/>
              <a:gd name="T11" fmla="*/ 2147483647 h 116"/>
              <a:gd name="T12" fmla="*/ 2147483647 w 133"/>
              <a:gd name="T13" fmla="*/ 2147483647 h 116"/>
              <a:gd name="T14" fmla="*/ 2147483647 w 133"/>
              <a:gd name="T15" fmla="*/ 2147483647 h 116"/>
              <a:gd name="T16" fmla="*/ 0 w 133"/>
              <a:gd name="T17" fmla="*/ 2147483647 h 116"/>
              <a:gd name="T18" fmla="*/ 2147483647 w 133"/>
              <a:gd name="T19" fmla="*/ 2147483647 h 116"/>
              <a:gd name="T20" fmla="*/ 2147483647 w 133"/>
              <a:gd name="T21" fmla="*/ 2147483647 h 116"/>
              <a:gd name="T22" fmla="*/ 2147483647 w 133"/>
              <a:gd name="T23" fmla="*/ 2147483647 h 116"/>
              <a:gd name="T24" fmla="*/ 2147483647 w 133"/>
              <a:gd name="T25" fmla="*/ 2147483647 h 116"/>
              <a:gd name="T26" fmla="*/ 2147483647 w 133"/>
              <a:gd name="T27" fmla="*/ 2147483647 h 116"/>
              <a:gd name="T28" fmla="*/ 2147483647 w 133"/>
              <a:gd name="T29" fmla="*/ 2147483647 h 116"/>
              <a:gd name="T30" fmla="*/ 2147483647 w 133"/>
              <a:gd name="T31" fmla="*/ 2147483647 h 116"/>
              <a:gd name="T32" fmla="*/ 2147483647 w 133"/>
              <a:gd name="T33" fmla="*/ 2147483647 h 116"/>
              <a:gd name="T34" fmla="*/ 2147483647 w 133"/>
              <a:gd name="T35" fmla="*/ 2147483647 h 116"/>
              <a:gd name="T36" fmla="*/ 2147483647 w 133"/>
              <a:gd name="T37" fmla="*/ 2147483647 h 116"/>
              <a:gd name="T38" fmla="*/ 2147483647 w 133"/>
              <a:gd name="T39" fmla="*/ 2147483647 h 116"/>
              <a:gd name="T40" fmla="*/ 2147483647 w 133"/>
              <a:gd name="T41" fmla="*/ 2147483647 h 116"/>
              <a:gd name="T42" fmla="*/ 2147483647 w 133"/>
              <a:gd name="T43" fmla="*/ 2147483647 h 116"/>
              <a:gd name="T44" fmla="*/ 2147483647 w 133"/>
              <a:gd name="T45" fmla="*/ 2147483647 h 116"/>
              <a:gd name="T46" fmla="*/ 2147483647 w 133"/>
              <a:gd name="T47" fmla="*/ 2147483647 h 116"/>
              <a:gd name="T48" fmla="*/ 2147483647 w 133"/>
              <a:gd name="T49" fmla="*/ 2147483647 h 116"/>
              <a:gd name="T50" fmla="*/ 2147483647 w 133"/>
              <a:gd name="T51" fmla="*/ 2147483647 h 116"/>
              <a:gd name="T52" fmla="*/ 2147483647 w 133"/>
              <a:gd name="T53" fmla="*/ 2147483647 h 116"/>
              <a:gd name="T54" fmla="*/ 2147483647 w 133"/>
              <a:gd name="T55" fmla="*/ 2147483647 h 116"/>
              <a:gd name="T56" fmla="*/ 2147483647 w 133"/>
              <a:gd name="T57" fmla="*/ 0 h 116"/>
              <a:gd name="T58" fmla="*/ 2147483647 w 133"/>
              <a:gd name="T59" fmla="*/ 2147483647 h 116"/>
              <a:gd name="T60" fmla="*/ 2147483647 w 133"/>
              <a:gd name="T61" fmla="*/ 2147483647 h 116"/>
              <a:gd name="T62" fmla="*/ 2147483647 w 133"/>
              <a:gd name="T63" fmla="*/ 2147483647 h 116"/>
              <a:gd name="T64" fmla="*/ 2147483647 w 133"/>
              <a:gd name="T65" fmla="*/ 2147483647 h 11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33" h="116">
                <a:moveTo>
                  <a:pt x="33" y="29"/>
                </a:moveTo>
                <a:lnTo>
                  <a:pt x="31" y="28"/>
                </a:lnTo>
                <a:lnTo>
                  <a:pt x="31" y="27"/>
                </a:lnTo>
                <a:lnTo>
                  <a:pt x="31" y="26"/>
                </a:lnTo>
                <a:lnTo>
                  <a:pt x="33" y="21"/>
                </a:lnTo>
                <a:lnTo>
                  <a:pt x="38" y="18"/>
                </a:lnTo>
                <a:lnTo>
                  <a:pt x="45" y="16"/>
                </a:lnTo>
                <a:lnTo>
                  <a:pt x="42" y="6"/>
                </a:lnTo>
                <a:lnTo>
                  <a:pt x="38" y="6"/>
                </a:lnTo>
                <a:lnTo>
                  <a:pt x="33" y="8"/>
                </a:lnTo>
                <a:lnTo>
                  <a:pt x="26" y="12"/>
                </a:lnTo>
                <a:lnTo>
                  <a:pt x="18" y="17"/>
                </a:lnTo>
                <a:lnTo>
                  <a:pt x="13" y="22"/>
                </a:lnTo>
                <a:lnTo>
                  <a:pt x="9" y="30"/>
                </a:lnTo>
                <a:lnTo>
                  <a:pt x="4" y="38"/>
                </a:lnTo>
                <a:lnTo>
                  <a:pt x="1" y="46"/>
                </a:lnTo>
                <a:lnTo>
                  <a:pt x="0" y="54"/>
                </a:lnTo>
                <a:lnTo>
                  <a:pt x="0" y="61"/>
                </a:lnTo>
                <a:lnTo>
                  <a:pt x="1" y="58"/>
                </a:lnTo>
                <a:lnTo>
                  <a:pt x="4" y="54"/>
                </a:lnTo>
                <a:lnTo>
                  <a:pt x="9" y="46"/>
                </a:lnTo>
                <a:lnTo>
                  <a:pt x="15" y="38"/>
                </a:lnTo>
                <a:lnTo>
                  <a:pt x="17" y="34"/>
                </a:lnTo>
                <a:lnTo>
                  <a:pt x="20" y="32"/>
                </a:lnTo>
                <a:lnTo>
                  <a:pt x="22" y="32"/>
                </a:lnTo>
                <a:lnTo>
                  <a:pt x="26" y="33"/>
                </a:lnTo>
                <a:lnTo>
                  <a:pt x="33" y="39"/>
                </a:lnTo>
                <a:lnTo>
                  <a:pt x="41" y="47"/>
                </a:lnTo>
                <a:lnTo>
                  <a:pt x="43" y="50"/>
                </a:lnTo>
                <a:lnTo>
                  <a:pt x="48" y="55"/>
                </a:lnTo>
                <a:lnTo>
                  <a:pt x="52" y="61"/>
                </a:lnTo>
                <a:lnTo>
                  <a:pt x="58" y="68"/>
                </a:lnTo>
                <a:lnTo>
                  <a:pt x="16" y="110"/>
                </a:lnTo>
                <a:lnTo>
                  <a:pt x="23" y="116"/>
                </a:lnTo>
                <a:lnTo>
                  <a:pt x="65" y="71"/>
                </a:lnTo>
                <a:lnTo>
                  <a:pt x="107" y="116"/>
                </a:lnTo>
                <a:lnTo>
                  <a:pt x="117" y="110"/>
                </a:lnTo>
                <a:lnTo>
                  <a:pt x="71" y="65"/>
                </a:lnTo>
                <a:lnTo>
                  <a:pt x="109" y="26"/>
                </a:lnTo>
                <a:lnTo>
                  <a:pt x="114" y="31"/>
                </a:lnTo>
                <a:lnTo>
                  <a:pt x="118" y="36"/>
                </a:lnTo>
                <a:lnTo>
                  <a:pt x="122" y="42"/>
                </a:lnTo>
                <a:lnTo>
                  <a:pt x="126" y="46"/>
                </a:lnTo>
                <a:lnTo>
                  <a:pt x="130" y="53"/>
                </a:lnTo>
                <a:lnTo>
                  <a:pt x="133" y="58"/>
                </a:lnTo>
                <a:lnTo>
                  <a:pt x="132" y="52"/>
                </a:lnTo>
                <a:lnTo>
                  <a:pt x="130" y="46"/>
                </a:lnTo>
                <a:lnTo>
                  <a:pt x="128" y="40"/>
                </a:lnTo>
                <a:lnTo>
                  <a:pt x="125" y="34"/>
                </a:lnTo>
                <a:lnTo>
                  <a:pt x="121" y="29"/>
                </a:lnTo>
                <a:lnTo>
                  <a:pt x="118" y="23"/>
                </a:lnTo>
                <a:lnTo>
                  <a:pt x="112" y="19"/>
                </a:lnTo>
                <a:lnTo>
                  <a:pt x="106" y="13"/>
                </a:lnTo>
                <a:lnTo>
                  <a:pt x="101" y="8"/>
                </a:lnTo>
                <a:lnTo>
                  <a:pt x="96" y="5"/>
                </a:lnTo>
                <a:lnTo>
                  <a:pt x="90" y="2"/>
                </a:lnTo>
                <a:lnTo>
                  <a:pt x="83" y="0"/>
                </a:lnTo>
                <a:lnTo>
                  <a:pt x="76" y="0"/>
                </a:lnTo>
                <a:lnTo>
                  <a:pt x="82" y="3"/>
                </a:lnTo>
                <a:lnTo>
                  <a:pt x="87" y="6"/>
                </a:lnTo>
                <a:lnTo>
                  <a:pt x="91" y="9"/>
                </a:lnTo>
                <a:lnTo>
                  <a:pt x="96" y="14"/>
                </a:lnTo>
                <a:lnTo>
                  <a:pt x="101" y="17"/>
                </a:lnTo>
                <a:lnTo>
                  <a:pt x="105" y="20"/>
                </a:lnTo>
                <a:lnTo>
                  <a:pt x="65" y="61"/>
                </a:lnTo>
                <a:lnTo>
                  <a:pt x="33" y="29"/>
                </a:lnTo>
                <a:close/>
              </a:path>
            </a:pathLst>
          </a:custGeom>
          <a:solidFill>
            <a:schemeClr val="tx1"/>
          </a:solidFill>
          <a:ln w="31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82" name="Freeform 457"/>
          <p:cNvSpPr>
            <a:spLocks/>
          </p:cNvSpPr>
          <p:nvPr/>
        </p:nvSpPr>
        <p:spPr bwMode="auto">
          <a:xfrm>
            <a:off x="6257925" y="5622925"/>
            <a:ext cx="71438" cy="61913"/>
          </a:xfrm>
          <a:custGeom>
            <a:avLst/>
            <a:gdLst>
              <a:gd name="T0" fmla="*/ 2147483647 w 133"/>
              <a:gd name="T1" fmla="*/ 2147483647 h 118"/>
              <a:gd name="T2" fmla="*/ 2147483647 w 133"/>
              <a:gd name="T3" fmla="*/ 2147483647 h 118"/>
              <a:gd name="T4" fmla="*/ 2147483647 w 133"/>
              <a:gd name="T5" fmla="*/ 2147483647 h 118"/>
              <a:gd name="T6" fmla="*/ 2147483647 w 133"/>
              <a:gd name="T7" fmla="*/ 2147483647 h 118"/>
              <a:gd name="T8" fmla="*/ 2147483647 w 133"/>
              <a:gd name="T9" fmla="*/ 2147483647 h 118"/>
              <a:gd name="T10" fmla="*/ 2147483647 w 133"/>
              <a:gd name="T11" fmla="*/ 2147483647 h 118"/>
              <a:gd name="T12" fmla="*/ 2147483647 w 133"/>
              <a:gd name="T13" fmla="*/ 2147483647 h 118"/>
              <a:gd name="T14" fmla="*/ 2147483647 w 133"/>
              <a:gd name="T15" fmla="*/ 2147483647 h 118"/>
              <a:gd name="T16" fmla="*/ 0 w 133"/>
              <a:gd name="T17" fmla="*/ 2147483647 h 118"/>
              <a:gd name="T18" fmla="*/ 2147483647 w 133"/>
              <a:gd name="T19" fmla="*/ 2147483647 h 118"/>
              <a:gd name="T20" fmla="*/ 2147483647 w 133"/>
              <a:gd name="T21" fmla="*/ 2147483647 h 118"/>
              <a:gd name="T22" fmla="*/ 2147483647 w 133"/>
              <a:gd name="T23" fmla="*/ 2147483647 h 118"/>
              <a:gd name="T24" fmla="*/ 2147483647 w 133"/>
              <a:gd name="T25" fmla="*/ 2147483647 h 118"/>
              <a:gd name="T26" fmla="*/ 2147483647 w 133"/>
              <a:gd name="T27" fmla="*/ 2147483647 h 118"/>
              <a:gd name="T28" fmla="*/ 2147483647 w 133"/>
              <a:gd name="T29" fmla="*/ 2147483647 h 118"/>
              <a:gd name="T30" fmla="*/ 2147483647 w 133"/>
              <a:gd name="T31" fmla="*/ 2147483647 h 118"/>
              <a:gd name="T32" fmla="*/ 2147483647 w 133"/>
              <a:gd name="T33" fmla="*/ 2147483647 h 118"/>
              <a:gd name="T34" fmla="*/ 2147483647 w 133"/>
              <a:gd name="T35" fmla="*/ 2147483647 h 118"/>
              <a:gd name="T36" fmla="*/ 2147483647 w 133"/>
              <a:gd name="T37" fmla="*/ 2147483647 h 118"/>
              <a:gd name="T38" fmla="*/ 2147483647 w 133"/>
              <a:gd name="T39" fmla="*/ 2147483647 h 118"/>
              <a:gd name="T40" fmla="*/ 2147483647 w 133"/>
              <a:gd name="T41" fmla="*/ 2147483647 h 118"/>
              <a:gd name="T42" fmla="*/ 2147483647 w 133"/>
              <a:gd name="T43" fmla="*/ 2147483647 h 118"/>
              <a:gd name="T44" fmla="*/ 2147483647 w 133"/>
              <a:gd name="T45" fmla="*/ 2147483647 h 118"/>
              <a:gd name="T46" fmla="*/ 2147483647 w 133"/>
              <a:gd name="T47" fmla="*/ 2147483647 h 118"/>
              <a:gd name="T48" fmla="*/ 2147483647 w 133"/>
              <a:gd name="T49" fmla="*/ 2147483647 h 118"/>
              <a:gd name="T50" fmla="*/ 2147483647 w 133"/>
              <a:gd name="T51" fmla="*/ 2147483647 h 118"/>
              <a:gd name="T52" fmla="*/ 2147483647 w 133"/>
              <a:gd name="T53" fmla="*/ 2147483647 h 118"/>
              <a:gd name="T54" fmla="*/ 2147483647 w 133"/>
              <a:gd name="T55" fmla="*/ 2147483647 h 118"/>
              <a:gd name="T56" fmla="*/ 2147483647 w 133"/>
              <a:gd name="T57" fmla="*/ 0 h 118"/>
              <a:gd name="T58" fmla="*/ 2147483647 w 133"/>
              <a:gd name="T59" fmla="*/ 2147483647 h 118"/>
              <a:gd name="T60" fmla="*/ 2147483647 w 133"/>
              <a:gd name="T61" fmla="*/ 2147483647 h 118"/>
              <a:gd name="T62" fmla="*/ 2147483647 w 133"/>
              <a:gd name="T63" fmla="*/ 2147483647 h 118"/>
              <a:gd name="T64" fmla="*/ 2147483647 w 133"/>
              <a:gd name="T65" fmla="*/ 2147483647 h 11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33" h="118">
                <a:moveTo>
                  <a:pt x="33" y="30"/>
                </a:moveTo>
                <a:lnTo>
                  <a:pt x="33" y="29"/>
                </a:lnTo>
                <a:lnTo>
                  <a:pt x="33" y="28"/>
                </a:lnTo>
                <a:lnTo>
                  <a:pt x="33" y="27"/>
                </a:lnTo>
                <a:lnTo>
                  <a:pt x="34" y="22"/>
                </a:lnTo>
                <a:lnTo>
                  <a:pt x="38" y="19"/>
                </a:lnTo>
                <a:lnTo>
                  <a:pt x="46" y="18"/>
                </a:lnTo>
                <a:lnTo>
                  <a:pt x="42" y="8"/>
                </a:lnTo>
                <a:lnTo>
                  <a:pt x="39" y="8"/>
                </a:lnTo>
                <a:lnTo>
                  <a:pt x="34" y="10"/>
                </a:lnTo>
                <a:lnTo>
                  <a:pt x="27" y="13"/>
                </a:lnTo>
                <a:lnTo>
                  <a:pt x="19" y="19"/>
                </a:lnTo>
                <a:lnTo>
                  <a:pt x="14" y="24"/>
                </a:lnTo>
                <a:lnTo>
                  <a:pt x="10" y="30"/>
                </a:lnTo>
                <a:lnTo>
                  <a:pt x="6" y="39"/>
                </a:lnTo>
                <a:lnTo>
                  <a:pt x="2" y="48"/>
                </a:lnTo>
                <a:lnTo>
                  <a:pt x="1" y="55"/>
                </a:lnTo>
                <a:lnTo>
                  <a:pt x="0" y="63"/>
                </a:lnTo>
                <a:lnTo>
                  <a:pt x="2" y="60"/>
                </a:lnTo>
                <a:lnTo>
                  <a:pt x="6" y="54"/>
                </a:lnTo>
                <a:lnTo>
                  <a:pt x="10" y="48"/>
                </a:lnTo>
                <a:lnTo>
                  <a:pt x="15" y="39"/>
                </a:lnTo>
                <a:lnTo>
                  <a:pt x="19" y="36"/>
                </a:lnTo>
                <a:lnTo>
                  <a:pt x="21" y="34"/>
                </a:lnTo>
                <a:lnTo>
                  <a:pt x="23" y="33"/>
                </a:lnTo>
                <a:lnTo>
                  <a:pt x="27" y="35"/>
                </a:lnTo>
                <a:lnTo>
                  <a:pt x="34" y="40"/>
                </a:lnTo>
                <a:lnTo>
                  <a:pt x="42" y="49"/>
                </a:lnTo>
                <a:lnTo>
                  <a:pt x="44" y="52"/>
                </a:lnTo>
                <a:lnTo>
                  <a:pt x="49" y="56"/>
                </a:lnTo>
                <a:lnTo>
                  <a:pt x="53" y="62"/>
                </a:lnTo>
                <a:lnTo>
                  <a:pt x="58" y="69"/>
                </a:lnTo>
                <a:lnTo>
                  <a:pt x="16" y="111"/>
                </a:lnTo>
                <a:lnTo>
                  <a:pt x="23" y="118"/>
                </a:lnTo>
                <a:lnTo>
                  <a:pt x="65" y="73"/>
                </a:lnTo>
                <a:lnTo>
                  <a:pt x="107" y="118"/>
                </a:lnTo>
                <a:lnTo>
                  <a:pt x="117" y="111"/>
                </a:lnTo>
                <a:lnTo>
                  <a:pt x="71" y="66"/>
                </a:lnTo>
                <a:lnTo>
                  <a:pt x="110" y="27"/>
                </a:lnTo>
                <a:lnTo>
                  <a:pt x="115" y="33"/>
                </a:lnTo>
                <a:lnTo>
                  <a:pt x="119" y="37"/>
                </a:lnTo>
                <a:lnTo>
                  <a:pt x="123" y="42"/>
                </a:lnTo>
                <a:lnTo>
                  <a:pt x="128" y="48"/>
                </a:lnTo>
                <a:lnTo>
                  <a:pt x="131" y="53"/>
                </a:lnTo>
                <a:lnTo>
                  <a:pt x="133" y="60"/>
                </a:lnTo>
                <a:lnTo>
                  <a:pt x="133" y="53"/>
                </a:lnTo>
                <a:lnTo>
                  <a:pt x="131" y="47"/>
                </a:lnTo>
                <a:lnTo>
                  <a:pt x="129" y="41"/>
                </a:lnTo>
                <a:lnTo>
                  <a:pt x="127" y="36"/>
                </a:lnTo>
                <a:lnTo>
                  <a:pt x="122" y="30"/>
                </a:lnTo>
                <a:lnTo>
                  <a:pt x="119" y="25"/>
                </a:lnTo>
                <a:lnTo>
                  <a:pt x="114" y="20"/>
                </a:lnTo>
                <a:lnTo>
                  <a:pt x="107" y="14"/>
                </a:lnTo>
                <a:lnTo>
                  <a:pt x="102" y="9"/>
                </a:lnTo>
                <a:lnTo>
                  <a:pt x="97" y="6"/>
                </a:lnTo>
                <a:lnTo>
                  <a:pt x="91" y="3"/>
                </a:lnTo>
                <a:lnTo>
                  <a:pt x="84" y="1"/>
                </a:lnTo>
                <a:lnTo>
                  <a:pt x="77" y="0"/>
                </a:lnTo>
                <a:lnTo>
                  <a:pt x="82" y="5"/>
                </a:lnTo>
                <a:lnTo>
                  <a:pt x="88" y="8"/>
                </a:lnTo>
                <a:lnTo>
                  <a:pt x="92" y="11"/>
                </a:lnTo>
                <a:lnTo>
                  <a:pt x="97" y="14"/>
                </a:lnTo>
                <a:lnTo>
                  <a:pt x="102" y="19"/>
                </a:lnTo>
                <a:lnTo>
                  <a:pt x="106" y="22"/>
                </a:lnTo>
                <a:lnTo>
                  <a:pt x="65" y="63"/>
                </a:lnTo>
                <a:lnTo>
                  <a:pt x="33" y="3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83" name="Freeform 458"/>
          <p:cNvSpPr>
            <a:spLocks/>
          </p:cNvSpPr>
          <p:nvPr/>
        </p:nvSpPr>
        <p:spPr bwMode="auto">
          <a:xfrm>
            <a:off x="6257925" y="5622925"/>
            <a:ext cx="71438" cy="61913"/>
          </a:xfrm>
          <a:custGeom>
            <a:avLst/>
            <a:gdLst>
              <a:gd name="T0" fmla="*/ 2147483647 w 133"/>
              <a:gd name="T1" fmla="*/ 2147483647 h 118"/>
              <a:gd name="T2" fmla="*/ 2147483647 w 133"/>
              <a:gd name="T3" fmla="*/ 2147483647 h 118"/>
              <a:gd name="T4" fmla="*/ 2147483647 w 133"/>
              <a:gd name="T5" fmla="*/ 2147483647 h 118"/>
              <a:gd name="T6" fmla="*/ 2147483647 w 133"/>
              <a:gd name="T7" fmla="*/ 2147483647 h 118"/>
              <a:gd name="T8" fmla="*/ 2147483647 w 133"/>
              <a:gd name="T9" fmla="*/ 2147483647 h 118"/>
              <a:gd name="T10" fmla="*/ 2147483647 w 133"/>
              <a:gd name="T11" fmla="*/ 2147483647 h 118"/>
              <a:gd name="T12" fmla="*/ 2147483647 w 133"/>
              <a:gd name="T13" fmla="*/ 2147483647 h 118"/>
              <a:gd name="T14" fmla="*/ 2147483647 w 133"/>
              <a:gd name="T15" fmla="*/ 2147483647 h 118"/>
              <a:gd name="T16" fmla="*/ 0 w 133"/>
              <a:gd name="T17" fmla="*/ 2147483647 h 118"/>
              <a:gd name="T18" fmla="*/ 2147483647 w 133"/>
              <a:gd name="T19" fmla="*/ 2147483647 h 118"/>
              <a:gd name="T20" fmla="*/ 2147483647 w 133"/>
              <a:gd name="T21" fmla="*/ 2147483647 h 118"/>
              <a:gd name="T22" fmla="*/ 2147483647 w 133"/>
              <a:gd name="T23" fmla="*/ 2147483647 h 118"/>
              <a:gd name="T24" fmla="*/ 2147483647 w 133"/>
              <a:gd name="T25" fmla="*/ 2147483647 h 118"/>
              <a:gd name="T26" fmla="*/ 2147483647 w 133"/>
              <a:gd name="T27" fmla="*/ 2147483647 h 118"/>
              <a:gd name="T28" fmla="*/ 2147483647 w 133"/>
              <a:gd name="T29" fmla="*/ 2147483647 h 118"/>
              <a:gd name="T30" fmla="*/ 2147483647 w 133"/>
              <a:gd name="T31" fmla="*/ 2147483647 h 118"/>
              <a:gd name="T32" fmla="*/ 2147483647 w 133"/>
              <a:gd name="T33" fmla="*/ 2147483647 h 118"/>
              <a:gd name="T34" fmla="*/ 2147483647 w 133"/>
              <a:gd name="T35" fmla="*/ 2147483647 h 118"/>
              <a:gd name="T36" fmla="*/ 2147483647 w 133"/>
              <a:gd name="T37" fmla="*/ 2147483647 h 118"/>
              <a:gd name="T38" fmla="*/ 2147483647 w 133"/>
              <a:gd name="T39" fmla="*/ 2147483647 h 118"/>
              <a:gd name="T40" fmla="*/ 2147483647 w 133"/>
              <a:gd name="T41" fmla="*/ 2147483647 h 118"/>
              <a:gd name="T42" fmla="*/ 2147483647 w 133"/>
              <a:gd name="T43" fmla="*/ 2147483647 h 118"/>
              <a:gd name="T44" fmla="*/ 2147483647 w 133"/>
              <a:gd name="T45" fmla="*/ 2147483647 h 118"/>
              <a:gd name="T46" fmla="*/ 2147483647 w 133"/>
              <a:gd name="T47" fmla="*/ 2147483647 h 118"/>
              <a:gd name="T48" fmla="*/ 2147483647 w 133"/>
              <a:gd name="T49" fmla="*/ 2147483647 h 118"/>
              <a:gd name="T50" fmla="*/ 2147483647 w 133"/>
              <a:gd name="T51" fmla="*/ 2147483647 h 118"/>
              <a:gd name="T52" fmla="*/ 2147483647 w 133"/>
              <a:gd name="T53" fmla="*/ 2147483647 h 118"/>
              <a:gd name="T54" fmla="*/ 2147483647 w 133"/>
              <a:gd name="T55" fmla="*/ 2147483647 h 118"/>
              <a:gd name="T56" fmla="*/ 2147483647 w 133"/>
              <a:gd name="T57" fmla="*/ 0 h 118"/>
              <a:gd name="T58" fmla="*/ 2147483647 w 133"/>
              <a:gd name="T59" fmla="*/ 2147483647 h 118"/>
              <a:gd name="T60" fmla="*/ 2147483647 w 133"/>
              <a:gd name="T61" fmla="*/ 2147483647 h 118"/>
              <a:gd name="T62" fmla="*/ 2147483647 w 133"/>
              <a:gd name="T63" fmla="*/ 2147483647 h 118"/>
              <a:gd name="T64" fmla="*/ 2147483647 w 133"/>
              <a:gd name="T65" fmla="*/ 2147483647 h 11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33" h="118">
                <a:moveTo>
                  <a:pt x="33" y="30"/>
                </a:moveTo>
                <a:lnTo>
                  <a:pt x="33" y="29"/>
                </a:lnTo>
                <a:lnTo>
                  <a:pt x="33" y="28"/>
                </a:lnTo>
                <a:lnTo>
                  <a:pt x="33" y="27"/>
                </a:lnTo>
                <a:lnTo>
                  <a:pt x="34" y="22"/>
                </a:lnTo>
                <a:lnTo>
                  <a:pt x="38" y="19"/>
                </a:lnTo>
                <a:lnTo>
                  <a:pt x="46" y="18"/>
                </a:lnTo>
                <a:lnTo>
                  <a:pt x="42" y="8"/>
                </a:lnTo>
                <a:lnTo>
                  <a:pt x="39" y="8"/>
                </a:lnTo>
                <a:lnTo>
                  <a:pt x="34" y="10"/>
                </a:lnTo>
                <a:lnTo>
                  <a:pt x="27" y="13"/>
                </a:lnTo>
                <a:lnTo>
                  <a:pt x="19" y="19"/>
                </a:lnTo>
                <a:lnTo>
                  <a:pt x="14" y="24"/>
                </a:lnTo>
                <a:lnTo>
                  <a:pt x="10" y="30"/>
                </a:lnTo>
                <a:lnTo>
                  <a:pt x="6" y="39"/>
                </a:lnTo>
                <a:lnTo>
                  <a:pt x="2" y="48"/>
                </a:lnTo>
                <a:lnTo>
                  <a:pt x="1" y="55"/>
                </a:lnTo>
                <a:lnTo>
                  <a:pt x="0" y="63"/>
                </a:lnTo>
                <a:lnTo>
                  <a:pt x="2" y="60"/>
                </a:lnTo>
                <a:lnTo>
                  <a:pt x="6" y="54"/>
                </a:lnTo>
                <a:lnTo>
                  <a:pt x="10" y="48"/>
                </a:lnTo>
                <a:lnTo>
                  <a:pt x="15" y="39"/>
                </a:lnTo>
                <a:lnTo>
                  <a:pt x="19" y="36"/>
                </a:lnTo>
                <a:lnTo>
                  <a:pt x="21" y="34"/>
                </a:lnTo>
                <a:lnTo>
                  <a:pt x="23" y="33"/>
                </a:lnTo>
                <a:lnTo>
                  <a:pt x="27" y="35"/>
                </a:lnTo>
                <a:lnTo>
                  <a:pt x="34" y="40"/>
                </a:lnTo>
                <a:lnTo>
                  <a:pt x="42" y="49"/>
                </a:lnTo>
                <a:lnTo>
                  <a:pt x="44" y="52"/>
                </a:lnTo>
                <a:lnTo>
                  <a:pt x="49" y="56"/>
                </a:lnTo>
                <a:lnTo>
                  <a:pt x="53" y="62"/>
                </a:lnTo>
                <a:lnTo>
                  <a:pt x="58" y="69"/>
                </a:lnTo>
                <a:lnTo>
                  <a:pt x="16" y="111"/>
                </a:lnTo>
                <a:lnTo>
                  <a:pt x="23" y="118"/>
                </a:lnTo>
                <a:lnTo>
                  <a:pt x="65" y="73"/>
                </a:lnTo>
                <a:lnTo>
                  <a:pt x="107" y="118"/>
                </a:lnTo>
                <a:lnTo>
                  <a:pt x="117" y="111"/>
                </a:lnTo>
                <a:lnTo>
                  <a:pt x="71" y="66"/>
                </a:lnTo>
                <a:lnTo>
                  <a:pt x="110" y="27"/>
                </a:lnTo>
                <a:lnTo>
                  <a:pt x="115" y="33"/>
                </a:lnTo>
                <a:lnTo>
                  <a:pt x="119" y="37"/>
                </a:lnTo>
                <a:lnTo>
                  <a:pt x="123" y="42"/>
                </a:lnTo>
                <a:lnTo>
                  <a:pt x="128" y="48"/>
                </a:lnTo>
                <a:lnTo>
                  <a:pt x="131" y="53"/>
                </a:lnTo>
                <a:lnTo>
                  <a:pt x="133" y="60"/>
                </a:lnTo>
                <a:lnTo>
                  <a:pt x="133" y="53"/>
                </a:lnTo>
                <a:lnTo>
                  <a:pt x="131" y="47"/>
                </a:lnTo>
                <a:lnTo>
                  <a:pt x="129" y="41"/>
                </a:lnTo>
                <a:lnTo>
                  <a:pt x="127" y="36"/>
                </a:lnTo>
                <a:lnTo>
                  <a:pt x="122" y="30"/>
                </a:lnTo>
                <a:lnTo>
                  <a:pt x="119" y="25"/>
                </a:lnTo>
                <a:lnTo>
                  <a:pt x="114" y="20"/>
                </a:lnTo>
                <a:lnTo>
                  <a:pt x="107" y="14"/>
                </a:lnTo>
                <a:lnTo>
                  <a:pt x="102" y="9"/>
                </a:lnTo>
                <a:lnTo>
                  <a:pt x="97" y="6"/>
                </a:lnTo>
                <a:lnTo>
                  <a:pt x="91" y="3"/>
                </a:lnTo>
                <a:lnTo>
                  <a:pt x="84" y="1"/>
                </a:lnTo>
                <a:lnTo>
                  <a:pt x="77" y="0"/>
                </a:lnTo>
                <a:lnTo>
                  <a:pt x="82" y="5"/>
                </a:lnTo>
                <a:lnTo>
                  <a:pt x="88" y="8"/>
                </a:lnTo>
                <a:lnTo>
                  <a:pt x="92" y="11"/>
                </a:lnTo>
                <a:lnTo>
                  <a:pt x="97" y="14"/>
                </a:lnTo>
                <a:lnTo>
                  <a:pt x="102" y="19"/>
                </a:lnTo>
                <a:lnTo>
                  <a:pt x="106" y="22"/>
                </a:lnTo>
                <a:lnTo>
                  <a:pt x="65" y="63"/>
                </a:lnTo>
                <a:lnTo>
                  <a:pt x="33" y="30"/>
                </a:lnTo>
                <a:close/>
              </a:path>
            </a:pathLst>
          </a:custGeom>
          <a:solidFill>
            <a:schemeClr val="tx1"/>
          </a:solidFill>
          <a:ln w="31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84" name="Freeform 459"/>
          <p:cNvSpPr>
            <a:spLocks/>
          </p:cNvSpPr>
          <p:nvPr/>
        </p:nvSpPr>
        <p:spPr bwMode="auto">
          <a:xfrm>
            <a:off x="5607050" y="2894013"/>
            <a:ext cx="155575" cy="134937"/>
          </a:xfrm>
          <a:custGeom>
            <a:avLst/>
            <a:gdLst>
              <a:gd name="T0" fmla="*/ 2147483647 w 293"/>
              <a:gd name="T1" fmla="*/ 2147483647 h 257"/>
              <a:gd name="T2" fmla="*/ 2147483647 w 293"/>
              <a:gd name="T3" fmla="*/ 2147483647 h 257"/>
              <a:gd name="T4" fmla="*/ 2147483647 w 293"/>
              <a:gd name="T5" fmla="*/ 2147483647 h 257"/>
              <a:gd name="T6" fmla="*/ 2147483647 w 293"/>
              <a:gd name="T7" fmla="*/ 2147483647 h 257"/>
              <a:gd name="T8" fmla="*/ 2147483647 w 293"/>
              <a:gd name="T9" fmla="*/ 2147483647 h 257"/>
              <a:gd name="T10" fmla="*/ 2147483647 w 293"/>
              <a:gd name="T11" fmla="*/ 2147483647 h 257"/>
              <a:gd name="T12" fmla="*/ 2147483647 w 293"/>
              <a:gd name="T13" fmla="*/ 2147483647 h 257"/>
              <a:gd name="T14" fmla="*/ 2147483647 w 293"/>
              <a:gd name="T15" fmla="*/ 2147483647 h 257"/>
              <a:gd name="T16" fmla="*/ 0 w 293"/>
              <a:gd name="T17" fmla="*/ 2147483647 h 257"/>
              <a:gd name="T18" fmla="*/ 2147483647 w 293"/>
              <a:gd name="T19" fmla="*/ 2147483647 h 257"/>
              <a:gd name="T20" fmla="*/ 2147483647 w 293"/>
              <a:gd name="T21" fmla="*/ 2147483647 h 257"/>
              <a:gd name="T22" fmla="*/ 2147483647 w 293"/>
              <a:gd name="T23" fmla="*/ 2147483647 h 257"/>
              <a:gd name="T24" fmla="*/ 2147483647 w 293"/>
              <a:gd name="T25" fmla="*/ 2147483647 h 257"/>
              <a:gd name="T26" fmla="*/ 2147483647 w 293"/>
              <a:gd name="T27" fmla="*/ 2147483647 h 257"/>
              <a:gd name="T28" fmla="*/ 2147483647 w 293"/>
              <a:gd name="T29" fmla="*/ 2147483647 h 257"/>
              <a:gd name="T30" fmla="*/ 2147483647 w 293"/>
              <a:gd name="T31" fmla="*/ 2147483647 h 257"/>
              <a:gd name="T32" fmla="*/ 2147483647 w 293"/>
              <a:gd name="T33" fmla="*/ 2147483647 h 257"/>
              <a:gd name="T34" fmla="*/ 2147483647 w 293"/>
              <a:gd name="T35" fmla="*/ 2147483647 h 257"/>
              <a:gd name="T36" fmla="*/ 2147483647 w 293"/>
              <a:gd name="T37" fmla="*/ 2147483647 h 257"/>
              <a:gd name="T38" fmla="*/ 2147483647 w 293"/>
              <a:gd name="T39" fmla="*/ 2147483647 h 257"/>
              <a:gd name="T40" fmla="*/ 2147483647 w 293"/>
              <a:gd name="T41" fmla="*/ 2147483647 h 257"/>
              <a:gd name="T42" fmla="*/ 2147483647 w 293"/>
              <a:gd name="T43" fmla="*/ 2147483647 h 257"/>
              <a:gd name="T44" fmla="*/ 2147483647 w 293"/>
              <a:gd name="T45" fmla="*/ 2147483647 h 257"/>
              <a:gd name="T46" fmla="*/ 2147483647 w 293"/>
              <a:gd name="T47" fmla="*/ 2147483647 h 257"/>
              <a:gd name="T48" fmla="*/ 2147483647 w 293"/>
              <a:gd name="T49" fmla="*/ 2147483647 h 257"/>
              <a:gd name="T50" fmla="*/ 2147483647 w 293"/>
              <a:gd name="T51" fmla="*/ 2147483647 h 257"/>
              <a:gd name="T52" fmla="*/ 2147483647 w 293"/>
              <a:gd name="T53" fmla="*/ 2147483647 h 257"/>
              <a:gd name="T54" fmla="*/ 2147483647 w 293"/>
              <a:gd name="T55" fmla="*/ 2147483647 h 257"/>
              <a:gd name="T56" fmla="*/ 2147483647 w 293"/>
              <a:gd name="T57" fmla="*/ 0 h 257"/>
              <a:gd name="T58" fmla="*/ 2147483647 w 293"/>
              <a:gd name="T59" fmla="*/ 2147483647 h 257"/>
              <a:gd name="T60" fmla="*/ 2147483647 w 293"/>
              <a:gd name="T61" fmla="*/ 2147483647 h 257"/>
              <a:gd name="T62" fmla="*/ 2147483647 w 293"/>
              <a:gd name="T63" fmla="*/ 2147483647 h 257"/>
              <a:gd name="T64" fmla="*/ 2147483647 w 293"/>
              <a:gd name="T65" fmla="*/ 2147483647 h 25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93" h="257">
                <a:moveTo>
                  <a:pt x="72" y="64"/>
                </a:moveTo>
                <a:lnTo>
                  <a:pt x="72" y="62"/>
                </a:lnTo>
                <a:lnTo>
                  <a:pt x="70" y="60"/>
                </a:lnTo>
                <a:lnTo>
                  <a:pt x="70" y="58"/>
                </a:lnTo>
                <a:lnTo>
                  <a:pt x="74" y="47"/>
                </a:lnTo>
                <a:lnTo>
                  <a:pt x="83" y="41"/>
                </a:lnTo>
                <a:lnTo>
                  <a:pt x="101" y="36"/>
                </a:lnTo>
                <a:lnTo>
                  <a:pt x="93" y="15"/>
                </a:lnTo>
                <a:lnTo>
                  <a:pt x="85" y="16"/>
                </a:lnTo>
                <a:lnTo>
                  <a:pt x="73" y="20"/>
                </a:lnTo>
                <a:lnTo>
                  <a:pt x="58" y="28"/>
                </a:lnTo>
                <a:lnTo>
                  <a:pt x="41" y="40"/>
                </a:lnTo>
                <a:lnTo>
                  <a:pt x="31" y="52"/>
                </a:lnTo>
                <a:lnTo>
                  <a:pt x="21" y="67"/>
                </a:lnTo>
                <a:lnTo>
                  <a:pt x="12" y="84"/>
                </a:lnTo>
                <a:lnTo>
                  <a:pt x="5" y="103"/>
                </a:lnTo>
                <a:lnTo>
                  <a:pt x="1" y="121"/>
                </a:lnTo>
                <a:lnTo>
                  <a:pt x="0" y="136"/>
                </a:lnTo>
                <a:lnTo>
                  <a:pt x="4" y="129"/>
                </a:lnTo>
                <a:lnTo>
                  <a:pt x="10" y="118"/>
                </a:lnTo>
                <a:lnTo>
                  <a:pt x="21" y="103"/>
                </a:lnTo>
                <a:lnTo>
                  <a:pt x="34" y="84"/>
                </a:lnTo>
                <a:lnTo>
                  <a:pt x="39" y="77"/>
                </a:lnTo>
                <a:lnTo>
                  <a:pt x="45" y="73"/>
                </a:lnTo>
                <a:lnTo>
                  <a:pt x="50" y="71"/>
                </a:lnTo>
                <a:lnTo>
                  <a:pt x="60" y="75"/>
                </a:lnTo>
                <a:lnTo>
                  <a:pt x="74" y="87"/>
                </a:lnTo>
                <a:lnTo>
                  <a:pt x="91" y="107"/>
                </a:lnTo>
                <a:lnTo>
                  <a:pt x="97" y="113"/>
                </a:lnTo>
                <a:lnTo>
                  <a:pt x="105" y="123"/>
                </a:lnTo>
                <a:lnTo>
                  <a:pt x="116" y="136"/>
                </a:lnTo>
                <a:lnTo>
                  <a:pt x="129" y="150"/>
                </a:lnTo>
                <a:lnTo>
                  <a:pt x="36" y="243"/>
                </a:lnTo>
                <a:lnTo>
                  <a:pt x="51" y="257"/>
                </a:lnTo>
                <a:lnTo>
                  <a:pt x="143" y="158"/>
                </a:lnTo>
                <a:lnTo>
                  <a:pt x="236" y="257"/>
                </a:lnTo>
                <a:lnTo>
                  <a:pt x="257" y="243"/>
                </a:lnTo>
                <a:lnTo>
                  <a:pt x="158" y="143"/>
                </a:lnTo>
                <a:lnTo>
                  <a:pt x="241" y="59"/>
                </a:lnTo>
                <a:lnTo>
                  <a:pt x="252" y="70"/>
                </a:lnTo>
                <a:lnTo>
                  <a:pt x="262" y="81"/>
                </a:lnTo>
                <a:lnTo>
                  <a:pt x="270" y="93"/>
                </a:lnTo>
                <a:lnTo>
                  <a:pt x="279" y="104"/>
                </a:lnTo>
                <a:lnTo>
                  <a:pt x="286" y="116"/>
                </a:lnTo>
                <a:lnTo>
                  <a:pt x="293" y="129"/>
                </a:lnTo>
                <a:lnTo>
                  <a:pt x="291" y="115"/>
                </a:lnTo>
                <a:lnTo>
                  <a:pt x="288" y="102"/>
                </a:lnTo>
                <a:lnTo>
                  <a:pt x="283" y="90"/>
                </a:lnTo>
                <a:lnTo>
                  <a:pt x="277" y="77"/>
                </a:lnTo>
                <a:lnTo>
                  <a:pt x="269" y="66"/>
                </a:lnTo>
                <a:lnTo>
                  <a:pt x="259" y="54"/>
                </a:lnTo>
                <a:lnTo>
                  <a:pt x="249" y="43"/>
                </a:lnTo>
                <a:lnTo>
                  <a:pt x="235" y="29"/>
                </a:lnTo>
                <a:lnTo>
                  <a:pt x="223" y="19"/>
                </a:lnTo>
                <a:lnTo>
                  <a:pt x="213" y="12"/>
                </a:lnTo>
                <a:lnTo>
                  <a:pt x="199" y="5"/>
                </a:lnTo>
                <a:lnTo>
                  <a:pt x="184" y="2"/>
                </a:lnTo>
                <a:lnTo>
                  <a:pt x="168" y="0"/>
                </a:lnTo>
                <a:lnTo>
                  <a:pt x="182" y="8"/>
                </a:lnTo>
                <a:lnTo>
                  <a:pt x="192" y="16"/>
                </a:lnTo>
                <a:lnTo>
                  <a:pt x="202" y="22"/>
                </a:lnTo>
                <a:lnTo>
                  <a:pt x="214" y="31"/>
                </a:lnTo>
                <a:lnTo>
                  <a:pt x="224" y="40"/>
                </a:lnTo>
                <a:lnTo>
                  <a:pt x="231" y="47"/>
                </a:lnTo>
                <a:lnTo>
                  <a:pt x="143" y="136"/>
                </a:lnTo>
                <a:lnTo>
                  <a:pt x="72" y="64"/>
                </a:lnTo>
                <a:close/>
              </a:path>
            </a:pathLst>
          </a:custGeom>
          <a:solidFill>
            <a:srgbClr val="DA25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85" name="Freeform 460"/>
          <p:cNvSpPr>
            <a:spLocks/>
          </p:cNvSpPr>
          <p:nvPr/>
        </p:nvSpPr>
        <p:spPr bwMode="auto">
          <a:xfrm>
            <a:off x="5607050" y="2894013"/>
            <a:ext cx="155575" cy="134937"/>
          </a:xfrm>
          <a:custGeom>
            <a:avLst/>
            <a:gdLst>
              <a:gd name="T0" fmla="*/ 2147483647 w 293"/>
              <a:gd name="T1" fmla="*/ 2147483647 h 257"/>
              <a:gd name="T2" fmla="*/ 2147483647 w 293"/>
              <a:gd name="T3" fmla="*/ 2147483647 h 257"/>
              <a:gd name="T4" fmla="*/ 2147483647 w 293"/>
              <a:gd name="T5" fmla="*/ 2147483647 h 257"/>
              <a:gd name="T6" fmla="*/ 2147483647 w 293"/>
              <a:gd name="T7" fmla="*/ 2147483647 h 257"/>
              <a:gd name="T8" fmla="*/ 2147483647 w 293"/>
              <a:gd name="T9" fmla="*/ 2147483647 h 257"/>
              <a:gd name="T10" fmla="*/ 2147483647 w 293"/>
              <a:gd name="T11" fmla="*/ 2147483647 h 257"/>
              <a:gd name="T12" fmla="*/ 2147483647 w 293"/>
              <a:gd name="T13" fmla="*/ 2147483647 h 257"/>
              <a:gd name="T14" fmla="*/ 2147483647 w 293"/>
              <a:gd name="T15" fmla="*/ 2147483647 h 257"/>
              <a:gd name="T16" fmla="*/ 0 w 293"/>
              <a:gd name="T17" fmla="*/ 2147483647 h 257"/>
              <a:gd name="T18" fmla="*/ 2147483647 w 293"/>
              <a:gd name="T19" fmla="*/ 2147483647 h 257"/>
              <a:gd name="T20" fmla="*/ 2147483647 w 293"/>
              <a:gd name="T21" fmla="*/ 2147483647 h 257"/>
              <a:gd name="T22" fmla="*/ 2147483647 w 293"/>
              <a:gd name="T23" fmla="*/ 2147483647 h 257"/>
              <a:gd name="T24" fmla="*/ 2147483647 w 293"/>
              <a:gd name="T25" fmla="*/ 2147483647 h 257"/>
              <a:gd name="T26" fmla="*/ 2147483647 w 293"/>
              <a:gd name="T27" fmla="*/ 2147483647 h 257"/>
              <a:gd name="T28" fmla="*/ 2147483647 w 293"/>
              <a:gd name="T29" fmla="*/ 2147483647 h 257"/>
              <a:gd name="T30" fmla="*/ 2147483647 w 293"/>
              <a:gd name="T31" fmla="*/ 2147483647 h 257"/>
              <a:gd name="T32" fmla="*/ 2147483647 w 293"/>
              <a:gd name="T33" fmla="*/ 2147483647 h 257"/>
              <a:gd name="T34" fmla="*/ 2147483647 w 293"/>
              <a:gd name="T35" fmla="*/ 2147483647 h 257"/>
              <a:gd name="T36" fmla="*/ 2147483647 w 293"/>
              <a:gd name="T37" fmla="*/ 2147483647 h 257"/>
              <a:gd name="T38" fmla="*/ 2147483647 w 293"/>
              <a:gd name="T39" fmla="*/ 2147483647 h 257"/>
              <a:gd name="T40" fmla="*/ 2147483647 w 293"/>
              <a:gd name="T41" fmla="*/ 2147483647 h 257"/>
              <a:gd name="T42" fmla="*/ 2147483647 w 293"/>
              <a:gd name="T43" fmla="*/ 2147483647 h 257"/>
              <a:gd name="T44" fmla="*/ 2147483647 w 293"/>
              <a:gd name="T45" fmla="*/ 2147483647 h 257"/>
              <a:gd name="T46" fmla="*/ 2147483647 w 293"/>
              <a:gd name="T47" fmla="*/ 2147483647 h 257"/>
              <a:gd name="T48" fmla="*/ 2147483647 w 293"/>
              <a:gd name="T49" fmla="*/ 2147483647 h 257"/>
              <a:gd name="T50" fmla="*/ 2147483647 w 293"/>
              <a:gd name="T51" fmla="*/ 2147483647 h 257"/>
              <a:gd name="T52" fmla="*/ 2147483647 w 293"/>
              <a:gd name="T53" fmla="*/ 2147483647 h 257"/>
              <a:gd name="T54" fmla="*/ 2147483647 w 293"/>
              <a:gd name="T55" fmla="*/ 2147483647 h 257"/>
              <a:gd name="T56" fmla="*/ 2147483647 w 293"/>
              <a:gd name="T57" fmla="*/ 0 h 257"/>
              <a:gd name="T58" fmla="*/ 2147483647 w 293"/>
              <a:gd name="T59" fmla="*/ 2147483647 h 257"/>
              <a:gd name="T60" fmla="*/ 2147483647 w 293"/>
              <a:gd name="T61" fmla="*/ 2147483647 h 257"/>
              <a:gd name="T62" fmla="*/ 2147483647 w 293"/>
              <a:gd name="T63" fmla="*/ 2147483647 h 257"/>
              <a:gd name="T64" fmla="*/ 2147483647 w 293"/>
              <a:gd name="T65" fmla="*/ 2147483647 h 25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93" h="257">
                <a:moveTo>
                  <a:pt x="72" y="64"/>
                </a:moveTo>
                <a:lnTo>
                  <a:pt x="72" y="62"/>
                </a:lnTo>
                <a:lnTo>
                  <a:pt x="70" y="60"/>
                </a:lnTo>
                <a:lnTo>
                  <a:pt x="70" y="58"/>
                </a:lnTo>
                <a:lnTo>
                  <a:pt x="74" y="47"/>
                </a:lnTo>
                <a:lnTo>
                  <a:pt x="83" y="41"/>
                </a:lnTo>
                <a:lnTo>
                  <a:pt x="101" y="36"/>
                </a:lnTo>
                <a:lnTo>
                  <a:pt x="93" y="15"/>
                </a:lnTo>
                <a:lnTo>
                  <a:pt x="85" y="16"/>
                </a:lnTo>
                <a:lnTo>
                  <a:pt x="73" y="20"/>
                </a:lnTo>
                <a:lnTo>
                  <a:pt x="58" y="28"/>
                </a:lnTo>
                <a:lnTo>
                  <a:pt x="41" y="40"/>
                </a:lnTo>
                <a:lnTo>
                  <a:pt x="31" y="52"/>
                </a:lnTo>
                <a:lnTo>
                  <a:pt x="21" y="67"/>
                </a:lnTo>
                <a:lnTo>
                  <a:pt x="12" y="84"/>
                </a:lnTo>
                <a:lnTo>
                  <a:pt x="5" y="103"/>
                </a:lnTo>
                <a:lnTo>
                  <a:pt x="1" y="121"/>
                </a:lnTo>
                <a:lnTo>
                  <a:pt x="0" y="136"/>
                </a:lnTo>
                <a:lnTo>
                  <a:pt x="4" y="129"/>
                </a:lnTo>
                <a:lnTo>
                  <a:pt x="10" y="118"/>
                </a:lnTo>
                <a:lnTo>
                  <a:pt x="21" y="103"/>
                </a:lnTo>
                <a:lnTo>
                  <a:pt x="34" y="84"/>
                </a:lnTo>
                <a:lnTo>
                  <a:pt x="39" y="77"/>
                </a:lnTo>
                <a:lnTo>
                  <a:pt x="45" y="73"/>
                </a:lnTo>
                <a:lnTo>
                  <a:pt x="50" y="71"/>
                </a:lnTo>
                <a:lnTo>
                  <a:pt x="60" y="75"/>
                </a:lnTo>
                <a:lnTo>
                  <a:pt x="74" y="87"/>
                </a:lnTo>
                <a:lnTo>
                  <a:pt x="91" y="107"/>
                </a:lnTo>
                <a:lnTo>
                  <a:pt x="97" y="113"/>
                </a:lnTo>
                <a:lnTo>
                  <a:pt x="105" y="123"/>
                </a:lnTo>
                <a:lnTo>
                  <a:pt x="116" y="136"/>
                </a:lnTo>
                <a:lnTo>
                  <a:pt x="129" y="150"/>
                </a:lnTo>
                <a:lnTo>
                  <a:pt x="36" y="243"/>
                </a:lnTo>
                <a:lnTo>
                  <a:pt x="51" y="257"/>
                </a:lnTo>
                <a:lnTo>
                  <a:pt x="143" y="158"/>
                </a:lnTo>
                <a:lnTo>
                  <a:pt x="236" y="257"/>
                </a:lnTo>
                <a:lnTo>
                  <a:pt x="257" y="243"/>
                </a:lnTo>
                <a:lnTo>
                  <a:pt x="158" y="143"/>
                </a:lnTo>
                <a:lnTo>
                  <a:pt x="241" y="59"/>
                </a:lnTo>
                <a:lnTo>
                  <a:pt x="252" y="70"/>
                </a:lnTo>
                <a:lnTo>
                  <a:pt x="262" y="81"/>
                </a:lnTo>
                <a:lnTo>
                  <a:pt x="270" y="93"/>
                </a:lnTo>
                <a:lnTo>
                  <a:pt x="279" y="104"/>
                </a:lnTo>
                <a:lnTo>
                  <a:pt x="286" y="116"/>
                </a:lnTo>
                <a:lnTo>
                  <a:pt x="293" y="129"/>
                </a:lnTo>
                <a:lnTo>
                  <a:pt x="291" y="115"/>
                </a:lnTo>
                <a:lnTo>
                  <a:pt x="288" y="102"/>
                </a:lnTo>
                <a:lnTo>
                  <a:pt x="283" y="90"/>
                </a:lnTo>
                <a:lnTo>
                  <a:pt x="277" y="77"/>
                </a:lnTo>
                <a:lnTo>
                  <a:pt x="269" y="66"/>
                </a:lnTo>
                <a:lnTo>
                  <a:pt x="259" y="54"/>
                </a:lnTo>
                <a:lnTo>
                  <a:pt x="249" y="43"/>
                </a:lnTo>
                <a:lnTo>
                  <a:pt x="235" y="29"/>
                </a:lnTo>
                <a:lnTo>
                  <a:pt x="223" y="19"/>
                </a:lnTo>
                <a:lnTo>
                  <a:pt x="213" y="12"/>
                </a:lnTo>
                <a:lnTo>
                  <a:pt x="199" y="5"/>
                </a:lnTo>
                <a:lnTo>
                  <a:pt x="184" y="2"/>
                </a:lnTo>
                <a:lnTo>
                  <a:pt x="168" y="0"/>
                </a:lnTo>
                <a:lnTo>
                  <a:pt x="182" y="8"/>
                </a:lnTo>
                <a:lnTo>
                  <a:pt x="192" y="16"/>
                </a:lnTo>
                <a:lnTo>
                  <a:pt x="202" y="22"/>
                </a:lnTo>
                <a:lnTo>
                  <a:pt x="214" y="31"/>
                </a:lnTo>
                <a:lnTo>
                  <a:pt x="224" y="40"/>
                </a:lnTo>
                <a:lnTo>
                  <a:pt x="231" y="47"/>
                </a:lnTo>
                <a:lnTo>
                  <a:pt x="143" y="136"/>
                </a:lnTo>
                <a:lnTo>
                  <a:pt x="72" y="64"/>
                </a:lnTo>
                <a:close/>
              </a:path>
            </a:pathLst>
          </a:custGeom>
          <a:solidFill>
            <a:schemeClr val="tx1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86" name="Freeform 461"/>
          <p:cNvSpPr>
            <a:spLocks/>
          </p:cNvSpPr>
          <p:nvPr/>
        </p:nvSpPr>
        <p:spPr bwMode="auto">
          <a:xfrm>
            <a:off x="5664200" y="2076450"/>
            <a:ext cx="153988" cy="136525"/>
          </a:xfrm>
          <a:custGeom>
            <a:avLst/>
            <a:gdLst>
              <a:gd name="T0" fmla="*/ 2147483647 w 293"/>
              <a:gd name="T1" fmla="*/ 2147483647 h 257"/>
              <a:gd name="T2" fmla="*/ 2147483647 w 293"/>
              <a:gd name="T3" fmla="*/ 2147483647 h 257"/>
              <a:gd name="T4" fmla="*/ 2147483647 w 293"/>
              <a:gd name="T5" fmla="*/ 2147483647 h 257"/>
              <a:gd name="T6" fmla="*/ 2147483647 w 293"/>
              <a:gd name="T7" fmla="*/ 2147483647 h 257"/>
              <a:gd name="T8" fmla="*/ 2147483647 w 293"/>
              <a:gd name="T9" fmla="*/ 2147483647 h 257"/>
              <a:gd name="T10" fmla="*/ 2147483647 w 293"/>
              <a:gd name="T11" fmla="*/ 2147483647 h 257"/>
              <a:gd name="T12" fmla="*/ 2147483647 w 293"/>
              <a:gd name="T13" fmla="*/ 2147483647 h 257"/>
              <a:gd name="T14" fmla="*/ 2147483647 w 293"/>
              <a:gd name="T15" fmla="*/ 2147483647 h 257"/>
              <a:gd name="T16" fmla="*/ 0 w 293"/>
              <a:gd name="T17" fmla="*/ 2147483647 h 257"/>
              <a:gd name="T18" fmla="*/ 2147483647 w 293"/>
              <a:gd name="T19" fmla="*/ 2147483647 h 257"/>
              <a:gd name="T20" fmla="*/ 2147483647 w 293"/>
              <a:gd name="T21" fmla="*/ 2147483647 h 257"/>
              <a:gd name="T22" fmla="*/ 2147483647 w 293"/>
              <a:gd name="T23" fmla="*/ 2147483647 h 257"/>
              <a:gd name="T24" fmla="*/ 2147483647 w 293"/>
              <a:gd name="T25" fmla="*/ 2147483647 h 257"/>
              <a:gd name="T26" fmla="*/ 2147483647 w 293"/>
              <a:gd name="T27" fmla="*/ 2147483647 h 257"/>
              <a:gd name="T28" fmla="*/ 2147483647 w 293"/>
              <a:gd name="T29" fmla="*/ 2147483647 h 257"/>
              <a:gd name="T30" fmla="*/ 2147483647 w 293"/>
              <a:gd name="T31" fmla="*/ 2147483647 h 257"/>
              <a:gd name="T32" fmla="*/ 2147483647 w 293"/>
              <a:gd name="T33" fmla="*/ 2147483647 h 257"/>
              <a:gd name="T34" fmla="*/ 2147483647 w 293"/>
              <a:gd name="T35" fmla="*/ 2147483647 h 257"/>
              <a:gd name="T36" fmla="*/ 2147483647 w 293"/>
              <a:gd name="T37" fmla="*/ 2147483647 h 257"/>
              <a:gd name="T38" fmla="*/ 2147483647 w 293"/>
              <a:gd name="T39" fmla="*/ 2147483647 h 257"/>
              <a:gd name="T40" fmla="*/ 2147483647 w 293"/>
              <a:gd name="T41" fmla="*/ 2147483647 h 257"/>
              <a:gd name="T42" fmla="*/ 2147483647 w 293"/>
              <a:gd name="T43" fmla="*/ 2147483647 h 257"/>
              <a:gd name="T44" fmla="*/ 2147483647 w 293"/>
              <a:gd name="T45" fmla="*/ 2147483647 h 257"/>
              <a:gd name="T46" fmla="*/ 2147483647 w 293"/>
              <a:gd name="T47" fmla="*/ 2147483647 h 257"/>
              <a:gd name="T48" fmla="*/ 2147483647 w 293"/>
              <a:gd name="T49" fmla="*/ 2147483647 h 257"/>
              <a:gd name="T50" fmla="*/ 2147483647 w 293"/>
              <a:gd name="T51" fmla="*/ 2147483647 h 257"/>
              <a:gd name="T52" fmla="*/ 2147483647 w 293"/>
              <a:gd name="T53" fmla="*/ 2147483647 h 257"/>
              <a:gd name="T54" fmla="*/ 2147483647 w 293"/>
              <a:gd name="T55" fmla="*/ 2147483647 h 257"/>
              <a:gd name="T56" fmla="*/ 2147483647 w 293"/>
              <a:gd name="T57" fmla="*/ 0 h 257"/>
              <a:gd name="T58" fmla="*/ 2147483647 w 293"/>
              <a:gd name="T59" fmla="*/ 2147483647 h 257"/>
              <a:gd name="T60" fmla="*/ 2147483647 w 293"/>
              <a:gd name="T61" fmla="*/ 2147483647 h 257"/>
              <a:gd name="T62" fmla="*/ 2147483647 w 293"/>
              <a:gd name="T63" fmla="*/ 2147483647 h 257"/>
              <a:gd name="T64" fmla="*/ 2147483647 w 293"/>
              <a:gd name="T65" fmla="*/ 2147483647 h 25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93" h="257">
                <a:moveTo>
                  <a:pt x="71" y="65"/>
                </a:moveTo>
                <a:lnTo>
                  <a:pt x="71" y="61"/>
                </a:lnTo>
                <a:lnTo>
                  <a:pt x="70" y="59"/>
                </a:lnTo>
                <a:lnTo>
                  <a:pt x="70" y="57"/>
                </a:lnTo>
                <a:lnTo>
                  <a:pt x="74" y="46"/>
                </a:lnTo>
                <a:lnTo>
                  <a:pt x="83" y="40"/>
                </a:lnTo>
                <a:lnTo>
                  <a:pt x="101" y="37"/>
                </a:lnTo>
                <a:lnTo>
                  <a:pt x="93" y="14"/>
                </a:lnTo>
                <a:lnTo>
                  <a:pt x="84" y="15"/>
                </a:lnTo>
                <a:lnTo>
                  <a:pt x="72" y="19"/>
                </a:lnTo>
                <a:lnTo>
                  <a:pt x="57" y="28"/>
                </a:lnTo>
                <a:lnTo>
                  <a:pt x="41" y="39"/>
                </a:lnTo>
                <a:lnTo>
                  <a:pt x="30" y="51"/>
                </a:lnTo>
                <a:lnTo>
                  <a:pt x="21" y="66"/>
                </a:lnTo>
                <a:lnTo>
                  <a:pt x="12" y="84"/>
                </a:lnTo>
                <a:lnTo>
                  <a:pt x="4" y="102"/>
                </a:lnTo>
                <a:lnTo>
                  <a:pt x="1" y="120"/>
                </a:lnTo>
                <a:lnTo>
                  <a:pt x="0" y="136"/>
                </a:lnTo>
                <a:lnTo>
                  <a:pt x="3" y="129"/>
                </a:lnTo>
                <a:lnTo>
                  <a:pt x="10" y="119"/>
                </a:lnTo>
                <a:lnTo>
                  <a:pt x="21" y="103"/>
                </a:lnTo>
                <a:lnTo>
                  <a:pt x="34" y="83"/>
                </a:lnTo>
                <a:lnTo>
                  <a:pt x="39" y="76"/>
                </a:lnTo>
                <a:lnTo>
                  <a:pt x="44" y="72"/>
                </a:lnTo>
                <a:lnTo>
                  <a:pt x="50" y="71"/>
                </a:lnTo>
                <a:lnTo>
                  <a:pt x="59" y="74"/>
                </a:lnTo>
                <a:lnTo>
                  <a:pt x="74" y="86"/>
                </a:lnTo>
                <a:lnTo>
                  <a:pt x="91" y="106"/>
                </a:lnTo>
                <a:lnTo>
                  <a:pt x="97" y="113"/>
                </a:lnTo>
                <a:lnTo>
                  <a:pt x="105" y="123"/>
                </a:lnTo>
                <a:lnTo>
                  <a:pt x="116" y="135"/>
                </a:lnTo>
                <a:lnTo>
                  <a:pt x="129" y="150"/>
                </a:lnTo>
                <a:lnTo>
                  <a:pt x="36" y="243"/>
                </a:lnTo>
                <a:lnTo>
                  <a:pt x="51" y="257"/>
                </a:lnTo>
                <a:lnTo>
                  <a:pt x="143" y="157"/>
                </a:lnTo>
                <a:lnTo>
                  <a:pt x="236" y="257"/>
                </a:lnTo>
                <a:lnTo>
                  <a:pt x="257" y="243"/>
                </a:lnTo>
                <a:lnTo>
                  <a:pt x="158" y="143"/>
                </a:lnTo>
                <a:lnTo>
                  <a:pt x="241" y="58"/>
                </a:lnTo>
                <a:lnTo>
                  <a:pt x="252" y="69"/>
                </a:lnTo>
                <a:lnTo>
                  <a:pt x="261" y="81"/>
                </a:lnTo>
                <a:lnTo>
                  <a:pt x="270" y="92"/>
                </a:lnTo>
                <a:lnTo>
                  <a:pt x="279" y="103"/>
                </a:lnTo>
                <a:lnTo>
                  <a:pt x="286" y="115"/>
                </a:lnTo>
                <a:lnTo>
                  <a:pt x="293" y="128"/>
                </a:lnTo>
                <a:lnTo>
                  <a:pt x="291" y="115"/>
                </a:lnTo>
                <a:lnTo>
                  <a:pt x="287" y="102"/>
                </a:lnTo>
                <a:lnTo>
                  <a:pt x="283" y="89"/>
                </a:lnTo>
                <a:lnTo>
                  <a:pt x="277" y="76"/>
                </a:lnTo>
                <a:lnTo>
                  <a:pt x="269" y="65"/>
                </a:lnTo>
                <a:lnTo>
                  <a:pt x="259" y="54"/>
                </a:lnTo>
                <a:lnTo>
                  <a:pt x="248" y="42"/>
                </a:lnTo>
                <a:lnTo>
                  <a:pt x="234" y="29"/>
                </a:lnTo>
                <a:lnTo>
                  <a:pt x="223" y="18"/>
                </a:lnTo>
                <a:lnTo>
                  <a:pt x="213" y="12"/>
                </a:lnTo>
                <a:lnTo>
                  <a:pt x="199" y="5"/>
                </a:lnTo>
                <a:lnTo>
                  <a:pt x="184" y="1"/>
                </a:lnTo>
                <a:lnTo>
                  <a:pt x="167" y="0"/>
                </a:lnTo>
                <a:lnTo>
                  <a:pt x="182" y="8"/>
                </a:lnTo>
                <a:lnTo>
                  <a:pt x="192" y="16"/>
                </a:lnTo>
                <a:lnTo>
                  <a:pt x="202" y="21"/>
                </a:lnTo>
                <a:lnTo>
                  <a:pt x="214" y="30"/>
                </a:lnTo>
                <a:lnTo>
                  <a:pt x="224" y="39"/>
                </a:lnTo>
                <a:lnTo>
                  <a:pt x="231" y="46"/>
                </a:lnTo>
                <a:lnTo>
                  <a:pt x="143" y="136"/>
                </a:lnTo>
                <a:lnTo>
                  <a:pt x="71" y="65"/>
                </a:lnTo>
                <a:close/>
              </a:path>
            </a:pathLst>
          </a:custGeom>
          <a:solidFill>
            <a:srgbClr val="DA25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87" name="Freeform 462"/>
          <p:cNvSpPr>
            <a:spLocks/>
          </p:cNvSpPr>
          <p:nvPr/>
        </p:nvSpPr>
        <p:spPr bwMode="auto">
          <a:xfrm>
            <a:off x="5664200" y="2076450"/>
            <a:ext cx="153988" cy="136525"/>
          </a:xfrm>
          <a:custGeom>
            <a:avLst/>
            <a:gdLst>
              <a:gd name="T0" fmla="*/ 2147483647 w 293"/>
              <a:gd name="T1" fmla="*/ 2147483647 h 257"/>
              <a:gd name="T2" fmla="*/ 2147483647 w 293"/>
              <a:gd name="T3" fmla="*/ 2147483647 h 257"/>
              <a:gd name="T4" fmla="*/ 2147483647 w 293"/>
              <a:gd name="T5" fmla="*/ 2147483647 h 257"/>
              <a:gd name="T6" fmla="*/ 2147483647 w 293"/>
              <a:gd name="T7" fmla="*/ 2147483647 h 257"/>
              <a:gd name="T8" fmla="*/ 2147483647 w 293"/>
              <a:gd name="T9" fmla="*/ 2147483647 h 257"/>
              <a:gd name="T10" fmla="*/ 2147483647 w 293"/>
              <a:gd name="T11" fmla="*/ 2147483647 h 257"/>
              <a:gd name="T12" fmla="*/ 2147483647 w 293"/>
              <a:gd name="T13" fmla="*/ 2147483647 h 257"/>
              <a:gd name="T14" fmla="*/ 2147483647 w 293"/>
              <a:gd name="T15" fmla="*/ 2147483647 h 257"/>
              <a:gd name="T16" fmla="*/ 0 w 293"/>
              <a:gd name="T17" fmla="*/ 2147483647 h 257"/>
              <a:gd name="T18" fmla="*/ 2147483647 w 293"/>
              <a:gd name="T19" fmla="*/ 2147483647 h 257"/>
              <a:gd name="T20" fmla="*/ 2147483647 w 293"/>
              <a:gd name="T21" fmla="*/ 2147483647 h 257"/>
              <a:gd name="T22" fmla="*/ 2147483647 w 293"/>
              <a:gd name="T23" fmla="*/ 2147483647 h 257"/>
              <a:gd name="T24" fmla="*/ 2147483647 w 293"/>
              <a:gd name="T25" fmla="*/ 2147483647 h 257"/>
              <a:gd name="T26" fmla="*/ 2147483647 w 293"/>
              <a:gd name="T27" fmla="*/ 2147483647 h 257"/>
              <a:gd name="T28" fmla="*/ 2147483647 w 293"/>
              <a:gd name="T29" fmla="*/ 2147483647 h 257"/>
              <a:gd name="T30" fmla="*/ 2147483647 w 293"/>
              <a:gd name="T31" fmla="*/ 2147483647 h 257"/>
              <a:gd name="T32" fmla="*/ 2147483647 w 293"/>
              <a:gd name="T33" fmla="*/ 2147483647 h 257"/>
              <a:gd name="T34" fmla="*/ 2147483647 w 293"/>
              <a:gd name="T35" fmla="*/ 2147483647 h 257"/>
              <a:gd name="T36" fmla="*/ 2147483647 w 293"/>
              <a:gd name="T37" fmla="*/ 2147483647 h 257"/>
              <a:gd name="T38" fmla="*/ 2147483647 w 293"/>
              <a:gd name="T39" fmla="*/ 2147483647 h 257"/>
              <a:gd name="T40" fmla="*/ 2147483647 w 293"/>
              <a:gd name="T41" fmla="*/ 2147483647 h 257"/>
              <a:gd name="T42" fmla="*/ 2147483647 w 293"/>
              <a:gd name="T43" fmla="*/ 2147483647 h 257"/>
              <a:gd name="T44" fmla="*/ 2147483647 w 293"/>
              <a:gd name="T45" fmla="*/ 2147483647 h 257"/>
              <a:gd name="T46" fmla="*/ 2147483647 w 293"/>
              <a:gd name="T47" fmla="*/ 2147483647 h 257"/>
              <a:gd name="T48" fmla="*/ 2147483647 w 293"/>
              <a:gd name="T49" fmla="*/ 2147483647 h 257"/>
              <a:gd name="T50" fmla="*/ 2147483647 w 293"/>
              <a:gd name="T51" fmla="*/ 2147483647 h 257"/>
              <a:gd name="T52" fmla="*/ 2147483647 w 293"/>
              <a:gd name="T53" fmla="*/ 2147483647 h 257"/>
              <a:gd name="T54" fmla="*/ 2147483647 w 293"/>
              <a:gd name="T55" fmla="*/ 2147483647 h 257"/>
              <a:gd name="T56" fmla="*/ 2147483647 w 293"/>
              <a:gd name="T57" fmla="*/ 0 h 257"/>
              <a:gd name="T58" fmla="*/ 2147483647 w 293"/>
              <a:gd name="T59" fmla="*/ 2147483647 h 257"/>
              <a:gd name="T60" fmla="*/ 2147483647 w 293"/>
              <a:gd name="T61" fmla="*/ 2147483647 h 257"/>
              <a:gd name="T62" fmla="*/ 2147483647 w 293"/>
              <a:gd name="T63" fmla="*/ 2147483647 h 257"/>
              <a:gd name="T64" fmla="*/ 2147483647 w 293"/>
              <a:gd name="T65" fmla="*/ 2147483647 h 25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93" h="257">
                <a:moveTo>
                  <a:pt x="71" y="65"/>
                </a:moveTo>
                <a:lnTo>
                  <a:pt x="71" y="61"/>
                </a:lnTo>
                <a:lnTo>
                  <a:pt x="70" y="59"/>
                </a:lnTo>
                <a:lnTo>
                  <a:pt x="70" y="57"/>
                </a:lnTo>
                <a:lnTo>
                  <a:pt x="74" y="46"/>
                </a:lnTo>
                <a:lnTo>
                  <a:pt x="83" y="40"/>
                </a:lnTo>
                <a:lnTo>
                  <a:pt x="101" y="37"/>
                </a:lnTo>
                <a:lnTo>
                  <a:pt x="93" y="14"/>
                </a:lnTo>
                <a:lnTo>
                  <a:pt x="84" y="15"/>
                </a:lnTo>
                <a:lnTo>
                  <a:pt x="72" y="19"/>
                </a:lnTo>
                <a:lnTo>
                  <a:pt x="57" y="28"/>
                </a:lnTo>
                <a:lnTo>
                  <a:pt x="41" y="39"/>
                </a:lnTo>
                <a:lnTo>
                  <a:pt x="30" y="51"/>
                </a:lnTo>
                <a:lnTo>
                  <a:pt x="21" y="66"/>
                </a:lnTo>
                <a:lnTo>
                  <a:pt x="12" y="84"/>
                </a:lnTo>
                <a:lnTo>
                  <a:pt x="4" y="102"/>
                </a:lnTo>
                <a:lnTo>
                  <a:pt x="1" y="120"/>
                </a:lnTo>
                <a:lnTo>
                  <a:pt x="0" y="136"/>
                </a:lnTo>
                <a:lnTo>
                  <a:pt x="3" y="129"/>
                </a:lnTo>
                <a:lnTo>
                  <a:pt x="10" y="119"/>
                </a:lnTo>
                <a:lnTo>
                  <a:pt x="21" y="103"/>
                </a:lnTo>
                <a:lnTo>
                  <a:pt x="34" y="83"/>
                </a:lnTo>
                <a:lnTo>
                  <a:pt x="39" y="76"/>
                </a:lnTo>
                <a:lnTo>
                  <a:pt x="44" y="72"/>
                </a:lnTo>
                <a:lnTo>
                  <a:pt x="50" y="71"/>
                </a:lnTo>
                <a:lnTo>
                  <a:pt x="59" y="74"/>
                </a:lnTo>
                <a:lnTo>
                  <a:pt x="74" y="86"/>
                </a:lnTo>
                <a:lnTo>
                  <a:pt x="91" y="106"/>
                </a:lnTo>
                <a:lnTo>
                  <a:pt x="97" y="113"/>
                </a:lnTo>
                <a:lnTo>
                  <a:pt x="105" y="123"/>
                </a:lnTo>
                <a:lnTo>
                  <a:pt x="116" y="135"/>
                </a:lnTo>
                <a:lnTo>
                  <a:pt x="129" y="150"/>
                </a:lnTo>
                <a:lnTo>
                  <a:pt x="36" y="243"/>
                </a:lnTo>
                <a:lnTo>
                  <a:pt x="51" y="257"/>
                </a:lnTo>
                <a:lnTo>
                  <a:pt x="143" y="157"/>
                </a:lnTo>
                <a:lnTo>
                  <a:pt x="236" y="257"/>
                </a:lnTo>
                <a:lnTo>
                  <a:pt x="257" y="243"/>
                </a:lnTo>
                <a:lnTo>
                  <a:pt x="158" y="143"/>
                </a:lnTo>
                <a:lnTo>
                  <a:pt x="241" y="58"/>
                </a:lnTo>
                <a:lnTo>
                  <a:pt x="252" y="69"/>
                </a:lnTo>
                <a:lnTo>
                  <a:pt x="261" y="81"/>
                </a:lnTo>
                <a:lnTo>
                  <a:pt x="270" y="92"/>
                </a:lnTo>
                <a:lnTo>
                  <a:pt x="279" y="103"/>
                </a:lnTo>
                <a:lnTo>
                  <a:pt x="286" y="115"/>
                </a:lnTo>
                <a:lnTo>
                  <a:pt x="293" y="128"/>
                </a:lnTo>
                <a:lnTo>
                  <a:pt x="291" y="115"/>
                </a:lnTo>
                <a:lnTo>
                  <a:pt x="287" y="102"/>
                </a:lnTo>
                <a:lnTo>
                  <a:pt x="283" y="89"/>
                </a:lnTo>
                <a:lnTo>
                  <a:pt x="277" y="76"/>
                </a:lnTo>
                <a:lnTo>
                  <a:pt x="269" y="65"/>
                </a:lnTo>
                <a:lnTo>
                  <a:pt x="259" y="54"/>
                </a:lnTo>
                <a:lnTo>
                  <a:pt x="248" y="42"/>
                </a:lnTo>
                <a:lnTo>
                  <a:pt x="234" y="29"/>
                </a:lnTo>
                <a:lnTo>
                  <a:pt x="223" y="18"/>
                </a:lnTo>
                <a:lnTo>
                  <a:pt x="213" y="12"/>
                </a:lnTo>
                <a:lnTo>
                  <a:pt x="199" y="5"/>
                </a:lnTo>
                <a:lnTo>
                  <a:pt x="184" y="1"/>
                </a:lnTo>
                <a:lnTo>
                  <a:pt x="167" y="0"/>
                </a:lnTo>
                <a:lnTo>
                  <a:pt x="182" y="8"/>
                </a:lnTo>
                <a:lnTo>
                  <a:pt x="192" y="16"/>
                </a:lnTo>
                <a:lnTo>
                  <a:pt x="202" y="21"/>
                </a:lnTo>
                <a:lnTo>
                  <a:pt x="214" y="30"/>
                </a:lnTo>
                <a:lnTo>
                  <a:pt x="224" y="39"/>
                </a:lnTo>
                <a:lnTo>
                  <a:pt x="231" y="46"/>
                </a:lnTo>
                <a:lnTo>
                  <a:pt x="143" y="136"/>
                </a:lnTo>
                <a:lnTo>
                  <a:pt x="71" y="65"/>
                </a:lnTo>
                <a:close/>
              </a:path>
            </a:pathLst>
          </a:custGeom>
          <a:solidFill>
            <a:schemeClr val="tx1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88" name="Freeform 463"/>
          <p:cNvSpPr>
            <a:spLocks/>
          </p:cNvSpPr>
          <p:nvPr/>
        </p:nvSpPr>
        <p:spPr bwMode="auto">
          <a:xfrm>
            <a:off x="4587875" y="2357438"/>
            <a:ext cx="153988" cy="136525"/>
          </a:xfrm>
          <a:custGeom>
            <a:avLst/>
            <a:gdLst>
              <a:gd name="T0" fmla="*/ 2147483647 w 292"/>
              <a:gd name="T1" fmla="*/ 2147483647 h 257"/>
              <a:gd name="T2" fmla="*/ 2147483647 w 292"/>
              <a:gd name="T3" fmla="*/ 2147483647 h 257"/>
              <a:gd name="T4" fmla="*/ 2147483647 w 292"/>
              <a:gd name="T5" fmla="*/ 2147483647 h 257"/>
              <a:gd name="T6" fmla="*/ 2147483647 w 292"/>
              <a:gd name="T7" fmla="*/ 2147483647 h 257"/>
              <a:gd name="T8" fmla="*/ 2147483647 w 292"/>
              <a:gd name="T9" fmla="*/ 2147483647 h 257"/>
              <a:gd name="T10" fmla="*/ 2147483647 w 292"/>
              <a:gd name="T11" fmla="*/ 2147483647 h 257"/>
              <a:gd name="T12" fmla="*/ 2147483647 w 292"/>
              <a:gd name="T13" fmla="*/ 2147483647 h 257"/>
              <a:gd name="T14" fmla="*/ 2147483647 w 292"/>
              <a:gd name="T15" fmla="*/ 2147483647 h 257"/>
              <a:gd name="T16" fmla="*/ 0 w 292"/>
              <a:gd name="T17" fmla="*/ 2147483647 h 257"/>
              <a:gd name="T18" fmla="*/ 2147483647 w 292"/>
              <a:gd name="T19" fmla="*/ 2147483647 h 257"/>
              <a:gd name="T20" fmla="*/ 2147483647 w 292"/>
              <a:gd name="T21" fmla="*/ 2147483647 h 257"/>
              <a:gd name="T22" fmla="*/ 2147483647 w 292"/>
              <a:gd name="T23" fmla="*/ 2147483647 h 257"/>
              <a:gd name="T24" fmla="*/ 2147483647 w 292"/>
              <a:gd name="T25" fmla="*/ 2147483647 h 257"/>
              <a:gd name="T26" fmla="*/ 2147483647 w 292"/>
              <a:gd name="T27" fmla="*/ 2147483647 h 257"/>
              <a:gd name="T28" fmla="*/ 2147483647 w 292"/>
              <a:gd name="T29" fmla="*/ 2147483647 h 257"/>
              <a:gd name="T30" fmla="*/ 2147483647 w 292"/>
              <a:gd name="T31" fmla="*/ 2147483647 h 257"/>
              <a:gd name="T32" fmla="*/ 2147483647 w 292"/>
              <a:gd name="T33" fmla="*/ 2147483647 h 257"/>
              <a:gd name="T34" fmla="*/ 2147483647 w 292"/>
              <a:gd name="T35" fmla="*/ 2147483647 h 257"/>
              <a:gd name="T36" fmla="*/ 2147483647 w 292"/>
              <a:gd name="T37" fmla="*/ 2147483647 h 257"/>
              <a:gd name="T38" fmla="*/ 2147483647 w 292"/>
              <a:gd name="T39" fmla="*/ 2147483647 h 257"/>
              <a:gd name="T40" fmla="*/ 2147483647 w 292"/>
              <a:gd name="T41" fmla="*/ 2147483647 h 257"/>
              <a:gd name="T42" fmla="*/ 2147483647 w 292"/>
              <a:gd name="T43" fmla="*/ 2147483647 h 257"/>
              <a:gd name="T44" fmla="*/ 2147483647 w 292"/>
              <a:gd name="T45" fmla="*/ 2147483647 h 257"/>
              <a:gd name="T46" fmla="*/ 2147483647 w 292"/>
              <a:gd name="T47" fmla="*/ 2147483647 h 257"/>
              <a:gd name="T48" fmla="*/ 2147483647 w 292"/>
              <a:gd name="T49" fmla="*/ 2147483647 h 257"/>
              <a:gd name="T50" fmla="*/ 2147483647 w 292"/>
              <a:gd name="T51" fmla="*/ 2147483647 h 257"/>
              <a:gd name="T52" fmla="*/ 2147483647 w 292"/>
              <a:gd name="T53" fmla="*/ 2147483647 h 257"/>
              <a:gd name="T54" fmla="*/ 2147483647 w 292"/>
              <a:gd name="T55" fmla="*/ 2147483647 h 257"/>
              <a:gd name="T56" fmla="*/ 2147483647 w 292"/>
              <a:gd name="T57" fmla="*/ 0 h 257"/>
              <a:gd name="T58" fmla="*/ 2147483647 w 292"/>
              <a:gd name="T59" fmla="*/ 2147483647 h 257"/>
              <a:gd name="T60" fmla="*/ 2147483647 w 292"/>
              <a:gd name="T61" fmla="*/ 2147483647 h 257"/>
              <a:gd name="T62" fmla="*/ 2147483647 w 292"/>
              <a:gd name="T63" fmla="*/ 2147483647 h 257"/>
              <a:gd name="T64" fmla="*/ 2147483647 w 292"/>
              <a:gd name="T65" fmla="*/ 2147483647 h 25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92" h="257">
                <a:moveTo>
                  <a:pt x="71" y="65"/>
                </a:moveTo>
                <a:lnTo>
                  <a:pt x="70" y="63"/>
                </a:lnTo>
                <a:lnTo>
                  <a:pt x="70" y="59"/>
                </a:lnTo>
                <a:lnTo>
                  <a:pt x="70" y="57"/>
                </a:lnTo>
                <a:lnTo>
                  <a:pt x="73" y="48"/>
                </a:lnTo>
                <a:lnTo>
                  <a:pt x="83" y="40"/>
                </a:lnTo>
                <a:lnTo>
                  <a:pt x="99" y="37"/>
                </a:lnTo>
                <a:lnTo>
                  <a:pt x="93" y="15"/>
                </a:lnTo>
                <a:lnTo>
                  <a:pt x="83" y="16"/>
                </a:lnTo>
                <a:lnTo>
                  <a:pt x="71" y="21"/>
                </a:lnTo>
                <a:lnTo>
                  <a:pt x="57" y="28"/>
                </a:lnTo>
                <a:lnTo>
                  <a:pt x="40" y="39"/>
                </a:lnTo>
                <a:lnTo>
                  <a:pt x="30" y="52"/>
                </a:lnTo>
                <a:lnTo>
                  <a:pt x="20" y="67"/>
                </a:lnTo>
                <a:lnTo>
                  <a:pt x="12" y="84"/>
                </a:lnTo>
                <a:lnTo>
                  <a:pt x="4" y="104"/>
                </a:lnTo>
                <a:lnTo>
                  <a:pt x="0" y="121"/>
                </a:lnTo>
                <a:lnTo>
                  <a:pt x="0" y="136"/>
                </a:lnTo>
                <a:lnTo>
                  <a:pt x="3" y="130"/>
                </a:lnTo>
                <a:lnTo>
                  <a:pt x="9" y="119"/>
                </a:lnTo>
                <a:lnTo>
                  <a:pt x="19" y="104"/>
                </a:lnTo>
                <a:lnTo>
                  <a:pt x="33" y="84"/>
                </a:lnTo>
                <a:lnTo>
                  <a:pt x="39" y="77"/>
                </a:lnTo>
                <a:lnTo>
                  <a:pt x="44" y="72"/>
                </a:lnTo>
                <a:lnTo>
                  <a:pt x="48" y="71"/>
                </a:lnTo>
                <a:lnTo>
                  <a:pt x="58" y="76"/>
                </a:lnTo>
                <a:lnTo>
                  <a:pt x="72" y="87"/>
                </a:lnTo>
                <a:lnTo>
                  <a:pt x="90" y="107"/>
                </a:lnTo>
                <a:lnTo>
                  <a:pt x="97" y="113"/>
                </a:lnTo>
                <a:lnTo>
                  <a:pt x="104" y="123"/>
                </a:lnTo>
                <a:lnTo>
                  <a:pt x="115" y="135"/>
                </a:lnTo>
                <a:lnTo>
                  <a:pt x="128" y="150"/>
                </a:lnTo>
                <a:lnTo>
                  <a:pt x="35" y="243"/>
                </a:lnTo>
                <a:lnTo>
                  <a:pt x="49" y="257"/>
                </a:lnTo>
                <a:lnTo>
                  <a:pt x="142" y="158"/>
                </a:lnTo>
                <a:lnTo>
                  <a:pt x="235" y="257"/>
                </a:lnTo>
                <a:lnTo>
                  <a:pt x="257" y="243"/>
                </a:lnTo>
                <a:lnTo>
                  <a:pt x="156" y="144"/>
                </a:lnTo>
                <a:lnTo>
                  <a:pt x="241" y="59"/>
                </a:lnTo>
                <a:lnTo>
                  <a:pt x="251" y="70"/>
                </a:lnTo>
                <a:lnTo>
                  <a:pt x="261" y="81"/>
                </a:lnTo>
                <a:lnTo>
                  <a:pt x="270" y="93"/>
                </a:lnTo>
                <a:lnTo>
                  <a:pt x="278" y="105"/>
                </a:lnTo>
                <a:lnTo>
                  <a:pt x="285" y="117"/>
                </a:lnTo>
                <a:lnTo>
                  <a:pt x="292" y="129"/>
                </a:lnTo>
                <a:lnTo>
                  <a:pt x="290" y="116"/>
                </a:lnTo>
                <a:lnTo>
                  <a:pt x="287" y="103"/>
                </a:lnTo>
                <a:lnTo>
                  <a:pt x="282" y="90"/>
                </a:lnTo>
                <a:lnTo>
                  <a:pt x="275" y="78"/>
                </a:lnTo>
                <a:lnTo>
                  <a:pt x="268" y="66"/>
                </a:lnTo>
                <a:lnTo>
                  <a:pt x="259" y="54"/>
                </a:lnTo>
                <a:lnTo>
                  <a:pt x="248" y="43"/>
                </a:lnTo>
                <a:lnTo>
                  <a:pt x="234" y="29"/>
                </a:lnTo>
                <a:lnTo>
                  <a:pt x="221" y="18"/>
                </a:lnTo>
                <a:lnTo>
                  <a:pt x="211" y="12"/>
                </a:lnTo>
                <a:lnTo>
                  <a:pt x="197" y="5"/>
                </a:lnTo>
                <a:lnTo>
                  <a:pt x="182" y="1"/>
                </a:lnTo>
                <a:lnTo>
                  <a:pt x="166" y="0"/>
                </a:lnTo>
                <a:lnTo>
                  <a:pt x="180" y="9"/>
                </a:lnTo>
                <a:lnTo>
                  <a:pt x="192" y="16"/>
                </a:lnTo>
                <a:lnTo>
                  <a:pt x="202" y="23"/>
                </a:lnTo>
                <a:lnTo>
                  <a:pt x="212" y="31"/>
                </a:lnTo>
                <a:lnTo>
                  <a:pt x="222" y="39"/>
                </a:lnTo>
                <a:lnTo>
                  <a:pt x="231" y="48"/>
                </a:lnTo>
                <a:lnTo>
                  <a:pt x="142" y="136"/>
                </a:lnTo>
                <a:lnTo>
                  <a:pt x="71" y="65"/>
                </a:lnTo>
                <a:close/>
              </a:path>
            </a:pathLst>
          </a:custGeom>
          <a:solidFill>
            <a:srgbClr val="DA25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89" name="Freeform 464"/>
          <p:cNvSpPr>
            <a:spLocks/>
          </p:cNvSpPr>
          <p:nvPr/>
        </p:nvSpPr>
        <p:spPr bwMode="auto">
          <a:xfrm>
            <a:off x="4587875" y="2357438"/>
            <a:ext cx="153988" cy="136525"/>
          </a:xfrm>
          <a:custGeom>
            <a:avLst/>
            <a:gdLst>
              <a:gd name="T0" fmla="*/ 2147483647 w 292"/>
              <a:gd name="T1" fmla="*/ 2147483647 h 257"/>
              <a:gd name="T2" fmla="*/ 2147483647 w 292"/>
              <a:gd name="T3" fmla="*/ 2147483647 h 257"/>
              <a:gd name="T4" fmla="*/ 2147483647 w 292"/>
              <a:gd name="T5" fmla="*/ 2147483647 h 257"/>
              <a:gd name="T6" fmla="*/ 2147483647 w 292"/>
              <a:gd name="T7" fmla="*/ 2147483647 h 257"/>
              <a:gd name="T8" fmla="*/ 2147483647 w 292"/>
              <a:gd name="T9" fmla="*/ 2147483647 h 257"/>
              <a:gd name="T10" fmla="*/ 2147483647 w 292"/>
              <a:gd name="T11" fmla="*/ 2147483647 h 257"/>
              <a:gd name="T12" fmla="*/ 2147483647 w 292"/>
              <a:gd name="T13" fmla="*/ 2147483647 h 257"/>
              <a:gd name="T14" fmla="*/ 2147483647 w 292"/>
              <a:gd name="T15" fmla="*/ 2147483647 h 257"/>
              <a:gd name="T16" fmla="*/ 0 w 292"/>
              <a:gd name="T17" fmla="*/ 2147483647 h 257"/>
              <a:gd name="T18" fmla="*/ 2147483647 w 292"/>
              <a:gd name="T19" fmla="*/ 2147483647 h 257"/>
              <a:gd name="T20" fmla="*/ 2147483647 w 292"/>
              <a:gd name="T21" fmla="*/ 2147483647 h 257"/>
              <a:gd name="T22" fmla="*/ 2147483647 w 292"/>
              <a:gd name="T23" fmla="*/ 2147483647 h 257"/>
              <a:gd name="T24" fmla="*/ 2147483647 w 292"/>
              <a:gd name="T25" fmla="*/ 2147483647 h 257"/>
              <a:gd name="T26" fmla="*/ 2147483647 w 292"/>
              <a:gd name="T27" fmla="*/ 2147483647 h 257"/>
              <a:gd name="T28" fmla="*/ 2147483647 w 292"/>
              <a:gd name="T29" fmla="*/ 2147483647 h 257"/>
              <a:gd name="T30" fmla="*/ 2147483647 w 292"/>
              <a:gd name="T31" fmla="*/ 2147483647 h 257"/>
              <a:gd name="T32" fmla="*/ 2147483647 w 292"/>
              <a:gd name="T33" fmla="*/ 2147483647 h 257"/>
              <a:gd name="T34" fmla="*/ 2147483647 w 292"/>
              <a:gd name="T35" fmla="*/ 2147483647 h 257"/>
              <a:gd name="T36" fmla="*/ 2147483647 w 292"/>
              <a:gd name="T37" fmla="*/ 2147483647 h 257"/>
              <a:gd name="T38" fmla="*/ 2147483647 w 292"/>
              <a:gd name="T39" fmla="*/ 2147483647 h 257"/>
              <a:gd name="T40" fmla="*/ 2147483647 w 292"/>
              <a:gd name="T41" fmla="*/ 2147483647 h 257"/>
              <a:gd name="T42" fmla="*/ 2147483647 w 292"/>
              <a:gd name="T43" fmla="*/ 2147483647 h 257"/>
              <a:gd name="T44" fmla="*/ 2147483647 w 292"/>
              <a:gd name="T45" fmla="*/ 2147483647 h 257"/>
              <a:gd name="T46" fmla="*/ 2147483647 w 292"/>
              <a:gd name="T47" fmla="*/ 2147483647 h 257"/>
              <a:gd name="T48" fmla="*/ 2147483647 w 292"/>
              <a:gd name="T49" fmla="*/ 2147483647 h 257"/>
              <a:gd name="T50" fmla="*/ 2147483647 w 292"/>
              <a:gd name="T51" fmla="*/ 2147483647 h 257"/>
              <a:gd name="T52" fmla="*/ 2147483647 w 292"/>
              <a:gd name="T53" fmla="*/ 2147483647 h 257"/>
              <a:gd name="T54" fmla="*/ 2147483647 w 292"/>
              <a:gd name="T55" fmla="*/ 2147483647 h 257"/>
              <a:gd name="T56" fmla="*/ 2147483647 w 292"/>
              <a:gd name="T57" fmla="*/ 0 h 257"/>
              <a:gd name="T58" fmla="*/ 2147483647 w 292"/>
              <a:gd name="T59" fmla="*/ 2147483647 h 257"/>
              <a:gd name="T60" fmla="*/ 2147483647 w 292"/>
              <a:gd name="T61" fmla="*/ 2147483647 h 257"/>
              <a:gd name="T62" fmla="*/ 2147483647 w 292"/>
              <a:gd name="T63" fmla="*/ 2147483647 h 257"/>
              <a:gd name="T64" fmla="*/ 2147483647 w 292"/>
              <a:gd name="T65" fmla="*/ 2147483647 h 25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92" h="257">
                <a:moveTo>
                  <a:pt x="71" y="65"/>
                </a:moveTo>
                <a:lnTo>
                  <a:pt x="70" y="63"/>
                </a:lnTo>
                <a:lnTo>
                  <a:pt x="70" y="59"/>
                </a:lnTo>
                <a:lnTo>
                  <a:pt x="70" y="57"/>
                </a:lnTo>
                <a:lnTo>
                  <a:pt x="73" y="48"/>
                </a:lnTo>
                <a:lnTo>
                  <a:pt x="83" y="40"/>
                </a:lnTo>
                <a:lnTo>
                  <a:pt x="99" y="37"/>
                </a:lnTo>
                <a:lnTo>
                  <a:pt x="93" y="15"/>
                </a:lnTo>
                <a:lnTo>
                  <a:pt x="83" y="16"/>
                </a:lnTo>
                <a:lnTo>
                  <a:pt x="71" y="21"/>
                </a:lnTo>
                <a:lnTo>
                  <a:pt x="57" y="28"/>
                </a:lnTo>
                <a:lnTo>
                  <a:pt x="40" y="39"/>
                </a:lnTo>
                <a:lnTo>
                  <a:pt x="30" y="52"/>
                </a:lnTo>
                <a:lnTo>
                  <a:pt x="20" y="67"/>
                </a:lnTo>
                <a:lnTo>
                  <a:pt x="12" y="84"/>
                </a:lnTo>
                <a:lnTo>
                  <a:pt x="4" y="104"/>
                </a:lnTo>
                <a:lnTo>
                  <a:pt x="0" y="121"/>
                </a:lnTo>
                <a:lnTo>
                  <a:pt x="0" y="136"/>
                </a:lnTo>
                <a:lnTo>
                  <a:pt x="3" y="130"/>
                </a:lnTo>
                <a:lnTo>
                  <a:pt x="9" y="119"/>
                </a:lnTo>
                <a:lnTo>
                  <a:pt x="19" y="104"/>
                </a:lnTo>
                <a:lnTo>
                  <a:pt x="33" y="84"/>
                </a:lnTo>
                <a:lnTo>
                  <a:pt x="39" y="77"/>
                </a:lnTo>
                <a:lnTo>
                  <a:pt x="44" y="72"/>
                </a:lnTo>
                <a:lnTo>
                  <a:pt x="48" y="71"/>
                </a:lnTo>
                <a:lnTo>
                  <a:pt x="58" y="76"/>
                </a:lnTo>
                <a:lnTo>
                  <a:pt x="72" y="87"/>
                </a:lnTo>
                <a:lnTo>
                  <a:pt x="90" y="107"/>
                </a:lnTo>
                <a:lnTo>
                  <a:pt x="97" y="113"/>
                </a:lnTo>
                <a:lnTo>
                  <a:pt x="104" y="123"/>
                </a:lnTo>
                <a:lnTo>
                  <a:pt x="115" y="135"/>
                </a:lnTo>
                <a:lnTo>
                  <a:pt x="128" y="150"/>
                </a:lnTo>
                <a:lnTo>
                  <a:pt x="35" y="243"/>
                </a:lnTo>
                <a:lnTo>
                  <a:pt x="49" y="257"/>
                </a:lnTo>
                <a:lnTo>
                  <a:pt x="142" y="158"/>
                </a:lnTo>
                <a:lnTo>
                  <a:pt x="235" y="257"/>
                </a:lnTo>
                <a:lnTo>
                  <a:pt x="257" y="243"/>
                </a:lnTo>
                <a:lnTo>
                  <a:pt x="156" y="144"/>
                </a:lnTo>
                <a:lnTo>
                  <a:pt x="241" y="59"/>
                </a:lnTo>
                <a:lnTo>
                  <a:pt x="251" y="70"/>
                </a:lnTo>
                <a:lnTo>
                  <a:pt x="261" y="81"/>
                </a:lnTo>
                <a:lnTo>
                  <a:pt x="270" y="93"/>
                </a:lnTo>
                <a:lnTo>
                  <a:pt x="278" y="105"/>
                </a:lnTo>
                <a:lnTo>
                  <a:pt x="285" y="117"/>
                </a:lnTo>
                <a:lnTo>
                  <a:pt x="292" y="129"/>
                </a:lnTo>
                <a:lnTo>
                  <a:pt x="290" y="116"/>
                </a:lnTo>
                <a:lnTo>
                  <a:pt x="287" y="103"/>
                </a:lnTo>
                <a:lnTo>
                  <a:pt x="282" y="90"/>
                </a:lnTo>
                <a:lnTo>
                  <a:pt x="275" y="78"/>
                </a:lnTo>
                <a:lnTo>
                  <a:pt x="268" y="66"/>
                </a:lnTo>
                <a:lnTo>
                  <a:pt x="259" y="54"/>
                </a:lnTo>
                <a:lnTo>
                  <a:pt x="248" y="43"/>
                </a:lnTo>
                <a:lnTo>
                  <a:pt x="234" y="29"/>
                </a:lnTo>
                <a:lnTo>
                  <a:pt x="221" y="18"/>
                </a:lnTo>
                <a:lnTo>
                  <a:pt x="211" y="12"/>
                </a:lnTo>
                <a:lnTo>
                  <a:pt x="197" y="5"/>
                </a:lnTo>
                <a:lnTo>
                  <a:pt x="182" y="1"/>
                </a:lnTo>
                <a:lnTo>
                  <a:pt x="166" y="0"/>
                </a:lnTo>
                <a:lnTo>
                  <a:pt x="180" y="9"/>
                </a:lnTo>
                <a:lnTo>
                  <a:pt x="192" y="16"/>
                </a:lnTo>
                <a:lnTo>
                  <a:pt x="202" y="23"/>
                </a:lnTo>
                <a:lnTo>
                  <a:pt x="212" y="31"/>
                </a:lnTo>
                <a:lnTo>
                  <a:pt x="222" y="39"/>
                </a:lnTo>
                <a:lnTo>
                  <a:pt x="231" y="48"/>
                </a:lnTo>
                <a:lnTo>
                  <a:pt x="142" y="136"/>
                </a:lnTo>
                <a:lnTo>
                  <a:pt x="71" y="65"/>
                </a:lnTo>
                <a:close/>
              </a:path>
            </a:pathLst>
          </a:custGeom>
          <a:solidFill>
            <a:schemeClr val="tx1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90" name="Rectangle 465"/>
          <p:cNvSpPr>
            <a:spLocks noChangeArrowheads="1"/>
          </p:cNvSpPr>
          <p:nvPr/>
        </p:nvSpPr>
        <p:spPr bwMode="auto">
          <a:xfrm>
            <a:off x="3871913" y="3338513"/>
            <a:ext cx="5810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latin typeface="Arial Narrow" charset="0"/>
              </a:rPr>
              <a:t>Zeehan</a:t>
            </a:r>
            <a:endParaRPr lang="en-US"/>
          </a:p>
        </p:txBody>
      </p:sp>
      <p:sp>
        <p:nvSpPr>
          <p:cNvPr id="66591" name="Rectangle 466"/>
          <p:cNvSpPr>
            <a:spLocks noChangeArrowheads="1"/>
          </p:cNvSpPr>
          <p:nvPr/>
        </p:nvSpPr>
        <p:spPr bwMode="auto">
          <a:xfrm>
            <a:off x="3746500" y="2298700"/>
            <a:ext cx="8001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latin typeface="Arial" charset="0"/>
              </a:rPr>
              <a:t>Renison</a:t>
            </a:r>
            <a:endParaRPr lang="en-US"/>
          </a:p>
        </p:txBody>
      </p:sp>
      <p:sp>
        <p:nvSpPr>
          <p:cNvPr id="66592" name="Rectangle 467"/>
          <p:cNvSpPr>
            <a:spLocks noChangeArrowheads="1"/>
          </p:cNvSpPr>
          <p:nvPr/>
        </p:nvSpPr>
        <p:spPr bwMode="auto">
          <a:xfrm>
            <a:off x="5788025" y="2840038"/>
            <a:ext cx="5635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latin typeface="Arial" charset="0"/>
              </a:rPr>
              <a:t>Henty</a:t>
            </a:r>
            <a:endParaRPr lang="en-US"/>
          </a:p>
        </p:txBody>
      </p:sp>
      <p:sp>
        <p:nvSpPr>
          <p:cNvPr id="66593" name="Freeform 468"/>
          <p:cNvSpPr>
            <a:spLocks/>
          </p:cNvSpPr>
          <p:nvPr/>
        </p:nvSpPr>
        <p:spPr bwMode="auto">
          <a:xfrm>
            <a:off x="3759200" y="3422650"/>
            <a:ext cx="68263" cy="69850"/>
          </a:xfrm>
          <a:custGeom>
            <a:avLst/>
            <a:gdLst>
              <a:gd name="T0" fmla="*/ 2147483647 w 131"/>
              <a:gd name="T1" fmla="*/ 2147483647 h 130"/>
              <a:gd name="T2" fmla="*/ 2147483647 w 131"/>
              <a:gd name="T3" fmla="*/ 2147483647 h 130"/>
              <a:gd name="T4" fmla="*/ 2147483647 w 131"/>
              <a:gd name="T5" fmla="*/ 2147483647 h 130"/>
              <a:gd name="T6" fmla="*/ 2147483647 w 131"/>
              <a:gd name="T7" fmla="*/ 2147483647 h 130"/>
              <a:gd name="T8" fmla="*/ 2147483647 w 131"/>
              <a:gd name="T9" fmla="*/ 2147483647 h 130"/>
              <a:gd name="T10" fmla="*/ 2147483647 w 131"/>
              <a:gd name="T11" fmla="*/ 2147483647 h 130"/>
              <a:gd name="T12" fmla="*/ 2147483647 w 131"/>
              <a:gd name="T13" fmla="*/ 2147483647 h 130"/>
              <a:gd name="T14" fmla="*/ 0 w 131"/>
              <a:gd name="T15" fmla="*/ 2147483647 h 130"/>
              <a:gd name="T16" fmla="*/ 0 w 131"/>
              <a:gd name="T17" fmla="*/ 2147483647 h 130"/>
              <a:gd name="T18" fmla="*/ 2147483647 w 131"/>
              <a:gd name="T19" fmla="*/ 2147483647 h 130"/>
              <a:gd name="T20" fmla="*/ 2147483647 w 131"/>
              <a:gd name="T21" fmla="*/ 2147483647 h 130"/>
              <a:gd name="T22" fmla="*/ 2147483647 w 131"/>
              <a:gd name="T23" fmla="*/ 2147483647 h 130"/>
              <a:gd name="T24" fmla="*/ 2147483647 w 131"/>
              <a:gd name="T25" fmla="*/ 2147483647 h 130"/>
              <a:gd name="T26" fmla="*/ 2147483647 w 131"/>
              <a:gd name="T27" fmla="*/ 2147483647 h 130"/>
              <a:gd name="T28" fmla="*/ 2147483647 w 131"/>
              <a:gd name="T29" fmla="*/ 2147483647 h 130"/>
              <a:gd name="T30" fmla="*/ 2147483647 w 131"/>
              <a:gd name="T31" fmla="*/ 2147483647 h 130"/>
              <a:gd name="T32" fmla="*/ 2147483647 w 131"/>
              <a:gd name="T33" fmla="*/ 2147483647 h 130"/>
              <a:gd name="T34" fmla="*/ 2147483647 w 131"/>
              <a:gd name="T35" fmla="*/ 2147483647 h 130"/>
              <a:gd name="T36" fmla="*/ 2147483647 w 131"/>
              <a:gd name="T37" fmla="*/ 2147483647 h 130"/>
              <a:gd name="T38" fmla="*/ 2147483647 w 131"/>
              <a:gd name="T39" fmla="*/ 2147483647 h 130"/>
              <a:gd name="T40" fmla="*/ 2147483647 w 131"/>
              <a:gd name="T41" fmla="*/ 2147483647 h 130"/>
              <a:gd name="T42" fmla="*/ 2147483647 w 131"/>
              <a:gd name="T43" fmla="*/ 2147483647 h 130"/>
              <a:gd name="T44" fmla="*/ 2147483647 w 131"/>
              <a:gd name="T45" fmla="*/ 2147483647 h 130"/>
              <a:gd name="T46" fmla="*/ 2147483647 w 131"/>
              <a:gd name="T47" fmla="*/ 2147483647 h 130"/>
              <a:gd name="T48" fmla="*/ 2147483647 w 131"/>
              <a:gd name="T49" fmla="*/ 2147483647 h 130"/>
              <a:gd name="T50" fmla="*/ 2147483647 w 131"/>
              <a:gd name="T51" fmla="*/ 2147483647 h 130"/>
              <a:gd name="T52" fmla="*/ 2147483647 w 131"/>
              <a:gd name="T53" fmla="*/ 2147483647 h 130"/>
              <a:gd name="T54" fmla="*/ 2147483647 w 131"/>
              <a:gd name="T55" fmla="*/ 2147483647 h 130"/>
              <a:gd name="T56" fmla="*/ 2147483647 w 131"/>
              <a:gd name="T57" fmla="*/ 2147483647 h 130"/>
              <a:gd name="T58" fmla="*/ 2147483647 w 131"/>
              <a:gd name="T59" fmla="*/ 2147483647 h 130"/>
              <a:gd name="T60" fmla="*/ 2147483647 w 131"/>
              <a:gd name="T61" fmla="*/ 2147483647 h 130"/>
              <a:gd name="T62" fmla="*/ 2147483647 w 131"/>
              <a:gd name="T63" fmla="*/ 2147483647 h 13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31" h="130">
                <a:moveTo>
                  <a:pt x="65" y="0"/>
                </a:moveTo>
                <a:lnTo>
                  <a:pt x="58" y="1"/>
                </a:lnTo>
                <a:lnTo>
                  <a:pt x="52" y="2"/>
                </a:lnTo>
                <a:lnTo>
                  <a:pt x="46" y="3"/>
                </a:lnTo>
                <a:lnTo>
                  <a:pt x="40" y="5"/>
                </a:lnTo>
                <a:lnTo>
                  <a:pt x="35" y="8"/>
                </a:lnTo>
                <a:lnTo>
                  <a:pt x="29" y="11"/>
                </a:lnTo>
                <a:lnTo>
                  <a:pt x="24" y="15"/>
                </a:lnTo>
                <a:lnTo>
                  <a:pt x="19" y="19"/>
                </a:lnTo>
                <a:lnTo>
                  <a:pt x="15" y="23"/>
                </a:lnTo>
                <a:lnTo>
                  <a:pt x="11" y="29"/>
                </a:lnTo>
                <a:lnTo>
                  <a:pt x="8" y="34"/>
                </a:lnTo>
                <a:lnTo>
                  <a:pt x="5" y="40"/>
                </a:lnTo>
                <a:lnTo>
                  <a:pt x="3" y="46"/>
                </a:lnTo>
                <a:lnTo>
                  <a:pt x="1" y="52"/>
                </a:lnTo>
                <a:lnTo>
                  <a:pt x="0" y="59"/>
                </a:lnTo>
                <a:lnTo>
                  <a:pt x="0" y="65"/>
                </a:lnTo>
                <a:lnTo>
                  <a:pt x="0" y="72"/>
                </a:lnTo>
                <a:lnTo>
                  <a:pt x="1" y="78"/>
                </a:lnTo>
                <a:lnTo>
                  <a:pt x="3" y="85"/>
                </a:lnTo>
                <a:lnTo>
                  <a:pt x="5" y="90"/>
                </a:lnTo>
                <a:lnTo>
                  <a:pt x="8" y="97"/>
                </a:lnTo>
                <a:lnTo>
                  <a:pt x="11" y="102"/>
                </a:lnTo>
                <a:lnTo>
                  <a:pt x="15" y="106"/>
                </a:lnTo>
                <a:lnTo>
                  <a:pt x="19" y="112"/>
                </a:lnTo>
                <a:lnTo>
                  <a:pt x="24" y="115"/>
                </a:lnTo>
                <a:lnTo>
                  <a:pt x="29" y="119"/>
                </a:lnTo>
                <a:lnTo>
                  <a:pt x="35" y="123"/>
                </a:lnTo>
                <a:lnTo>
                  <a:pt x="40" y="125"/>
                </a:lnTo>
                <a:lnTo>
                  <a:pt x="46" y="128"/>
                </a:lnTo>
                <a:lnTo>
                  <a:pt x="52" y="129"/>
                </a:lnTo>
                <a:lnTo>
                  <a:pt x="58" y="130"/>
                </a:lnTo>
                <a:lnTo>
                  <a:pt x="65" y="130"/>
                </a:lnTo>
                <a:lnTo>
                  <a:pt x="72" y="130"/>
                </a:lnTo>
                <a:lnTo>
                  <a:pt x="79" y="129"/>
                </a:lnTo>
                <a:lnTo>
                  <a:pt x="84" y="128"/>
                </a:lnTo>
                <a:lnTo>
                  <a:pt x="91" y="125"/>
                </a:lnTo>
                <a:lnTo>
                  <a:pt x="96" y="123"/>
                </a:lnTo>
                <a:lnTo>
                  <a:pt x="102" y="119"/>
                </a:lnTo>
                <a:lnTo>
                  <a:pt x="107" y="115"/>
                </a:lnTo>
                <a:lnTo>
                  <a:pt x="111" y="112"/>
                </a:lnTo>
                <a:lnTo>
                  <a:pt x="116" y="106"/>
                </a:lnTo>
                <a:lnTo>
                  <a:pt x="120" y="102"/>
                </a:lnTo>
                <a:lnTo>
                  <a:pt x="123" y="97"/>
                </a:lnTo>
                <a:lnTo>
                  <a:pt x="125" y="90"/>
                </a:lnTo>
                <a:lnTo>
                  <a:pt x="127" y="85"/>
                </a:lnTo>
                <a:lnTo>
                  <a:pt x="130" y="78"/>
                </a:lnTo>
                <a:lnTo>
                  <a:pt x="131" y="72"/>
                </a:lnTo>
                <a:lnTo>
                  <a:pt x="131" y="65"/>
                </a:lnTo>
                <a:lnTo>
                  <a:pt x="131" y="59"/>
                </a:lnTo>
                <a:lnTo>
                  <a:pt x="130" y="52"/>
                </a:lnTo>
                <a:lnTo>
                  <a:pt x="127" y="46"/>
                </a:lnTo>
                <a:lnTo>
                  <a:pt x="125" y="40"/>
                </a:lnTo>
                <a:lnTo>
                  <a:pt x="123" y="34"/>
                </a:lnTo>
                <a:lnTo>
                  <a:pt x="120" y="29"/>
                </a:lnTo>
                <a:lnTo>
                  <a:pt x="116" y="23"/>
                </a:lnTo>
                <a:lnTo>
                  <a:pt x="111" y="19"/>
                </a:lnTo>
                <a:lnTo>
                  <a:pt x="107" y="15"/>
                </a:lnTo>
                <a:lnTo>
                  <a:pt x="102" y="11"/>
                </a:lnTo>
                <a:lnTo>
                  <a:pt x="96" y="8"/>
                </a:lnTo>
                <a:lnTo>
                  <a:pt x="91" y="5"/>
                </a:lnTo>
                <a:lnTo>
                  <a:pt x="84" y="3"/>
                </a:lnTo>
                <a:lnTo>
                  <a:pt x="79" y="2"/>
                </a:lnTo>
                <a:lnTo>
                  <a:pt x="72" y="1"/>
                </a:lnTo>
                <a:lnTo>
                  <a:pt x="65" y="0"/>
                </a:lnTo>
                <a:close/>
              </a:path>
            </a:pathLst>
          </a:custGeom>
          <a:solidFill>
            <a:srgbClr val="DA25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94" name="Freeform 469"/>
          <p:cNvSpPr>
            <a:spLocks/>
          </p:cNvSpPr>
          <p:nvPr/>
        </p:nvSpPr>
        <p:spPr bwMode="auto">
          <a:xfrm>
            <a:off x="3759200" y="3422650"/>
            <a:ext cx="68263" cy="69850"/>
          </a:xfrm>
          <a:custGeom>
            <a:avLst/>
            <a:gdLst>
              <a:gd name="T0" fmla="*/ 2147483647 w 131"/>
              <a:gd name="T1" fmla="*/ 2147483647 h 130"/>
              <a:gd name="T2" fmla="*/ 2147483647 w 131"/>
              <a:gd name="T3" fmla="*/ 2147483647 h 130"/>
              <a:gd name="T4" fmla="*/ 2147483647 w 131"/>
              <a:gd name="T5" fmla="*/ 2147483647 h 130"/>
              <a:gd name="T6" fmla="*/ 2147483647 w 131"/>
              <a:gd name="T7" fmla="*/ 2147483647 h 130"/>
              <a:gd name="T8" fmla="*/ 2147483647 w 131"/>
              <a:gd name="T9" fmla="*/ 2147483647 h 130"/>
              <a:gd name="T10" fmla="*/ 2147483647 w 131"/>
              <a:gd name="T11" fmla="*/ 2147483647 h 130"/>
              <a:gd name="T12" fmla="*/ 2147483647 w 131"/>
              <a:gd name="T13" fmla="*/ 2147483647 h 130"/>
              <a:gd name="T14" fmla="*/ 0 w 131"/>
              <a:gd name="T15" fmla="*/ 2147483647 h 130"/>
              <a:gd name="T16" fmla="*/ 0 w 131"/>
              <a:gd name="T17" fmla="*/ 2147483647 h 130"/>
              <a:gd name="T18" fmla="*/ 2147483647 w 131"/>
              <a:gd name="T19" fmla="*/ 2147483647 h 130"/>
              <a:gd name="T20" fmla="*/ 2147483647 w 131"/>
              <a:gd name="T21" fmla="*/ 2147483647 h 130"/>
              <a:gd name="T22" fmla="*/ 2147483647 w 131"/>
              <a:gd name="T23" fmla="*/ 2147483647 h 130"/>
              <a:gd name="T24" fmla="*/ 2147483647 w 131"/>
              <a:gd name="T25" fmla="*/ 2147483647 h 130"/>
              <a:gd name="T26" fmla="*/ 2147483647 w 131"/>
              <a:gd name="T27" fmla="*/ 2147483647 h 130"/>
              <a:gd name="T28" fmla="*/ 2147483647 w 131"/>
              <a:gd name="T29" fmla="*/ 2147483647 h 130"/>
              <a:gd name="T30" fmla="*/ 2147483647 w 131"/>
              <a:gd name="T31" fmla="*/ 2147483647 h 130"/>
              <a:gd name="T32" fmla="*/ 2147483647 w 131"/>
              <a:gd name="T33" fmla="*/ 2147483647 h 130"/>
              <a:gd name="T34" fmla="*/ 2147483647 w 131"/>
              <a:gd name="T35" fmla="*/ 2147483647 h 130"/>
              <a:gd name="T36" fmla="*/ 2147483647 w 131"/>
              <a:gd name="T37" fmla="*/ 2147483647 h 130"/>
              <a:gd name="T38" fmla="*/ 2147483647 w 131"/>
              <a:gd name="T39" fmla="*/ 2147483647 h 130"/>
              <a:gd name="T40" fmla="*/ 2147483647 w 131"/>
              <a:gd name="T41" fmla="*/ 2147483647 h 130"/>
              <a:gd name="T42" fmla="*/ 2147483647 w 131"/>
              <a:gd name="T43" fmla="*/ 2147483647 h 130"/>
              <a:gd name="T44" fmla="*/ 2147483647 w 131"/>
              <a:gd name="T45" fmla="*/ 2147483647 h 130"/>
              <a:gd name="T46" fmla="*/ 2147483647 w 131"/>
              <a:gd name="T47" fmla="*/ 2147483647 h 130"/>
              <a:gd name="T48" fmla="*/ 2147483647 w 131"/>
              <a:gd name="T49" fmla="*/ 2147483647 h 130"/>
              <a:gd name="T50" fmla="*/ 2147483647 w 131"/>
              <a:gd name="T51" fmla="*/ 2147483647 h 130"/>
              <a:gd name="T52" fmla="*/ 2147483647 w 131"/>
              <a:gd name="T53" fmla="*/ 2147483647 h 130"/>
              <a:gd name="T54" fmla="*/ 2147483647 w 131"/>
              <a:gd name="T55" fmla="*/ 2147483647 h 130"/>
              <a:gd name="T56" fmla="*/ 2147483647 w 131"/>
              <a:gd name="T57" fmla="*/ 2147483647 h 130"/>
              <a:gd name="T58" fmla="*/ 2147483647 w 131"/>
              <a:gd name="T59" fmla="*/ 2147483647 h 130"/>
              <a:gd name="T60" fmla="*/ 2147483647 w 131"/>
              <a:gd name="T61" fmla="*/ 2147483647 h 130"/>
              <a:gd name="T62" fmla="*/ 2147483647 w 131"/>
              <a:gd name="T63" fmla="*/ 2147483647 h 130"/>
              <a:gd name="T64" fmla="*/ 2147483647 w 131"/>
              <a:gd name="T65" fmla="*/ 0 h 13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31" h="130">
                <a:moveTo>
                  <a:pt x="65" y="0"/>
                </a:moveTo>
                <a:lnTo>
                  <a:pt x="58" y="1"/>
                </a:lnTo>
                <a:lnTo>
                  <a:pt x="52" y="2"/>
                </a:lnTo>
                <a:lnTo>
                  <a:pt x="46" y="3"/>
                </a:lnTo>
                <a:lnTo>
                  <a:pt x="40" y="5"/>
                </a:lnTo>
                <a:lnTo>
                  <a:pt x="35" y="8"/>
                </a:lnTo>
                <a:lnTo>
                  <a:pt x="29" y="11"/>
                </a:lnTo>
                <a:lnTo>
                  <a:pt x="24" y="15"/>
                </a:lnTo>
                <a:lnTo>
                  <a:pt x="19" y="19"/>
                </a:lnTo>
                <a:lnTo>
                  <a:pt x="15" y="23"/>
                </a:lnTo>
                <a:lnTo>
                  <a:pt x="11" y="29"/>
                </a:lnTo>
                <a:lnTo>
                  <a:pt x="8" y="34"/>
                </a:lnTo>
                <a:lnTo>
                  <a:pt x="5" y="40"/>
                </a:lnTo>
                <a:lnTo>
                  <a:pt x="3" y="46"/>
                </a:lnTo>
                <a:lnTo>
                  <a:pt x="1" y="52"/>
                </a:lnTo>
                <a:lnTo>
                  <a:pt x="0" y="59"/>
                </a:lnTo>
                <a:lnTo>
                  <a:pt x="0" y="65"/>
                </a:lnTo>
                <a:lnTo>
                  <a:pt x="0" y="72"/>
                </a:lnTo>
                <a:lnTo>
                  <a:pt x="1" y="78"/>
                </a:lnTo>
                <a:lnTo>
                  <a:pt x="3" y="85"/>
                </a:lnTo>
                <a:lnTo>
                  <a:pt x="5" y="90"/>
                </a:lnTo>
                <a:lnTo>
                  <a:pt x="8" y="97"/>
                </a:lnTo>
                <a:lnTo>
                  <a:pt x="11" y="102"/>
                </a:lnTo>
                <a:lnTo>
                  <a:pt x="15" y="106"/>
                </a:lnTo>
                <a:lnTo>
                  <a:pt x="19" y="112"/>
                </a:lnTo>
                <a:lnTo>
                  <a:pt x="24" y="115"/>
                </a:lnTo>
                <a:lnTo>
                  <a:pt x="29" y="119"/>
                </a:lnTo>
                <a:lnTo>
                  <a:pt x="35" y="123"/>
                </a:lnTo>
                <a:lnTo>
                  <a:pt x="40" y="125"/>
                </a:lnTo>
                <a:lnTo>
                  <a:pt x="46" y="128"/>
                </a:lnTo>
                <a:lnTo>
                  <a:pt x="52" y="129"/>
                </a:lnTo>
                <a:lnTo>
                  <a:pt x="58" y="130"/>
                </a:lnTo>
                <a:lnTo>
                  <a:pt x="65" y="130"/>
                </a:lnTo>
                <a:lnTo>
                  <a:pt x="72" y="130"/>
                </a:lnTo>
                <a:lnTo>
                  <a:pt x="79" y="129"/>
                </a:lnTo>
                <a:lnTo>
                  <a:pt x="84" y="128"/>
                </a:lnTo>
                <a:lnTo>
                  <a:pt x="91" y="125"/>
                </a:lnTo>
                <a:lnTo>
                  <a:pt x="96" y="123"/>
                </a:lnTo>
                <a:lnTo>
                  <a:pt x="102" y="119"/>
                </a:lnTo>
                <a:lnTo>
                  <a:pt x="107" y="115"/>
                </a:lnTo>
                <a:lnTo>
                  <a:pt x="111" y="112"/>
                </a:lnTo>
                <a:lnTo>
                  <a:pt x="116" y="106"/>
                </a:lnTo>
                <a:lnTo>
                  <a:pt x="120" y="102"/>
                </a:lnTo>
                <a:lnTo>
                  <a:pt x="123" y="97"/>
                </a:lnTo>
                <a:lnTo>
                  <a:pt x="125" y="90"/>
                </a:lnTo>
                <a:lnTo>
                  <a:pt x="127" y="85"/>
                </a:lnTo>
                <a:lnTo>
                  <a:pt x="130" y="78"/>
                </a:lnTo>
                <a:lnTo>
                  <a:pt x="131" y="72"/>
                </a:lnTo>
                <a:lnTo>
                  <a:pt x="131" y="65"/>
                </a:lnTo>
                <a:lnTo>
                  <a:pt x="131" y="59"/>
                </a:lnTo>
                <a:lnTo>
                  <a:pt x="130" y="52"/>
                </a:lnTo>
                <a:lnTo>
                  <a:pt x="127" y="46"/>
                </a:lnTo>
                <a:lnTo>
                  <a:pt x="125" y="40"/>
                </a:lnTo>
                <a:lnTo>
                  <a:pt x="123" y="34"/>
                </a:lnTo>
                <a:lnTo>
                  <a:pt x="120" y="29"/>
                </a:lnTo>
                <a:lnTo>
                  <a:pt x="116" y="23"/>
                </a:lnTo>
                <a:lnTo>
                  <a:pt x="111" y="19"/>
                </a:lnTo>
                <a:lnTo>
                  <a:pt x="107" y="15"/>
                </a:lnTo>
                <a:lnTo>
                  <a:pt x="102" y="11"/>
                </a:lnTo>
                <a:lnTo>
                  <a:pt x="96" y="8"/>
                </a:lnTo>
                <a:lnTo>
                  <a:pt x="91" y="5"/>
                </a:lnTo>
                <a:lnTo>
                  <a:pt x="84" y="3"/>
                </a:lnTo>
                <a:lnTo>
                  <a:pt x="79" y="2"/>
                </a:lnTo>
                <a:lnTo>
                  <a:pt x="72" y="1"/>
                </a:lnTo>
                <a:lnTo>
                  <a:pt x="65" y="0"/>
                </a:lnTo>
              </a:path>
            </a:pathLst>
          </a:custGeom>
          <a:solidFill>
            <a:schemeClr val="tx1"/>
          </a:solidFill>
          <a:ln w="31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95" name="Rectangle 470"/>
          <p:cNvSpPr>
            <a:spLocks noChangeArrowheads="1"/>
          </p:cNvSpPr>
          <p:nvPr/>
        </p:nvSpPr>
        <p:spPr bwMode="auto">
          <a:xfrm>
            <a:off x="6751638" y="5551488"/>
            <a:ext cx="7477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latin typeface="Arial" charset="0"/>
              </a:rPr>
              <a:t>Deposits</a:t>
            </a:r>
            <a:endParaRPr lang="en-US"/>
          </a:p>
        </p:txBody>
      </p:sp>
      <p:sp>
        <p:nvSpPr>
          <p:cNvPr id="66596" name="Freeform 471"/>
          <p:cNvSpPr>
            <a:spLocks/>
          </p:cNvSpPr>
          <p:nvPr/>
        </p:nvSpPr>
        <p:spPr bwMode="auto">
          <a:xfrm>
            <a:off x="6386513" y="5592763"/>
            <a:ext cx="141287" cy="123825"/>
          </a:xfrm>
          <a:custGeom>
            <a:avLst/>
            <a:gdLst>
              <a:gd name="T0" fmla="*/ 2147483647 w 266"/>
              <a:gd name="T1" fmla="*/ 2147483647 h 234"/>
              <a:gd name="T2" fmla="*/ 2147483647 w 266"/>
              <a:gd name="T3" fmla="*/ 2147483647 h 234"/>
              <a:gd name="T4" fmla="*/ 2147483647 w 266"/>
              <a:gd name="T5" fmla="*/ 2147483647 h 234"/>
              <a:gd name="T6" fmla="*/ 2147483647 w 266"/>
              <a:gd name="T7" fmla="*/ 2147483647 h 234"/>
              <a:gd name="T8" fmla="*/ 2147483647 w 266"/>
              <a:gd name="T9" fmla="*/ 2147483647 h 234"/>
              <a:gd name="T10" fmla="*/ 2147483647 w 266"/>
              <a:gd name="T11" fmla="*/ 2147483647 h 234"/>
              <a:gd name="T12" fmla="*/ 2147483647 w 266"/>
              <a:gd name="T13" fmla="*/ 2147483647 h 234"/>
              <a:gd name="T14" fmla="*/ 2147483647 w 266"/>
              <a:gd name="T15" fmla="*/ 2147483647 h 234"/>
              <a:gd name="T16" fmla="*/ 0 w 266"/>
              <a:gd name="T17" fmla="*/ 2147483647 h 234"/>
              <a:gd name="T18" fmla="*/ 2147483647 w 266"/>
              <a:gd name="T19" fmla="*/ 2147483647 h 234"/>
              <a:gd name="T20" fmla="*/ 2147483647 w 266"/>
              <a:gd name="T21" fmla="*/ 2147483647 h 234"/>
              <a:gd name="T22" fmla="*/ 2147483647 w 266"/>
              <a:gd name="T23" fmla="*/ 2147483647 h 234"/>
              <a:gd name="T24" fmla="*/ 2147483647 w 266"/>
              <a:gd name="T25" fmla="*/ 2147483647 h 234"/>
              <a:gd name="T26" fmla="*/ 2147483647 w 266"/>
              <a:gd name="T27" fmla="*/ 2147483647 h 234"/>
              <a:gd name="T28" fmla="*/ 2147483647 w 266"/>
              <a:gd name="T29" fmla="*/ 2147483647 h 234"/>
              <a:gd name="T30" fmla="*/ 2147483647 w 266"/>
              <a:gd name="T31" fmla="*/ 2147483647 h 234"/>
              <a:gd name="T32" fmla="*/ 2147483647 w 266"/>
              <a:gd name="T33" fmla="*/ 2147483647 h 234"/>
              <a:gd name="T34" fmla="*/ 2147483647 w 266"/>
              <a:gd name="T35" fmla="*/ 2147483647 h 234"/>
              <a:gd name="T36" fmla="*/ 2147483647 w 266"/>
              <a:gd name="T37" fmla="*/ 2147483647 h 234"/>
              <a:gd name="T38" fmla="*/ 2147483647 w 266"/>
              <a:gd name="T39" fmla="*/ 2147483647 h 234"/>
              <a:gd name="T40" fmla="*/ 2147483647 w 266"/>
              <a:gd name="T41" fmla="*/ 2147483647 h 234"/>
              <a:gd name="T42" fmla="*/ 2147483647 w 266"/>
              <a:gd name="T43" fmla="*/ 2147483647 h 234"/>
              <a:gd name="T44" fmla="*/ 2147483647 w 266"/>
              <a:gd name="T45" fmla="*/ 2147483647 h 234"/>
              <a:gd name="T46" fmla="*/ 2147483647 w 266"/>
              <a:gd name="T47" fmla="*/ 2147483647 h 234"/>
              <a:gd name="T48" fmla="*/ 2147483647 w 266"/>
              <a:gd name="T49" fmla="*/ 2147483647 h 234"/>
              <a:gd name="T50" fmla="*/ 2147483647 w 266"/>
              <a:gd name="T51" fmla="*/ 2147483647 h 234"/>
              <a:gd name="T52" fmla="*/ 2147483647 w 266"/>
              <a:gd name="T53" fmla="*/ 2147483647 h 234"/>
              <a:gd name="T54" fmla="*/ 2147483647 w 266"/>
              <a:gd name="T55" fmla="*/ 2147483647 h 234"/>
              <a:gd name="T56" fmla="*/ 2147483647 w 266"/>
              <a:gd name="T57" fmla="*/ 0 h 234"/>
              <a:gd name="T58" fmla="*/ 2147483647 w 266"/>
              <a:gd name="T59" fmla="*/ 2147483647 h 234"/>
              <a:gd name="T60" fmla="*/ 2147483647 w 266"/>
              <a:gd name="T61" fmla="*/ 2147483647 h 234"/>
              <a:gd name="T62" fmla="*/ 2147483647 w 266"/>
              <a:gd name="T63" fmla="*/ 2147483647 h 234"/>
              <a:gd name="T64" fmla="*/ 2147483647 w 266"/>
              <a:gd name="T65" fmla="*/ 2147483647 h 23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66" h="234">
                <a:moveTo>
                  <a:pt x="65" y="59"/>
                </a:moveTo>
                <a:lnTo>
                  <a:pt x="64" y="56"/>
                </a:lnTo>
                <a:lnTo>
                  <a:pt x="64" y="54"/>
                </a:lnTo>
                <a:lnTo>
                  <a:pt x="64" y="53"/>
                </a:lnTo>
                <a:lnTo>
                  <a:pt x="66" y="43"/>
                </a:lnTo>
                <a:lnTo>
                  <a:pt x="76" y="37"/>
                </a:lnTo>
                <a:lnTo>
                  <a:pt x="91" y="34"/>
                </a:lnTo>
                <a:lnTo>
                  <a:pt x="84" y="14"/>
                </a:lnTo>
                <a:lnTo>
                  <a:pt x="76" y="14"/>
                </a:lnTo>
                <a:lnTo>
                  <a:pt x="65" y="18"/>
                </a:lnTo>
                <a:lnTo>
                  <a:pt x="52" y="26"/>
                </a:lnTo>
                <a:lnTo>
                  <a:pt x="37" y="36"/>
                </a:lnTo>
                <a:lnTo>
                  <a:pt x="27" y="47"/>
                </a:lnTo>
                <a:lnTo>
                  <a:pt x="19" y="61"/>
                </a:lnTo>
                <a:lnTo>
                  <a:pt x="10" y="77"/>
                </a:lnTo>
                <a:lnTo>
                  <a:pt x="3" y="94"/>
                </a:lnTo>
                <a:lnTo>
                  <a:pt x="0" y="110"/>
                </a:lnTo>
                <a:lnTo>
                  <a:pt x="0" y="124"/>
                </a:lnTo>
                <a:lnTo>
                  <a:pt x="2" y="118"/>
                </a:lnTo>
                <a:lnTo>
                  <a:pt x="9" y="108"/>
                </a:lnTo>
                <a:lnTo>
                  <a:pt x="17" y="94"/>
                </a:lnTo>
                <a:lnTo>
                  <a:pt x="30" y="77"/>
                </a:lnTo>
                <a:lnTo>
                  <a:pt x="35" y="70"/>
                </a:lnTo>
                <a:lnTo>
                  <a:pt x="40" y="66"/>
                </a:lnTo>
                <a:lnTo>
                  <a:pt x="44" y="65"/>
                </a:lnTo>
                <a:lnTo>
                  <a:pt x="53" y="68"/>
                </a:lnTo>
                <a:lnTo>
                  <a:pt x="66" y="79"/>
                </a:lnTo>
                <a:lnTo>
                  <a:pt x="82" y="97"/>
                </a:lnTo>
                <a:lnTo>
                  <a:pt x="88" y="104"/>
                </a:lnTo>
                <a:lnTo>
                  <a:pt x="95" y="112"/>
                </a:lnTo>
                <a:lnTo>
                  <a:pt x="105" y="123"/>
                </a:lnTo>
                <a:lnTo>
                  <a:pt x="117" y="137"/>
                </a:lnTo>
                <a:lnTo>
                  <a:pt x="33" y="221"/>
                </a:lnTo>
                <a:lnTo>
                  <a:pt x="45" y="234"/>
                </a:lnTo>
                <a:lnTo>
                  <a:pt x="130" y="144"/>
                </a:lnTo>
                <a:lnTo>
                  <a:pt x="214" y="234"/>
                </a:lnTo>
                <a:lnTo>
                  <a:pt x="233" y="221"/>
                </a:lnTo>
                <a:lnTo>
                  <a:pt x="143" y="131"/>
                </a:lnTo>
                <a:lnTo>
                  <a:pt x="219" y="54"/>
                </a:lnTo>
                <a:lnTo>
                  <a:pt x="228" y="64"/>
                </a:lnTo>
                <a:lnTo>
                  <a:pt x="237" y="74"/>
                </a:lnTo>
                <a:lnTo>
                  <a:pt x="245" y="84"/>
                </a:lnTo>
                <a:lnTo>
                  <a:pt x="253" y="95"/>
                </a:lnTo>
                <a:lnTo>
                  <a:pt x="259" y="106"/>
                </a:lnTo>
                <a:lnTo>
                  <a:pt x="266" y="118"/>
                </a:lnTo>
                <a:lnTo>
                  <a:pt x="264" y="105"/>
                </a:lnTo>
                <a:lnTo>
                  <a:pt x="260" y="93"/>
                </a:lnTo>
                <a:lnTo>
                  <a:pt x="256" y="82"/>
                </a:lnTo>
                <a:lnTo>
                  <a:pt x="251" y="70"/>
                </a:lnTo>
                <a:lnTo>
                  <a:pt x="243" y="59"/>
                </a:lnTo>
                <a:lnTo>
                  <a:pt x="236" y="50"/>
                </a:lnTo>
                <a:lnTo>
                  <a:pt x="226" y="39"/>
                </a:lnTo>
                <a:lnTo>
                  <a:pt x="213" y="27"/>
                </a:lnTo>
                <a:lnTo>
                  <a:pt x="201" y="17"/>
                </a:lnTo>
                <a:lnTo>
                  <a:pt x="192" y="11"/>
                </a:lnTo>
                <a:lnTo>
                  <a:pt x="179" y="5"/>
                </a:lnTo>
                <a:lnTo>
                  <a:pt x="166" y="1"/>
                </a:lnTo>
                <a:lnTo>
                  <a:pt x="151" y="0"/>
                </a:lnTo>
                <a:lnTo>
                  <a:pt x="164" y="8"/>
                </a:lnTo>
                <a:lnTo>
                  <a:pt x="174" y="15"/>
                </a:lnTo>
                <a:lnTo>
                  <a:pt x="183" y="21"/>
                </a:lnTo>
                <a:lnTo>
                  <a:pt x="193" y="28"/>
                </a:lnTo>
                <a:lnTo>
                  <a:pt x="202" y="36"/>
                </a:lnTo>
                <a:lnTo>
                  <a:pt x="210" y="43"/>
                </a:lnTo>
                <a:lnTo>
                  <a:pt x="130" y="124"/>
                </a:lnTo>
                <a:lnTo>
                  <a:pt x="65" y="59"/>
                </a:lnTo>
                <a:close/>
              </a:path>
            </a:pathLst>
          </a:custGeom>
          <a:solidFill>
            <a:srgbClr val="DA25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97" name="Freeform 472"/>
          <p:cNvSpPr>
            <a:spLocks/>
          </p:cNvSpPr>
          <p:nvPr/>
        </p:nvSpPr>
        <p:spPr bwMode="auto">
          <a:xfrm>
            <a:off x="6386513" y="5592763"/>
            <a:ext cx="141287" cy="123825"/>
          </a:xfrm>
          <a:custGeom>
            <a:avLst/>
            <a:gdLst>
              <a:gd name="T0" fmla="*/ 2147483647 w 266"/>
              <a:gd name="T1" fmla="*/ 2147483647 h 234"/>
              <a:gd name="T2" fmla="*/ 2147483647 w 266"/>
              <a:gd name="T3" fmla="*/ 2147483647 h 234"/>
              <a:gd name="T4" fmla="*/ 2147483647 w 266"/>
              <a:gd name="T5" fmla="*/ 2147483647 h 234"/>
              <a:gd name="T6" fmla="*/ 2147483647 w 266"/>
              <a:gd name="T7" fmla="*/ 2147483647 h 234"/>
              <a:gd name="T8" fmla="*/ 2147483647 w 266"/>
              <a:gd name="T9" fmla="*/ 2147483647 h 234"/>
              <a:gd name="T10" fmla="*/ 2147483647 w 266"/>
              <a:gd name="T11" fmla="*/ 2147483647 h 234"/>
              <a:gd name="T12" fmla="*/ 2147483647 w 266"/>
              <a:gd name="T13" fmla="*/ 2147483647 h 234"/>
              <a:gd name="T14" fmla="*/ 2147483647 w 266"/>
              <a:gd name="T15" fmla="*/ 2147483647 h 234"/>
              <a:gd name="T16" fmla="*/ 0 w 266"/>
              <a:gd name="T17" fmla="*/ 2147483647 h 234"/>
              <a:gd name="T18" fmla="*/ 2147483647 w 266"/>
              <a:gd name="T19" fmla="*/ 2147483647 h 234"/>
              <a:gd name="T20" fmla="*/ 2147483647 w 266"/>
              <a:gd name="T21" fmla="*/ 2147483647 h 234"/>
              <a:gd name="T22" fmla="*/ 2147483647 w 266"/>
              <a:gd name="T23" fmla="*/ 2147483647 h 234"/>
              <a:gd name="T24" fmla="*/ 2147483647 w 266"/>
              <a:gd name="T25" fmla="*/ 2147483647 h 234"/>
              <a:gd name="T26" fmla="*/ 2147483647 w 266"/>
              <a:gd name="T27" fmla="*/ 2147483647 h 234"/>
              <a:gd name="T28" fmla="*/ 2147483647 w 266"/>
              <a:gd name="T29" fmla="*/ 2147483647 h 234"/>
              <a:gd name="T30" fmla="*/ 2147483647 w 266"/>
              <a:gd name="T31" fmla="*/ 2147483647 h 234"/>
              <a:gd name="T32" fmla="*/ 2147483647 w 266"/>
              <a:gd name="T33" fmla="*/ 2147483647 h 234"/>
              <a:gd name="T34" fmla="*/ 2147483647 w 266"/>
              <a:gd name="T35" fmla="*/ 2147483647 h 234"/>
              <a:gd name="T36" fmla="*/ 2147483647 w 266"/>
              <a:gd name="T37" fmla="*/ 2147483647 h 234"/>
              <a:gd name="T38" fmla="*/ 2147483647 w 266"/>
              <a:gd name="T39" fmla="*/ 2147483647 h 234"/>
              <a:gd name="T40" fmla="*/ 2147483647 w 266"/>
              <a:gd name="T41" fmla="*/ 2147483647 h 234"/>
              <a:gd name="T42" fmla="*/ 2147483647 w 266"/>
              <a:gd name="T43" fmla="*/ 2147483647 h 234"/>
              <a:gd name="T44" fmla="*/ 2147483647 w 266"/>
              <a:gd name="T45" fmla="*/ 2147483647 h 234"/>
              <a:gd name="T46" fmla="*/ 2147483647 w 266"/>
              <a:gd name="T47" fmla="*/ 2147483647 h 234"/>
              <a:gd name="T48" fmla="*/ 2147483647 w 266"/>
              <a:gd name="T49" fmla="*/ 2147483647 h 234"/>
              <a:gd name="T50" fmla="*/ 2147483647 w 266"/>
              <a:gd name="T51" fmla="*/ 2147483647 h 234"/>
              <a:gd name="T52" fmla="*/ 2147483647 w 266"/>
              <a:gd name="T53" fmla="*/ 2147483647 h 234"/>
              <a:gd name="T54" fmla="*/ 2147483647 w 266"/>
              <a:gd name="T55" fmla="*/ 2147483647 h 234"/>
              <a:gd name="T56" fmla="*/ 2147483647 w 266"/>
              <a:gd name="T57" fmla="*/ 0 h 234"/>
              <a:gd name="T58" fmla="*/ 2147483647 w 266"/>
              <a:gd name="T59" fmla="*/ 2147483647 h 234"/>
              <a:gd name="T60" fmla="*/ 2147483647 w 266"/>
              <a:gd name="T61" fmla="*/ 2147483647 h 234"/>
              <a:gd name="T62" fmla="*/ 2147483647 w 266"/>
              <a:gd name="T63" fmla="*/ 2147483647 h 234"/>
              <a:gd name="T64" fmla="*/ 2147483647 w 266"/>
              <a:gd name="T65" fmla="*/ 2147483647 h 23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66" h="234">
                <a:moveTo>
                  <a:pt x="65" y="59"/>
                </a:moveTo>
                <a:lnTo>
                  <a:pt x="64" y="56"/>
                </a:lnTo>
                <a:lnTo>
                  <a:pt x="64" y="54"/>
                </a:lnTo>
                <a:lnTo>
                  <a:pt x="64" y="53"/>
                </a:lnTo>
                <a:lnTo>
                  <a:pt x="66" y="43"/>
                </a:lnTo>
                <a:lnTo>
                  <a:pt x="76" y="37"/>
                </a:lnTo>
                <a:lnTo>
                  <a:pt x="91" y="34"/>
                </a:lnTo>
                <a:lnTo>
                  <a:pt x="84" y="14"/>
                </a:lnTo>
                <a:lnTo>
                  <a:pt x="76" y="14"/>
                </a:lnTo>
                <a:lnTo>
                  <a:pt x="65" y="18"/>
                </a:lnTo>
                <a:lnTo>
                  <a:pt x="52" y="26"/>
                </a:lnTo>
                <a:lnTo>
                  <a:pt x="37" y="36"/>
                </a:lnTo>
                <a:lnTo>
                  <a:pt x="27" y="47"/>
                </a:lnTo>
                <a:lnTo>
                  <a:pt x="19" y="61"/>
                </a:lnTo>
                <a:lnTo>
                  <a:pt x="10" y="77"/>
                </a:lnTo>
                <a:lnTo>
                  <a:pt x="3" y="94"/>
                </a:lnTo>
                <a:lnTo>
                  <a:pt x="0" y="110"/>
                </a:lnTo>
                <a:lnTo>
                  <a:pt x="0" y="124"/>
                </a:lnTo>
                <a:lnTo>
                  <a:pt x="2" y="118"/>
                </a:lnTo>
                <a:lnTo>
                  <a:pt x="9" y="108"/>
                </a:lnTo>
                <a:lnTo>
                  <a:pt x="17" y="94"/>
                </a:lnTo>
                <a:lnTo>
                  <a:pt x="30" y="77"/>
                </a:lnTo>
                <a:lnTo>
                  <a:pt x="35" y="70"/>
                </a:lnTo>
                <a:lnTo>
                  <a:pt x="40" y="66"/>
                </a:lnTo>
                <a:lnTo>
                  <a:pt x="44" y="65"/>
                </a:lnTo>
                <a:lnTo>
                  <a:pt x="53" y="68"/>
                </a:lnTo>
                <a:lnTo>
                  <a:pt x="66" y="79"/>
                </a:lnTo>
                <a:lnTo>
                  <a:pt x="82" y="97"/>
                </a:lnTo>
                <a:lnTo>
                  <a:pt x="88" y="104"/>
                </a:lnTo>
                <a:lnTo>
                  <a:pt x="95" y="112"/>
                </a:lnTo>
                <a:lnTo>
                  <a:pt x="105" y="123"/>
                </a:lnTo>
                <a:lnTo>
                  <a:pt x="117" y="137"/>
                </a:lnTo>
                <a:lnTo>
                  <a:pt x="33" y="221"/>
                </a:lnTo>
                <a:lnTo>
                  <a:pt x="45" y="234"/>
                </a:lnTo>
                <a:lnTo>
                  <a:pt x="130" y="144"/>
                </a:lnTo>
                <a:lnTo>
                  <a:pt x="214" y="234"/>
                </a:lnTo>
                <a:lnTo>
                  <a:pt x="233" y="221"/>
                </a:lnTo>
                <a:lnTo>
                  <a:pt x="143" y="131"/>
                </a:lnTo>
                <a:lnTo>
                  <a:pt x="219" y="54"/>
                </a:lnTo>
                <a:lnTo>
                  <a:pt x="228" y="64"/>
                </a:lnTo>
                <a:lnTo>
                  <a:pt x="237" y="74"/>
                </a:lnTo>
                <a:lnTo>
                  <a:pt x="245" y="84"/>
                </a:lnTo>
                <a:lnTo>
                  <a:pt x="253" y="95"/>
                </a:lnTo>
                <a:lnTo>
                  <a:pt x="259" y="106"/>
                </a:lnTo>
                <a:lnTo>
                  <a:pt x="266" y="118"/>
                </a:lnTo>
                <a:lnTo>
                  <a:pt x="264" y="105"/>
                </a:lnTo>
                <a:lnTo>
                  <a:pt x="260" y="93"/>
                </a:lnTo>
                <a:lnTo>
                  <a:pt x="256" y="82"/>
                </a:lnTo>
                <a:lnTo>
                  <a:pt x="251" y="70"/>
                </a:lnTo>
                <a:lnTo>
                  <a:pt x="243" y="59"/>
                </a:lnTo>
                <a:lnTo>
                  <a:pt x="236" y="50"/>
                </a:lnTo>
                <a:lnTo>
                  <a:pt x="226" y="39"/>
                </a:lnTo>
                <a:lnTo>
                  <a:pt x="213" y="27"/>
                </a:lnTo>
                <a:lnTo>
                  <a:pt x="201" y="17"/>
                </a:lnTo>
                <a:lnTo>
                  <a:pt x="192" y="11"/>
                </a:lnTo>
                <a:lnTo>
                  <a:pt x="179" y="5"/>
                </a:lnTo>
                <a:lnTo>
                  <a:pt x="166" y="1"/>
                </a:lnTo>
                <a:lnTo>
                  <a:pt x="151" y="0"/>
                </a:lnTo>
                <a:lnTo>
                  <a:pt x="164" y="8"/>
                </a:lnTo>
                <a:lnTo>
                  <a:pt x="174" y="15"/>
                </a:lnTo>
                <a:lnTo>
                  <a:pt x="183" y="21"/>
                </a:lnTo>
                <a:lnTo>
                  <a:pt x="193" y="28"/>
                </a:lnTo>
                <a:lnTo>
                  <a:pt x="202" y="36"/>
                </a:lnTo>
                <a:lnTo>
                  <a:pt x="210" y="43"/>
                </a:lnTo>
                <a:lnTo>
                  <a:pt x="130" y="124"/>
                </a:lnTo>
                <a:lnTo>
                  <a:pt x="65" y="59"/>
                </a:lnTo>
                <a:close/>
              </a:path>
            </a:pathLst>
          </a:custGeom>
          <a:solidFill>
            <a:schemeClr val="tx1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66598" name="Group 473"/>
          <p:cNvGrpSpPr>
            <a:grpSpLocks/>
          </p:cNvGrpSpPr>
          <p:nvPr/>
        </p:nvGrpSpPr>
        <p:grpSpPr bwMode="auto">
          <a:xfrm>
            <a:off x="2211388" y="1779588"/>
            <a:ext cx="3090862" cy="2325687"/>
            <a:chOff x="1393" y="1121"/>
            <a:chExt cx="1947" cy="1465"/>
          </a:xfrm>
        </p:grpSpPr>
        <p:sp>
          <p:nvSpPr>
            <p:cNvPr id="66773" name="Freeform 474"/>
            <p:cNvSpPr>
              <a:spLocks/>
            </p:cNvSpPr>
            <p:nvPr/>
          </p:nvSpPr>
          <p:spPr bwMode="auto">
            <a:xfrm>
              <a:off x="2814" y="1876"/>
              <a:ext cx="200" cy="341"/>
            </a:xfrm>
            <a:custGeom>
              <a:avLst/>
              <a:gdLst>
                <a:gd name="T0" fmla="*/ 0 w 600"/>
                <a:gd name="T1" fmla="*/ 0 h 1021"/>
                <a:gd name="T2" fmla="*/ 0 w 600"/>
                <a:gd name="T3" fmla="*/ 0 h 1021"/>
                <a:gd name="T4" fmla="*/ 0 w 600"/>
                <a:gd name="T5" fmla="*/ 0 h 1021"/>
                <a:gd name="T6" fmla="*/ 0 w 600"/>
                <a:gd name="T7" fmla="*/ 0 h 1021"/>
                <a:gd name="T8" fmla="*/ 0 w 600"/>
                <a:gd name="T9" fmla="*/ 0 h 1021"/>
                <a:gd name="T10" fmla="*/ 0 w 600"/>
                <a:gd name="T11" fmla="*/ 0 h 1021"/>
                <a:gd name="T12" fmla="*/ 0 w 600"/>
                <a:gd name="T13" fmla="*/ 0 h 1021"/>
                <a:gd name="T14" fmla="*/ 0 w 600"/>
                <a:gd name="T15" fmla="*/ 0 h 1021"/>
                <a:gd name="T16" fmla="*/ 0 w 600"/>
                <a:gd name="T17" fmla="*/ 0 h 1021"/>
                <a:gd name="T18" fmla="*/ 0 w 600"/>
                <a:gd name="T19" fmla="*/ 0 h 1021"/>
                <a:gd name="T20" fmla="*/ 0 w 600"/>
                <a:gd name="T21" fmla="*/ 0 h 1021"/>
                <a:gd name="T22" fmla="*/ 0 w 600"/>
                <a:gd name="T23" fmla="*/ 0 h 1021"/>
                <a:gd name="T24" fmla="*/ 0 w 600"/>
                <a:gd name="T25" fmla="*/ 0 h 1021"/>
                <a:gd name="T26" fmla="*/ 0 w 600"/>
                <a:gd name="T27" fmla="*/ 0 h 1021"/>
                <a:gd name="T28" fmla="*/ 0 w 600"/>
                <a:gd name="T29" fmla="*/ 0 h 1021"/>
                <a:gd name="T30" fmla="*/ 0 w 600"/>
                <a:gd name="T31" fmla="*/ 0 h 1021"/>
                <a:gd name="T32" fmla="*/ 0 w 600"/>
                <a:gd name="T33" fmla="*/ 0 h 1021"/>
                <a:gd name="T34" fmla="*/ 0 w 600"/>
                <a:gd name="T35" fmla="*/ 0 h 1021"/>
                <a:gd name="T36" fmla="*/ 0 w 600"/>
                <a:gd name="T37" fmla="*/ 0 h 1021"/>
                <a:gd name="T38" fmla="*/ 0 w 600"/>
                <a:gd name="T39" fmla="*/ 0 h 1021"/>
                <a:gd name="T40" fmla="*/ 0 w 600"/>
                <a:gd name="T41" fmla="*/ 0 h 1021"/>
                <a:gd name="T42" fmla="*/ 0 w 600"/>
                <a:gd name="T43" fmla="*/ 0 h 1021"/>
                <a:gd name="T44" fmla="*/ 0 w 600"/>
                <a:gd name="T45" fmla="*/ 0 h 1021"/>
                <a:gd name="T46" fmla="*/ 0 w 600"/>
                <a:gd name="T47" fmla="*/ 0 h 1021"/>
                <a:gd name="T48" fmla="*/ 0 w 600"/>
                <a:gd name="T49" fmla="*/ 0 h 1021"/>
                <a:gd name="T50" fmla="*/ 0 w 600"/>
                <a:gd name="T51" fmla="*/ 0 h 1021"/>
                <a:gd name="T52" fmla="*/ 0 w 600"/>
                <a:gd name="T53" fmla="*/ 0 h 1021"/>
                <a:gd name="T54" fmla="*/ 0 w 600"/>
                <a:gd name="T55" fmla="*/ 0 h 1021"/>
                <a:gd name="T56" fmla="*/ 0 w 600"/>
                <a:gd name="T57" fmla="*/ 0 h 1021"/>
                <a:gd name="T58" fmla="*/ 0 w 600"/>
                <a:gd name="T59" fmla="*/ 0 h 1021"/>
                <a:gd name="T60" fmla="*/ 0 w 600"/>
                <a:gd name="T61" fmla="*/ 0 h 1021"/>
                <a:gd name="T62" fmla="*/ 0 w 600"/>
                <a:gd name="T63" fmla="*/ 0 h 1021"/>
                <a:gd name="T64" fmla="*/ 0 w 600"/>
                <a:gd name="T65" fmla="*/ 0 h 1021"/>
                <a:gd name="T66" fmla="*/ 0 w 600"/>
                <a:gd name="T67" fmla="*/ 0 h 1021"/>
                <a:gd name="T68" fmla="*/ 0 w 600"/>
                <a:gd name="T69" fmla="*/ 0 h 1021"/>
                <a:gd name="T70" fmla="*/ 0 w 600"/>
                <a:gd name="T71" fmla="*/ 0 h 1021"/>
                <a:gd name="T72" fmla="*/ 0 w 600"/>
                <a:gd name="T73" fmla="*/ 0 h 1021"/>
                <a:gd name="T74" fmla="*/ 0 w 600"/>
                <a:gd name="T75" fmla="*/ 0 h 1021"/>
                <a:gd name="T76" fmla="*/ 0 w 600"/>
                <a:gd name="T77" fmla="*/ 0 h 1021"/>
                <a:gd name="T78" fmla="*/ 0 w 600"/>
                <a:gd name="T79" fmla="*/ 0 h 1021"/>
                <a:gd name="T80" fmla="*/ 0 w 600"/>
                <a:gd name="T81" fmla="*/ 0 h 1021"/>
                <a:gd name="T82" fmla="*/ 0 w 600"/>
                <a:gd name="T83" fmla="*/ 0 h 1021"/>
                <a:gd name="T84" fmla="*/ 0 w 600"/>
                <a:gd name="T85" fmla="*/ 0 h 1021"/>
                <a:gd name="T86" fmla="*/ 0 w 600"/>
                <a:gd name="T87" fmla="*/ 0 h 1021"/>
                <a:gd name="T88" fmla="*/ 0 w 600"/>
                <a:gd name="T89" fmla="*/ 0 h 102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600" h="1021">
                  <a:moveTo>
                    <a:pt x="382" y="88"/>
                  </a:moveTo>
                  <a:lnTo>
                    <a:pt x="321" y="69"/>
                  </a:lnTo>
                  <a:lnTo>
                    <a:pt x="287" y="55"/>
                  </a:lnTo>
                  <a:lnTo>
                    <a:pt x="214" y="25"/>
                  </a:lnTo>
                  <a:lnTo>
                    <a:pt x="168" y="6"/>
                  </a:lnTo>
                  <a:lnTo>
                    <a:pt x="135" y="2"/>
                  </a:lnTo>
                  <a:lnTo>
                    <a:pt x="100" y="0"/>
                  </a:lnTo>
                  <a:lnTo>
                    <a:pt x="68" y="11"/>
                  </a:lnTo>
                  <a:lnTo>
                    <a:pt x="40" y="25"/>
                  </a:lnTo>
                  <a:lnTo>
                    <a:pt x="24" y="44"/>
                  </a:lnTo>
                  <a:lnTo>
                    <a:pt x="11" y="77"/>
                  </a:lnTo>
                  <a:lnTo>
                    <a:pt x="3" y="112"/>
                  </a:lnTo>
                  <a:lnTo>
                    <a:pt x="0" y="152"/>
                  </a:lnTo>
                  <a:lnTo>
                    <a:pt x="4" y="201"/>
                  </a:lnTo>
                  <a:lnTo>
                    <a:pt x="21" y="230"/>
                  </a:lnTo>
                  <a:lnTo>
                    <a:pt x="41" y="241"/>
                  </a:lnTo>
                  <a:lnTo>
                    <a:pt x="86" y="263"/>
                  </a:lnTo>
                  <a:lnTo>
                    <a:pt x="121" y="276"/>
                  </a:lnTo>
                  <a:lnTo>
                    <a:pt x="149" y="288"/>
                  </a:lnTo>
                  <a:lnTo>
                    <a:pt x="200" y="329"/>
                  </a:lnTo>
                  <a:lnTo>
                    <a:pt x="226" y="350"/>
                  </a:lnTo>
                  <a:lnTo>
                    <a:pt x="263" y="390"/>
                  </a:lnTo>
                  <a:lnTo>
                    <a:pt x="312" y="445"/>
                  </a:lnTo>
                  <a:lnTo>
                    <a:pt x="339" y="499"/>
                  </a:lnTo>
                  <a:lnTo>
                    <a:pt x="359" y="578"/>
                  </a:lnTo>
                  <a:lnTo>
                    <a:pt x="362" y="637"/>
                  </a:lnTo>
                  <a:lnTo>
                    <a:pt x="356" y="686"/>
                  </a:lnTo>
                  <a:lnTo>
                    <a:pt x="342" y="759"/>
                  </a:lnTo>
                  <a:lnTo>
                    <a:pt x="324" y="850"/>
                  </a:lnTo>
                  <a:lnTo>
                    <a:pt x="312" y="930"/>
                  </a:lnTo>
                  <a:lnTo>
                    <a:pt x="418" y="1021"/>
                  </a:lnTo>
                  <a:lnTo>
                    <a:pt x="465" y="929"/>
                  </a:lnTo>
                  <a:lnTo>
                    <a:pt x="501" y="848"/>
                  </a:lnTo>
                  <a:lnTo>
                    <a:pt x="530" y="770"/>
                  </a:lnTo>
                  <a:lnTo>
                    <a:pt x="560" y="680"/>
                  </a:lnTo>
                  <a:lnTo>
                    <a:pt x="579" y="580"/>
                  </a:lnTo>
                  <a:lnTo>
                    <a:pt x="591" y="498"/>
                  </a:lnTo>
                  <a:lnTo>
                    <a:pt x="600" y="426"/>
                  </a:lnTo>
                  <a:lnTo>
                    <a:pt x="599" y="347"/>
                  </a:lnTo>
                  <a:lnTo>
                    <a:pt x="580" y="279"/>
                  </a:lnTo>
                  <a:lnTo>
                    <a:pt x="560" y="235"/>
                  </a:lnTo>
                  <a:lnTo>
                    <a:pt x="519" y="191"/>
                  </a:lnTo>
                  <a:lnTo>
                    <a:pt x="481" y="157"/>
                  </a:lnTo>
                  <a:lnTo>
                    <a:pt x="422" y="110"/>
                  </a:lnTo>
                  <a:lnTo>
                    <a:pt x="382" y="88"/>
                  </a:lnTo>
                  <a:close/>
                </a:path>
              </a:pathLst>
            </a:custGeom>
            <a:solidFill>
              <a:srgbClr val="7A9B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74" name="Freeform 475"/>
            <p:cNvSpPr>
              <a:spLocks/>
            </p:cNvSpPr>
            <p:nvPr/>
          </p:nvSpPr>
          <p:spPr bwMode="auto">
            <a:xfrm>
              <a:off x="2725" y="1121"/>
              <a:ext cx="615" cy="766"/>
            </a:xfrm>
            <a:custGeom>
              <a:avLst/>
              <a:gdLst>
                <a:gd name="T0" fmla="*/ 0 w 1845"/>
                <a:gd name="T1" fmla="*/ 0 h 2298"/>
                <a:gd name="T2" fmla="*/ 0 w 1845"/>
                <a:gd name="T3" fmla="*/ 0 h 2298"/>
                <a:gd name="T4" fmla="*/ 0 w 1845"/>
                <a:gd name="T5" fmla="*/ 0 h 2298"/>
                <a:gd name="T6" fmla="*/ 0 w 1845"/>
                <a:gd name="T7" fmla="*/ 0 h 2298"/>
                <a:gd name="T8" fmla="*/ 0 w 1845"/>
                <a:gd name="T9" fmla="*/ 0 h 2298"/>
                <a:gd name="T10" fmla="*/ 0 w 1845"/>
                <a:gd name="T11" fmla="*/ 0 h 2298"/>
                <a:gd name="T12" fmla="*/ 0 w 1845"/>
                <a:gd name="T13" fmla="*/ 0 h 2298"/>
                <a:gd name="T14" fmla="*/ 0 w 1845"/>
                <a:gd name="T15" fmla="*/ 0 h 2298"/>
                <a:gd name="T16" fmla="*/ 0 w 1845"/>
                <a:gd name="T17" fmla="*/ 0 h 2298"/>
                <a:gd name="T18" fmla="*/ 0 w 1845"/>
                <a:gd name="T19" fmla="*/ 0 h 2298"/>
                <a:gd name="T20" fmla="*/ 0 w 1845"/>
                <a:gd name="T21" fmla="*/ 0 h 2298"/>
                <a:gd name="T22" fmla="*/ 0 w 1845"/>
                <a:gd name="T23" fmla="*/ 0 h 2298"/>
                <a:gd name="T24" fmla="*/ 0 w 1845"/>
                <a:gd name="T25" fmla="*/ 0 h 2298"/>
                <a:gd name="T26" fmla="*/ 0 w 1845"/>
                <a:gd name="T27" fmla="*/ 0 h 2298"/>
                <a:gd name="T28" fmla="*/ 0 w 1845"/>
                <a:gd name="T29" fmla="*/ 0 h 2298"/>
                <a:gd name="T30" fmla="*/ 0 w 1845"/>
                <a:gd name="T31" fmla="*/ 0 h 2298"/>
                <a:gd name="T32" fmla="*/ 0 w 1845"/>
                <a:gd name="T33" fmla="*/ 0 h 2298"/>
                <a:gd name="T34" fmla="*/ 0 w 1845"/>
                <a:gd name="T35" fmla="*/ 0 h 2298"/>
                <a:gd name="T36" fmla="*/ 0 w 1845"/>
                <a:gd name="T37" fmla="*/ 0 h 2298"/>
                <a:gd name="T38" fmla="*/ 0 w 1845"/>
                <a:gd name="T39" fmla="*/ 0 h 2298"/>
                <a:gd name="T40" fmla="*/ 0 w 1845"/>
                <a:gd name="T41" fmla="*/ 0 h 2298"/>
                <a:gd name="T42" fmla="*/ 0 w 1845"/>
                <a:gd name="T43" fmla="*/ 0 h 2298"/>
                <a:gd name="T44" fmla="*/ 0 w 1845"/>
                <a:gd name="T45" fmla="*/ 0 h 2298"/>
                <a:gd name="T46" fmla="*/ 0 w 1845"/>
                <a:gd name="T47" fmla="*/ 0 h 2298"/>
                <a:gd name="T48" fmla="*/ 0 w 1845"/>
                <a:gd name="T49" fmla="*/ 0 h 2298"/>
                <a:gd name="T50" fmla="*/ 0 w 1845"/>
                <a:gd name="T51" fmla="*/ 0 h 2298"/>
                <a:gd name="T52" fmla="*/ 0 w 1845"/>
                <a:gd name="T53" fmla="*/ 0 h 2298"/>
                <a:gd name="T54" fmla="*/ 0 w 1845"/>
                <a:gd name="T55" fmla="*/ 0 h 2298"/>
                <a:gd name="T56" fmla="*/ 0 w 1845"/>
                <a:gd name="T57" fmla="*/ 0 h 2298"/>
                <a:gd name="T58" fmla="*/ 0 w 1845"/>
                <a:gd name="T59" fmla="*/ 0 h 2298"/>
                <a:gd name="T60" fmla="*/ 0 w 1845"/>
                <a:gd name="T61" fmla="*/ 0 h 2298"/>
                <a:gd name="T62" fmla="*/ 0 w 1845"/>
                <a:gd name="T63" fmla="*/ 0 h 2298"/>
                <a:gd name="T64" fmla="*/ 0 w 1845"/>
                <a:gd name="T65" fmla="*/ 0 h 2298"/>
                <a:gd name="T66" fmla="*/ 0 w 1845"/>
                <a:gd name="T67" fmla="*/ 0 h 2298"/>
                <a:gd name="T68" fmla="*/ 0 w 1845"/>
                <a:gd name="T69" fmla="*/ 0 h 2298"/>
                <a:gd name="T70" fmla="*/ 0 w 1845"/>
                <a:gd name="T71" fmla="*/ 0 h 2298"/>
                <a:gd name="T72" fmla="*/ 0 w 1845"/>
                <a:gd name="T73" fmla="*/ 0 h 2298"/>
                <a:gd name="T74" fmla="*/ 0 w 1845"/>
                <a:gd name="T75" fmla="*/ 0 h 2298"/>
                <a:gd name="T76" fmla="*/ 0 w 1845"/>
                <a:gd name="T77" fmla="*/ 0 h 2298"/>
                <a:gd name="T78" fmla="*/ 0 w 1845"/>
                <a:gd name="T79" fmla="*/ 0 h 2298"/>
                <a:gd name="T80" fmla="*/ 0 w 1845"/>
                <a:gd name="T81" fmla="*/ 0 h 2298"/>
                <a:gd name="T82" fmla="*/ 0 w 1845"/>
                <a:gd name="T83" fmla="*/ 0 h 2298"/>
                <a:gd name="T84" fmla="*/ 0 w 1845"/>
                <a:gd name="T85" fmla="*/ 0 h 229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45" h="2298">
                  <a:moveTo>
                    <a:pt x="1800" y="1101"/>
                  </a:moveTo>
                  <a:lnTo>
                    <a:pt x="1827" y="989"/>
                  </a:lnTo>
                  <a:lnTo>
                    <a:pt x="1842" y="901"/>
                  </a:lnTo>
                  <a:lnTo>
                    <a:pt x="1845" y="817"/>
                  </a:lnTo>
                  <a:lnTo>
                    <a:pt x="1808" y="699"/>
                  </a:lnTo>
                  <a:lnTo>
                    <a:pt x="1728" y="569"/>
                  </a:lnTo>
                  <a:lnTo>
                    <a:pt x="1636" y="474"/>
                  </a:lnTo>
                  <a:lnTo>
                    <a:pt x="1555" y="377"/>
                  </a:lnTo>
                  <a:lnTo>
                    <a:pt x="1484" y="284"/>
                  </a:lnTo>
                  <a:lnTo>
                    <a:pt x="1429" y="212"/>
                  </a:lnTo>
                  <a:lnTo>
                    <a:pt x="1406" y="187"/>
                  </a:lnTo>
                  <a:lnTo>
                    <a:pt x="1377" y="136"/>
                  </a:lnTo>
                  <a:lnTo>
                    <a:pt x="1364" y="114"/>
                  </a:lnTo>
                  <a:lnTo>
                    <a:pt x="1352" y="78"/>
                  </a:lnTo>
                  <a:lnTo>
                    <a:pt x="1347" y="64"/>
                  </a:lnTo>
                  <a:lnTo>
                    <a:pt x="1340" y="35"/>
                  </a:lnTo>
                  <a:lnTo>
                    <a:pt x="1339" y="0"/>
                  </a:lnTo>
                  <a:lnTo>
                    <a:pt x="793" y="99"/>
                  </a:lnTo>
                  <a:lnTo>
                    <a:pt x="895" y="187"/>
                  </a:lnTo>
                  <a:lnTo>
                    <a:pt x="954" y="253"/>
                  </a:lnTo>
                  <a:lnTo>
                    <a:pt x="1001" y="292"/>
                  </a:lnTo>
                  <a:lnTo>
                    <a:pt x="1041" y="326"/>
                  </a:lnTo>
                  <a:lnTo>
                    <a:pt x="1077" y="365"/>
                  </a:lnTo>
                  <a:lnTo>
                    <a:pt x="1119" y="407"/>
                  </a:lnTo>
                  <a:lnTo>
                    <a:pt x="1181" y="480"/>
                  </a:lnTo>
                  <a:lnTo>
                    <a:pt x="1234" y="541"/>
                  </a:lnTo>
                  <a:lnTo>
                    <a:pt x="1271" y="586"/>
                  </a:lnTo>
                  <a:lnTo>
                    <a:pt x="1321" y="633"/>
                  </a:lnTo>
                  <a:lnTo>
                    <a:pt x="1368" y="685"/>
                  </a:lnTo>
                  <a:lnTo>
                    <a:pt x="1392" y="716"/>
                  </a:lnTo>
                  <a:lnTo>
                    <a:pt x="1401" y="750"/>
                  </a:lnTo>
                  <a:lnTo>
                    <a:pt x="1399" y="782"/>
                  </a:lnTo>
                  <a:lnTo>
                    <a:pt x="1386" y="822"/>
                  </a:lnTo>
                  <a:lnTo>
                    <a:pt x="1373" y="878"/>
                  </a:lnTo>
                  <a:lnTo>
                    <a:pt x="1346" y="927"/>
                  </a:lnTo>
                  <a:lnTo>
                    <a:pt x="1328" y="975"/>
                  </a:lnTo>
                  <a:lnTo>
                    <a:pt x="1310" y="1029"/>
                  </a:lnTo>
                  <a:lnTo>
                    <a:pt x="1288" y="1087"/>
                  </a:lnTo>
                  <a:lnTo>
                    <a:pt x="1248" y="1161"/>
                  </a:lnTo>
                  <a:lnTo>
                    <a:pt x="1221" y="1232"/>
                  </a:lnTo>
                  <a:lnTo>
                    <a:pt x="1200" y="1302"/>
                  </a:lnTo>
                  <a:lnTo>
                    <a:pt x="1183" y="1358"/>
                  </a:lnTo>
                  <a:lnTo>
                    <a:pt x="1164" y="1406"/>
                  </a:lnTo>
                  <a:lnTo>
                    <a:pt x="1139" y="1468"/>
                  </a:lnTo>
                  <a:lnTo>
                    <a:pt x="1118" y="1508"/>
                  </a:lnTo>
                  <a:lnTo>
                    <a:pt x="1089" y="1554"/>
                  </a:lnTo>
                  <a:lnTo>
                    <a:pt x="1067" y="1583"/>
                  </a:lnTo>
                  <a:lnTo>
                    <a:pt x="1045" y="1615"/>
                  </a:lnTo>
                  <a:lnTo>
                    <a:pt x="1067" y="1631"/>
                  </a:lnTo>
                  <a:lnTo>
                    <a:pt x="1075" y="1648"/>
                  </a:lnTo>
                  <a:lnTo>
                    <a:pt x="1083" y="1670"/>
                  </a:lnTo>
                  <a:lnTo>
                    <a:pt x="1083" y="1690"/>
                  </a:lnTo>
                  <a:lnTo>
                    <a:pt x="1081" y="1712"/>
                  </a:lnTo>
                  <a:lnTo>
                    <a:pt x="1074" y="1730"/>
                  </a:lnTo>
                  <a:lnTo>
                    <a:pt x="1065" y="1755"/>
                  </a:lnTo>
                  <a:lnTo>
                    <a:pt x="1051" y="1773"/>
                  </a:lnTo>
                  <a:lnTo>
                    <a:pt x="1036" y="1789"/>
                  </a:lnTo>
                  <a:lnTo>
                    <a:pt x="1010" y="1808"/>
                  </a:lnTo>
                  <a:lnTo>
                    <a:pt x="988" y="1816"/>
                  </a:lnTo>
                  <a:lnTo>
                    <a:pt x="954" y="1823"/>
                  </a:lnTo>
                  <a:lnTo>
                    <a:pt x="907" y="1825"/>
                  </a:lnTo>
                  <a:lnTo>
                    <a:pt x="871" y="1821"/>
                  </a:lnTo>
                  <a:lnTo>
                    <a:pt x="851" y="1813"/>
                  </a:lnTo>
                  <a:lnTo>
                    <a:pt x="828" y="1805"/>
                  </a:lnTo>
                  <a:lnTo>
                    <a:pt x="819" y="1788"/>
                  </a:lnTo>
                  <a:lnTo>
                    <a:pt x="813" y="1782"/>
                  </a:lnTo>
                  <a:lnTo>
                    <a:pt x="783" y="1786"/>
                  </a:lnTo>
                  <a:lnTo>
                    <a:pt x="741" y="1783"/>
                  </a:lnTo>
                  <a:lnTo>
                    <a:pt x="687" y="1775"/>
                  </a:lnTo>
                  <a:lnTo>
                    <a:pt x="656" y="1768"/>
                  </a:lnTo>
                  <a:lnTo>
                    <a:pt x="622" y="1762"/>
                  </a:lnTo>
                  <a:lnTo>
                    <a:pt x="567" y="1753"/>
                  </a:lnTo>
                  <a:lnTo>
                    <a:pt x="516" y="1742"/>
                  </a:lnTo>
                  <a:lnTo>
                    <a:pt x="473" y="1729"/>
                  </a:lnTo>
                  <a:lnTo>
                    <a:pt x="426" y="1726"/>
                  </a:lnTo>
                  <a:lnTo>
                    <a:pt x="381" y="1724"/>
                  </a:lnTo>
                  <a:lnTo>
                    <a:pt x="339" y="1728"/>
                  </a:lnTo>
                  <a:lnTo>
                    <a:pt x="299" y="1742"/>
                  </a:lnTo>
                  <a:lnTo>
                    <a:pt x="250" y="1766"/>
                  </a:lnTo>
                  <a:lnTo>
                    <a:pt x="204" y="1803"/>
                  </a:lnTo>
                  <a:lnTo>
                    <a:pt x="160" y="1848"/>
                  </a:lnTo>
                  <a:lnTo>
                    <a:pt x="122" y="1910"/>
                  </a:lnTo>
                  <a:lnTo>
                    <a:pt x="93" y="1976"/>
                  </a:lnTo>
                  <a:lnTo>
                    <a:pt x="57" y="2064"/>
                  </a:lnTo>
                  <a:lnTo>
                    <a:pt x="35" y="2118"/>
                  </a:lnTo>
                  <a:lnTo>
                    <a:pt x="11" y="2184"/>
                  </a:lnTo>
                  <a:lnTo>
                    <a:pt x="6" y="2215"/>
                  </a:lnTo>
                  <a:lnTo>
                    <a:pt x="1" y="2248"/>
                  </a:lnTo>
                  <a:lnTo>
                    <a:pt x="0" y="2263"/>
                  </a:lnTo>
                  <a:lnTo>
                    <a:pt x="13" y="2285"/>
                  </a:lnTo>
                  <a:lnTo>
                    <a:pt x="43" y="2296"/>
                  </a:lnTo>
                  <a:lnTo>
                    <a:pt x="69" y="2298"/>
                  </a:lnTo>
                  <a:lnTo>
                    <a:pt x="93" y="2295"/>
                  </a:lnTo>
                  <a:lnTo>
                    <a:pt x="127" y="2283"/>
                  </a:lnTo>
                  <a:lnTo>
                    <a:pt x="138" y="2277"/>
                  </a:lnTo>
                  <a:lnTo>
                    <a:pt x="160" y="2267"/>
                  </a:lnTo>
                  <a:lnTo>
                    <a:pt x="186" y="2250"/>
                  </a:lnTo>
                  <a:lnTo>
                    <a:pt x="216" y="2229"/>
                  </a:lnTo>
                  <a:lnTo>
                    <a:pt x="243" y="2202"/>
                  </a:lnTo>
                  <a:lnTo>
                    <a:pt x="271" y="2181"/>
                  </a:lnTo>
                  <a:lnTo>
                    <a:pt x="297" y="2153"/>
                  </a:lnTo>
                  <a:lnTo>
                    <a:pt x="342" y="2118"/>
                  </a:lnTo>
                  <a:lnTo>
                    <a:pt x="386" y="2097"/>
                  </a:lnTo>
                  <a:lnTo>
                    <a:pt x="417" y="2085"/>
                  </a:lnTo>
                  <a:lnTo>
                    <a:pt x="473" y="2071"/>
                  </a:lnTo>
                  <a:lnTo>
                    <a:pt x="526" y="2067"/>
                  </a:lnTo>
                  <a:lnTo>
                    <a:pt x="568" y="2069"/>
                  </a:lnTo>
                  <a:lnTo>
                    <a:pt x="616" y="2073"/>
                  </a:lnTo>
                  <a:lnTo>
                    <a:pt x="683" y="2079"/>
                  </a:lnTo>
                  <a:lnTo>
                    <a:pt x="741" y="2072"/>
                  </a:lnTo>
                  <a:lnTo>
                    <a:pt x="834" y="2051"/>
                  </a:lnTo>
                  <a:lnTo>
                    <a:pt x="909" y="2029"/>
                  </a:lnTo>
                  <a:lnTo>
                    <a:pt x="950" y="2005"/>
                  </a:lnTo>
                  <a:lnTo>
                    <a:pt x="994" y="1972"/>
                  </a:lnTo>
                  <a:lnTo>
                    <a:pt x="1029" y="1940"/>
                  </a:lnTo>
                  <a:lnTo>
                    <a:pt x="1070" y="1897"/>
                  </a:lnTo>
                  <a:lnTo>
                    <a:pt x="1101" y="1862"/>
                  </a:lnTo>
                  <a:lnTo>
                    <a:pt x="1131" y="1822"/>
                  </a:lnTo>
                  <a:lnTo>
                    <a:pt x="1170" y="1776"/>
                  </a:lnTo>
                  <a:lnTo>
                    <a:pt x="1211" y="1737"/>
                  </a:lnTo>
                  <a:lnTo>
                    <a:pt x="1270" y="1694"/>
                  </a:lnTo>
                  <a:lnTo>
                    <a:pt x="1339" y="1644"/>
                  </a:lnTo>
                  <a:lnTo>
                    <a:pt x="1403" y="1603"/>
                  </a:lnTo>
                  <a:lnTo>
                    <a:pt x="1461" y="1558"/>
                  </a:lnTo>
                  <a:lnTo>
                    <a:pt x="1505" y="1515"/>
                  </a:lnTo>
                  <a:lnTo>
                    <a:pt x="1554" y="1478"/>
                  </a:lnTo>
                  <a:lnTo>
                    <a:pt x="1632" y="1401"/>
                  </a:lnTo>
                  <a:lnTo>
                    <a:pt x="1695" y="1306"/>
                  </a:lnTo>
                  <a:lnTo>
                    <a:pt x="1749" y="1205"/>
                  </a:lnTo>
                  <a:lnTo>
                    <a:pt x="1800" y="1101"/>
                  </a:lnTo>
                  <a:close/>
                </a:path>
              </a:pathLst>
            </a:custGeom>
            <a:solidFill>
              <a:srgbClr val="7A9B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75" name="Freeform 476"/>
            <p:cNvSpPr>
              <a:spLocks/>
            </p:cNvSpPr>
            <p:nvPr/>
          </p:nvSpPr>
          <p:spPr bwMode="auto">
            <a:xfrm>
              <a:off x="1724" y="2348"/>
              <a:ext cx="275" cy="118"/>
            </a:xfrm>
            <a:custGeom>
              <a:avLst/>
              <a:gdLst>
                <a:gd name="T0" fmla="*/ 0 w 825"/>
                <a:gd name="T1" fmla="*/ 0 h 354"/>
                <a:gd name="T2" fmla="*/ 0 w 825"/>
                <a:gd name="T3" fmla="*/ 0 h 354"/>
                <a:gd name="T4" fmla="*/ 0 w 825"/>
                <a:gd name="T5" fmla="*/ 0 h 354"/>
                <a:gd name="T6" fmla="*/ 0 w 825"/>
                <a:gd name="T7" fmla="*/ 0 h 354"/>
                <a:gd name="T8" fmla="*/ 0 w 825"/>
                <a:gd name="T9" fmla="*/ 0 h 354"/>
                <a:gd name="T10" fmla="*/ 0 w 825"/>
                <a:gd name="T11" fmla="*/ 0 h 354"/>
                <a:gd name="T12" fmla="*/ 0 w 825"/>
                <a:gd name="T13" fmla="*/ 0 h 354"/>
                <a:gd name="T14" fmla="*/ 0 w 825"/>
                <a:gd name="T15" fmla="*/ 0 h 354"/>
                <a:gd name="T16" fmla="*/ 0 w 825"/>
                <a:gd name="T17" fmla="*/ 0 h 354"/>
                <a:gd name="T18" fmla="*/ 0 w 825"/>
                <a:gd name="T19" fmla="*/ 0 h 354"/>
                <a:gd name="T20" fmla="*/ 0 w 825"/>
                <a:gd name="T21" fmla="*/ 0 h 354"/>
                <a:gd name="T22" fmla="*/ 0 w 825"/>
                <a:gd name="T23" fmla="*/ 0 h 354"/>
                <a:gd name="T24" fmla="*/ 0 w 825"/>
                <a:gd name="T25" fmla="*/ 0 h 354"/>
                <a:gd name="T26" fmla="*/ 0 w 825"/>
                <a:gd name="T27" fmla="*/ 0 h 354"/>
                <a:gd name="T28" fmla="*/ 0 w 825"/>
                <a:gd name="T29" fmla="*/ 0 h 354"/>
                <a:gd name="T30" fmla="*/ 0 w 825"/>
                <a:gd name="T31" fmla="*/ 0 h 354"/>
                <a:gd name="T32" fmla="*/ 0 w 825"/>
                <a:gd name="T33" fmla="*/ 0 h 354"/>
                <a:gd name="T34" fmla="*/ 0 w 825"/>
                <a:gd name="T35" fmla="*/ 0 h 354"/>
                <a:gd name="T36" fmla="*/ 0 w 825"/>
                <a:gd name="T37" fmla="*/ 0 h 354"/>
                <a:gd name="T38" fmla="*/ 0 w 825"/>
                <a:gd name="T39" fmla="*/ 0 h 354"/>
                <a:gd name="T40" fmla="*/ 0 w 825"/>
                <a:gd name="T41" fmla="*/ 0 h 354"/>
                <a:gd name="T42" fmla="*/ 0 w 825"/>
                <a:gd name="T43" fmla="*/ 0 h 354"/>
                <a:gd name="T44" fmla="*/ 0 w 825"/>
                <a:gd name="T45" fmla="*/ 0 h 354"/>
                <a:gd name="T46" fmla="*/ 0 w 825"/>
                <a:gd name="T47" fmla="*/ 0 h 354"/>
                <a:gd name="T48" fmla="*/ 0 w 825"/>
                <a:gd name="T49" fmla="*/ 0 h 354"/>
                <a:gd name="T50" fmla="*/ 0 w 825"/>
                <a:gd name="T51" fmla="*/ 0 h 354"/>
                <a:gd name="T52" fmla="*/ 0 w 825"/>
                <a:gd name="T53" fmla="*/ 0 h 354"/>
                <a:gd name="T54" fmla="*/ 0 w 825"/>
                <a:gd name="T55" fmla="*/ 0 h 354"/>
                <a:gd name="T56" fmla="*/ 0 w 825"/>
                <a:gd name="T57" fmla="*/ 0 h 354"/>
                <a:gd name="T58" fmla="*/ 0 w 825"/>
                <a:gd name="T59" fmla="*/ 0 h 354"/>
                <a:gd name="T60" fmla="*/ 0 w 825"/>
                <a:gd name="T61" fmla="*/ 0 h 354"/>
                <a:gd name="T62" fmla="*/ 0 w 825"/>
                <a:gd name="T63" fmla="*/ 0 h 354"/>
                <a:gd name="T64" fmla="*/ 0 w 825"/>
                <a:gd name="T65" fmla="*/ 0 h 354"/>
                <a:gd name="T66" fmla="*/ 0 w 825"/>
                <a:gd name="T67" fmla="*/ 0 h 354"/>
                <a:gd name="T68" fmla="*/ 0 w 825"/>
                <a:gd name="T69" fmla="*/ 0 h 354"/>
                <a:gd name="T70" fmla="*/ 0 w 825"/>
                <a:gd name="T71" fmla="*/ 0 h 354"/>
                <a:gd name="T72" fmla="*/ 0 w 825"/>
                <a:gd name="T73" fmla="*/ 0 h 354"/>
                <a:gd name="T74" fmla="*/ 0 w 825"/>
                <a:gd name="T75" fmla="*/ 0 h 35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25" h="354">
                  <a:moveTo>
                    <a:pt x="758" y="97"/>
                  </a:moveTo>
                  <a:lnTo>
                    <a:pt x="791" y="66"/>
                  </a:lnTo>
                  <a:lnTo>
                    <a:pt x="812" y="49"/>
                  </a:lnTo>
                  <a:lnTo>
                    <a:pt x="825" y="26"/>
                  </a:lnTo>
                  <a:lnTo>
                    <a:pt x="823" y="3"/>
                  </a:lnTo>
                  <a:lnTo>
                    <a:pt x="806" y="1"/>
                  </a:lnTo>
                  <a:lnTo>
                    <a:pt x="792" y="0"/>
                  </a:lnTo>
                  <a:lnTo>
                    <a:pt x="770" y="3"/>
                  </a:lnTo>
                  <a:lnTo>
                    <a:pt x="753" y="7"/>
                  </a:lnTo>
                  <a:lnTo>
                    <a:pt x="722" y="16"/>
                  </a:lnTo>
                  <a:lnTo>
                    <a:pt x="675" y="31"/>
                  </a:lnTo>
                  <a:lnTo>
                    <a:pt x="614" y="49"/>
                  </a:lnTo>
                  <a:lnTo>
                    <a:pt x="515" y="59"/>
                  </a:lnTo>
                  <a:lnTo>
                    <a:pt x="429" y="81"/>
                  </a:lnTo>
                  <a:lnTo>
                    <a:pt x="338" y="105"/>
                  </a:lnTo>
                  <a:lnTo>
                    <a:pt x="249" y="138"/>
                  </a:lnTo>
                  <a:lnTo>
                    <a:pt x="215" y="154"/>
                  </a:lnTo>
                  <a:lnTo>
                    <a:pt x="186" y="173"/>
                  </a:lnTo>
                  <a:lnTo>
                    <a:pt x="174" y="189"/>
                  </a:lnTo>
                  <a:lnTo>
                    <a:pt x="161" y="199"/>
                  </a:lnTo>
                  <a:lnTo>
                    <a:pt x="141" y="224"/>
                  </a:lnTo>
                  <a:lnTo>
                    <a:pt x="109" y="259"/>
                  </a:lnTo>
                  <a:lnTo>
                    <a:pt x="79" y="284"/>
                  </a:lnTo>
                  <a:lnTo>
                    <a:pt x="42" y="325"/>
                  </a:lnTo>
                  <a:lnTo>
                    <a:pt x="0" y="354"/>
                  </a:lnTo>
                  <a:lnTo>
                    <a:pt x="63" y="341"/>
                  </a:lnTo>
                  <a:lnTo>
                    <a:pt x="119" y="327"/>
                  </a:lnTo>
                  <a:lnTo>
                    <a:pt x="169" y="302"/>
                  </a:lnTo>
                  <a:lnTo>
                    <a:pt x="213" y="285"/>
                  </a:lnTo>
                  <a:lnTo>
                    <a:pt x="268" y="267"/>
                  </a:lnTo>
                  <a:lnTo>
                    <a:pt x="322" y="256"/>
                  </a:lnTo>
                  <a:lnTo>
                    <a:pt x="375" y="249"/>
                  </a:lnTo>
                  <a:lnTo>
                    <a:pt x="445" y="242"/>
                  </a:lnTo>
                  <a:lnTo>
                    <a:pt x="508" y="224"/>
                  </a:lnTo>
                  <a:lnTo>
                    <a:pt x="576" y="197"/>
                  </a:lnTo>
                  <a:lnTo>
                    <a:pt x="642" y="162"/>
                  </a:lnTo>
                  <a:lnTo>
                    <a:pt x="686" y="138"/>
                  </a:lnTo>
                  <a:lnTo>
                    <a:pt x="758" y="97"/>
                  </a:lnTo>
                  <a:close/>
                </a:path>
              </a:pathLst>
            </a:custGeom>
            <a:solidFill>
              <a:srgbClr val="7A9B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76" name="Freeform 477"/>
            <p:cNvSpPr>
              <a:spLocks/>
            </p:cNvSpPr>
            <p:nvPr/>
          </p:nvSpPr>
          <p:spPr bwMode="auto">
            <a:xfrm>
              <a:off x="1393" y="2454"/>
              <a:ext cx="277" cy="132"/>
            </a:xfrm>
            <a:custGeom>
              <a:avLst/>
              <a:gdLst>
                <a:gd name="T0" fmla="*/ 0 w 831"/>
                <a:gd name="T1" fmla="*/ 0 h 396"/>
                <a:gd name="T2" fmla="*/ 0 w 831"/>
                <a:gd name="T3" fmla="*/ 0 h 396"/>
                <a:gd name="T4" fmla="*/ 0 w 831"/>
                <a:gd name="T5" fmla="*/ 0 h 396"/>
                <a:gd name="T6" fmla="*/ 0 w 831"/>
                <a:gd name="T7" fmla="*/ 0 h 396"/>
                <a:gd name="T8" fmla="*/ 0 w 831"/>
                <a:gd name="T9" fmla="*/ 0 h 396"/>
                <a:gd name="T10" fmla="*/ 0 w 831"/>
                <a:gd name="T11" fmla="*/ 0 h 396"/>
                <a:gd name="T12" fmla="*/ 0 w 831"/>
                <a:gd name="T13" fmla="*/ 0 h 396"/>
                <a:gd name="T14" fmla="*/ 0 w 831"/>
                <a:gd name="T15" fmla="*/ 0 h 396"/>
                <a:gd name="T16" fmla="*/ 0 w 831"/>
                <a:gd name="T17" fmla="*/ 0 h 396"/>
                <a:gd name="T18" fmla="*/ 0 w 831"/>
                <a:gd name="T19" fmla="*/ 0 h 396"/>
                <a:gd name="T20" fmla="*/ 0 w 831"/>
                <a:gd name="T21" fmla="*/ 0 h 396"/>
                <a:gd name="T22" fmla="*/ 0 w 831"/>
                <a:gd name="T23" fmla="*/ 0 h 396"/>
                <a:gd name="T24" fmla="*/ 0 w 831"/>
                <a:gd name="T25" fmla="*/ 0 h 396"/>
                <a:gd name="T26" fmla="*/ 0 w 831"/>
                <a:gd name="T27" fmla="*/ 0 h 396"/>
                <a:gd name="T28" fmla="*/ 0 w 831"/>
                <a:gd name="T29" fmla="*/ 0 h 396"/>
                <a:gd name="T30" fmla="*/ 0 w 831"/>
                <a:gd name="T31" fmla="*/ 0 h 396"/>
                <a:gd name="T32" fmla="*/ 0 w 831"/>
                <a:gd name="T33" fmla="*/ 0 h 396"/>
                <a:gd name="T34" fmla="*/ 0 w 831"/>
                <a:gd name="T35" fmla="*/ 0 h 396"/>
                <a:gd name="T36" fmla="*/ 0 w 831"/>
                <a:gd name="T37" fmla="*/ 0 h 396"/>
                <a:gd name="T38" fmla="*/ 0 w 831"/>
                <a:gd name="T39" fmla="*/ 0 h 396"/>
                <a:gd name="T40" fmla="*/ 0 w 831"/>
                <a:gd name="T41" fmla="*/ 0 h 396"/>
                <a:gd name="T42" fmla="*/ 0 w 831"/>
                <a:gd name="T43" fmla="*/ 0 h 396"/>
                <a:gd name="T44" fmla="*/ 0 w 831"/>
                <a:gd name="T45" fmla="*/ 0 h 396"/>
                <a:gd name="T46" fmla="*/ 0 w 831"/>
                <a:gd name="T47" fmla="*/ 0 h 396"/>
                <a:gd name="T48" fmla="*/ 0 w 831"/>
                <a:gd name="T49" fmla="*/ 0 h 396"/>
                <a:gd name="T50" fmla="*/ 0 w 831"/>
                <a:gd name="T51" fmla="*/ 0 h 396"/>
                <a:gd name="T52" fmla="*/ 0 w 831"/>
                <a:gd name="T53" fmla="*/ 0 h 396"/>
                <a:gd name="T54" fmla="*/ 0 w 831"/>
                <a:gd name="T55" fmla="*/ 0 h 396"/>
                <a:gd name="T56" fmla="*/ 0 w 831"/>
                <a:gd name="T57" fmla="*/ 0 h 396"/>
                <a:gd name="T58" fmla="*/ 0 w 831"/>
                <a:gd name="T59" fmla="*/ 0 h 396"/>
                <a:gd name="T60" fmla="*/ 0 w 831"/>
                <a:gd name="T61" fmla="*/ 0 h 396"/>
                <a:gd name="T62" fmla="*/ 0 w 831"/>
                <a:gd name="T63" fmla="*/ 0 h 396"/>
                <a:gd name="T64" fmla="*/ 0 w 831"/>
                <a:gd name="T65" fmla="*/ 0 h 396"/>
                <a:gd name="T66" fmla="*/ 0 w 831"/>
                <a:gd name="T67" fmla="*/ 0 h 396"/>
                <a:gd name="T68" fmla="*/ 0 w 831"/>
                <a:gd name="T69" fmla="*/ 0 h 396"/>
                <a:gd name="T70" fmla="*/ 0 w 831"/>
                <a:gd name="T71" fmla="*/ 0 h 396"/>
                <a:gd name="T72" fmla="*/ 0 w 831"/>
                <a:gd name="T73" fmla="*/ 0 h 396"/>
                <a:gd name="T74" fmla="*/ 0 w 831"/>
                <a:gd name="T75" fmla="*/ 0 h 396"/>
                <a:gd name="T76" fmla="*/ 0 w 831"/>
                <a:gd name="T77" fmla="*/ 0 h 396"/>
                <a:gd name="T78" fmla="*/ 0 w 831"/>
                <a:gd name="T79" fmla="*/ 0 h 396"/>
                <a:gd name="T80" fmla="*/ 0 w 831"/>
                <a:gd name="T81" fmla="*/ 0 h 396"/>
                <a:gd name="T82" fmla="*/ 0 w 831"/>
                <a:gd name="T83" fmla="*/ 0 h 3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831" h="396">
                  <a:moveTo>
                    <a:pt x="803" y="212"/>
                  </a:moveTo>
                  <a:lnTo>
                    <a:pt x="791" y="194"/>
                  </a:lnTo>
                  <a:lnTo>
                    <a:pt x="774" y="180"/>
                  </a:lnTo>
                  <a:lnTo>
                    <a:pt x="751" y="169"/>
                  </a:lnTo>
                  <a:lnTo>
                    <a:pt x="725" y="155"/>
                  </a:lnTo>
                  <a:lnTo>
                    <a:pt x="666" y="135"/>
                  </a:lnTo>
                  <a:lnTo>
                    <a:pt x="599" y="106"/>
                  </a:lnTo>
                  <a:lnTo>
                    <a:pt x="544" y="65"/>
                  </a:lnTo>
                  <a:lnTo>
                    <a:pt x="511" y="34"/>
                  </a:lnTo>
                  <a:lnTo>
                    <a:pt x="485" y="8"/>
                  </a:lnTo>
                  <a:lnTo>
                    <a:pt x="482" y="2"/>
                  </a:lnTo>
                  <a:lnTo>
                    <a:pt x="451" y="2"/>
                  </a:lnTo>
                  <a:lnTo>
                    <a:pt x="319" y="0"/>
                  </a:lnTo>
                  <a:lnTo>
                    <a:pt x="179" y="6"/>
                  </a:lnTo>
                  <a:lnTo>
                    <a:pt x="54" y="13"/>
                  </a:lnTo>
                  <a:lnTo>
                    <a:pt x="0" y="18"/>
                  </a:lnTo>
                  <a:lnTo>
                    <a:pt x="93" y="169"/>
                  </a:lnTo>
                  <a:lnTo>
                    <a:pt x="151" y="248"/>
                  </a:lnTo>
                  <a:lnTo>
                    <a:pt x="164" y="247"/>
                  </a:lnTo>
                  <a:lnTo>
                    <a:pt x="197" y="242"/>
                  </a:lnTo>
                  <a:lnTo>
                    <a:pt x="243" y="234"/>
                  </a:lnTo>
                  <a:lnTo>
                    <a:pt x="279" y="233"/>
                  </a:lnTo>
                  <a:lnTo>
                    <a:pt x="316" y="229"/>
                  </a:lnTo>
                  <a:lnTo>
                    <a:pt x="338" y="229"/>
                  </a:lnTo>
                  <a:lnTo>
                    <a:pt x="377" y="235"/>
                  </a:lnTo>
                  <a:lnTo>
                    <a:pt x="399" y="242"/>
                  </a:lnTo>
                  <a:lnTo>
                    <a:pt x="443" y="255"/>
                  </a:lnTo>
                  <a:lnTo>
                    <a:pt x="476" y="280"/>
                  </a:lnTo>
                  <a:lnTo>
                    <a:pt x="516" y="301"/>
                  </a:lnTo>
                  <a:lnTo>
                    <a:pt x="555" y="325"/>
                  </a:lnTo>
                  <a:lnTo>
                    <a:pt x="607" y="356"/>
                  </a:lnTo>
                  <a:lnTo>
                    <a:pt x="654" y="376"/>
                  </a:lnTo>
                  <a:lnTo>
                    <a:pt x="705" y="392"/>
                  </a:lnTo>
                  <a:lnTo>
                    <a:pt x="745" y="396"/>
                  </a:lnTo>
                  <a:lnTo>
                    <a:pt x="789" y="388"/>
                  </a:lnTo>
                  <a:lnTo>
                    <a:pt x="815" y="369"/>
                  </a:lnTo>
                  <a:lnTo>
                    <a:pt x="823" y="348"/>
                  </a:lnTo>
                  <a:lnTo>
                    <a:pt x="829" y="317"/>
                  </a:lnTo>
                  <a:lnTo>
                    <a:pt x="831" y="287"/>
                  </a:lnTo>
                  <a:lnTo>
                    <a:pt x="828" y="266"/>
                  </a:lnTo>
                  <a:lnTo>
                    <a:pt x="816" y="236"/>
                  </a:lnTo>
                  <a:lnTo>
                    <a:pt x="803" y="212"/>
                  </a:lnTo>
                  <a:close/>
                </a:path>
              </a:pathLst>
            </a:custGeom>
            <a:solidFill>
              <a:srgbClr val="7A9B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77" name="Freeform 478"/>
            <p:cNvSpPr>
              <a:spLocks/>
            </p:cNvSpPr>
            <p:nvPr/>
          </p:nvSpPr>
          <p:spPr bwMode="auto">
            <a:xfrm>
              <a:off x="1724" y="2348"/>
              <a:ext cx="275" cy="118"/>
            </a:xfrm>
            <a:custGeom>
              <a:avLst/>
              <a:gdLst>
                <a:gd name="T0" fmla="*/ 0 w 825"/>
                <a:gd name="T1" fmla="*/ 0 h 354"/>
                <a:gd name="T2" fmla="*/ 0 w 825"/>
                <a:gd name="T3" fmla="*/ 0 h 354"/>
                <a:gd name="T4" fmla="*/ 0 w 825"/>
                <a:gd name="T5" fmla="*/ 0 h 354"/>
                <a:gd name="T6" fmla="*/ 0 w 825"/>
                <a:gd name="T7" fmla="*/ 0 h 354"/>
                <a:gd name="T8" fmla="*/ 0 w 825"/>
                <a:gd name="T9" fmla="*/ 0 h 354"/>
                <a:gd name="T10" fmla="*/ 0 w 825"/>
                <a:gd name="T11" fmla="*/ 0 h 354"/>
                <a:gd name="T12" fmla="*/ 0 w 825"/>
                <a:gd name="T13" fmla="*/ 0 h 354"/>
                <a:gd name="T14" fmla="*/ 0 w 825"/>
                <a:gd name="T15" fmla="*/ 0 h 354"/>
                <a:gd name="T16" fmla="*/ 0 w 825"/>
                <a:gd name="T17" fmla="*/ 0 h 354"/>
                <a:gd name="T18" fmla="*/ 0 w 825"/>
                <a:gd name="T19" fmla="*/ 0 h 354"/>
                <a:gd name="T20" fmla="*/ 0 w 825"/>
                <a:gd name="T21" fmla="*/ 0 h 354"/>
                <a:gd name="T22" fmla="*/ 0 w 825"/>
                <a:gd name="T23" fmla="*/ 0 h 354"/>
                <a:gd name="T24" fmla="*/ 0 w 825"/>
                <a:gd name="T25" fmla="*/ 0 h 354"/>
                <a:gd name="T26" fmla="*/ 0 w 825"/>
                <a:gd name="T27" fmla="*/ 0 h 354"/>
                <a:gd name="T28" fmla="*/ 0 w 825"/>
                <a:gd name="T29" fmla="*/ 0 h 354"/>
                <a:gd name="T30" fmla="*/ 0 w 825"/>
                <a:gd name="T31" fmla="*/ 0 h 354"/>
                <a:gd name="T32" fmla="*/ 0 w 825"/>
                <a:gd name="T33" fmla="*/ 0 h 354"/>
                <a:gd name="T34" fmla="*/ 0 w 825"/>
                <a:gd name="T35" fmla="*/ 0 h 354"/>
                <a:gd name="T36" fmla="*/ 0 w 825"/>
                <a:gd name="T37" fmla="*/ 0 h 354"/>
                <a:gd name="T38" fmla="*/ 0 w 825"/>
                <a:gd name="T39" fmla="*/ 0 h 354"/>
                <a:gd name="T40" fmla="*/ 0 w 825"/>
                <a:gd name="T41" fmla="*/ 0 h 354"/>
                <a:gd name="T42" fmla="*/ 0 w 825"/>
                <a:gd name="T43" fmla="*/ 0 h 354"/>
                <a:gd name="T44" fmla="*/ 0 w 825"/>
                <a:gd name="T45" fmla="*/ 0 h 354"/>
                <a:gd name="T46" fmla="*/ 0 w 825"/>
                <a:gd name="T47" fmla="*/ 0 h 354"/>
                <a:gd name="T48" fmla="*/ 0 w 825"/>
                <a:gd name="T49" fmla="*/ 0 h 354"/>
                <a:gd name="T50" fmla="*/ 0 w 825"/>
                <a:gd name="T51" fmla="*/ 0 h 354"/>
                <a:gd name="T52" fmla="*/ 0 w 825"/>
                <a:gd name="T53" fmla="*/ 0 h 354"/>
                <a:gd name="T54" fmla="*/ 0 w 825"/>
                <a:gd name="T55" fmla="*/ 0 h 354"/>
                <a:gd name="T56" fmla="*/ 0 w 825"/>
                <a:gd name="T57" fmla="*/ 0 h 354"/>
                <a:gd name="T58" fmla="*/ 0 w 825"/>
                <a:gd name="T59" fmla="*/ 0 h 354"/>
                <a:gd name="T60" fmla="*/ 0 w 825"/>
                <a:gd name="T61" fmla="*/ 0 h 354"/>
                <a:gd name="T62" fmla="*/ 0 w 825"/>
                <a:gd name="T63" fmla="*/ 0 h 354"/>
                <a:gd name="T64" fmla="*/ 0 w 825"/>
                <a:gd name="T65" fmla="*/ 0 h 354"/>
                <a:gd name="T66" fmla="*/ 0 w 825"/>
                <a:gd name="T67" fmla="*/ 0 h 354"/>
                <a:gd name="T68" fmla="*/ 0 w 825"/>
                <a:gd name="T69" fmla="*/ 0 h 354"/>
                <a:gd name="T70" fmla="*/ 0 w 825"/>
                <a:gd name="T71" fmla="*/ 0 h 354"/>
                <a:gd name="T72" fmla="*/ 0 w 825"/>
                <a:gd name="T73" fmla="*/ 0 h 354"/>
                <a:gd name="T74" fmla="*/ 0 w 825"/>
                <a:gd name="T75" fmla="*/ 0 h 35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25" h="354">
                  <a:moveTo>
                    <a:pt x="0" y="354"/>
                  </a:moveTo>
                  <a:lnTo>
                    <a:pt x="42" y="325"/>
                  </a:lnTo>
                  <a:lnTo>
                    <a:pt x="79" y="284"/>
                  </a:lnTo>
                  <a:lnTo>
                    <a:pt x="109" y="259"/>
                  </a:lnTo>
                  <a:lnTo>
                    <a:pt x="141" y="224"/>
                  </a:lnTo>
                  <a:lnTo>
                    <a:pt x="161" y="199"/>
                  </a:lnTo>
                  <a:lnTo>
                    <a:pt x="174" y="189"/>
                  </a:lnTo>
                  <a:lnTo>
                    <a:pt x="186" y="173"/>
                  </a:lnTo>
                  <a:lnTo>
                    <a:pt x="215" y="154"/>
                  </a:lnTo>
                  <a:lnTo>
                    <a:pt x="249" y="138"/>
                  </a:lnTo>
                  <a:lnTo>
                    <a:pt x="338" y="105"/>
                  </a:lnTo>
                  <a:lnTo>
                    <a:pt x="429" y="81"/>
                  </a:lnTo>
                  <a:lnTo>
                    <a:pt x="515" y="59"/>
                  </a:lnTo>
                  <a:lnTo>
                    <a:pt x="614" y="49"/>
                  </a:lnTo>
                  <a:lnTo>
                    <a:pt x="675" y="31"/>
                  </a:lnTo>
                  <a:lnTo>
                    <a:pt x="722" y="16"/>
                  </a:lnTo>
                  <a:lnTo>
                    <a:pt x="753" y="7"/>
                  </a:lnTo>
                  <a:lnTo>
                    <a:pt x="770" y="3"/>
                  </a:lnTo>
                  <a:lnTo>
                    <a:pt x="792" y="0"/>
                  </a:lnTo>
                  <a:lnTo>
                    <a:pt x="806" y="1"/>
                  </a:lnTo>
                  <a:lnTo>
                    <a:pt x="823" y="3"/>
                  </a:lnTo>
                  <a:lnTo>
                    <a:pt x="825" y="26"/>
                  </a:lnTo>
                  <a:lnTo>
                    <a:pt x="812" y="49"/>
                  </a:lnTo>
                  <a:lnTo>
                    <a:pt x="791" y="66"/>
                  </a:lnTo>
                  <a:lnTo>
                    <a:pt x="758" y="97"/>
                  </a:lnTo>
                  <a:lnTo>
                    <a:pt x="686" y="138"/>
                  </a:lnTo>
                  <a:lnTo>
                    <a:pt x="642" y="162"/>
                  </a:lnTo>
                  <a:lnTo>
                    <a:pt x="576" y="197"/>
                  </a:lnTo>
                  <a:lnTo>
                    <a:pt x="508" y="224"/>
                  </a:lnTo>
                  <a:lnTo>
                    <a:pt x="445" y="242"/>
                  </a:lnTo>
                  <a:lnTo>
                    <a:pt x="375" y="249"/>
                  </a:lnTo>
                  <a:lnTo>
                    <a:pt x="322" y="256"/>
                  </a:lnTo>
                  <a:lnTo>
                    <a:pt x="268" y="267"/>
                  </a:lnTo>
                  <a:lnTo>
                    <a:pt x="213" y="285"/>
                  </a:lnTo>
                  <a:lnTo>
                    <a:pt x="169" y="302"/>
                  </a:lnTo>
                  <a:lnTo>
                    <a:pt x="119" y="327"/>
                  </a:lnTo>
                  <a:lnTo>
                    <a:pt x="63" y="341"/>
                  </a:lnTo>
                  <a:lnTo>
                    <a:pt x="0" y="354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78" name="Freeform 479"/>
            <p:cNvSpPr>
              <a:spLocks/>
            </p:cNvSpPr>
            <p:nvPr/>
          </p:nvSpPr>
          <p:spPr bwMode="auto">
            <a:xfrm>
              <a:off x="1443" y="2454"/>
              <a:ext cx="227" cy="132"/>
            </a:xfrm>
            <a:custGeom>
              <a:avLst/>
              <a:gdLst>
                <a:gd name="T0" fmla="*/ 0 w 680"/>
                <a:gd name="T1" fmla="*/ 0 h 394"/>
                <a:gd name="T2" fmla="*/ 0 w 680"/>
                <a:gd name="T3" fmla="*/ 0 h 394"/>
                <a:gd name="T4" fmla="*/ 0 w 680"/>
                <a:gd name="T5" fmla="*/ 0 h 394"/>
                <a:gd name="T6" fmla="*/ 0 w 680"/>
                <a:gd name="T7" fmla="*/ 0 h 394"/>
                <a:gd name="T8" fmla="*/ 0 w 680"/>
                <a:gd name="T9" fmla="*/ 0 h 394"/>
                <a:gd name="T10" fmla="*/ 0 w 680"/>
                <a:gd name="T11" fmla="*/ 0 h 394"/>
                <a:gd name="T12" fmla="*/ 0 w 680"/>
                <a:gd name="T13" fmla="*/ 0 h 394"/>
                <a:gd name="T14" fmla="*/ 0 w 680"/>
                <a:gd name="T15" fmla="*/ 0 h 394"/>
                <a:gd name="T16" fmla="*/ 0 w 680"/>
                <a:gd name="T17" fmla="*/ 0 h 394"/>
                <a:gd name="T18" fmla="*/ 0 w 680"/>
                <a:gd name="T19" fmla="*/ 0 h 394"/>
                <a:gd name="T20" fmla="*/ 0 w 680"/>
                <a:gd name="T21" fmla="*/ 0 h 394"/>
                <a:gd name="T22" fmla="*/ 0 w 680"/>
                <a:gd name="T23" fmla="*/ 0 h 394"/>
                <a:gd name="T24" fmla="*/ 0 w 680"/>
                <a:gd name="T25" fmla="*/ 0 h 394"/>
                <a:gd name="T26" fmla="*/ 0 w 680"/>
                <a:gd name="T27" fmla="*/ 0 h 394"/>
                <a:gd name="T28" fmla="*/ 0 w 680"/>
                <a:gd name="T29" fmla="*/ 0 h 394"/>
                <a:gd name="T30" fmla="*/ 0 w 680"/>
                <a:gd name="T31" fmla="*/ 0 h 394"/>
                <a:gd name="T32" fmla="*/ 0 w 680"/>
                <a:gd name="T33" fmla="*/ 0 h 394"/>
                <a:gd name="T34" fmla="*/ 0 w 680"/>
                <a:gd name="T35" fmla="*/ 0 h 394"/>
                <a:gd name="T36" fmla="*/ 0 w 680"/>
                <a:gd name="T37" fmla="*/ 0 h 394"/>
                <a:gd name="T38" fmla="*/ 0 w 680"/>
                <a:gd name="T39" fmla="*/ 0 h 394"/>
                <a:gd name="T40" fmla="*/ 0 w 680"/>
                <a:gd name="T41" fmla="*/ 0 h 394"/>
                <a:gd name="T42" fmla="*/ 0 w 680"/>
                <a:gd name="T43" fmla="*/ 0 h 394"/>
                <a:gd name="T44" fmla="*/ 0 w 680"/>
                <a:gd name="T45" fmla="*/ 0 h 394"/>
                <a:gd name="T46" fmla="*/ 0 w 680"/>
                <a:gd name="T47" fmla="*/ 0 h 394"/>
                <a:gd name="T48" fmla="*/ 0 w 680"/>
                <a:gd name="T49" fmla="*/ 0 h 394"/>
                <a:gd name="T50" fmla="*/ 0 w 680"/>
                <a:gd name="T51" fmla="*/ 0 h 394"/>
                <a:gd name="T52" fmla="*/ 0 w 680"/>
                <a:gd name="T53" fmla="*/ 0 h 394"/>
                <a:gd name="T54" fmla="*/ 0 w 680"/>
                <a:gd name="T55" fmla="*/ 0 h 394"/>
                <a:gd name="T56" fmla="*/ 0 w 680"/>
                <a:gd name="T57" fmla="*/ 0 h 394"/>
                <a:gd name="T58" fmla="*/ 0 w 680"/>
                <a:gd name="T59" fmla="*/ 0 h 394"/>
                <a:gd name="T60" fmla="*/ 0 w 680"/>
                <a:gd name="T61" fmla="*/ 0 h 394"/>
                <a:gd name="T62" fmla="*/ 0 w 680"/>
                <a:gd name="T63" fmla="*/ 0 h 394"/>
                <a:gd name="T64" fmla="*/ 0 w 680"/>
                <a:gd name="T65" fmla="*/ 0 h 394"/>
                <a:gd name="T66" fmla="*/ 0 w 680"/>
                <a:gd name="T67" fmla="*/ 0 h 394"/>
                <a:gd name="T68" fmla="*/ 0 w 680"/>
                <a:gd name="T69" fmla="*/ 0 h 39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680" h="394">
                  <a:moveTo>
                    <a:pt x="331" y="0"/>
                  </a:moveTo>
                  <a:lnTo>
                    <a:pt x="334" y="6"/>
                  </a:lnTo>
                  <a:lnTo>
                    <a:pt x="360" y="32"/>
                  </a:lnTo>
                  <a:lnTo>
                    <a:pt x="393" y="63"/>
                  </a:lnTo>
                  <a:lnTo>
                    <a:pt x="448" y="104"/>
                  </a:lnTo>
                  <a:lnTo>
                    <a:pt x="515" y="133"/>
                  </a:lnTo>
                  <a:lnTo>
                    <a:pt x="574" y="153"/>
                  </a:lnTo>
                  <a:lnTo>
                    <a:pt x="600" y="167"/>
                  </a:lnTo>
                  <a:lnTo>
                    <a:pt x="623" y="178"/>
                  </a:lnTo>
                  <a:lnTo>
                    <a:pt x="640" y="192"/>
                  </a:lnTo>
                  <a:lnTo>
                    <a:pt x="652" y="210"/>
                  </a:lnTo>
                  <a:lnTo>
                    <a:pt x="665" y="234"/>
                  </a:lnTo>
                  <a:lnTo>
                    <a:pt x="677" y="264"/>
                  </a:lnTo>
                  <a:lnTo>
                    <a:pt x="680" y="285"/>
                  </a:lnTo>
                  <a:lnTo>
                    <a:pt x="678" y="315"/>
                  </a:lnTo>
                  <a:lnTo>
                    <a:pt x="672" y="346"/>
                  </a:lnTo>
                  <a:lnTo>
                    <a:pt x="664" y="367"/>
                  </a:lnTo>
                  <a:lnTo>
                    <a:pt x="638" y="386"/>
                  </a:lnTo>
                  <a:lnTo>
                    <a:pt x="594" y="394"/>
                  </a:lnTo>
                  <a:lnTo>
                    <a:pt x="554" y="390"/>
                  </a:lnTo>
                  <a:lnTo>
                    <a:pt x="503" y="374"/>
                  </a:lnTo>
                  <a:lnTo>
                    <a:pt x="456" y="354"/>
                  </a:lnTo>
                  <a:lnTo>
                    <a:pt x="404" y="323"/>
                  </a:lnTo>
                  <a:lnTo>
                    <a:pt x="365" y="299"/>
                  </a:lnTo>
                  <a:lnTo>
                    <a:pt x="325" y="278"/>
                  </a:lnTo>
                  <a:lnTo>
                    <a:pt x="292" y="253"/>
                  </a:lnTo>
                  <a:lnTo>
                    <a:pt x="248" y="240"/>
                  </a:lnTo>
                  <a:lnTo>
                    <a:pt x="226" y="233"/>
                  </a:lnTo>
                  <a:lnTo>
                    <a:pt x="187" y="227"/>
                  </a:lnTo>
                  <a:lnTo>
                    <a:pt x="165" y="227"/>
                  </a:lnTo>
                  <a:lnTo>
                    <a:pt x="128" y="231"/>
                  </a:lnTo>
                  <a:lnTo>
                    <a:pt x="92" y="232"/>
                  </a:lnTo>
                  <a:lnTo>
                    <a:pt x="46" y="240"/>
                  </a:lnTo>
                  <a:lnTo>
                    <a:pt x="13" y="245"/>
                  </a:lnTo>
                  <a:lnTo>
                    <a:pt x="0" y="24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6599" name="Group 480"/>
          <p:cNvGrpSpPr>
            <a:grpSpLocks/>
          </p:cNvGrpSpPr>
          <p:nvPr/>
        </p:nvGrpSpPr>
        <p:grpSpPr bwMode="auto">
          <a:xfrm>
            <a:off x="336550" y="1162050"/>
            <a:ext cx="8331200" cy="4187825"/>
            <a:chOff x="212" y="732"/>
            <a:chExt cx="5248" cy="2638"/>
          </a:xfrm>
        </p:grpSpPr>
        <p:sp>
          <p:nvSpPr>
            <p:cNvPr id="66682" name="Freeform 481"/>
            <p:cNvSpPr>
              <a:spLocks/>
            </p:cNvSpPr>
            <p:nvPr/>
          </p:nvSpPr>
          <p:spPr bwMode="auto">
            <a:xfrm>
              <a:off x="212" y="807"/>
              <a:ext cx="49" cy="46"/>
            </a:xfrm>
            <a:custGeom>
              <a:avLst/>
              <a:gdLst>
                <a:gd name="T0" fmla="*/ 0 w 146"/>
                <a:gd name="T1" fmla="*/ 0 h 138"/>
                <a:gd name="T2" fmla="*/ 0 w 146"/>
                <a:gd name="T3" fmla="*/ 0 h 138"/>
                <a:gd name="T4" fmla="*/ 0 w 146"/>
                <a:gd name="T5" fmla="*/ 0 h 138"/>
                <a:gd name="T6" fmla="*/ 0 w 146"/>
                <a:gd name="T7" fmla="*/ 0 h 138"/>
                <a:gd name="T8" fmla="*/ 0 w 146"/>
                <a:gd name="T9" fmla="*/ 0 h 138"/>
                <a:gd name="T10" fmla="*/ 0 w 146"/>
                <a:gd name="T11" fmla="*/ 0 h 138"/>
                <a:gd name="T12" fmla="*/ 0 w 146"/>
                <a:gd name="T13" fmla="*/ 0 h 138"/>
                <a:gd name="T14" fmla="*/ 0 w 146"/>
                <a:gd name="T15" fmla="*/ 0 h 138"/>
                <a:gd name="T16" fmla="*/ 0 w 146"/>
                <a:gd name="T17" fmla="*/ 0 h 138"/>
                <a:gd name="T18" fmla="*/ 0 w 146"/>
                <a:gd name="T19" fmla="*/ 0 h 1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6" h="138">
                  <a:moveTo>
                    <a:pt x="146" y="105"/>
                  </a:moveTo>
                  <a:lnTo>
                    <a:pt x="137" y="82"/>
                  </a:lnTo>
                  <a:lnTo>
                    <a:pt x="77" y="0"/>
                  </a:lnTo>
                  <a:lnTo>
                    <a:pt x="0" y="56"/>
                  </a:lnTo>
                  <a:lnTo>
                    <a:pt x="59" y="138"/>
                  </a:lnTo>
                  <a:lnTo>
                    <a:pt x="146" y="105"/>
                  </a:lnTo>
                  <a:lnTo>
                    <a:pt x="145" y="92"/>
                  </a:lnTo>
                  <a:lnTo>
                    <a:pt x="137" y="82"/>
                  </a:lnTo>
                  <a:lnTo>
                    <a:pt x="146" y="10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83" name="Freeform 482"/>
            <p:cNvSpPr>
              <a:spLocks/>
            </p:cNvSpPr>
            <p:nvPr/>
          </p:nvSpPr>
          <p:spPr bwMode="auto">
            <a:xfrm>
              <a:off x="229" y="842"/>
              <a:ext cx="35" cy="29"/>
            </a:xfrm>
            <a:custGeom>
              <a:avLst/>
              <a:gdLst>
                <a:gd name="T0" fmla="*/ 0 w 105"/>
                <a:gd name="T1" fmla="*/ 0 h 88"/>
                <a:gd name="T2" fmla="*/ 0 w 105"/>
                <a:gd name="T3" fmla="*/ 0 h 88"/>
                <a:gd name="T4" fmla="*/ 0 w 105"/>
                <a:gd name="T5" fmla="*/ 0 h 88"/>
                <a:gd name="T6" fmla="*/ 0 w 105"/>
                <a:gd name="T7" fmla="*/ 0 h 88"/>
                <a:gd name="T8" fmla="*/ 0 w 105"/>
                <a:gd name="T9" fmla="*/ 0 h 88"/>
                <a:gd name="T10" fmla="*/ 0 w 105"/>
                <a:gd name="T11" fmla="*/ 0 h 88"/>
                <a:gd name="T12" fmla="*/ 0 w 105"/>
                <a:gd name="T13" fmla="*/ 0 h 88"/>
                <a:gd name="T14" fmla="*/ 0 w 105"/>
                <a:gd name="T15" fmla="*/ 0 h 88"/>
                <a:gd name="T16" fmla="*/ 0 w 105"/>
                <a:gd name="T17" fmla="*/ 0 h 88"/>
                <a:gd name="T18" fmla="*/ 0 w 105"/>
                <a:gd name="T19" fmla="*/ 0 h 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5" h="88">
                  <a:moveTo>
                    <a:pt x="105" y="78"/>
                  </a:moveTo>
                  <a:lnTo>
                    <a:pt x="105" y="76"/>
                  </a:lnTo>
                  <a:lnTo>
                    <a:pt x="95" y="0"/>
                  </a:lnTo>
                  <a:lnTo>
                    <a:pt x="0" y="11"/>
                  </a:lnTo>
                  <a:lnTo>
                    <a:pt x="10" y="88"/>
                  </a:lnTo>
                  <a:lnTo>
                    <a:pt x="105" y="78"/>
                  </a:lnTo>
                  <a:lnTo>
                    <a:pt x="105" y="77"/>
                  </a:lnTo>
                  <a:lnTo>
                    <a:pt x="105" y="76"/>
                  </a:lnTo>
                  <a:lnTo>
                    <a:pt x="105" y="7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84" name="Freeform 483"/>
            <p:cNvSpPr>
              <a:spLocks/>
            </p:cNvSpPr>
            <p:nvPr/>
          </p:nvSpPr>
          <p:spPr bwMode="auto">
            <a:xfrm>
              <a:off x="233" y="868"/>
              <a:ext cx="33" cy="24"/>
            </a:xfrm>
            <a:custGeom>
              <a:avLst/>
              <a:gdLst>
                <a:gd name="T0" fmla="*/ 0 w 99"/>
                <a:gd name="T1" fmla="*/ 0 h 73"/>
                <a:gd name="T2" fmla="*/ 0 w 99"/>
                <a:gd name="T3" fmla="*/ 0 h 73"/>
                <a:gd name="T4" fmla="*/ 0 w 99"/>
                <a:gd name="T5" fmla="*/ 0 h 73"/>
                <a:gd name="T6" fmla="*/ 0 w 99"/>
                <a:gd name="T7" fmla="*/ 0 h 73"/>
                <a:gd name="T8" fmla="*/ 0 w 99"/>
                <a:gd name="T9" fmla="*/ 0 h 73"/>
                <a:gd name="T10" fmla="*/ 0 w 99"/>
                <a:gd name="T11" fmla="*/ 0 h 73"/>
                <a:gd name="T12" fmla="*/ 0 w 99"/>
                <a:gd name="T13" fmla="*/ 0 h 73"/>
                <a:gd name="T14" fmla="*/ 0 w 99"/>
                <a:gd name="T15" fmla="*/ 0 h 73"/>
                <a:gd name="T16" fmla="*/ 0 w 99"/>
                <a:gd name="T17" fmla="*/ 0 h 7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9" h="73">
                  <a:moveTo>
                    <a:pt x="4" y="73"/>
                  </a:moveTo>
                  <a:lnTo>
                    <a:pt x="99" y="65"/>
                  </a:lnTo>
                  <a:lnTo>
                    <a:pt x="95" y="0"/>
                  </a:lnTo>
                  <a:lnTo>
                    <a:pt x="0" y="7"/>
                  </a:lnTo>
                  <a:lnTo>
                    <a:pt x="4" y="72"/>
                  </a:lnTo>
                  <a:lnTo>
                    <a:pt x="4" y="73"/>
                  </a:lnTo>
                  <a:lnTo>
                    <a:pt x="4" y="72"/>
                  </a:lnTo>
                  <a:lnTo>
                    <a:pt x="4" y="7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85" name="Freeform 484"/>
            <p:cNvSpPr>
              <a:spLocks/>
            </p:cNvSpPr>
            <p:nvPr/>
          </p:nvSpPr>
          <p:spPr bwMode="auto">
            <a:xfrm>
              <a:off x="234" y="889"/>
              <a:ext cx="33" cy="20"/>
            </a:xfrm>
            <a:custGeom>
              <a:avLst/>
              <a:gdLst>
                <a:gd name="T0" fmla="*/ 0 w 99"/>
                <a:gd name="T1" fmla="*/ 0 h 59"/>
                <a:gd name="T2" fmla="*/ 0 w 99"/>
                <a:gd name="T3" fmla="*/ 0 h 59"/>
                <a:gd name="T4" fmla="*/ 0 w 99"/>
                <a:gd name="T5" fmla="*/ 0 h 59"/>
                <a:gd name="T6" fmla="*/ 0 w 99"/>
                <a:gd name="T7" fmla="*/ 0 h 59"/>
                <a:gd name="T8" fmla="*/ 0 w 99"/>
                <a:gd name="T9" fmla="*/ 0 h 59"/>
                <a:gd name="T10" fmla="*/ 0 w 99"/>
                <a:gd name="T11" fmla="*/ 0 h 59"/>
                <a:gd name="T12" fmla="*/ 0 w 99"/>
                <a:gd name="T13" fmla="*/ 0 h 59"/>
                <a:gd name="T14" fmla="*/ 0 w 99"/>
                <a:gd name="T15" fmla="*/ 0 h 59"/>
                <a:gd name="T16" fmla="*/ 0 w 99"/>
                <a:gd name="T17" fmla="*/ 0 h 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9" h="59">
                  <a:moveTo>
                    <a:pt x="4" y="59"/>
                  </a:moveTo>
                  <a:lnTo>
                    <a:pt x="99" y="50"/>
                  </a:lnTo>
                  <a:lnTo>
                    <a:pt x="95" y="0"/>
                  </a:lnTo>
                  <a:lnTo>
                    <a:pt x="0" y="9"/>
                  </a:lnTo>
                  <a:lnTo>
                    <a:pt x="4" y="58"/>
                  </a:lnTo>
                  <a:lnTo>
                    <a:pt x="4" y="59"/>
                  </a:lnTo>
                  <a:lnTo>
                    <a:pt x="4" y="58"/>
                  </a:lnTo>
                  <a:lnTo>
                    <a:pt x="4" y="5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86" name="Freeform 485"/>
            <p:cNvSpPr>
              <a:spLocks/>
            </p:cNvSpPr>
            <p:nvPr/>
          </p:nvSpPr>
          <p:spPr bwMode="auto">
            <a:xfrm>
              <a:off x="235" y="905"/>
              <a:ext cx="35" cy="27"/>
            </a:xfrm>
            <a:custGeom>
              <a:avLst/>
              <a:gdLst>
                <a:gd name="T0" fmla="*/ 0 w 104"/>
                <a:gd name="T1" fmla="*/ 0 h 79"/>
                <a:gd name="T2" fmla="*/ 0 w 104"/>
                <a:gd name="T3" fmla="*/ 0 h 79"/>
                <a:gd name="T4" fmla="*/ 0 w 104"/>
                <a:gd name="T5" fmla="*/ 0 h 79"/>
                <a:gd name="T6" fmla="*/ 0 w 104"/>
                <a:gd name="T7" fmla="*/ 0 h 79"/>
                <a:gd name="T8" fmla="*/ 0 w 104"/>
                <a:gd name="T9" fmla="*/ 0 h 79"/>
                <a:gd name="T10" fmla="*/ 0 w 104"/>
                <a:gd name="T11" fmla="*/ 0 h 79"/>
                <a:gd name="T12" fmla="*/ 0 w 104"/>
                <a:gd name="T13" fmla="*/ 0 h 79"/>
                <a:gd name="T14" fmla="*/ 0 w 104"/>
                <a:gd name="T15" fmla="*/ 0 h 79"/>
                <a:gd name="T16" fmla="*/ 0 w 104"/>
                <a:gd name="T17" fmla="*/ 0 h 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4" h="79">
                  <a:moveTo>
                    <a:pt x="9" y="79"/>
                  </a:moveTo>
                  <a:lnTo>
                    <a:pt x="104" y="64"/>
                  </a:lnTo>
                  <a:lnTo>
                    <a:pt x="95" y="0"/>
                  </a:lnTo>
                  <a:lnTo>
                    <a:pt x="0" y="11"/>
                  </a:lnTo>
                  <a:lnTo>
                    <a:pt x="9" y="76"/>
                  </a:lnTo>
                  <a:lnTo>
                    <a:pt x="9" y="79"/>
                  </a:lnTo>
                  <a:lnTo>
                    <a:pt x="9" y="76"/>
                  </a:lnTo>
                  <a:lnTo>
                    <a:pt x="9" y="77"/>
                  </a:lnTo>
                  <a:lnTo>
                    <a:pt x="9" y="7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87" name="Freeform 486"/>
            <p:cNvSpPr>
              <a:spLocks/>
            </p:cNvSpPr>
            <p:nvPr/>
          </p:nvSpPr>
          <p:spPr bwMode="auto">
            <a:xfrm>
              <a:off x="238" y="926"/>
              <a:ext cx="35" cy="24"/>
            </a:xfrm>
            <a:custGeom>
              <a:avLst/>
              <a:gdLst>
                <a:gd name="T0" fmla="*/ 0 w 103"/>
                <a:gd name="T1" fmla="*/ 0 h 72"/>
                <a:gd name="T2" fmla="*/ 0 w 103"/>
                <a:gd name="T3" fmla="*/ 0 h 72"/>
                <a:gd name="T4" fmla="*/ 0 w 103"/>
                <a:gd name="T5" fmla="*/ 0 h 72"/>
                <a:gd name="T6" fmla="*/ 0 w 103"/>
                <a:gd name="T7" fmla="*/ 0 h 72"/>
                <a:gd name="T8" fmla="*/ 0 w 103"/>
                <a:gd name="T9" fmla="*/ 0 h 72"/>
                <a:gd name="T10" fmla="*/ 0 w 103"/>
                <a:gd name="T11" fmla="*/ 0 h 72"/>
                <a:gd name="T12" fmla="*/ 0 w 103"/>
                <a:gd name="T13" fmla="*/ 0 h 72"/>
                <a:gd name="T14" fmla="*/ 0 w 103"/>
                <a:gd name="T15" fmla="*/ 0 h 72"/>
                <a:gd name="T16" fmla="*/ 0 w 103"/>
                <a:gd name="T17" fmla="*/ 0 h 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3" h="72">
                  <a:moveTo>
                    <a:pt x="10" y="72"/>
                  </a:moveTo>
                  <a:lnTo>
                    <a:pt x="103" y="53"/>
                  </a:lnTo>
                  <a:lnTo>
                    <a:pt x="94" y="0"/>
                  </a:lnTo>
                  <a:lnTo>
                    <a:pt x="0" y="18"/>
                  </a:lnTo>
                  <a:lnTo>
                    <a:pt x="10" y="70"/>
                  </a:lnTo>
                  <a:lnTo>
                    <a:pt x="10" y="72"/>
                  </a:lnTo>
                  <a:lnTo>
                    <a:pt x="10" y="70"/>
                  </a:lnTo>
                  <a:lnTo>
                    <a:pt x="10" y="71"/>
                  </a:lnTo>
                  <a:lnTo>
                    <a:pt x="10" y="7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88" name="Freeform 487"/>
            <p:cNvSpPr>
              <a:spLocks/>
            </p:cNvSpPr>
            <p:nvPr/>
          </p:nvSpPr>
          <p:spPr bwMode="auto">
            <a:xfrm>
              <a:off x="242" y="943"/>
              <a:ext cx="36" cy="29"/>
            </a:xfrm>
            <a:custGeom>
              <a:avLst/>
              <a:gdLst>
                <a:gd name="T0" fmla="*/ 0 w 109"/>
                <a:gd name="T1" fmla="*/ 0 h 87"/>
                <a:gd name="T2" fmla="*/ 0 w 109"/>
                <a:gd name="T3" fmla="*/ 0 h 87"/>
                <a:gd name="T4" fmla="*/ 0 w 109"/>
                <a:gd name="T5" fmla="*/ 0 h 87"/>
                <a:gd name="T6" fmla="*/ 0 w 109"/>
                <a:gd name="T7" fmla="*/ 0 h 87"/>
                <a:gd name="T8" fmla="*/ 0 w 109"/>
                <a:gd name="T9" fmla="*/ 0 h 87"/>
                <a:gd name="T10" fmla="*/ 0 w 109"/>
                <a:gd name="T11" fmla="*/ 0 h 87"/>
                <a:gd name="T12" fmla="*/ 0 w 109"/>
                <a:gd name="T13" fmla="*/ 0 h 87"/>
                <a:gd name="T14" fmla="*/ 0 w 109"/>
                <a:gd name="T15" fmla="*/ 0 h 87"/>
                <a:gd name="T16" fmla="*/ 0 w 109"/>
                <a:gd name="T17" fmla="*/ 0 h 87"/>
                <a:gd name="T18" fmla="*/ 0 w 109"/>
                <a:gd name="T19" fmla="*/ 0 h 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9" h="87">
                  <a:moveTo>
                    <a:pt x="15" y="87"/>
                  </a:moveTo>
                  <a:lnTo>
                    <a:pt x="109" y="67"/>
                  </a:lnTo>
                  <a:lnTo>
                    <a:pt x="93" y="0"/>
                  </a:lnTo>
                  <a:lnTo>
                    <a:pt x="0" y="21"/>
                  </a:lnTo>
                  <a:lnTo>
                    <a:pt x="15" y="87"/>
                  </a:lnTo>
                  <a:lnTo>
                    <a:pt x="109" y="67"/>
                  </a:lnTo>
                  <a:lnTo>
                    <a:pt x="15" y="8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89" name="Freeform 488"/>
            <p:cNvSpPr>
              <a:spLocks/>
            </p:cNvSpPr>
            <p:nvPr/>
          </p:nvSpPr>
          <p:spPr bwMode="auto">
            <a:xfrm>
              <a:off x="247" y="965"/>
              <a:ext cx="36" cy="31"/>
            </a:xfrm>
            <a:custGeom>
              <a:avLst/>
              <a:gdLst>
                <a:gd name="T0" fmla="*/ 0 w 109"/>
                <a:gd name="T1" fmla="*/ 0 h 93"/>
                <a:gd name="T2" fmla="*/ 0 w 109"/>
                <a:gd name="T3" fmla="*/ 0 h 93"/>
                <a:gd name="T4" fmla="*/ 0 w 109"/>
                <a:gd name="T5" fmla="*/ 0 h 93"/>
                <a:gd name="T6" fmla="*/ 0 w 109"/>
                <a:gd name="T7" fmla="*/ 0 h 93"/>
                <a:gd name="T8" fmla="*/ 0 w 109"/>
                <a:gd name="T9" fmla="*/ 0 h 93"/>
                <a:gd name="T10" fmla="*/ 0 w 109"/>
                <a:gd name="T11" fmla="*/ 0 h 93"/>
                <a:gd name="T12" fmla="*/ 0 w 109"/>
                <a:gd name="T13" fmla="*/ 0 h 93"/>
                <a:gd name="T14" fmla="*/ 0 w 109"/>
                <a:gd name="T15" fmla="*/ 0 h 93"/>
                <a:gd name="T16" fmla="*/ 0 w 109"/>
                <a:gd name="T17" fmla="*/ 0 h 9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9" h="93">
                  <a:moveTo>
                    <a:pt x="16" y="93"/>
                  </a:moveTo>
                  <a:lnTo>
                    <a:pt x="109" y="67"/>
                  </a:lnTo>
                  <a:lnTo>
                    <a:pt x="94" y="0"/>
                  </a:lnTo>
                  <a:lnTo>
                    <a:pt x="0" y="20"/>
                  </a:lnTo>
                  <a:lnTo>
                    <a:pt x="15" y="87"/>
                  </a:lnTo>
                  <a:lnTo>
                    <a:pt x="16" y="93"/>
                  </a:lnTo>
                  <a:lnTo>
                    <a:pt x="15" y="87"/>
                  </a:lnTo>
                  <a:lnTo>
                    <a:pt x="16" y="89"/>
                  </a:lnTo>
                  <a:lnTo>
                    <a:pt x="16" y="9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90" name="Freeform 489"/>
            <p:cNvSpPr>
              <a:spLocks/>
            </p:cNvSpPr>
            <p:nvPr/>
          </p:nvSpPr>
          <p:spPr bwMode="auto">
            <a:xfrm>
              <a:off x="252" y="985"/>
              <a:ext cx="37" cy="32"/>
            </a:xfrm>
            <a:custGeom>
              <a:avLst/>
              <a:gdLst>
                <a:gd name="T0" fmla="*/ 0 w 112"/>
                <a:gd name="T1" fmla="*/ 0 h 96"/>
                <a:gd name="T2" fmla="*/ 0 w 112"/>
                <a:gd name="T3" fmla="*/ 0 h 96"/>
                <a:gd name="T4" fmla="*/ 0 w 112"/>
                <a:gd name="T5" fmla="*/ 0 h 96"/>
                <a:gd name="T6" fmla="*/ 0 w 112"/>
                <a:gd name="T7" fmla="*/ 0 h 96"/>
                <a:gd name="T8" fmla="*/ 0 w 112"/>
                <a:gd name="T9" fmla="*/ 0 h 96"/>
                <a:gd name="T10" fmla="*/ 0 w 112"/>
                <a:gd name="T11" fmla="*/ 0 h 96"/>
                <a:gd name="T12" fmla="*/ 0 w 112"/>
                <a:gd name="T13" fmla="*/ 0 h 96"/>
                <a:gd name="T14" fmla="*/ 0 w 112"/>
                <a:gd name="T15" fmla="*/ 0 h 96"/>
                <a:gd name="T16" fmla="*/ 0 w 112"/>
                <a:gd name="T17" fmla="*/ 0 h 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2" h="96">
                  <a:moveTo>
                    <a:pt x="24" y="96"/>
                  </a:moveTo>
                  <a:lnTo>
                    <a:pt x="112" y="63"/>
                  </a:lnTo>
                  <a:lnTo>
                    <a:pt x="91" y="0"/>
                  </a:lnTo>
                  <a:lnTo>
                    <a:pt x="0" y="32"/>
                  </a:lnTo>
                  <a:lnTo>
                    <a:pt x="23" y="94"/>
                  </a:lnTo>
                  <a:lnTo>
                    <a:pt x="24" y="96"/>
                  </a:lnTo>
                  <a:lnTo>
                    <a:pt x="23" y="94"/>
                  </a:lnTo>
                  <a:lnTo>
                    <a:pt x="23" y="95"/>
                  </a:lnTo>
                  <a:lnTo>
                    <a:pt x="24" y="9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91" name="Freeform 490"/>
            <p:cNvSpPr>
              <a:spLocks/>
            </p:cNvSpPr>
            <p:nvPr/>
          </p:nvSpPr>
          <p:spPr bwMode="auto">
            <a:xfrm>
              <a:off x="260" y="1006"/>
              <a:ext cx="39" cy="36"/>
            </a:xfrm>
            <a:custGeom>
              <a:avLst/>
              <a:gdLst>
                <a:gd name="T0" fmla="*/ 0 w 116"/>
                <a:gd name="T1" fmla="*/ 0 h 110"/>
                <a:gd name="T2" fmla="*/ 0 w 116"/>
                <a:gd name="T3" fmla="*/ 0 h 110"/>
                <a:gd name="T4" fmla="*/ 0 w 116"/>
                <a:gd name="T5" fmla="*/ 0 h 110"/>
                <a:gd name="T6" fmla="*/ 0 w 116"/>
                <a:gd name="T7" fmla="*/ 0 h 110"/>
                <a:gd name="T8" fmla="*/ 0 w 116"/>
                <a:gd name="T9" fmla="*/ 0 h 110"/>
                <a:gd name="T10" fmla="*/ 0 w 116"/>
                <a:gd name="T11" fmla="*/ 0 h 110"/>
                <a:gd name="T12" fmla="*/ 0 w 116"/>
                <a:gd name="T13" fmla="*/ 0 h 110"/>
                <a:gd name="T14" fmla="*/ 0 w 116"/>
                <a:gd name="T15" fmla="*/ 0 h 110"/>
                <a:gd name="T16" fmla="*/ 0 w 116"/>
                <a:gd name="T17" fmla="*/ 0 h 1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6" h="110">
                  <a:moveTo>
                    <a:pt x="30" y="110"/>
                  </a:moveTo>
                  <a:lnTo>
                    <a:pt x="116" y="70"/>
                  </a:lnTo>
                  <a:lnTo>
                    <a:pt x="88" y="0"/>
                  </a:lnTo>
                  <a:lnTo>
                    <a:pt x="0" y="35"/>
                  </a:lnTo>
                  <a:lnTo>
                    <a:pt x="28" y="106"/>
                  </a:lnTo>
                  <a:lnTo>
                    <a:pt x="30" y="110"/>
                  </a:lnTo>
                  <a:lnTo>
                    <a:pt x="28" y="106"/>
                  </a:lnTo>
                  <a:lnTo>
                    <a:pt x="29" y="108"/>
                  </a:lnTo>
                  <a:lnTo>
                    <a:pt x="30" y="11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92" name="Freeform 491"/>
            <p:cNvSpPr>
              <a:spLocks/>
            </p:cNvSpPr>
            <p:nvPr/>
          </p:nvSpPr>
          <p:spPr bwMode="auto">
            <a:xfrm>
              <a:off x="270" y="1028"/>
              <a:ext cx="37" cy="32"/>
            </a:xfrm>
            <a:custGeom>
              <a:avLst/>
              <a:gdLst>
                <a:gd name="T0" fmla="*/ 0 w 112"/>
                <a:gd name="T1" fmla="*/ 0 h 97"/>
                <a:gd name="T2" fmla="*/ 0 w 112"/>
                <a:gd name="T3" fmla="*/ 0 h 97"/>
                <a:gd name="T4" fmla="*/ 0 w 112"/>
                <a:gd name="T5" fmla="*/ 0 h 97"/>
                <a:gd name="T6" fmla="*/ 0 w 112"/>
                <a:gd name="T7" fmla="*/ 0 h 97"/>
                <a:gd name="T8" fmla="*/ 0 w 112"/>
                <a:gd name="T9" fmla="*/ 0 h 97"/>
                <a:gd name="T10" fmla="*/ 0 w 112"/>
                <a:gd name="T11" fmla="*/ 0 h 97"/>
                <a:gd name="T12" fmla="*/ 0 w 112"/>
                <a:gd name="T13" fmla="*/ 0 h 97"/>
                <a:gd name="T14" fmla="*/ 0 w 112"/>
                <a:gd name="T15" fmla="*/ 0 h 97"/>
                <a:gd name="T16" fmla="*/ 0 w 112"/>
                <a:gd name="T17" fmla="*/ 0 h 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2" h="97">
                  <a:moveTo>
                    <a:pt x="28" y="97"/>
                  </a:moveTo>
                  <a:lnTo>
                    <a:pt x="112" y="53"/>
                  </a:lnTo>
                  <a:lnTo>
                    <a:pt x="85" y="0"/>
                  </a:lnTo>
                  <a:lnTo>
                    <a:pt x="0" y="44"/>
                  </a:lnTo>
                  <a:lnTo>
                    <a:pt x="27" y="97"/>
                  </a:lnTo>
                  <a:lnTo>
                    <a:pt x="28" y="97"/>
                  </a:lnTo>
                  <a:lnTo>
                    <a:pt x="27" y="97"/>
                  </a:lnTo>
                  <a:lnTo>
                    <a:pt x="28" y="9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93" name="Freeform 492"/>
            <p:cNvSpPr>
              <a:spLocks/>
            </p:cNvSpPr>
            <p:nvPr/>
          </p:nvSpPr>
          <p:spPr bwMode="auto">
            <a:xfrm>
              <a:off x="279" y="1045"/>
              <a:ext cx="37" cy="35"/>
            </a:xfrm>
            <a:custGeom>
              <a:avLst/>
              <a:gdLst>
                <a:gd name="T0" fmla="*/ 0 w 110"/>
                <a:gd name="T1" fmla="*/ 0 h 105"/>
                <a:gd name="T2" fmla="*/ 0 w 110"/>
                <a:gd name="T3" fmla="*/ 0 h 105"/>
                <a:gd name="T4" fmla="*/ 0 w 110"/>
                <a:gd name="T5" fmla="*/ 0 h 105"/>
                <a:gd name="T6" fmla="*/ 0 w 110"/>
                <a:gd name="T7" fmla="*/ 0 h 105"/>
                <a:gd name="T8" fmla="*/ 0 w 110"/>
                <a:gd name="T9" fmla="*/ 0 h 105"/>
                <a:gd name="T10" fmla="*/ 0 w 110"/>
                <a:gd name="T11" fmla="*/ 0 h 105"/>
                <a:gd name="T12" fmla="*/ 0 w 110"/>
                <a:gd name="T13" fmla="*/ 0 h 105"/>
                <a:gd name="T14" fmla="*/ 0 w 110"/>
                <a:gd name="T15" fmla="*/ 0 h 105"/>
                <a:gd name="T16" fmla="*/ 0 w 110"/>
                <a:gd name="T17" fmla="*/ 0 h 10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0" h="105">
                  <a:moveTo>
                    <a:pt x="33" y="105"/>
                  </a:moveTo>
                  <a:lnTo>
                    <a:pt x="110" y="48"/>
                  </a:lnTo>
                  <a:lnTo>
                    <a:pt x="84" y="0"/>
                  </a:lnTo>
                  <a:lnTo>
                    <a:pt x="0" y="46"/>
                  </a:lnTo>
                  <a:lnTo>
                    <a:pt x="26" y="93"/>
                  </a:lnTo>
                  <a:lnTo>
                    <a:pt x="33" y="105"/>
                  </a:lnTo>
                  <a:lnTo>
                    <a:pt x="26" y="93"/>
                  </a:lnTo>
                  <a:lnTo>
                    <a:pt x="29" y="100"/>
                  </a:lnTo>
                  <a:lnTo>
                    <a:pt x="33" y="10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94" name="Freeform 493"/>
            <p:cNvSpPr>
              <a:spLocks/>
            </p:cNvSpPr>
            <p:nvPr/>
          </p:nvSpPr>
          <p:spPr bwMode="auto">
            <a:xfrm>
              <a:off x="290" y="1057"/>
              <a:ext cx="40" cy="39"/>
            </a:xfrm>
            <a:custGeom>
              <a:avLst/>
              <a:gdLst>
                <a:gd name="T0" fmla="*/ 0 w 119"/>
                <a:gd name="T1" fmla="*/ 0 h 118"/>
                <a:gd name="T2" fmla="*/ 0 w 119"/>
                <a:gd name="T3" fmla="*/ 0 h 118"/>
                <a:gd name="T4" fmla="*/ 0 w 119"/>
                <a:gd name="T5" fmla="*/ 0 h 118"/>
                <a:gd name="T6" fmla="*/ 0 w 119"/>
                <a:gd name="T7" fmla="*/ 0 h 118"/>
                <a:gd name="T8" fmla="*/ 0 w 119"/>
                <a:gd name="T9" fmla="*/ 0 h 118"/>
                <a:gd name="T10" fmla="*/ 0 w 119"/>
                <a:gd name="T11" fmla="*/ 0 h 118"/>
                <a:gd name="T12" fmla="*/ 0 w 119"/>
                <a:gd name="T13" fmla="*/ 0 h 118"/>
                <a:gd name="T14" fmla="*/ 0 w 119"/>
                <a:gd name="T15" fmla="*/ 0 h 118"/>
                <a:gd name="T16" fmla="*/ 0 w 119"/>
                <a:gd name="T17" fmla="*/ 0 h 118"/>
                <a:gd name="T18" fmla="*/ 0 w 119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9" h="118">
                  <a:moveTo>
                    <a:pt x="119" y="50"/>
                  </a:moveTo>
                  <a:lnTo>
                    <a:pt x="118" y="49"/>
                  </a:lnTo>
                  <a:lnTo>
                    <a:pt x="68" y="0"/>
                  </a:lnTo>
                  <a:lnTo>
                    <a:pt x="0" y="68"/>
                  </a:lnTo>
                  <a:lnTo>
                    <a:pt x="51" y="118"/>
                  </a:lnTo>
                  <a:lnTo>
                    <a:pt x="119" y="50"/>
                  </a:lnTo>
                  <a:lnTo>
                    <a:pt x="118" y="49"/>
                  </a:lnTo>
                  <a:lnTo>
                    <a:pt x="119" y="5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95" name="Freeform 494"/>
            <p:cNvSpPr>
              <a:spLocks/>
            </p:cNvSpPr>
            <p:nvPr/>
          </p:nvSpPr>
          <p:spPr bwMode="auto">
            <a:xfrm>
              <a:off x="307" y="1074"/>
              <a:ext cx="38" cy="38"/>
            </a:xfrm>
            <a:custGeom>
              <a:avLst/>
              <a:gdLst>
                <a:gd name="T0" fmla="*/ 0 w 112"/>
                <a:gd name="T1" fmla="*/ 0 h 115"/>
                <a:gd name="T2" fmla="*/ 0 w 112"/>
                <a:gd name="T3" fmla="*/ 0 h 115"/>
                <a:gd name="T4" fmla="*/ 0 w 112"/>
                <a:gd name="T5" fmla="*/ 0 h 115"/>
                <a:gd name="T6" fmla="*/ 0 w 112"/>
                <a:gd name="T7" fmla="*/ 0 h 115"/>
                <a:gd name="T8" fmla="*/ 0 w 112"/>
                <a:gd name="T9" fmla="*/ 0 h 115"/>
                <a:gd name="T10" fmla="*/ 0 w 112"/>
                <a:gd name="T11" fmla="*/ 0 h 115"/>
                <a:gd name="T12" fmla="*/ 0 w 112"/>
                <a:gd name="T13" fmla="*/ 0 h 115"/>
                <a:gd name="T14" fmla="*/ 0 w 112"/>
                <a:gd name="T15" fmla="*/ 0 h 115"/>
                <a:gd name="T16" fmla="*/ 0 w 112"/>
                <a:gd name="T17" fmla="*/ 0 h 1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2" h="115">
                  <a:moveTo>
                    <a:pt x="47" y="115"/>
                  </a:moveTo>
                  <a:lnTo>
                    <a:pt x="112" y="45"/>
                  </a:lnTo>
                  <a:lnTo>
                    <a:pt x="68" y="0"/>
                  </a:lnTo>
                  <a:lnTo>
                    <a:pt x="0" y="67"/>
                  </a:lnTo>
                  <a:lnTo>
                    <a:pt x="44" y="112"/>
                  </a:lnTo>
                  <a:lnTo>
                    <a:pt x="47" y="115"/>
                  </a:lnTo>
                  <a:lnTo>
                    <a:pt x="44" y="112"/>
                  </a:lnTo>
                  <a:lnTo>
                    <a:pt x="46" y="114"/>
                  </a:lnTo>
                  <a:lnTo>
                    <a:pt x="47" y="11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96" name="Freeform 495"/>
            <p:cNvSpPr>
              <a:spLocks/>
            </p:cNvSpPr>
            <p:nvPr/>
          </p:nvSpPr>
          <p:spPr bwMode="auto">
            <a:xfrm>
              <a:off x="323" y="1088"/>
              <a:ext cx="40" cy="40"/>
            </a:xfrm>
            <a:custGeom>
              <a:avLst/>
              <a:gdLst>
                <a:gd name="T0" fmla="*/ 0 w 121"/>
                <a:gd name="T1" fmla="*/ 0 h 121"/>
                <a:gd name="T2" fmla="*/ 0 w 121"/>
                <a:gd name="T3" fmla="*/ 0 h 121"/>
                <a:gd name="T4" fmla="*/ 0 w 121"/>
                <a:gd name="T5" fmla="*/ 0 h 121"/>
                <a:gd name="T6" fmla="*/ 0 w 121"/>
                <a:gd name="T7" fmla="*/ 0 h 121"/>
                <a:gd name="T8" fmla="*/ 0 w 121"/>
                <a:gd name="T9" fmla="*/ 0 h 121"/>
                <a:gd name="T10" fmla="*/ 0 w 121"/>
                <a:gd name="T11" fmla="*/ 0 h 121"/>
                <a:gd name="T12" fmla="*/ 0 w 121"/>
                <a:gd name="T13" fmla="*/ 0 h 121"/>
                <a:gd name="T14" fmla="*/ 0 w 121"/>
                <a:gd name="T15" fmla="*/ 0 h 121"/>
                <a:gd name="T16" fmla="*/ 0 w 121"/>
                <a:gd name="T17" fmla="*/ 0 h 121"/>
                <a:gd name="T18" fmla="*/ 0 w 121"/>
                <a:gd name="T19" fmla="*/ 0 h 1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1" h="121">
                  <a:moveTo>
                    <a:pt x="121" y="51"/>
                  </a:moveTo>
                  <a:lnTo>
                    <a:pt x="119" y="50"/>
                  </a:lnTo>
                  <a:lnTo>
                    <a:pt x="63" y="0"/>
                  </a:lnTo>
                  <a:lnTo>
                    <a:pt x="0" y="72"/>
                  </a:lnTo>
                  <a:lnTo>
                    <a:pt x="56" y="121"/>
                  </a:lnTo>
                  <a:lnTo>
                    <a:pt x="121" y="51"/>
                  </a:lnTo>
                  <a:lnTo>
                    <a:pt x="119" y="50"/>
                  </a:lnTo>
                  <a:lnTo>
                    <a:pt x="121" y="5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97" name="Freeform 496"/>
            <p:cNvSpPr>
              <a:spLocks/>
            </p:cNvSpPr>
            <p:nvPr/>
          </p:nvSpPr>
          <p:spPr bwMode="auto">
            <a:xfrm>
              <a:off x="341" y="1105"/>
              <a:ext cx="36" cy="37"/>
            </a:xfrm>
            <a:custGeom>
              <a:avLst/>
              <a:gdLst>
                <a:gd name="T0" fmla="*/ 0 w 109"/>
                <a:gd name="T1" fmla="*/ 0 h 110"/>
                <a:gd name="T2" fmla="*/ 0 w 109"/>
                <a:gd name="T3" fmla="*/ 0 h 110"/>
                <a:gd name="T4" fmla="*/ 0 w 109"/>
                <a:gd name="T5" fmla="*/ 0 h 110"/>
                <a:gd name="T6" fmla="*/ 0 w 109"/>
                <a:gd name="T7" fmla="*/ 0 h 110"/>
                <a:gd name="T8" fmla="*/ 0 w 109"/>
                <a:gd name="T9" fmla="*/ 0 h 110"/>
                <a:gd name="T10" fmla="*/ 0 w 109"/>
                <a:gd name="T11" fmla="*/ 0 h 110"/>
                <a:gd name="T12" fmla="*/ 0 w 109"/>
                <a:gd name="T13" fmla="*/ 0 h 110"/>
                <a:gd name="T14" fmla="*/ 0 w 109"/>
                <a:gd name="T15" fmla="*/ 0 h 110"/>
                <a:gd name="T16" fmla="*/ 0 w 109"/>
                <a:gd name="T17" fmla="*/ 0 h 1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9" h="110">
                  <a:moveTo>
                    <a:pt x="43" y="110"/>
                  </a:moveTo>
                  <a:lnTo>
                    <a:pt x="109" y="41"/>
                  </a:lnTo>
                  <a:lnTo>
                    <a:pt x="67" y="0"/>
                  </a:lnTo>
                  <a:lnTo>
                    <a:pt x="0" y="69"/>
                  </a:lnTo>
                  <a:lnTo>
                    <a:pt x="42" y="110"/>
                  </a:lnTo>
                  <a:lnTo>
                    <a:pt x="43" y="110"/>
                  </a:lnTo>
                  <a:lnTo>
                    <a:pt x="42" y="110"/>
                  </a:lnTo>
                  <a:lnTo>
                    <a:pt x="43" y="11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98" name="Freeform 497"/>
            <p:cNvSpPr>
              <a:spLocks/>
            </p:cNvSpPr>
            <p:nvPr/>
          </p:nvSpPr>
          <p:spPr bwMode="auto">
            <a:xfrm>
              <a:off x="355" y="1118"/>
              <a:ext cx="36" cy="36"/>
            </a:xfrm>
            <a:custGeom>
              <a:avLst/>
              <a:gdLst>
                <a:gd name="T0" fmla="*/ 0 w 108"/>
                <a:gd name="T1" fmla="*/ 0 h 106"/>
                <a:gd name="T2" fmla="*/ 0 w 108"/>
                <a:gd name="T3" fmla="*/ 0 h 106"/>
                <a:gd name="T4" fmla="*/ 0 w 108"/>
                <a:gd name="T5" fmla="*/ 0 h 106"/>
                <a:gd name="T6" fmla="*/ 0 w 108"/>
                <a:gd name="T7" fmla="*/ 0 h 106"/>
                <a:gd name="T8" fmla="*/ 0 w 108"/>
                <a:gd name="T9" fmla="*/ 0 h 106"/>
                <a:gd name="T10" fmla="*/ 0 w 108"/>
                <a:gd name="T11" fmla="*/ 0 h 106"/>
                <a:gd name="T12" fmla="*/ 0 w 108"/>
                <a:gd name="T13" fmla="*/ 0 h 106"/>
                <a:gd name="T14" fmla="*/ 0 w 108"/>
                <a:gd name="T15" fmla="*/ 0 h 106"/>
                <a:gd name="T16" fmla="*/ 0 w 108"/>
                <a:gd name="T17" fmla="*/ 0 h 106"/>
                <a:gd name="T18" fmla="*/ 0 w 108"/>
                <a:gd name="T19" fmla="*/ 0 h 1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8" h="106">
                  <a:moveTo>
                    <a:pt x="108" y="41"/>
                  </a:moveTo>
                  <a:lnTo>
                    <a:pt x="102" y="35"/>
                  </a:lnTo>
                  <a:lnTo>
                    <a:pt x="65" y="0"/>
                  </a:lnTo>
                  <a:lnTo>
                    <a:pt x="0" y="70"/>
                  </a:lnTo>
                  <a:lnTo>
                    <a:pt x="38" y="106"/>
                  </a:lnTo>
                  <a:lnTo>
                    <a:pt x="108" y="41"/>
                  </a:lnTo>
                  <a:lnTo>
                    <a:pt x="106" y="38"/>
                  </a:lnTo>
                  <a:lnTo>
                    <a:pt x="102" y="35"/>
                  </a:lnTo>
                  <a:lnTo>
                    <a:pt x="108" y="4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99" name="Freeform 498"/>
            <p:cNvSpPr>
              <a:spLocks/>
            </p:cNvSpPr>
            <p:nvPr/>
          </p:nvSpPr>
          <p:spPr bwMode="auto">
            <a:xfrm>
              <a:off x="366" y="1132"/>
              <a:ext cx="40" cy="36"/>
            </a:xfrm>
            <a:custGeom>
              <a:avLst/>
              <a:gdLst>
                <a:gd name="T0" fmla="*/ 0 w 119"/>
                <a:gd name="T1" fmla="*/ 0 h 109"/>
                <a:gd name="T2" fmla="*/ 0 w 119"/>
                <a:gd name="T3" fmla="*/ 0 h 109"/>
                <a:gd name="T4" fmla="*/ 0 w 119"/>
                <a:gd name="T5" fmla="*/ 0 h 109"/>
                <a:gd name="T6" fmla="*/ 0 w 119"/>
                <a:gd name="T7" fmla="*/ 0 h 109"/>
                <a:gd name="T8" fmla="*/ 0 w 119"/>
                <a:gd name="T9" fmla="*/ 0 h 109"/>
                <a:gd name="T10" fmla="*/ 0 w 119"/>
                <a:gd name="T11" fmla="*/ 0 h 109"/>
                <a:gd name="T12" fmla="*/ 0 w 119"/>
                <a:gd name="T13" fmla="*/ 0 h 109"/>
                <a:gd name="T14" fmla="*/ 0 w 119"/>
                <a:gd name="T15" fmla="*/ 0 h 109"/>
                <a:gd name="T16" fmla="*/ 0 w 119"/>
                <a:gd name="T17" fmla="*/ 0 h 109"/>
                <a:gd name="T18" fmla="*/ 0 w 119"/>
                <a:gd name="T19" fmla="*/ 0 h 10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9" h="109">
                  <a:moveTo>
                    <a:pt x="119" y="57"/>
                  </a:moveTo>
                  <a:lnTo>
                    <a:pt x="115" y="48"/>
                  </a:lnTo>
                  <a:lnTo>
                    <a:pt x="75" y="0"/>
                  </a:lnTo>
                  <a:lnTo>
                    <a:pt x="0" y="59"/>
                  </a:lnTo>
                  <a:lnTo>
                    <a:pt x="39" y="109"/>
                  </a:lnTo>
                  <a:lnTo>
                    <a:pt x="119" y="57"/>
                  </a:lnTo>
                  <a:lnTo>
                    <a:pt x="117" y="53"/>
                  </a:lnTo>
                  <a:lnTo>
                    <a:pt x="115" y="48"/>
                  </a:lnTo>
                  <a:lnTo>
                    <a:pt x="119" y="5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00" name="Freeform 499"/>
            <p:cNvSpPr>
              <a:spLocks/>
            </p:cNvSpPr>
            <p:nvPr/>
          </p:nvSpPr>
          <p:spPr bwMode="auto">
            <a:xfrm>
              <a:off x="378" y="1151"/>
              <a:ext cx="38" cy="36"/>
            </a:xfrm>
            <a:custGeom>
              <a:avLst/>
              <a:gdLst>
                <a:gd name="T0" fmla="*/ 0 w 115"/>
                <a:gd name="T1" fmla="*/ 0 h 107"/>
                <a:gd name="T2" fmla="*/ 0 w 115"/>
                <a:gd name="T3" fmla="*/ 0 h 107"/>
                <a:gd name="T4" fmla="*/ 0 w 115"/>
                <a:gd name="T5" fmla="*/ 0 h 107"/>
                <a:gd name="T6" fmla="*/ 0 w 115"/>
                <a:gd name="T7" fmla="*/ 0 h 107"/>
                <a:gd name="T8" fmla="*/ 0 w 115"/>
                <a:gd name="T9" fmla="*/ 0 h 107"/>
                <a:gd name="T10" fmla="*/ 0 w 115"/>
                <a:gd name="T11" fmla="*/ 0 h 107"/>
                <a:gd name="T12" fmla="*/ 0 w 115"/>
                <a:gd name="T13" fmla="*/ 0 h 107"/>
                <a:gd name="T14" fmla="*/ 0 w 115"/>
                <a:gd name="T15" fmla="*/ 0 h 107"/>
                <a:gd name="T16" fmla="*/ 0 w 115"/>
                <a:gd name="T17" fmla="*/ 0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5" h="107">
                  <a:moveTo>
                    <a:pt x="32" y="107"/>
                  </a:moveTo>
                  <a:lnTo>
                    <a:pt x="115" y="59"/>
                  </a:lnTo>
                  <a:lnTo>
                    <a:pt x="84" y="0"/>
                  </a:lnTo>
                  <a:lnTo>
                    <a:pt x="0" y="43"/>
                  </a:lnTo>
                  <a:lnTo>
                    <a:pt x="30" y="104"/>
                  </a:lnTo>
                  <a:lnTo>
                    <a:pt x="32" y="107"/>
                  </a:lnTo>
                  <a:lnTo>
                    <a:pt x="30" y="104"/>
                  </a:lnTo>
                  <a:lnTo>
                    <a:pt x="31" y="105"/>
                  </a:lnTo>
                  <a:lnTo>
                    <a:pt x="32" y="10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01" name="Freeform 500"/>
            <p:cNvSpPr>
              <a:spLocks/>
            </p:cNvSpPr>
            <p:nvPr/>
          </p:nvSpPr>
          <p:spPr bwMode="auto">
            <a:xfrm>
              <a:off x="389" y="1170"/>
              <a:ext cx="41" cy="37"/>
            </a:xfrm>
            <a:custGeom>
              <a:avLst/>
              <a:gdLst>
                <a:gd name="T0" fmla="*/ 0 w 123"/>
                <a:gd name="T1" fmla="*/ 0 h 112"/>
                <a:gd name="T2" fmla="*/ 0 w 123"/>
                <a:gd name="T3" fmla="*/ 0 h 112"/>
                <a:gd name="T4" fmla="*/ 0 w 123"/>
                <a:gd name="T5" fmla="*/ 0 h 112"/>
                <a:gd name="T6" fmla="*/ 0 w 123"/>
                <a:gd name="T7" fmla="*/ 0 h 112"/>
                <a:gd name="T8" fmla="*/ 0 w 123"/>
                <a:gd name="T9" fmla="*/ 0 h 112"/>
                <a:gd name="T10" fmla="*/ 0 w 123"/>
                <a:gd name="T11" fmla="*/ 0 h 112"/>
                <a:gd name="T12" fmla="*/ 0 w 123"/>
                <a:gd name="T13" fmla="*/ 0 h 112"/>
                <a:gd name="T14" fmla="*/ 0 w 123"/>
                <a:gd name="T15" fmla="*/ 0 h 112"/>
                <a:gd name="T16" fmla="*/ 0 w 123"/>
                <a:gd name="T17" fmla="*/ 0 h 112"/>
                <a:gd name="T18" fmla="*/ 0 w 123"/>
                <a:gd name="T19" fmla="*/ 0 h 1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3" h="112">
                  <a:moveTo>
                    <a:pt x="123" y="69"/>
                  </a:moveTo>
                  <a:lnTo>
                    <a:pt x="119" y="62"/>
                  </a:lnTo>
                  <a:lnTo>
                    <a:pt x="81" y="0"/>
                  </a:lnTo>
                  <a:lnTo>
                    <a:pt x="0" y="51"/>
                  </a:lnTo>
                  <a:lnTo>
                    <a:pt x="38" y="112"/>
                  </a:lnTo>
                  <a:lnTo>
                    <a:pt x="123" y="69"/>
                  </a:lnTo>
                  <a:lnTo>
                    <a:pt x="121" y="66"/>
                  </a:lnTo>
                  <a:lnTo>
                    <a:pt x="119" y="62"/>
                  </a:lnTo>
                  <a:lnTo>
                    <a:pt x="123" y="6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02" name="Freeform 501"/>
            <p:cNvSpPr>
              <a:spLocks/>
            </p:cNvSpPr>
            <p:nvPr/>
          </p:nvSpPr>
          <p:spPr bwMode="auto">
            <a:xfrm>
              <a:off x="400" y="1193"/>
              <a:ext cx="45" cy="49"/>
            </a:xfrm>
            <a:custGeom>
              <a:avLst/>
              <a:gdLst>
                <a:gd name="T0" fmla="*/ 0 w 134"/>
                <a:gd name="T1" fmla="*/ 0 h 148"/>
                <a:gd name="T2" fmla="*/ 0 w 134"/>
                <a:gd name="T3" fmla="*/ 0 h 148"/>
                <a:gd name="T4" fmla="*/ 0 w 134"/>
                <a:gd name="T5" fmla="*/ 0 h 148"/>
                <a:gd name="T6" fmla="*/ 0 w 134"/>
                <a:gd name="T7" fmla="*/ 0 h 148"/>
                <a:gd name="T8" fmla="*/ 0 w 134"/>
                <a:gd name="T9" fmla="*/ 0 h 148"/>
                <a:gd name="T10" fmla="*/ 0 w 134"/>
                <a:gd name="T11" fmla="*/ 0 h 148"/>
                <a:gd name="T12" fmla="*/ 0 w 134"/>
                <a:gd name="T13" fmla="*/ 0 h 148"/>
                <a:gd name="T14" fmla="*/ 0 w 134"/>
                <a:gd name="T15" fmla="*/ 0 h 148"/>
                <a:gd name="T16" fmla="*/ 0 w 134"/>
                <a:gd name="T17" fmla="*/ 0 h 1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4" h="148">
                  <a:moveTo>
                    <a:pt x="44" y="148"/>
                  </a:moveTo>
                  <a:lnTo>
                    <a:pt x="134" y="113"/>
                  </a:lnTo>
                  <a:lnTo>
                    <a:pt x="89" y="0"/>
                  </a:lnTo>
                  <a:lnTo>
                    <a:pt x="0" y="36"/>
                  </a:lnTo>
                  <a:lnTo>
                    <a:pt x="44" y="147"/>
                  </a:lnTo>
                  <a:lnTo>
                    <a:pt x="44" y="148"/>
                  </a:lnTo>
                  <a:lnTo>
                    <a:pt x="44" y="147"/>
                  </a:lnTo>
                  <a:lnTo>
                    <a:pt x="44" y="14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03" name="Freeform 502"/>
            <p:cNvSpPr>
              <a:spLocks/>
            </p:cNvSpPr>
            <p:nvPr/>
          </p:nvSpPr>
          <p:spPr bwMode="auto">
            <a:xfrm>
              <a:off x="415" y="1230"/>
              <a:ext cx="50" cy="62"/>
            </a:xfrm>
            <a:custGeom>
              <a:avLst/>
              <a:gdLst>
                <a:gd name="T0" fmla="*/ 0 w 150"/>
                <a:gd name="T1" fmla="*/ 0 h 186"/>
                <a:gd name="T2" fmla="*/ 0 w 150"/>
                <a:gd name="T3" fmla="*/ 0 h 186"/>
                <a:gd name="T4" fmla="*/ 0 w 150"/>
                <a:gd name="T5" fmla="*/ 0 h 186"/>
                <a:gd name="T6" fmla="*/ 0 w 150"/>
                <a:gd name="T7" fmla="*/ 0 h 186"/>
                <a:gd name="T8" fmla="*/ 0 w 150"/>
                <a:gd name="T9" fmla="*/ 0 h 186"/>
                <a:gd name="T10" fmla="*/ 0 w 150"/>
                <a:gd name="T11" fmla="*/ 0 h 186"/>
                <a:gd name="T12" fmla="*/ 0 w 150"/>
                <a:gd name="T13" fmla="*/ 0 h 186"/>
                <a:gd name="T14" fmla="*/ 0 w 150"/>
                <a:gd name="T15" fmla="*/ 0 h 186"/>
                <a:gd name="T16" fmla="*/ 0 w 150"/>
                <a:gd name="T17" fmla="*/ 0 h 1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0" h="186">
                  <a:moveTo>
                    <a:pt x="63" y="186"/>
                  </a:moveTo>
                  <a:lnTo>
                    <a:pt x="150" y="148"/>
                  </a:lnTo>
                  <a:lnTo>
                    <a:pt x="88" y="0"/>
                  </a:lnTo>
                  <a:lnTo>
                    <a:pt x="0" y="37"/>
                  </a:lnTo>
                  <a:lnTo>
                    <a:pt x="61" y="185"/>
                  </a:lnTo>
                  <a:lnTo>
                    <a:pt x="63" y="186"/>
                  </a:lnTo>
                  <a:lnTo>
                    <a:pt x="61" y="185"/>
                  </a:lnTo>
                  <a:lnTo>
                    <a:pt x="61" y="186"/>
                  </a:lnTo>
                  <a:lnTo>
                    <a:pt x="63" y="18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04" name="Freeform 503"/>
            <p:cNvSpPr>
              <a:spLocks/>
            </p:cNvSpPr>
            <p:nvPr/>
          </p:nvSpPr>
          <p:spPr bwMode="auto">
            <a:xfrm>
              <a:off x="436" y="1278"/>
              <a:ext cx="51" cy="61"/>
            </a:xfrm>
            <a:custGeom>
              <a:avLst/>
              <a:gdLst>
                <a:gd name="T0" fmla="*/ 0 w 154"/>
                <a:gd name="T1" fmla="*/ 0 h 183"/>
                <a:gd name="T2" fmla="*/ 0 w 154"/>
                <a:gd name="T3" fmla="*/ 0 h 183"/>
                <a:gd name="T4" fmla="*/ 0 w 154"/>
                <a:gd name="T5" fmla="*/ 0 h 183"/>
                <a:gd name="T6" fmla="*/ 0 w 154"/>
                <a:gd name="T7" fmla="*/ 0 h 183"/>
                <a:gd name="T8" fmla="*/ 0 w 154"/>
                <a:gd name="T9" fmla="*/ 0 h 183"/>
                <a:gd name="T10" fmla="*/ 0 w 154"/>
                <a:gd name="T11" fmla="*/ 0 h 183"/>
                <a:gd name="T12" fmla="*/ 0 w 154"/>
                <a:gd name="T13" fmla="*/ 0 h 183"/>
                <a:gd name="T14" fmla="*/ 0 w 154"/>
                <a:gd name="T15" fmla="*/ 0 h 183"/>
                <a:gd name="T16" fmla="*/ 0 w 154"/>
                <a:gd name="T17" fmla="*/ 0 h 183"/>
                <a:gd name="T18" fmla="*/ 0 w 154"/>
                <a:gd name="T19" fmla="*/ 0 h 18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4" h="183">
                  <a:moveTo>
                    <a:pt x="154" y="145"/>
                  </a:moveTo>
                  <a:lnTo>
                    <a:pt x="153" y="142"/>
                  </a:lnTo>
                  <a:lnTo>
                    <a:pt x="86" y="0"/>
                  </a:lnTo>
                  <a:lnTo>
                    <a:pt x="0" y="40"/>
                  </a:lnTo>
                  <a:lnTo>
                    <a:pt x="67" y="183"/>
                  </a:lnTo>
                  <a:lnTo>
                    <a:pt x="154" y="145"/>
                  </a:lnTo>
                  <a:lnTo>
                    <a:pt x="154" y="144"/>
                  </a:lnTo>
                  <a:lnTo>
                    <a:pt x="153" y="142"/>
                  </a:lnTo>
                  <a:lnTo>
                    <a:pt x="154" y="14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05" name="Freeform 504"/>
            <p:cNvSpPr>
              <a:spLocks/>
            </p:cNvSpPr>
            <p:nvPr/>
          </p:nvSpPr>
          <p:spPr bwMode="auto">
            <a:xfrm>
              <a:off x="457" y="1327"/>
              <a:ext cx="52" cy="69"/>
            </a:xfrm>
            <a:custGeom>
              <a:avLst/>
              <a:gdLst>
                <a:gd name="T0" fmla="*/ 0 w 156"/>
                <a:gd name="T1" fmla="*/ 0 h 207"/>
                <a:gd name="T2" fmla="*/ 0 w 156"/>
                <a:gd name="T3" fmla="*/ 0 h 207"/>
                <a:gd name="T4" fmla="*/ 0 w 156"/>
                <a:gd name="T5" fmla="*/ 0 h 207"/>
                <a:gd name="T6" fmla="*/ 0 w 156"/>
                <a:gd name="T7" fmla="*/ 0 h 207"/>
                <a:gd name="T8" fmla="*/ 0 w 156"/>
                <a:gd name="T9" fmla="*/ 0 h 207"/>
                <a:gd name="T10" fmla="*/ 0 w 156"/>
                <a:gd name="T11" fmla="*/ 0 h 207"/>
                <a:gd name="T12" fmla="*/ 0 w 156"/>
                <a:gd name="T13" fmla="*/ 0 h 207"/>
                <a:gd name="T14" fmla="*/ 0 w 156"/>
                <a:gd name="T15" fmla="*/ 0 h 207"/>
                <a:gd name="T16" fmla="*/ 0 w 156"/>
                <a:gd name="T17" fmla="*/ 0 h 2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6" h="207">
                  <a:moveTo>
                    <a:pt x="68" y="207"/>
                  </a:moveTo>
                  <a:lnTo>
                    <a:pt x="156" y="168"/>
                  </a:lnTo>
                  <a:lnTo>
                    <a:pt x="90" y="0"/>
                  </a:lnTo>
                  <a:lnTo>
                    <a:pt x="0" y="34"/>
                  </a:lnTo>
                  <a:lnTo>
                    <a:pt x="67" y="203"/>
                  </a:lnTo>
                  <a:lnTo>
                    <a:pt x="68" y="207"/>
                  </a:lnTo>
                  <a:lnTo>
                    <a:pt x="67" y="203"/>
                  </a:lnTo>
                  <a:lnTo>
                    <a:pt x="67" y="205"/>
                  </a:lnTo>
                  <a:lnTo>
                    <a:pt x="68" y="20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06" name="Freeform 505"/>
            <p:cNvSpPr>
              <a:spLocks/>
            </p:cNvSpPr>
            <p:nvPr/>
          </p:nvSpPr>
          <p:spPr bwMode="auto">
            <a:xfrm>
              <a:off x="480" y="1381"/>
              <a:ext cx="59" cy="77"/>
            </a:xfrm>
            <a:custGeom>
              <a:avLst/>
              <a:gdLst>
                <a:gd name="T0" fmla="*/ 0 w 179"/>
                <a:gd name="T1" fmla="*/ 0 h 231"/>
                <a:gd name="T2" fmla="*/ 0 w 179"/>
                <a:gd name="T3" fmla="*/ 0 h 231"/>
                <a:gd name="T4" fmla="*/ 0 w 179"/>
                <a:gd name="T5" fmla="*/ 0 h 231"/>
                <a:gd name="T6" fmla="*/ 0 w 179"/>
                <a:gd name="T7" fmla="*/ 0 h 231"/>
                <a:gd name="T8" fmla="*/ 0 w 179"/>
                <a:gd name="T9" fmla="*/ 0 h 231"/>
                <a:gd name="T10" fmla="*/ 0 w 179"/>
                <a:gd name="T11" fmla="*/ 0 h 231"/>
                <a:gd name="T12" fmla="*/ 0 w 179"/>
                <a:gd name="T13" fmla="*/ 0 h 231"/>
                <a:gd name="T14" fmla="*/ 0 w 179"/>
                <a:gd name="T15" fmla="*/ 0 h 231"/>
                <a:gd name="T16" fmla="*/ 0 w 179"/>
                <a:gd name="T17" fmla="*/ 0 h 2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9" h="231">
                  <a:moveTo>
                    <a:pt x="96" y="231"/>
                  </a:moveTo>
                  <a:lnTo>
                    <a:pt x="179" y="182"/>
                  </a:lnTo>
                  <a:lnTo>
                    <a:pt x="87" y="0"/>
                  </a:lnTo>
                  <a:lnTo>
                    <a:pt x="0" y="43"/>
                  </a:lnTo>
                  <a:lnTo>
                    <a:pt x="93" y="226"/>
                  </a:lnTo>
                  <a:lnTo>
                    <a:pt x="96" y="231"/>
                  </a:lnTo>
                  <a:lnTo>
                    <a:pt x="93" y="226"/>
                  </a:lnTo>
                  <a:lnTo>
                    <a:pt x="94" y="228"/>
                  </a:lnTo>
                  <a:lnTo>
                    <a:pt x="96" y="23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07" name="Freeform 506"/>
            <p:cNvSpPr>
              <a:spLocks/>
            </p:cNvSpPr>
            <p:nvPr/>
          </p:nvSpPr>
          <p:spPr bwMode="auto">
            <a:xfrm>
              <a:off x="512" y="1441"/>
              <a:ext cx="38" cy="37"/>
            </a:xfrm>
            <a:custGeom>
              <a:avLst/>
              <a:gdLst>
                <a:gd name="T0" fmla="*/ 0 w 116"/>
                <a:gd name="T1" fmla="*/ 0 h 112"/>
                <a:gd name="T2" fmla="*/ 0 w 116"/>
                <a:gd name="T3" fmla="*/ 0 h 112"/>
                <a:gd name="T4" fmla="*/ 0 w 116"/>
                <a:gd name="T5" fmla="*/ 0 h 112"/>
                <a:gd name="T6" fmla="*/ 0 w 116"/>
                <a:gd name="T7" fmla="*/ 0 h 112"/>
                <a:gd name="T8" fmla="*/ 0 w 116"/>
                <a:gd name="T9" fmla="*/ 0 h 112"/>
                <a:gd name="T10" fmla="*/ 0 w 116"/>
                <a:gd name="T11" fmla="*/ 0 h 112"/>
                <a:gd name="T12" fmla="*/ 0 w 116"/>
                <a:gd name="T13" fmla="*/ 0 h 112"/>
                <a:gd name="T14" fmla="*/ 0 w 116"/>
                <a:gd name="T15" fmla="*/ 0 h 112"/>
                <a:gd name="T16" fmla="*/ 0 w 116"/>
                <a:gd name="T17" fmla="*/ 0 h 1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6" h="112">
                  <a:moveTo>
                    <a:pt x="40" y="112"/>
                  </a:moveTo>
                  <a:lnTo>
                    <a:pt x="116" y="54"/>
                  </a:lnTo>
                  <a:lnTo>
                    <a:pt x="80" y="0"/>
                  </a:lnTo>
                  <a:lnTo>
                    <a:pt x="0" y="53"/>
                  </a:lnTo>
                  <a:lnTo>
                    <a:pt x="36" y="107"/>
                  </a:lnTo>
                  <a:lnTo>
                    <a:pt x="40" y="112"/>
                  </a:lnTo>
                  <a:lnTo>
                    <a:pt x="36" y="107"/>
                  </a:lnTo>
                  <a:lnTo>
                    <a:pt x="38" y="109"/>
                  </a:lnTo>
                  <a:lnTo>
                    <a:pt x="40" y="11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08" name="Freeform 507"/>
            <p:cNvSpPr>
              <a:spLocks/>
            </p:cNvSpPr>
            <p:nvPr/>
          </p:nvSpPr>
          <p:spPr bwMode="auto">
            <a:xfrm>
              <a:off x="525" y="1457"/>
              <a:ext cx="38" cy="39"/>
            </a:xfrm>
            <a:custGeom>
              <a:avLst/>
              <a:gdLst>
                <a:gd name="T0" fmla="*/ 0 w 114"/>
                <a:gd name="T1" fmla="*/ 0 h 116"/>
                <a:gd name="T2" fmla="*/ 0 w 114"/>
                <a:gd name="T3" fmla="*/ 0 h 116"/>
                <a:gd name="T4" fmla="*/ 0 w 114"/>
                <a:gd name="T5" fmla="*/ 0 h 116"/>
                <a:gd name="T6" fmla="*/ 0 w 114"/>
                <a:gd name="T7" fmla="*/ 0 h 116"/>
                <a:gd name="T8" fmla="*/ 0 w 114"/>
                <a:gd name="T9" fmla="*/ 0 h 116"/>
                <a:gd name="T10" fmla="*/ 0 w 114"/>
                <a:gd name="T11" fmla="*/ 0 h 116"/>
                <a:gd name="T12" fmla="*/ 0 w 114"/>
                <a:gd name="T13" fmla="*/ 0 h 116"/>
                <a:gd name="T14" fmla="*/ 0 w 114"/>
                <a:gd name="T15" fmla="*/ 0 h 116"/>
                <a:gd name="T16" fmla="*/ 0 w 114"/>
                <a:gd name="T17" fmla="*/ 0 h 1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4" h="116">
                  <a:moveTo>
                    <a:pt x="47" y="116"/>
                  </a:moveTo>
                  <a:lnTo>
                    <a:pt x="114" y="47"/>
                  </a:lnTo>
                  <a:lnTo>
                    <a:pt x="72" y="0"/>
                  </a:lnTo>
                  <a:lnTo>
                    <a:pt x="0" y="63"/>
                  </a:lnTo>
                  <a:lnTo>
                    <a:pt x="41" y="111"/>
                  </a:lnTo>
                  <a:lnTo>
                    <a:pt x="47" y="116"/>
                  </a:lnTo>
                  <a:lnTo>
                    <a:pt x="41" y="111"/>
                  </a:lnTo>
                  <a:lnTo>
                    <a:pt x="45" y="114"/>
                  </a:lnTo>
                  <a:lnTo>
                    <a:pt x="47" y="11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09" name="Freeform 508"/>
            <p:cNvSpPr>
              <a:spLocks/>
            </p:cNvSpPr>
            <p:nvPr/>
          </p:nvSpPr>
          <p:spPr bwMode="auto">
            <a:xfrm>
              <a:off x="541" y="1471"/>
              <a:ext cx="32" cy="35"/>
            </a:xfrm>
            <a:custGeom>
              <a:avLst/>
              <a:gdLst>
                <a:gd name="T0" fmla="*/ 0 w 97"/>
                <a:gd name="T1" fmla="*/ 0 h 105"/>
                <a:gd name="T2" fmla="*/ 0 w 97"/>
                <a:gd name="T3" fmla="*/ 0 h 105"/>
                <a:gd name="T4" fmla="*/ 0 w 97"/>
                <a:gd name="T5" fmla="*/ 0 h 105"/>
                <a:gd name="T6" fmla="*/ 0 w 97"/>
                <a:gd name="T7" fmla="*/ 0 h 105"/>
                <a:gd name="T8" fmla="*/ 0 w 97"/>
                <a:gd name="T9" fmla="*/ 0 h 105"/>
                <a:gd name="T10" fmla="*/ 0 w 97"/>
                <a:gd name="T11" fmla="*/ 0 h 105"/>
                <a:gd name="T12" fmla="*/ 0 w 97"/>
                <a:gd name="T13" fmla="*/ 0 h 105"/>
                <a:gd name="T14" fmla="*/ 0 w 97"/>
                <a:gd name="T15" fmla="*/ 0 h 105"/>
                <a:gd name="T16" fmla="*/ 0 w 97"/>
                <a:gd name="T17" fmla="*/ 0 h 10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7" h="105">
                  <a:moveTo>
                    <a:pt x="38" y="105"/>
                  </a:moveTo>
                  <a:lnTo>
                    <a:pt x="97" y="30"/>
                  </a:lnTo>
                  <a:lnTo>
                    <a:pt x="61" y="0"/>
                  </a:lnTo>
                  <a:lnTo>
                    <a:pt x="0" y="74"/>
                  </a:lnTo>
                  <a:lnTo>
                    <a:pt x="37" y="105"/>
                  </a:lnTo>
                  <a:lnTo>
                    <a:pt x="38" y="105"/>
                  </a:lnTo>
                  <a:lnTo>
                    <a:pt x="37" y="105"/>
                  </a:lnTo>
                  <a:lnTo>
                    <a:pt x="38" y="10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10" name="Freeform 509"/>
            <p:cNvSpPr>
              <a:spLocks/>
            </p:cNvSpPr>
            <p:nvPr/>
          </p:nvSpPr>
          <p:spPr bwMode="auto">
            <a:xfrm>
              <a:off x="553" y="1481"/>
              <a:ext cx="30" cy="33"/>
            </a:xfrm>
            <a:custGeom>
              <a:avLst/>
              <a:gdLst>
                <a:gd name="T0" fmla="*/ 0 w 90"/>
                <a:gd name="T1" fmla="*/ 0 h 99"/>
                <a:gd name="T2" fmla="*/ 0 w 90"/>
                <a:gd name="T3" fmla="*/ 0 h 99"/>
                <a:gd name="T4" fmla="*/ 0 w 90"/>
                <a:gd name="T5" fmla="*/ 0 h 99"/>
                <a:gd name="T6" fmla="*/ 0 w 90"/>
                <a:gd name="T7" fmla="*/ 0 h 99"/>
                <a:gd name="T8" fmla="*/ 0 w 90"/>
                <a:gd name="T9" fmla="*/ 0 h 99"/>
                <a:gd name="T10" fmla="*/ 0 w 90"/>
                <a:gd name="T11" fmla="*/ 0 h 99"/>
                <a:gd name="T12" fmla="*/ 0 w 90"/>
                <a:gd name="T13" fmla="*/ 0 h 99"/>
                <a:gd name="T14" fmla="*/ 0 w 90"/>
                <a:gd name="T15" fmla="*/ 0 h 99"/>
                <a:gd name="T16" fmla="*/ 0 w 90"/>
                <a:gd name="T17" fmla="*/ 0 h 99"/>
                <a:gd name="T18" fmla="*/ 0 w 90"/>
                <a:gd name="T19" fmla="*/ 0 h 9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0" h="99">
                  <a:moveTo>
                    <a:pt x="90" y="26"/>
                  </a:moveTo>
                  <a:lnTo>
                    <a:pt x="88" y="24"/>
                  </a:lnTo>
                  <a:lnTo>
                    <a:pt x="59" y="0"/>
                  </a:lnTo>
                  <a:lnTo>
                    <a:pt x="0" y="76"/>
                  </a:lnTo>
                  <a:lnTo>
                    <a:pt x="29" y="99"/>
                  </a:lnTo>
                  <a:lnTo>
                    <a:pt x="90" y="26"/>
                  </a:lnTo>
                  <a:lnTo>
                    <a:pt x="89" y="25"/>
                  </a:lnTo>
                  <a:lnTo>
                    <a:pt x="88" y="24"/>
                  </a:lnTo>
                  <a:lnTo>
                    <a:pt x="90" y="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11" name="Freeform 510"/>
            <p:cNvSpPr>
              <a:spLocks/>
            </p:cNvSpPr>
            <p:nvPr/>
          </p:nvSpPr>
          <p:spPr bwMode="auto">
            <a:xfrm>
              <a:off x="562" y="1489"/>
              <a:ext cx="46" cy="45"/>
            </a:xfrm>
            <a:custGeom>
              <a:avLst/>
              <a:gdLst>
                <a:gd name="T0" fmla="*/ 0 w 137"/>
                <a:gd name="T1" fmla="*/ 0 h 135"/>
                <a:gd name="T2" fmla="*/ 0 w 137"/>
                <a:gd name="T3" fmla="*/ 0 h 135"/>
                <a:gd name="T4" fmla="*/ 0 w 137"/>
                <a:gd name="T5" fmla="*/ 0 h 135"/>
                <a:gd name="T6" fmla="*/ 0 w 137"/>
                <a:gd name="T7" fmla="*/ 0 h 135"/>
                <a:gd name="T8" fmla="*/ 0 w 137"/>
                <a:gd name="T9" fmla="*/ 0 h 135"/>
                <a:gd name="T10" fmla="*/ 0 w 137"/>
                <a:gd name="T11" fmla="*/ 0 h 135"/>
                <a:gd name="T12" fmla="*/ 0 w 137"/>
                <a:gd name="T13" fmla="*/ 0 h 135"/>
                <a:gd name="T14" fmla="*/ 0 w 137"/>
                <a:gd name="T15" fmla="*/ 0 h 135"/>
                <a:gd name="T16" fmla="*/ 0 w 137"/>
                <a:gd name="T17" fmla="*/ 0 h 135"/>
                <a:gd name="T18" fmla="*/ 0 w 137"/>
                <a:gd name="T19" fmla="*/ 0 h 1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7" h="135">
                  <a:moveTo>
                    <a:pt x="137" y="66"/>
                  </a:moveTo>
                  <a:lnTo>
                    <a:pt x="135" y="64"/>
                  </a:lnTo>
                  <a:lnTo>
                    <a:pt x="63" y="0"/>
                  </a:lnTo>
                  <a:lnTo>
                    <a:pt x="0" y="71"/>
                  </a:lnTo>
                  <a:lnTo>
                    <a:pt x="71" y="135"/>
                  </a:lnTo>
                  <a:lnTo>
                    <a:pt x="137" y="66"/>
                  </a:lnTo>
                  <a:lnTo>
                    <a:pt x="136" y="64"/>
                  </a:lnTo>
                  <a:lnTo>
                    <a:pt x="135" y="64"/>
                  </a:lnTo>
                  <a:lnTo>
                    <a:pt x="137" y="6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12" name="Freeform 511"/>
            <p:cNvSpPr>
              <a:spLocks/>
            </p:cNvSpPr>
            <p:nvPr/>
          </p:nvSpPr>
          <p:spPr bwMode="auto">
            <a:xfrm>
              <a:off x="585" y="1511"/>
              <a:ext cx="33" cy="31"/>
            </a:xfrm>
            <a:custGeom>
              <a:avLst/>
              <a:gdLst>
                <a:gd name="T0" fmla="*/ 0 w 99"/>
                <a:gd name="T1" fmla="*/ 0 h 93"/>
                <a:gd name="T2" fmla="*/ 0 w 99"/>
                <a:gd name="T3" fmla="*/ 0 h 93"/>
                <a:gd name="T4" fmla="*/ 0 w 99"/>
                <a:gd name="T5" fmla="*/ 0 h 93"/>
                <a:gd name="T6" fmla="*/ 0 w 99"/>
                <a:gd name="T7" fmla="*/ 0 h 93"/>
                <a:gd name="T8" fmla="*/ 0 w 99"/>
                <a:gd name="T9" fmla="*/ 0 h 93"/>
                <a:gd name="T10" fmla="*/ 0 w 99"/>
                <a:gd name="T11" fmla="*/ 0 h 93"/>
                <a:gd name="T12" fmla="*/ 0 w 99"/>
                <a:gd name="T13" fmla="*/ 0 h 93"/>
                <a:gd name="T14" fmla="*/ 0 w 99"/>
                <a:gd name="T15" fmla="*/ 0 h 93"/>
                <a:gd name="T16" fmla="*/ 0 w 99"/>
                <a:gd name="T17" fmla="*/ 0 h 93"/>
                <a:gd name="T18" fmla="*/ 0 w 99"/>
                <a:gd name="T19" fmla="*/ 0 h 9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9" h="93">
                  <a:moveTo>
                    <a:pt x="99" y="32"/>
                  </a:moveTo>
                  <a:lnTo>
                    <a:pt x="94" y="26"/>
                  </a:lnTo>
                  <a:lnTo>
                    <a:pt x="68" y="0"/>
                  </a:lnTo>
                  <a:lnTo>
                    <a:pt x="0" y="67"/>
                  </a:lnTo>
                  <a:lnTo>
                    <a:pt x="26" y="93"/>
                  </a:lnTo>
                  <a:lnTo>
                    <a:pt x="99" y="32"/>
                  </a:lnTo>
                  <a:lnTo>
                    <a:pt x="97" y="29"/>
                  </a:lnTo>
                  <a:lnTo>
                    <a:pt x="94" y="26"/>
                  </a:lnTo>
                  <a:lnTo>
                    <a:pt x="99" y="3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13" name="Freeform 512"/>
            <p:cNvSpPr>
              <a:spLocks/>
            </p:cNvSpPr>
            <p:nvPr/>
          </p:nvSpPr>
          <p:spPr bwMode="auto">
            <a:xfrm>
              <a:off x="592" y="1522"/>
              <a:ext cx="34" cy="27"/>
            </a:xfrm>
            <a:custGeom>
              <a:avLst/>
              <a:gdLst>
                <a:gd name="T0" fmla="*/ 0 w 103"/>
                <a:gd name="T1" fmla="*/ 0 h 82"/>
                <a:gd name="T2" fmla="*/ 0 w 103"/>
                <a:gd name="T3" fmla="*/ 0 h 82"/>
                <a:gd name="T4" fmla="*/ 0 w 103"/>
                <a:gd name="T5" fmla="*/ 0 h 82"/>
                <a:gd name="T6" fmla="*/ 0 w 103"/>
                <a:gd name="T7" fmla="*/ 0 h 82"/>
                <a:gd name="T8" fmla="*/ 0 w 103"/>
                <a:gd name="T9" fmla="*/ 0 h 82"/>
                <a:gd name="T10" fmla="*/ 0 w 103"/>
                <a:gd name="T11" fmla="*/ 0 h 82"/>
                <a:gd name="T12" fmla="*/ 0 w 103"/>
                <a:gd name="T13" fmla="*/ 0 h 82"/>
                <a:gd name="T14" fmla="*/ 0 w 103"/>
                <a:gd name="T15" fmla="*/ 0 h 82"/>
                <a:gd name="T16" fmla="*/ 0 w 103"/>
                <a:gd name="T17" fmla="*/ 0 h 82"/>
                <a:gd name="T18" fmla="*/ 0 w 103"/>
                <a:gd name="T19" fmla="*/ 0 h 8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3" h="82">
                  <a:moveTo>
                    <a:pt x="103" y="36"/>
                  </a:moveTo>
                  <a:lnTo>
                    <a:pt x="99" y="28"/>
                  </a:lnTo>
                  <a:lnTo>
                    <a:pt x="79" y="0"/>
                  </a:lnTo>
                  <a:lnTo>
                    <a:pt x="0" y="54"/>
                  </a:lnTo>
                  <a:lnTo>
                    <a:pt x="19" y="82"/>
                  </a:lnTo>
                  <a:lnTo>
                    <a:pt x="103" y="36"/>
                  </a:lnTo>
                  <a:lnTo>
                    <a:pt x="101" y="33"/>
                  </a:lnTo>
                  <a:lnTo>
                    <a:pt x="99" y="28"/>
                  </a:lnTo>
                  <a:lnTo>
                    <a:pt x="103" y="3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14" name="Freeform 513"/>
            <p:cNvSpPr>
              <a:spLocks/>
            </p:cNvSpPr>
            <p:nvPr/>
          </p:nvSpPr>
          <p:spPr bwMode="auto">
            <a:xfrm>
              <a:off x="597" y="1534"/>
              <a:ext cx="36" cy="26"/>
            </a:xfrm>
            <a:custGeom>
              <a:avLst/>
              <a:gdLst>
                <a:gd name="T0" fmla="*/ 0 w 107"/>
                <a:gd name="T1" fmla="*/ 0 h 78"/>
                <a:gd name="T2" fmla="*/ 0 w 107"/>
                <a:gd name="T3" fmla="*/ 0 h 78"/>
                <a:gd name="T4" fmla="*/ 0 w 107"/>
                <a:gd name="T5" fmla="*/ 0 h 78"/>
                <a:gd name="T6" fmla="*/ 0 w 107"/>
                <a:gd name="T7" fmla="*/ 0 h 78"/>
                <a:gd name="T8" fmla="*/ 0 w 107"/>
                <a:gd name="T9" fmla="*/ 0 h 78"/>
                <a:gd name="T10" fmla="*/ 0 w 107"/>
                <a:gd name="T11" fmla="*/ 0 h 78"/>
                <a:gd name="T12" fmla="*/ 0 w 107"/>
                <a:gd name="T13" fmla="*/ 0 h 78"/>
                <a:gd name="T14" fmla="*/ 0 w 107"/>
                <a:gd name="T15" fmla="*/ 0 h 78"/>
                <a:gd name="T16" fmla="*/ 0 w 107"/>
                <a:gd name="T17" fmla="*/ 0 h 78"/>
                <a:gd name="T18" fmla="*/ 0 w 107"/>
                <a:gd name="T19" fmla="*/ 0 h 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7" h="78">
                  <a:moveTo>
                    <a:pt x="107" y="48"/>
                  </a:moveTo>
                  <a:lnTo>
                    <a:pt x="105" y="39"/>
                  </a:lnTo>
                  <a:lnTo>
                    <a:pt x="88" y="0"/>
                  </a:lnTo>
                  <a:lnTo>
                    <a:pt x="0" y="39"/>
                  </a:lnTo>
                  <a:lnTo>
                    <a:pt x="17" y="78"/>
                  </a:lnTo>
                  <a:lnTo>
                    <a:pt x="107" y="48"/>
                  </a:lnTo>
                  <a:lnTo>
                    <a:pt x="107" y="43"/>
                  </a:lnTo>
                  <a:lnTo>
                    <a:pt x="105" y="39"/>
                  </a:lnTo>
                  <a:lnTo>
                    <a:pt x="107" y="4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15" name="Freeform 514"/>
            <p:cNvSpPr>
              <a:spLocks/>
            </p:cNvSpPr>
            <p:nvPr/>
          </p:nvSpPr>
          <p:spPr bwMode="auto">
            <a:xfrm>
              <a:off x="602" y="1550"/>
              <a:ext cx="34" cy="22"/>
            </a:xfrm>
            <a:custGeom>
              <a:avLst/>
              <a:gdLst>
                <a:gd name="T0" fmla="*/ 0 w 102"/>
                <a:gd name="T1" fmla="*/ 0 h 65"/>
                <a:gd name="T2" fmla="*/ 0 w 102"/>
                <a:gd name="T3" fmla="*/ 0 h 65"/>
                <a:gd name="T4" fmla="*/ 0 w 102"/>
                <a:gd name="T5" fmla="*/ 0 h 65"/>
                <a:gd name="T6" fmla="*/ 0 w 102"/>
                <a:gd name="T7" fmla="*/ 0 h 65"/>
                <a:gd name="T8" fmla="*/ 0 w 102"/>
                <a:gd name="T9" fmla="*/ 0 h 65"/>
                <a:gd name="T10" fmla="*/ 0 w 102"/>
                <a:gd name="T11" fmla="*/ 0 h 65"/>
                <a:gd name="T12" fmla="*/ 0 w 102"/>
                <a:gd name="T13" fmla="*/ 0 h 65"/>
                <a:gd name="T14" fmla="*/ 0 w 102"/>
                <a:gd name="T15" fmla="*/ 0 h 65"/>
                <a:gd name="T16" fmla="*/ 0 w 102"/>
                <a:gd name="T17" fmla="*/ 0 h 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2" h="65">
                  <a:moveTo>
                    <a:pt x="9" y="65"/>
                  </a:moveTo>
                  <a:lnTo>
                    <a:pt x="102" y="40"/>
                  </a:lnTo>
                  <a:lnTo>
                    <a:pt x="93" y="0"/>
                  </a:lnTo>
                  <a:lnTo>
                    <a:pt x="0" y="20"/>
                  </a:lnTo>
                  <a:lnTo>
                    <a:pt x="8" y="60"/>
                  </a:lnTo>
                  <a:lnTo>
                    <a:pt x="9" y="65"/>
                  </a:lnTo>
                  <a:lnTo>
                    <a:pt x="8" y="60"/>
                  </a:lnTo>
                  <a:lnTo>
                    <a:pt x="9" y="62"/>
                  </a:lnTo>
                  <a:lnTo>
                    <a:pt x="9" y="6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16" name="Freeform 515"/>
            <p:cNvSpPr>
              <a:spLocks/>
            </p:cNvSpPr>
            <p:nvPr/>
          </p:nvSpPr>
          <p:spPr bwMode="auto">
            <a:xfrm>
              <a:off x="605" y="1562"/>
              <a:ext cx="34" cy="22"/>
            </a:xfrm>
            <a:custGeom>
              <a:avLst/>
              <a:gdLst>
                <a:gd name="T0" fmla="*/ 0 w 104"/>
                <a:gd name="T1" fmla="*/ 0 h 66"/>
                <a:gd name="T2" fmla="*/ 0 w 104"/>
                <a:gd name="T3" fmla="*/ 0 h 66"/>
                <a:gd name="T4" fmla="*/ 0 w 104"/>
                <a:gd name="T5" fmla="*/ 0 h 66"/>
                <a:gd name="T6" fmla="*/ 0 w 104"/>
                <a:gd name="T7" fmla="*/ 0 h 66"/>
                <a:gd name="T8" fmla="*/ 0 w 104"/>
                <a:gd name="T9" fmla="*/ 0 h 66"/>
                <a:gd name="T10" fmla="*/ 0 w 104"/>
                <a:gd name="T11" fmla="*/ 0 h 66"/>
                <a:gd name="T12" fmla="*/ 0 w 104"/>
                <a:gd name="T13" fmla="*/ 0 h 66"/>
                <a:gd name="T14" fmla="*/ 0 w 104"/>
                <a:gd name="T15" fmla="*/ 0 h 66"/>
                <a:gd name="T16" fmla="*/ 0 w 104"/>
                <a:gd name="T17" fmla="*/ 0 h 66"/>
                <a:gd name="T18" fmla="*/ 0 w 104"/>
                <a:gd name="T19" fmla="*/ 0 h 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4" h="66">
                  <a:moveTo>
                    <a:pt x="12" y="66"/>
                  </a:moveTo>
                  <a:lnTo>
                    <a:pt x="104" y="37"/>
                  </a:lnTo>
                  <a:lnTo>
                    <a:pt x="92" y="0"/>
                  </a:lnTo>
                  <a:lnTo>
                    <a:pt x="0" y="29"/>
                  </a:lnTo>
                  <a:lnTo>
                    <a:pt x="12" y="66"/>
                  </a:lnTo>
                  <a:lnTo>
                    <a:pt x="104" y="37"/>
                  </a:lnTo>
                  <a:lnTo>
                    <a:pt x="12" y="6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17" name="Freeform 516"/>
            <p:cNvSpPr>
              <a:spLocks/>
            </p:cNvSpPr>
            <p:nvPr/>
          </p:nvSpPr>
          <p:spPr bwMode="auto">
            <a:xfrm>
              <a:off x="609" y="1574"/>
              <a:ext cx="34" cy="24"/>
            </a:xfrm>
            <a:custGeom>
              <a:avLst/>
              <a:gdLst>
                <a:gd name="T0" fmla="*/ 0 w 104"/>
                <a:gd name="T1" fmla="*/ 0 h 70"/>
                <a:gd name="T2" fmla="*/ 0 w 104"/>
                <a:gd name="T3" fmla="*/ 0 h 70"/>
                <a:gd name="T4" fmla="*/ 0 w 104"/>
                <a:gd name="T5" fmla="*/ 0 h 70"/>
                <a:gd name="T6" fmla="*/ 0 w 104"/>
                <a:gd name="T7" fmla="*/ 0 h 70"/>
                <a:gd name="T8" fmla="*/ 0 w 104"/>
                <a:gd name="T9" fmla="*/ 0 h 70"/>
                <a:gd name="T10" fmla="*/ 0 w 104"/>
                <a:gd name="T11" fmla="*/ 0 h 70"/>
                <a:gd name="T12" fmla="*/ 0 w 104"/>
                <a:gd name="T13" fmla="*/ 0 h 70"/>
                <a:gd name="T14" fmla="*/ 0 w 104"/>
                <a:gd name="T15" fmla="*/ 0 h 70"/>
                <a:gd name="T16" fmla="*/ 0 w 104"/>
                <a:gd name="T17" fmla="*/ 0 h 7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4" h="70">
                  <a:moveTo>
                    <a:pt x="14" y="70"/>
                  </a:moveTo>
                  <a:lnTo>
                    <a:pt x="104" y="36"/>
                  </a:lnTo>
                  <a:lnTo>
                    <a:pt x="92" y="0"/>
                  </a:lnTo>
                  <a:lnTo>
                    <a:pt x="0" y="29"/>
                  </a:lnTo>
                  <a:lnTo>
                    <a:pt x="12" y="66"/>
                  </a:lnTo>
                  <a:lnTo>
                    <a:pt x="14" y="70"/>
                  </a:lnTo>
                  <a:lnTo>
                    <a:pt x="12" y="66"/>
                  </a:lnTo>
                  <a:lnTo>
                    <a:pt x="13" y="68"/>
                  </a:lnTo>
                  <a:lnTo>
                    <a:pt x="14" y="7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18" name="Freeform 517"/>
            <p:cNvSpPr>
              <a:spLocks/>
            </p:cNvSpPr>
            <p:nvPr/>
          </p:nvSpPr>
          <p:spPr bwMode="auto">
            <a:xfrm>
              <a:off x="613" y="1585"/>
              <a:ext cx="34" cy="28"/>
            </a:xfrm>
            <a:custGeom>
              <a:avLst/>
              <a:gdLst>
                <a:gd name="T0" fmla="*/ 0 w 102"/>
                <a:gd name="T1" fmla="*/ 0 h 83"/>
                <a:gd name="T2" fmla="*/ 0 w 102"/>
                <a:gd name="T3" fmla="*/ 0 h 83"/>
                <a:gd name="T4" fmla="*/ 0 w 102"/>
                <a:gd name="T5" fmla="*/ 0 h 83"/>
                <a:gd name="T6" fmla="*/ 0 w 102"/>
                <a:gd name="T7" fmla="*/ 0 h 83"/>
                <a:gd name="T8" fmla="*/ 0 w 102"/>
                <a:gd name="T9" fmla="*/ 0 h 83"/>
                <a:gd name="T10" fmla="*/ 0 w 102"/>
                <a:gd name="T11" fmla="*/ 0 h 83"/>
                <a:gd name="T12" fmla="*/ 0 w 102"/>
                <a:gd name="T13" fmla="*/ 0 h 83"/>
                <a:gd name="T14" fmla="*/ 0 w 102"/>
                <a:gd name="T15" fmla="*/ 0 h 83"/>
                <a:gd name="T16" fmla="*/ 0 w 102"/>
                <a:gd name="T17" fmla="*/ 0 h 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2" h="83">
                  <a:moveTo>
                    <a:pt x="23" y="83"/>
                  </a:moveTo>
                  <a:lnTo>
                    <a:pt x="102" y="31"/>
                  </a:lnTo>
                  <a:lnTo>
                    <a:pt x="87" y="0"/>
                  </a:lnTo>
                  <a:lnTo>
                    <a:pt x="0" y="38"/>
                  </a:lnTo>
                  <a:lnTo>
                    <a:pt x="13" y="69"/>
                  </a:lnTo>
                  <a:lnTo>
                    <a:pt x="23" y="83"/>
                  </a:lnTo>
                  <a:lnTo>
                    <a:pt x="13" y="69"/>
                  </a:lnTo>
                  <a:lnTo>
                    <a:pt x="16" y="77"/>
                  </a:lnTo>
                  <a:lnTo>
                    <a:pt x="23" y="8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19" name="Freeform 518"/>
            <p:cNvSpPr>
              <a:spLocks/>
            </p:cNvSpPr>
            <p:nvPr/>
          </p:nvSpPr>
          <p:spPr bwMode="auto">
            <a:xfrm>
              <a:off x="621" y="1591"/>
              <a:ext cx="34" cy="35"/>
            </a:xfrm>
            <a:custGeom>
              <a:avLst/>
              <a:gdLst>
                <a:gd name="T0" fmla="*/ 0 w 103"/>
                <a:gd name="T1" fmla="*/ 0 h 105"/>
                <a:gd name="T2" fmla="*/ 0 w 103"/>
                <a:gd name="T3" fmla="*/ 0 h 105"/>
                <a:gd name="T4" fmla="*/ 0 w 103"/>
                <a:gd name="T5" fmla="*/ 0 h 105"/>
                <a:gd name="T6" fmla="*/ 0 w 103"/>
                <a:gd name="T7" fmla="*/ 0 h 105"/>
                <a:gd name="T8" fmla="*/ 0 w 103"/>
                <a:gd name="T9" fmla="*/ 0 h 105"/>
                <a:gd name="T10" fmla="*/ 0 w 103"/>
                <a:gd name="T11" fmla="*/ 0 h 105"/>
                <a:gd name="T12" fmla="*/ 0 w 103"/>
                <a:gd name="T13" fmla="*/ 0 h 105"/>
                <a:gd name="T14" fmla="*/ 0 w 103"/>
                <a:gd name="T15" fmla="*/ 0 h 105"/>
                <a:gd name="T16" fmla="*/ 0 w 103"/>
                <a:gd name="T17" fmla="*/ 0 h 10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3" h="105">
                  <a:moveTo>
                    <a:pt x="36" y="105"/>
                  </a:moveTo>
                  <a:lnTo>
                    <a:pt x="103" y="38"/>
                  </a:lnTo>
                  <a:lnTo>
                    <a:pt x="69" y="0"/>
                  </a:lnTo>
                  <a:lnTo>
                    <a:pt x="0" y="66"/>
                  </a:lnTo>
                  <a:lnTo>
                    <a:pt x="34" y="103"/>
                  </a:lnTo>
                  <a:lnTo>
                    <a:pt x="36" y="105"/>
                  </a:lnTo>
                  <a:lnTo>
                    <a:pt x="34" y="103"/>
                  </a:lnTo>
                  <a:lnTo>
                    <a:pt x="35" y="104"/>
                  </a:lnTo>
                  <a:lnTo>
                    <a:pt x="36" y="10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20" name="Freeform 519"/>
            <p:cNvSpPr>
              <a:spLocks/>
            </p:cNvSpPr>
            <p:nvPr/>
          </p:nvSpPr>
          <p:spPr bwMode="auto">
            <a:xfrm>
              <a:off x="633" y="1602"/>
              <a:ext cx="27" cy="30"/>
            </a:xfrm>
            <a:custGeom>
              <a:avLst/>
              <a:gdLst>
                <a:gd name="T0" fmla="*/ 0 w 82"/>
                <a:gd name="T1" fmla="*/ 0 h 90"/>
                <a:gd name="T2" fmla="*/ 0 w 82"/>
                <a:gd name="T3" fmla="*/ 0 h 90"/>
                <a:gd name="T4" fmla="*/ 0 w 82"/>
                <a:gd name="T5" fmla="*/ 0 h 90"/>
                <a:gd name="T6" fmla="*/ 0 w 82"/>
                <a:gd name="T7" fmla="*/ 0 h 90"/>
                <a:gd name="T8" fmla="*/ 0 w 82"/>
                <a:gd name="T9" fmla="*/ 0 h 90"/>
                <a:gd name="T10" fmla="*/ 0 w 82"/>
                <a:gd name="T11" fmla="*/ 0 h 90"/>
                <a:gd name="T12" fmla="*/ 0 w 82"/>
                <a:gd name="T13" fmla="*/ 0 h 90"/>
                <a:gd name="T14" fmla="*/ 0 w 82"/>
                <a:gd name="T15" fmla="*/ 0 h 90"/>
                <a:gd name="T16" fmla="*/ 0 w 82"/>
                <a:gd name="T17" fmla="*/ 0 h 9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2" h="90">
                  <a:moveTo>
                    <a:pt x="22" y="90"/>
                  </a:moveTo>
                  <a:lnTo>
                    <a:pt x="82" y="16"/>
                  </a:lnTo>
                  <a:lnTo>
                    <a:pt x="65" y="0"/>
                  </a:lnTo>
                  <a:lnTo>
                    <a:pt x="0" y="70"/>
                  </a:lnTo>
                  <a:lnTo>
                    <a:pt x="18" y="86"/>
                  </a:lnTo>
                  <a:lnTo>
                    <a:pt x="22" y="90"/>
                  </a:lnTo>
                  <a:lnTo>
                    <a:pt x="18" y="86"/>
                  </a:lnTo>
                  <a:lnTo>
                    <a:pt x="20" y="88"/>
                  </a:lnTo>
                  <a:lnTo>
                    <a:pt x="22" y="9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21" name="Freeform 520"/>
            <p:cNvSpPr>
              <a:spLocks/>
            </p:cNvSpPr>
            <p:nvPr/>
          </p:nvSpPr>
          <p:spPr bwMode="auto">
            <a:xfrm>
              <a:off x="640" y="1607"/>
              <a:ext cx="31" cy="35"/>
            </a:xfrm>
            <a:custGeom>
              <a:avLst/>
              <a:gdLst>
                <a:gd name="T0" fmla="*/ 0 w 93"/>
                <a:gd name="T1" fmla="*/ 0 h 105"/>
                <a:gd name="T2" fmla="*/ 0 w 93"/>
                <a:gd name="T3" fmla="*/ 0 h 105"/>
                <a:gd name="T4" fmla="*/ 0 w 93"/>
                <a:gd name="T5" fmla="*/ 0 h 105"/>
                <a:gd name="T6" fmla="*/ 0 w 93"/>
                <a:gd name="T7" fmla="*/ 0 h 105"/>
                <a:gd name="T8" fmla="*/ 0 w 93"/>
                <a:gd name="T9" fmla="*/ 0 h 105"/>
                <a:gd name="T10" fmla="*/ 0 w 93"/>
                <a:gd name="T11" fmla="*/ 0 h 105"/>
                <a:gd name="T12" fmla="*/ 0 w 93"/>
                <a:gd name="T13" fmla="*/ 0 h 105"/>
                <a:gd name="T14" fmla="*/ 0 w 93"/>
                <a:gd name="T15" fmla="*/ 0 h 105"/>
                <a:gd name="T16" fmla="*/ 0 w 93"/>
                <a:gd name="T17" fmla="*/ 0 h 10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3" h="105">
                  <a:moveTo>
                    <a:pt x="38" y="105"/>
                  </a:moveTo>
                  <a:lnTo>
                    <a:pt x="93" y="26"/>
                  </a:lnTo>
                  <a:lnTo>
                    <a:pt x="56" y="0"/>
                  </a:lnTo>
                  <a:lnTo>
                    <a:pt x="0" y="77"/>
                  </a:lnTo>
                  <a:lnTo>
                    <a:pt x="37" y="104"/>
                  </a:lnTo>
                  <a:lnTo>
                    <a:pt x="38" y="105"/>
                  </a:lnTo>
                  <a:lnTo>
                    <a:pt x="37" y="104"/>
                  </a:lnTo>
                  <a:lnTo>
                    <a:pt x="38" y="104"/>
                  </a:lnTo>
                  <a:lnTo>
                    <a:pt x="38" y="10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22" name="Freeform 521"/>
            <p:cNvSpPr>
              <a:spLocks/>
            </p:cNvSpPr>
            <p:nvPr/>
          </p:nvSpPr>
          <p:spPr bwMode="auto">
            <a:xfrm>
              <a:off x="653" y="1615"/>
              <a:ext cx="33" cy="35"/>
            </a:xfrm>
            <a:custGeom>
              <a:avLst/>
              <a:gdLst>
                <a:gd name="T0" fmla="*/ 0 w 100"/>
                <a:gd name="T1" fmla="*/ 0 h 104"/>
                <a:gd name="T2" fmla="*/ 0 w 100"/>
                <a:gd name="T3" fmla="*/ 0 h 104"/>
                <a:gd name="T4" fmla="*/ 0 w 100"/>
                <a:gd name="T5" fmla="*/ 0 h 104"/>
                <a:gd name="T6" fmla="*/ 0 w 100"/>
                <a:gd name="T7" fmla="*/ 0 h 104"/>
                <a:gd name="T8" fmla="*/ 0 w 100"/>
                <a:gd name="T9" fmla="*/ 0 h 104"/>
                <a:gd name="T10" fmla="*/ 0 w 100"/>
                <a:gd name="T11" fmla="*/ 0 h 104"/>
                <a:gd name="T12" fmla="*/ 0 w 100"/>
                <a:gd name="T13" fmla="*/ 0 h 104"/>
                <a:gd name="T14" fmla="*/ 0 w 100"/>
                <a:gd name="T15" fmla="*/ 0 h 104"/>
                <a:gd name="T16" fmla="*/ 0 w 100"/>
                <a:gd name="T17" fmla="*/ 0 h 104"/>
                <a:gd name="T18" fmla="*/ 0 w 100"/>
                <a:gd name="T19" fmla="*/ 0 h 1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0" h="104">
                  <a:moveTo>
                    <a:pt x="100" y="34"/>
                  </a:moveTo>
                  <a:lnTo>
                    <a:pt x="90" y="25"/>
                  </a:lnTo>
                  <a:lnTo>
                    <a:pt x="54" y="0"/>
                  </a:lnTo>
                  <a:lnTo>
                    <a:pt x="0" y="80"/>
                  </a:lnTo>
                  <a:lnTo>
                    <a:pt x="36" y="104"/>
                  </a:lnTo>
                  <a:lnTo>
                    <a:pt x="100" y="34"/>
                  </a:lnTo>
                  <a:lnTo>
                    <a:pt x="96" y="29"/>
                  </a:lnTo>
                  <a:lnTo>
                    <a:pt x="90" y="25"/>
                  </a:lnTo>
                  <a:lnTo>
                    <a:pt x="100" y="3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23" name="Freeform 522"/>
            <p:cNvSpPr>
              <a:spLocks/>
            </p:cNvSpPr>
            <p:nvPr/>
          </p:nvSpPr>
          <p:spPr bwMode="auto">
            <a:xfrm>
              <a:off x="662" y="1626"/>
              <a:ext cx="33" cy="31"/>
            </a:xfrm>
            <a:custGeom>
              <a:avLst/>
              <a:gdLst>
                <a:gd name="T0" fmla="*/ 0 w 100"/>
                <a:gd name="T1" fmla="*/ 0 h 93"/>
                <a:gd name="T2" fmla="*/ 0 w 100"/>
                <a:gd name="T3" fmla="*/ 0 h 93"/>
                <a:gd name="T4" fmla="*/ 0 w 100"/>
                <a:gd name="T5" fmla="*/ 0 h 93"/>
                <a:gd name="T6" fmla="*/ 0 w 100"/>
                <a:gd name="T7" fmla="*/ 0 h 93"/>
                <a:gd name="T8" fmla="*/ 0 w 100"/>
                <a:gd name="T9" fmla="*/ 0 h 93"/>
                <a:gd name="T10" fmla="*/ 0 w 100"/>
                <a:gd name="T11" fmla="*/ 0 h 93"/>
                <a:gd name="T12" fmla="*/ 0 w 100"/>
                <a:gd name="T13" fmla="*/ 0 h 93"/>
                <a:gd name="T14" fmla="*/ 0 w 100"/>
                <a:gd name="T15" fmla="*/ 0 h 93"/>
                <a:gd name="T16" fmla="*/ 0 w 100"/>
                <a:gd name="T17" fmla="*/ 0 h 9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0" h="93">
                  <a:moveTo>
                    <a:pt x="27" y="93"/>
                  </a:moveTo>
                  <a:lnTo>
                    <a:pt x="100" y="32"/>
                  </a:lnTo>
                  <a:lnTo>
                    <a:pt x="74" y="0"/>
                  </a:lnTo>
                  <a:lnTo>
                    <a:pt x="0" y="61"/>
                  </a:lnTo>
                  <a:lnTo>
                    <a:pt x="26" y="93"/>
                  </a:lnTo>
                  <a:lnTo>
                    <a:pt x="27" y="93"/>
                  </a:lnTo>
                  <a:lnTo>
                    <a:pt x="26" y="93"/>
                  </a:lnTo>
                  <a:lnTo>
                    <a:pt x="27" y="9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24" name="Freeform 523"/>
            <p:cNvSpPr>
              <a:spLocks/>
            </p:cNvSpPr>
            <p:nvPr/>
          </p:nvSpPr>
          <p:spPr bwMode="auto">
            <a:xfrm>
              <a:off x="671" y="1637"/>
              <a:ext cx="41" cy="40"/>
            </a:xfrm>
            <a:custGeom>
              <a:avLst/>
              <a:gdLst>
                <a:gd name="T0" fmla="*/ 0 w 124"/>
                <a:gd name="T1" fmla="*/ 0 h 121"/>
                <a:gd name="T2" fmla="*/ 0 w 124"/>
                <a:gd name="T3" fmla="*/ 0 h 121"/>
                <a:gd name="T4" fmla="*/ 0 w 124"/>
                <a:gd name="T5" fmla="*/ 0 h 121"/>
                <a:gd name="T6" fmla="*/ 0 w 124"/>
                <a:gd name="T7" fmla="*/ 0 h 121"/>
                <a:gd name="T8" fmla="*/ 0 w 124"/>
                <a:gd name="T9" fmla="*/ 0 h 121"/>
                <a:gd name="T10" fmla="*/ 0 w 124"/>
                <a:gd name="T11" fmla="*/ 0 h 121"/>
                <a:gd name="T12" fmla="*/ 0 w 124"/>
                <a:gd name="T13" fmla="*/ 0 h 121"/>
                <a:gd name="T14" fmla="*/ 0 w 124"/>
                <a:gd name="T15" fmla="*/ 0 h 121"/>
                <a:gd name="T16" fmla="*/ 0 w 124"/>
                <a:gd name="T17" fmla="*/ 0 h 121"/>
                <a:gd name="T18" fmla="*/ 0 w 124"/>
                <a:gd name="T19" fmla="*/ 0 h 1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4" h="121">
                  <a:moveTo>
                    <a:pt x="124" y="60"/>
                  </a:moveTo>
                  <a:lnTo>
                    <a:pt x="123" y="59"/>
                  </a:lnTo>
                  <a:lnTo>
                    <a:pt x="73" y="0"/>
                  </a:lnTo>
                  <a:lnTo>
                    <a:pt x="0" y="61"/>
                  </a:lnTo>
                  <a:lnTo>
                    <a:pt x="49" y="121"/>
                  </a:lnTo>
                  <a:lnTo>
                    <a:pt x="124" y="60"/>
                  </a:lnTo>
                  <a:lnTo>
                    <a:pt x="123" y="59"/>
                  </a:lnTo>
                  <a:lnTo>
                    <a:pt x="124" y="6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25" name="Freeform 524"/>
            <p:cNvSpPr>
              <a:spLocks/>
            </p:cNvSpPr>
            <p:nvPr/>
          </p:nvSpPr>
          <p:spPr bwMode="auto">
            <a:xfrm>
              <a:off x="687" y="1657"/>
              <a:ext cx="44" cy="46"/>
            </a:xfrm>
            <a:custGeom>
              <a:avLst/>
              <a:gdLst>
                <a:gd name="T0" fmla="*/ 0 w 133"/>
                <a:gd name="T1" fmla="*/ 0 h 137"/>
                <a:gd name="T2" fmla="*/ 0 w 133"/>
                <a:gd name="T3" fmla="*/ 0 h 137"/>
                <a:gd name="T4" fmla="*/ 0 w 133"/>
                <a:gd name="T5" fmla="*/ 0 h 137"/>
                <a:gd name="T6" fmla="*/ 0 w 133"/>
                <a:gd name="T7" fmla="*/ 0 h 137"/>
                <a:gd name="T8" fmla="*/ 0 w 133"/>
                <a:gd name="T9" fmla="*/ 0 h 137"/>
                <a:gd name="T10" fmla="*/ 0 w 133"/>
                <a:gd name="T11" fmla="*/ 0 h 137"/>
                <a:gd name="T12" fmla="*/ 0 w 133"/>
                <a:gd name="T13" fmla="*/ 0 h 137"/>
                <a:gd name="T14" fmla="*/ 0 w 133"/>
                <a:gd name="T15" fmla="*/ 0 h 137"/>
                <a:gd name="T16" fmla="*/ 0 w 133"/>
                <a:gd name="T17" fmla="*/ 0 h 1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3" h="137">
                  <a:moveTo>
                    <a:pt x="61" y="137"/>
                  </a:moveTo>
                  <a:lnTo>
                    <a:pt x="133" y="75"/>
                  </a:lnTo>
                  <a:lnTo>
                    <a:pt x="75" y="0"/>
                  </a:lnTo>
                  <a:lnTo>
                    <a:pt x="0" y="59"/>
                  </a:lnTo>
                  <a:lnTo>
                    <a:pt x="59" y="134"/>
                  </a:lnTo>
                  <a:lnTo>
                    <a:pt x="61" y="137"/>
                  </a:lnTo>
                  <a:lnTo>
                    <a:pt x="59" y="134"/>
                  </a:lnTo>
                  <a:lnTo>
                    <a:pt x="60" y="135"/>
                  </a:lnTo>
                  <a:lnTo>
                    <a:pt x="61" y="13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26" name="Freeform 525"/>
            <p:cNvSpPr>
              <a:spLocks/>
            </p:cNvSpPr>
            <p:nvPr/>
          </p:nvSpPr>
          <p:spPr bwMode="auto">
            <a:xfrm>
              <a:off x="707" y="1681"/>
              <a:ext cx="51" cy="51"/>
            </a:xfrm>
            <a:custGeom>
              <a:avLst/>
              <a:gdLst>
                <a:gd name="T0" fmla="*/ 0 w 152"/>
                <a:gd name="T1" fmla="*/ 0 h 153"/>
                <a:gd name="T2" fmla="*/ 0 w 152"/>
                <a:gd name="T3" fmla="*/ 0 h 153"/>
                <a:gd name="T4" fmla="*/ 0 w 152"/>
                <a:gd name="T5" fmla="*/ 0 h 153"/>
                <a:gd name="T6" fmla="*/ 0 w 152"/>
                <a:gd name="T7" fmla="*/ 0 h 153"/>
                <a:gd name="T8" fmla="*/ 0 w 152"/>
                <a:gd name="T9" fmla="*/ 0 h 153"/>
                <a:gd name="T10" fmla="*/ 0 w 152"/>
                <a:gd name="T11" fmla="*/ 0 h 153"/>
                <a:gd name="T12" fmla="*/ 0 w 152"/>
                <a:gd name="T13" fmla="*/ 0 h 153"/>
                <a:gd name="T14" fmla="*/ 0 w 152"/>
                <a:gd name="T15" fmla="*/ 0 h 153"/>
                <a:gd name="T16" fmla="*/ 0 w 152"/>
                <a:gd name="T17" fmla="*/ 0 h 153"/>
                <a:gd name="T18" fmla="*/ 0 w 152"/>
                <a:gd name="T19" fmla="*/ 0 h 1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2" h="153">
                  <a:moveTo>
                    <a:pt x="152" y="87"/>
                  </a:moveTo>
                  <a:lnTo>
                    <a:pt x="151" y="87"/>
                  </a:lnTo>
                  <a:lnTo>
                    <a:pt x="70" y="0"/>
                  </a:lnTo>
                  <a:lnTo>
                    <a:pt x="0" y="66"/>
                  </a:lnTo>
                  <a:lnTo>
                    <a:pt x="82" y="153"/>
                  </a:lnTo>
                  <a:lnTo>
                    <a:pt x="152" y="87"/>
                  </a:lnTo>
                  <a:lnTo>
                    <a:pt x="151" y="87"/>
                  </a:lnTo>
                  <a:lnTo>
                    <a:pt x="152" y="8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27" name="Freeform 526"/>
            <p:cNvSpPr>
              <a:spLocks/>
            </p:cNvSpPr>
            <p:nvPr/>
          </p:nvSpPr>
          <p:spPr bwMode="auto">
            <a:xfrm>
              <a:off x="735" y="1710"/>
              <a:ext cx="51" cy="52"/>
            </a:xfrm>
            <a:custGeom>
              <a:avLst/>
              <a:gdLst>
                <a:gd name="T0" fmla="*/ 0 w 154"/>
                <a:gd name="T1" fmla="*/ 0 h 156"/>
                <a:gd name="T2" fmla="*/ 0 w 154"/>
                <a:gd name="T3" fmla="*/ 0 h 156"/>
                <a:gd name="T4" fmla="*/ 0 w 154"/>
                <a:gd name="T5" fmla="*/ 0 h 156"/>
                <a:gd name="T6" fmla="*/ 0 w 154"/>
                <a:gd name="T7" fmla="*/ 0 h 156"/>
                <a:gd name="T8" fmla="*/ 0 w 154"/>
                <a:gd name="T9" fmla="*/ 0 h 156"/>
                <a:gd name="T10" fmla="*/ 0 w 154"/>
                <a:gd name="T11" fmla="*/ 0 h 156"/>
                <a:gd name="T12" fmla="*/ 0 w 154"/>
                <a:gd name="T13" fmla="*/ 0 h 156"/>
                <a:gd name="T14" fmla="*/ 0 w 154"/>
                <a:gd name="T15" fmla="*/ 0 h 156"/>
                <a:gd name="T16" fmla="*/ 0 w 154"/>
                <a:gd name="T17" fmla="*/ 0 h 1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4" h="156">
                  <a:moveTo>
                    <a:pt x="84" y="156"/>
                  </a:moveTo>
                  <a:lnTo>
                    <a:pt x="154" y="91"/>
                  </a:lnTo>
                  <a:lnTo>
                    <a:pt x="70" y="0"/>
                  </a:lnTo>
                  <a:lnTo>
                    <a:pt x="0" y="64"/>
                  </a:lnTo>
                  <a:lnTo>
                    <a:pt x="84" y="15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28" name="Freeform 527"/>
            <p:cNvSpPr>
              <a:spLocks/>
            </p:cNvSpPr>
            <p:nvPr/>
          </p:nvSpPr>
          <p:spPr bwMode="auto">
            <a:xfrm>
              <a:off x="763" y="1740"/>
              <a:ext cx="63" cy="66"/>
            </a:xfrm>
            <a:custGeom>
              <a:avLst/>
              <a:gdLst>
                <a:gd name="T0" fmla="*/ 0 w 191"/>
                <a:gd name="T1" fmla="*/ 0 h 199"/>
                <a:gd name="T2" fmla="*/ 0 w 191"/>
                <a:gd name="T3" fmla="*/ 0 h 199"/>
                <a:gd name="T4" fmla="*/ 0 w 191"/>
                <a:gd name="T5" fmla="*/ 0 h 199"/>
                <a:gd name="T6" fmla="*/ 0 w 191"/>
                <a:gd name="T7" fmla="*/ 0 h 199"/>
                <a:gd name="T8" fmla="*/ 0 w 191"/>
                <a:gd name="T9" fmla="*/ 0 h 199"/>
                <a:gd name="T10" fmla="*/ 0 w 191"/>
                <a:gd name="T11" fmla="*/ 0 h 199"/>
                <a:gd name="T12" fmla="*/ 0 w 191"/>
                <a:gd name="T13" fmla="*/ 0 h 199"/>
                <a:gd name="T14" fmla="*/ 0 w 191"/>
                <a:gd name="T15" fmla="*/ 0 h 199"/>
                <a:gd name="T16" fmla="*/ 0 w 191"/>
                <a:gd name="T17" fmla="*/ 0 h 19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1" h="199">
                  <a:moveTo>
                    <a:pt x="124" y="199"/>
                  </a:moveTo>
                  <a:lnTo>
                    <a:pt x="191" y="131"/>
                  </a:lnTo>
                  <a:lnTo>
                    <a:pt x="70" y="0"/>
                  </a:lnTo>
                  <a:lnTo>
                    <a:pt x="0" y="65"/>
                  </a:lnTo>
                  <a:lnTo>
                    <a:pt x="121" y="196"/>
                  </a:lnTo>
                  <a:lnTo>
                    <a:pt x="124" y="199"/>
                  </a:lnTo>
                  <a:lnTo>
                    <a:pt x="121" y="196"/>
                  </a:lnTo>
                  <a:lnTo>
                    <a:pt x="123" y="197"/>
                  </a:lnTo>
                  <a:lnTo>
                    <a:pt x="124" y="19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29" name="Freeform 528"/>
            <p:cNvSpPr>
              <a:spLocks/>
            </p:cNvSpPr>
            <p:nvPr/>
          </p:nvSpPr>
          <p:spPr bwMode="auto">
            <a:xfrm>
              <a:off x="804" y="1783"/>
              <a:ext cx="75" cy="71"/>
            </a:xfrm>
            <a:custGeom>
              <a:avLst/>
              <a:gdLst>
                <a:gd name="T0" fmla="*/ 0 w 224"/>
                <a:gd name="T1" fmla="*/ 0 h 214"/>
                <a:gd name="T2" fmla="*/ 0 w 224"/>
                <a:gd name="T3" fmla="*/ 0 h 214"/>
                <a:gd name="T4" fmla="*/ 0 w 224"/>
                <a:gd name="T5" fmla="*/ 0 h 214"/>
                <a:gd name="T6" fmla="*/ 0 w 224"/>
                <a:gd name="T7" fmla="*/ 0 h 214"/>
                <a:gd name="T8" fmla="*/ 0 w 224"/>
                <a:gd name="T9" fmla="*/ 0 h 214"/>
                <a:gd name="T10" fmla="*/ 0 w 224"/>
                <a:gd name="T11" fmla="*/ 0 h 214"/>
                <a:gd name="T12" fmla="*/ 0 w 224"/>
                <a:gd name="T13" fmla="*/ 0 h 214"/>
                <a:gd name="T14" fmla="*/ 0 w 224"/>
                <a:gd name="T15" fmla="*/ 0 h 214"/>
                <a:gd name="T16" fmla="*/ 0 w 224"/>
                <a:gd name="T17" fmla="*/ 0 h 214"/>
                <a:gd name="T18" fmla="*/ 0 w 224"/>
                <a:gd name="T19" fmla="*/ 0 h 2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24" h="214">
                  <a:moveTo>
                    <a:pt x="224" y="147"/>
                  </a:moveTo>
                  <a:lnTo>
                    <a:pt x="221" y="143"/>
                  </a:lnTo>
                  <a:lnTo>
                    <a:pt x="65" y="0"/>
                  </a:lnTo>
                  <a:lnTo>
                    <a:pt x="0" y="71"/>
                  </a:lnTo>
                  <a:lnTo>
                    <a:pt x="157" y="214"/>
                  </a:lnTo>
                  <a:lnTo>
                    <a:pt x="224" y="147"/>
                  </a:lnTo>
                  <a:lnTo>
                    <a:pt x="223" y="145"/>
                  </a:lnTo>
                  <a:lnTo>
                    <a:pt x="221" y="143"/>
                  </a:lnTo>
                  <a:lnTo>
                    <a:pt x="224" y="14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30" name="Freeform 529"/>
            <p:cNvSpPr>
              <a:spLocks/>
            </p:cNvSpPr>
            <p:nvPr/>
          </p:nvSpPr>
          <p:spPr bwMode="auto">
            <a:xfrm>
              <a:off x="855" y="1832"/>
              <a:ext cx="66" cy="67"/>
            </a:xfrm>
            <a:custGeom>
              <a:avLst/>
              <a:gdLst>
                <a:gd name="T0" fmla="*/ 0 w 198"/>
                <a:gd name="T1" fmla="*/ 0 h 201"/>
                <a:gd name="T2" fmla="*/ 0 w 198"/>
                <a:gd name="T3" fmla="*/ 0 h 201"/>
                <a:gd name="T4" fmla="*/ 0 w 198"/>
                <a:gd name="T5" fmla="*/ 0 h 201"/>
                <a:gd name="T6" fmla="*/ 0 w 198"/>
                <a:gd name="T7" fmla="*/ 0 h 201"/>
                <a:gd name="T8" fmla="*/ 0 w 198"/>
                <a:gd name="T9" fmla="*/ 0 h 201"/>
                <a:gd name="T10" fmla="*/ 0 w 198"/>
                <a:gd name="T11" fmla="*/ 0 h 201"/>
                <a:gd name="T12" fmla="*/ 0 w 198"/>
                <a:gd name="T13" fmla="*/ 0 h 201"/>
                <a:gd name="T14" fmla="*/ 0 w 198"/>
                <a:gd name="T15" fmla="*/ 0 h 201"/>
                <a:gd name="T16" fmla="*/ 0 w 198"/>
                <a:gd name="T17" fmla="*/ 0 h 201"/>
                <a:gd name="T18" fmla="*/ 0 w 198"/>
                <a:gd name="T19" fmla="*/ 0 h 20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8" h="201">
                  <a:moveTo>
                    <a:pt x="198" y="140"/>
                  </a:moveTo>
                  <a:lnTo>
                    <a:pt x="195" y="137"/>
                  </a:lnTo>
                  <a:lnTo>
                    <a:pt x="70" y="0"/>
                  </a:lnTo>
                  <a:lnTo>
                    <a:pt x="0" y="63"/>
                  </a:lnTo>
                  <a:lnTo>
                    <a:pt x="124" y="201"/>
                  </a:lnTo>
                  <a:lnTo>
                    <a:pt x="198" y="140"/>
                  </a:lnTo>
                  <a:lnTo>
                    <a:pt x="196" y="139"/>
                  </a:lnTo>
                  <a:lnTo>
                    <a:pt x="195" y="137"/>
                  </a:lnTo>
                  <a:lnTo>
                    <a:pt x="198" y="14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31" name="Freeform 530"/>
            <p:cNvSpPr>
              <a:spLocks/>
            </p:cNvSpPr>
            <p:nvPr/>
          </p:nvSpPr>
          <p:spPr bwMode="auto">
            <a:xfrm>
              <a:off x="896" y="1878"/>
              <a:ext cx="59" cy="66"/>
            </a:xfrm>
            <a:custGeom>
              <a:avLst/>
              <a:gdLst>
                <a:gd name="T0" fmla="*/ 0 w 179"/>
                <a:gd name="T1" fmla="*/ 0 h 197"/>
                <a:gd name="T2" fmla="*/ 0 w 179"/>
                <a:gd name="T3" fmla="*/ 0 h 197"/>
                <a:gd name="T4" fmla="*/ 0 w 179"/>
                <a:gd name="T5" fmla="*/ 0 h 197"/>
                <a:gd name="T6" fmla="*/ 0 w 179"/>
                <a:gd name="T7" fmla="*/ 0 h 197"/>
                <a:gd name="T8" fmla="*/ 0 w 179"/>
                <a:gd name="T9" fmla="*/ 0 h 197"/>
                <a:gd name="T10" fmla="*/ 0 w 179"/>
                <a:gd name="T11" fmla="*/ 0 h 197"/>
                <a:gd name="T12" fmla="*/ 0 w 179"/>
                <a:gd name="T13" fmla="*/ 0 h 197"/>
                <a:gd name="T14" fmla="*/ 0 w 179"/>
                <a:gd name="T15" fmla="*/ 0 h 197"/>
                <a:gd name="T16" fmla="*/ 0 w 179"/>
                <a:gd name="T17" fmla="*/ 0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9" h="197">
                  <a:moveTo>
                    <a:pt x="103" y="197"/>
                  </a:moveTo>
                  <a:lnTo>
                    <a:pt x="179" y="137"/>
                  </a:lnTo>
                  <a:lnTo>
                    <a:pt x="77" y="0"/>
                  </a:lnTo>
                  <a:lnTo>
                    <a:pt x="0" y="57"/>
                  </a:lnTo>
                  <a:lnTo>
                    <a:pt x="102" y="194"/>
                  </a:lnTo>
                  <a:lnTo>
                    <a:pt x="103" y="197"/>
                  </a:lnTo>
                  <a:lnTo>
                    <a:pt x="102" y="194"/>
                  </a:lnTo>
                  <a:lnTo>
                    <a:pt x="102" y="195"/>
                  </a:lnTo>
                  <a:lnTo>
                    <a:pt x="103" y="19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32" name="Freeform 531"/>
            <p:cNvSpPr>
              <a:spLocks/>
            </p:cNvSpPr>
            <p:nvPr/>
          </p:nvSpPr>
          <p:spPr bwMode="auto">
            <a:xfrm>
              <a:off x="930" y="1923"/>
              <a:ext cx="65" cy="68"/>
            </a:xfrm>
            <a:custGeom>
              <a:avLst/>
              <a:gdLst>
                <a:gd name="T0" fmla="*/ 0 w 194"/>
                <a:gd name="T1" fmla="*/ 0 h 203"/>
                <a:gd name="T2" fmla="*/ 0 w 194"/>
                <a:gd name="T3" fmla="*/ 0 h 203"/>
                <a:gd name="T4" fmla="*/ 0 w 194"/>
                <a:gd name="T5" fmla="*/ 0 h 203"/>
                <a:gd name="T6" fmla="*/ 0 w 194"/>
                <a:gd name="T7" fmla="*/ 0 h 203"/>
                <a:gd name="T8" fmla="*/ 0 w 194"/>
                <a:gd name="T9" fmla="*/ 0 h 203"/>
                <a:gd name="T10" fmla="*/ 0 w 194"/>
                <a:gd name="T11" fmla="*/ 0 h 203"/>
                <a:gd name="T12" fmla="*/ 0 w 194"/>
                <a:gd name="T13" fmla="*/ 0 h 203"/>
                <a:gd name="T14" fmla="*/ 0 w 194"/>
                <a:gd name="T15" fmla="*/ 0 h 203"/>
                <a:gd name="T16" fmla="*/ 0 w 194"/>
                <a:gd name="T17" fmla="*/ 0 h 203"/>
                <a:gd name="T18" fmla="*/ 0 w 194"/>
                <a:gd name="T19" fmla="*/ 0 h 20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4" h="203">
                  <a:moveTo>
                    <a:pt x="194" y="145"/>
                  </a:moveTo>
                  <a:lnTo>
                    <a:pt x="191" y="141"/>
                  </a:lnTo>
                  <a:lnTo>
                    <a:pt x="74" y="0"/>
                  </a:lnTo>
                  <a:lnTo>
                    <a:pt x="0" y="62"/>
                  </a:lnTo>
                  <a:lnTo>
                    <a:pt x="118" y="203"/>
                  </a:lnTo>
                  <a:lnTo>
                    <a:pt x="194" y="145"/>
                  </a:lnTo>
                  <a:lnTo>
                    <a:pt x="192" y="143"/>
                  </a:lnTo>
                  <a:lnTo>
                    <a:pt x="191" y="141"/>
                  </a:lnTo>
                  <a:lnTo>
                    <a:pt x="194" y="14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33" name="Freeform 532"/>
            <p:cNvSpPr>
              <a:spLocks/>
            </p:cNvSpPr>
            <p:nvPr/>
          </p:nvSpPr>
          <p:spPr bwMode="auto">
            <a:xfrm>
              <a:off x="969" y="1972"/>
              <a:ext cx="95" cy="114"/>
            </a:xfrm>
            <a:custGeom>
              <a:avLst/>
              <a:gdLst>
                <a:gd name="T0" fmla="*/ 0 w 285"/>
                <a:gd name="T1" fmla="*/ 0 h 343"/>
                <a:gd name="T2" fmla="*/ 0 w 285"/>
                <a:gd name="T3" fmla="*/ 0 h 343"/>
                <a:gd name="T4" fmla="*/ 0 w 285"/>
                <a:gd name="T5" fmla="*/ 0 h 343"/>
                <a:gd name="T6" fmla="*/ 0 w 285"/>
                <a:gd name="T7" fmla="*/ 0 h 343"/>
                <a:gd name="T8" fmla="*/ 0 w 285"/>
                <a:gd name="T9" fmla="*/ 0 h 343"/>
                <a:gd name="T10" fmla="*/ 0 w 285"/>
                <a:gd name="T11" fmla="*/ 0 h 343"/>
                <a:gd name="T12" fmla="*/ 0 w 285"/>
                <a:gd name="T13" fmla="*/ 0 h 343"/>
                <a:gd name="T14" fmla="*/ 0 w 285"/>
                <a:gd name="T15" fmla="*/ 0 h 343"/>
                <a:gd name="T16" fmla="*/ 0 w 285"/>
                <a:gd name="T17" fmla="*/ 0 h 343"/>
                <a:gd name="T18" fmla="*/ 0 w 285"/>
                <a:gd name="T19" fmla="*/ 0 h 34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85" h="343">
                  <a:moveTo>
                    <a:pt x="285" y="294"/>
                  </a:moveTo>
                  <a:lnTo>
                    <a:pt x="282" y="288"/>
                  </a:lnTo>
                  <a:lnTo>
                    <a:pt x="78" y="0"/>
                  </a:lnTo>
                  <a:lnTo>
                    <a:pt x="0" y="55"/>
                  </a:lnTo>
                  <a:lnTo>
                    <a:pt x="203" y="343"/>
                  </a:lnTo>
                  <a:lnTo>
                    <a:pt x="285" y="294"/>
                  </a:lnTo>
                  <a:lnTo>
                    <a:pt x="284" y="291"/>
                  </a:lnTo>
                  <a:lnTo>
                    <a:pt x="282" y="288"/>
                  </a:lnTo>
                  <a:lnTo>
                    <a:pt x="285" y="29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34" name="Freeform 533"/>
            <p:cNvSpPr>
              <a:spLocks/>
            </p:cNvSpPr>
            <p:nvPr/>
          </p:nvSpPr>
          <p:spPr bwMode="auto">
            <a:xfrm>
              <a:off x="1067" y="2130"/>
              <a:ext cx="59" cy="66"/>
            </a:xfrm>
            <a:custGeom>
              <a:avLst/>
              <a:gdLst>
                <a:gd name="T0" fmla="*/ 0 w 176"/>
                <a:gd name="T1" fmla="*/ 0 h 197"/>
                <a:gd name="T2" fmla="*/ 0 w 176"/>
                <a:gd name="T3" fmla="*/ 0 h 197"/>
                <a:gd name="T4" fmla="*/ 0 w 176"/>
                <a:gd name="T5" fmla="*/ 0 h 197"/>
                <a:gd name="T6" fmla="*/ 0 w 176"/>
                <a:gd name="T7" fmla="*/ 0 h 197"/>
                <a:gd name="T8" fmla="*/ 0 w 176"/>
                <a:gd name="T9" fmla="*/ 0 h 197"/>
                <a:gd name="T10" fmla="*/ 0 w 176"/>
                <a:gd name="T11" fmla="*/ 0 h 197"/>
                <a:gd name="T12" fmla="*/ 0 w 176"/>
                <a:gd name="T13" fmla="*/ 0 h 197"/>
                <a:gd name="T14" fmla="*/ 0 w 176"/>
                <a:gd name="T15" fmla="*/ 0 h 197"/>
                <a:gd name="T16" fmla="*/ 0 w 176"/>
                <a:gd name="T17" fmla="*/ 0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6" h="197">
                  <a:moveTo>
                    <a:pt x="98" y="197"/>
                  </a:moveTo>
                  <a:lnTo>
                    <a:pt x="176" y="141"/>
                  </a:lnTo>
                  <a:lnTo>
                    <a:pt x="78" y="0"/>
                  </a:lnTo>
                  <a:lnTo>
                    <a:pt x="0" y="54"/>
                  </a:lnTo>
                  <a:lnTo>
                    <a:pt x="97" y="195"/>
                  </a:lnTo>
                  <a:lnTo>
                    <a:pt x="98" y="197"/>
                  </a:lnTo>
                  <a:lnTo>
                    <a:pt x="97" y="195"/>
                  </a:lnTo>
                  <a:lnTo>
                    <a:pt x="97" y="196"/>
                  </a:lnTo>
                  <a:lnTo>
                    <a:pt x="98" y="19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35" name="Freeform 534"/>
            <p:cNvSpPr>
              <a:spLocks/>
            </p:cNvSpPr>
            <p:nvPr/>
          </p:nvSpPr>
          <p:spPr bwMode="auto">
            <a:xfrm>
              <a:off x="1100" y="2176"/>
              <a:ext cx="60" cy="66"/>
            </a:xfrm>
            <a:custGeom>
              <a:avLst/>
              <a:gdLst>
                <a:gd name="T0" fmla="*/ 0 w 182"/>
                <a:gd name="T1" fmla="*/ 0 h 197"/>
                <a:gd name="T2" fmla="*/ 0 w 182"/>
                <a:gd name="T3" fmla="*/ 0 h 197"/>
                <a:gd name="T4" fmla="*/ 0 w 182"/>
                <a:gd name="T5" fmla="*/ 0 h 197"/>
                <a:gd name="T6" fmla="*/ 0 w 182"/>
                <a:gd name="T7" fmla="*/ 0 h 197"/>
                <a:gd name="T8" fmla="*/ 0 w 182"/>
                <a:gd name="T9" fmla="*/ 0 h 197"/>
                <a:gd name="T10" fmla="*/ 0 w 182"/>
                <a:gd name="T11" fmla="*/ 0 h 197"/>
                <a:gd name="T12" fmla="*/ 0 w 182"/>
                <a:gd name="T13" fmla="*/ 0 h 197"/>
                <a:gd name="T14" fmla="*/ 0 w 182"/>
                <a:gd name="T15" fmla="*/ 0 h 197"/>
                <a:gd name="T16" fmla="*/ 0 w 182"/>
                <a:gd name="T17" fmla="*/ 0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2" h="197">
                  <a:moveTo>
                    <a:pt x="109" y="197"/>
                  </a:moveTo>
                  <a:lnTo>
                    <a:pt x="182" y="136"/>
                  </a:lnTo>
                  <a:lnTo>
                    <a:pt x="75" y="0"/>
                  </a:lnTo>
                  <a:lnTo>
                    <a:pt x="0" y="59"/>
                  </a:lnTo>
                  <a:lnTo>
                    <a:pt x="108" y="194"/>
                  </a:lnTo>
                  <a:lnTo>
                    <a:pt x="109" y="197"/>
                  </a:lnTo>
                  <a:lnTo>
                    <a:pt x="108" y="194"/>
                  </a:lnTo>
                  <a:lnTo>
                    <a:pt x="108" y="197"/>
                  </a:lnTo>
                  <a:lnTo>
                    <a:pt x="109" y="19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36" name="Freeform 535"/>
            <p:cNvSpPr>
              <a:spLocks/>
            </p:cNvSpPr>
            <p:nvPr/>
          </p:nvSpPr>
          <p:spPr bwMode="auto">
            <a:xfrm>
              <a:off x="1136" y="2221"/>
              <a:ext cx="45" cy="46"/>
            </a:xfrm>
            <a:custGeom>
              <a:avLst/>
              <a:gdLst>
                <a:gd name="T0" fmla="*/ 0 w 134"/>
                <a:gd name="T1" fmla="*/ 0 h 137"/>
                <a:gd name="T2" fmla="*/ 0 w 134"/>
                <a:gd name="T3" fmla="*/ 0 h 137"/>
                <a:gd name="T4" fmla="*/ 0 w 134"/>
                <a:gd name="T5" fmla="*/ 0 h 137"/>
                <a:gd name="T6" fmla="*/ 0 w 134"/>
                <a:gd name="T7" fmla="*/ 0 h 137"/>
                <a:gd name="T8" fmla="*/ 0 w 134"/>
                <a:gd name="T9" fmla="*/ 0 h 137"/>
                <a:gd name="T10" fmla="*/ 0 w 134"/>
                <a:gd name="T11" fmla="*/ 0 h 137"/>
                <a:gd name="T12" fmla="*/ 0 w 134"/>
                <a:gd name="T13" fmla="*/ 0 h 137"/>
                <a:gd name="T14" fmla="*/ 0 w 134"/>
                <a:gd name="T15" fmla="*/ 0 h 137"/>
                <a:gd name="T16" fmla="*/ 0 w 134"/>
                <a:gd name="T17" fmla="*/ 0 h 1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4" h="137">
                  <a:moveTo>
                    <a:pt x="66" y="137"/>
                  </a:moveTo>
                  <a:lnTo>
                    <a:pt x="134" y="70"/>
                  </a:lnTo>
                  <a:lnTo>
                    <a:pt x="71" y="0"/>
                  </a:lnTo>
                  <a:lnTo>
                    <a:pt x="0" y="63"/>
                  </a:lnTo>
                  <a:lnTo>
                    <a:pt x="63" y="134"/>
                  </a:lnTo>
                  <a:lnTo>
                    <a:pt x="66" y="137"/>
                  </a:lnTo>
                  <a:lnTo>
                    <a:pt x="63" y="134"/>
                  </a:lnTo>
                  <a:lnTo>
                    <a:pt x="64" y="135"/>
                  </a:lnTo>
                  <a:lnTo>
                    <a:pt x="66" y="13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37" name="Freeform 536"/>
            <p:cNvSpPr>
              <a:spLocks/>
            </p:cNvSpPr>
            <p:nvPr/>
          </p:nvSpPr>
          <p:spPr bwMode="auto">
            <a:xfrm>
              <a:off x="1158" y="2243"/>
              <a:ext cx="40" cy="40"/>
            </a:xfrm>
            <a:custGeom>
              <a:avLst/>
              <a:gdLst>
                <a:gd name="T0" fmla="*/ 0 w 120"/>
                <a:gd name="T1" fmla="*/ 0 h 120"/>
                <a:gd name="T2" fmla="*/ 0 w 120"/>
                <a:gd name="T3" fmla="*/ 0 h 120"/>
                <a:gd name="T4" fmla="*/ 0 w 120"/>
                <a:gd name="T5" fmla="*/ 0 h 120"/>
                <a:gd name="T6" fmla="*/ 0 w 120"/>
                <a:gd name="T7" fmla="*/ 0 h 120"/>
                <a:gd name="T8" fmla="*/ 0 w 120"/>
                <a:gd name="T9" fmla="*/ 0 h 120"/>
                <a:gd name="T10" fmla="*/ 0 w 120"/>
                <a:gd name="T11" fmla="*/ 0 h 120"/>
                <a:gd name="T12" fmla="*/ 0 w 120"/>
                <a:gd name="T13" fmla="*/ 0 h 120"/>
                <a:gd name="T14" fmla="*/ 0 w 120"/>
                <a:gd name="T15" fmla="*/ 0 h 120"/>
                <a:gd name="T16" fmla="*/ 0 w 120"/>
                <a:gd name="T17" fmla="*/ 0 h 120"/>
                <a:gd name="T18" fmla="*/ 0 w 120"/>
                <a:gd name="T19" fmla="*/ 0 h 1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0" h="120">
                  <a:moveTo>
                    <a:pt x="120" y="50"/>
                  </a:moveTo>
                  <a:lnTo>
                    <a:pt x="119" y="48"/>
                  </a:lnTo>
                  <a:lnTo>
                    <a:pt x="65" y="0"/>
                  </a:lnTo>
                  <a:lnTo>
                    <a:pt x="0" y="70"/>
                  </a:lnTo>
                  <a:lnTo>
                    <a:pt x="54" y="120"/>
                  </a:lnTo>
                  <a:lnTo>
                    <a:pt x="120" y="50"/>
                  </a:lnTo>
                  <a:lnTo>
                    <a:pt x="119" y="50"/>
                  </a:lnTo>
                  <a:lnTo>
                    <a:pt x="119" y="48"/>
                  </a:lnTo>
                  <a:lnTo>
                    <a:pt x="120" y="5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38" name="Freeform 537"/>
            <p:cNvSpPr>
              <a:spLocks/>
            </p:cNvSpPr>
            <p:nvPr/>
          </p:nvSpPr>
          <p:spPr bwMode="auto">
            <a:xfrm>
              <a:off x="1176" y="2260"/>
              <a:ext cx="35" cy="38"/>
            </a:xfrm>
            <a:custGeom>
              <a:avLst/>
              <a:gdLst>
                <a:gd name="T0" fmla="*/ 0 w 107"/>
                <a:gd name="T1" fmla="*/ 0 h 113"/>
                <a:gd name="T2" fmla="*/ 0 w 107"/>
                <a:gd name="T3" fmla="*/ 0 h 113"/>
                <a:gd name="T4" fmla="*/ 0 w 107"/>
                <a:gd name="T5" fmla="*/ 0 h 113"/>
                <a:gd name="T6" fmla="*/ 0 w 107"/>
                <a:gd name="T7" fmla="*/ 0 h 113"/>
                <a:gd name="T8" fmla="*/ 0 w 107"/>
                <a:gd name="T9" fmla="*/ 0 h 113"/>
                <a:gd name="T10" fmla="*/ 0 w 107"/>
                <a:gd name="T11" fmla="*/ 0 h 113"/>
                <a:gd name="T12" fmla="*/ 0 w 107"/>
                <a:gd name="T13" fmla="*/ 0 h 113"/>
                <a:gd name="T14" fmla="*/ 0 w 107"/>
                <a:gd name="T15" fmla="*/ 0 h 113"/>
                <a:gd name="T16" fmla="*/ 0 w 107"/>
                <a:gd name="T17" fmla="*/ 0 h 1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7" h="113">
                  <a:moveTo>
                    <a:pt x="46" y="113"/>
                  </a:moveTo>
                  <a:lnTo>
                    <a:pt x="107" y="38"/>
                  </a:lnTo>
                  <a:lnTo>
                    <a:pt x="67" y="0"/>
                  </a:lnTo>
                  <a:lnTo>
                    <a:pt x="0" y="69"/>
                  </a:lnTo>
                  <a:lnTo>
                    <a:pt x="40" y="107"/>
                  </a:lnTo>
                  <a:lnTo>
                    <a:pt x="46" y="113"/>
                  </a:lnTo>
                  <a:lnTo>
                    <a:pt x="40" y="107"/>
                  </a:lnTo>
                  <a:lnTo>
                    <a:pt x="42" y="110"/>
                  </a:lnTo>
                  <a:lnTo>
                    <a:pt x="46" y="11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39" name="Freeform 538"/>
            <p:cNvSpPr>
              <a:spLocks/>
            </p:cNvSpPr>
            <p:nvPr/>
          </p:nvSpPr>
          <p:spPr bwMode="auto">
            <a:xfrm>
              <a:off x="1191" y="2271"/>
              <a:ext cx="38" cy="40"/>
            </a:xfrm>
            <a:custGeom>
              <a:avLst/>
              <a:gdLst>
                <a:gd name="T0" fmla="*/ 0 w 113"/>
                <a:gd name="T1" fmla="*/ 0 h 120"/>
                <a:gd name="T2" fmla="*/ 0 w 113"/>
                <a:gd name="T3" fmla="*/ 0 h 120"/>
                <a:gd name="T4" fmla="*/ 0 w 113"/>
                <a:gd name="T5" fmla="*/ 0 h 120"/>
                <a:gd name="T6" fmla="*/ 0 w 113"/>
                <a:gd name="T7" fmla="*/ 0 h 120"/>
                <a:gd name="T8" fmla="*/ 0 w 113"/>
                <a:gd name="T9" fmla="*/ 0 h 120"/>
                <a:gd name="T10" fmla="*/ 0 w 113"/>
                <a:gd name="T11" fmla="*/ 0 h 120"/>
                <a:gd name="T12" fmla="*/ 0 w 113"/>
                <a:gd name="T13" fmla="*/ 0 h 120"/>
                <a:gd name="T14" fmla="*/ 0 w 113"/>
                <a:gd name="T15" fmla="*/ 0 h 120"/>
                <a:gd name="T16" fmla="*/ 0 w 113"/>
                <a:gd name="T17" fmla="*/ 0 h 1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3" h="120">
                  <a:moveTo>
                    <a:pt x="61" y="120"/>
                  </a:moveTo>
                  <a:lnTo>
                    <a:pt x="113" y="40"/>
                  </a:lnTo>
                  <a:lnTo>
                    <a:pt x="54" y="0"/>
                  </a:lnTo>
                  <a:lnTo>
                    <a:pt x="0" y="79"/>
                  </a:lnTo>
                  <a:lnTo>
                    <a:pt x="58" y="119"/>
                  </a:lnTo>
                  <a:lnTo>
                    <a:pt x="61" y="120"/>
                  </a:lnTo>
                  <a:lnTo>
                    <a:pt x="58" y="119"/>
                  </a:lnTo>
                  <a:lnTo>
                    <a:pt x="59" y="120"/>
                  </a:lnTo>
                  <a:lnTo>
                    <a:pt x="61" y="12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40" name="Freeform 539"/>
            <p:cNvSpPr>
              <a:spLocks/>
            </p:cNvSpPr>
            <p:nvPr/>
          </p:nvSpPr>
          <p:spPr bwMode="auto">
            <a:xfrm>
              <a:off x="1211" y="2284"/>
              <a:ext cx="39" cy="41"/>
            </a:xfrm>
            <a:custGeom>
              <a:avLst/>
              <a:gdLst>
                <a:gd name="T0" fmla="*/ 0 w 115"/>
                <a:gd name="T1" fmla="*/ 0 h 122"/>
                <a:gd name="T2" fmla="*/ 0 w 115"/>
                <a:gd name="T3" fmla="*/ 0 h 122"/>
                <a:gd name="T4" fmla="*/ 0 w 115"/>
                <a:gd name="T5" fmla="*/ 0 h 122"/>
                <a:gd name="T6" fmla="*/ 0 w 115"/>
                <a:gd name="T7" fmla="*/ 0 h 122"/>
                <a:gd name="T8" fmla="*/ 0 w 115"/>
                <a:gd name="T9" fmla="*/ 0 h 122"/>
                <a:gd name="T10" fmla="*/ 0 w 115"/>
                <a:gd name="T11" fmla="*/ 0 h 122"/>
                <a:gd name="T12" fmla="*/ 0 w 115"/>
                <a:gd name="T13" fmla="*/ 0 h 122"/>
                <a:gd name="T14" fmla="*/ 0 w 115"/>
                <a:gd name="T15" fmla="*/ 0 h 122"/>
                <a:gd name="T16" fmla="*/ 0 w 115"/>
                <a:gd name="T17" fmla="*/ 0 h 1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5" h="122">
                  <a:moveTo>
                    <a:pt x="64" y="122"/>
                  </a:moveTo>
                  <a:lnTo>
                    <a:pt x="115" y="41"/>
                  </a:lnTo>
                  <a:lnTo>
                    <a:pt x="50" y="0"/>
                  </a:lnTo>
                  <a:lnTo>
                    <a:pt x="0" y="81"/>
                  </a:lnTo>
                  <a:lnTo>
                    <a:pt x="64" y="12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41" name="Freeform 540"/>
            <p:cNvSpPr>
              <a:spLocks/>
            </p:cNvSpPr>
            <p:nvPr/>
          </p:nvSpPr>
          <p:spPr bwMode="auto">
            <a:xfrm>
              <a:off x="1233" y="2298"/>
              <a:ext cx="33" cy="36"/>
            </a:xfrm>
            <a:custGeom>
              <a:avLst/>
              <a:gdLst>
                <a:gd name="T0" fmla="*/ 0 w 99"/>
                <a:gd name="T1" fmla="*/ 0 h 109"/>
                <a:gd name="T2" fmla="*/ 0 w 99"/>
                <a:gd name="T3" fmla="*/ 0 h 109"/>
                <a:gd name="T4" fmla="*/ 0 w 99"/>
                <a:gd name="T5" fmla="*/ 0 h 109"/>
                <a:gd name="T6" fmla="*/ 0 w 99"/>
                <a:gd name="T7" fmla="*/ 0 h 109"/>
                <a:gd name="T8" fmla="*/ 0 w 99"/>
                <a:gd name="T9" fmla="*/ 0 h 109"/>
                <a:gd name="T10" fmla="*/ 0 w 99"/>
                <a:gd name="T11" fmla="*/ 0 h 109"/>
                <a:gd name="T12" fmla="*/ 0 w 99"/>
                <a:gd name="T13" fmla="*/ 0 h 109"/>
                <a:gd name="T14" fmla="*/ 0 w 99"/>
                <a:gd name="T15" fmla="*/ 0 h 109"/>
                <a:gd name="T16" fmla="*/ 0 w 99"/>
                <a:gd name="T17" fmla="*/ 0 h 109"/>
                <a:gd name="T18" fmla="*/ 0 w 99"/>
                <a:gd name="T19" fmla="*/ 0 h 10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9" h="109">
                  <a:moveTo>
                    <a:pt x="99" y="30"/>
                  </a:moveTo>
                  <a:lnTo>
                    <a:pt x="96" y="28"/>
                  </a:lnTo>
                  <a:lnTo>
                    <a:pt x="51" y="0"/>
                  </a:lnTo>
                  <a:lnTo>
                    <a:pt x="0" y="81"/>
                  </a:lnTo>
                  <a:lnTo>
                    <a:pt x="46" y="109"/>
                  </a:lnTo>
                  <a:lnTo>
                    <a:pt x="99" y="30"/>
                  </a:lnTo>
                  <a:lnTo>
                    <a:pt x="98" y="29"/>
                  </a:lnTo>
                  <a:lnTo>
                    <a:pt x="96" y="28"/>
                  </a:lnTo>
                  <a:lnTo>
                    <a:pt x="99" y="3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42" name="Freeform 541"/>
            <p:cNvSpPr>
              <a:spLocks/>
            </p:cNvSpPr>
            <p:nvPr/>
          </p:nvSpPr>
          <p:spPr bwMode="auto">
            <a:xfrm>
              <a:off x="1247" y="2308"/>
              <a:ext cx="41" cy="43"/>
            </a:xfrm>
            <a:custGeom>
              <a:avLst/>
              <a:gdLst>
                <a:gd name="T0" fmla="*/ 0 w 125"/>
                <a:gd name="T1" fmla="*/ 0 h 128"/>
                <a:gd name="T2" fmla="*/ 0 w 125"/>
                <a:gd name="T3" fmla="*/ 0 h 128"/>
                <a:gd name="T4" fmla="*/ 0 w 125"/>
                <a:gd name="T5" fmla="*/ 0 h 128"/>
                <a:gd name="T6" fmla="*/ 0 w 125"/>
                <a:gd name="T7" fmla="*/ 0 h 128"/>
                <a:gd name="T8" fmla="*/ 0 w 125"/>
                <a:gd name="T9" fmla="*/ 0 h 128"/>
                <a:gd name="T10" fmla="*/ 0 w 125"/>
                <a:gd name="T11" fmla="*/ 0 h 128"/>
                <a:gd name="T12" fmla="*/ 0 w 125"/>
                <a:gd name="T13" fmla="*/ 0 h 128"/>
                <a:gd name="T14" fmla="*/ 0 w 125"/>
                <a:gd name="T15" fmla="*/ 0 h 128"/>
                <a:gd name="T16" fmla="*/ 0 w 125"/>
                <a:gd name="T17" fmla="*/ 0 h 1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5" h="128">
                  <a:moveTo>
                    <a:pt x="68" y="128"/>
                  </a:moveTo>
                  <a:lnTo>
                    <a:pt x="125" y="50"/>
                  </a:lnTo>
                  <a:lnTo>
                    <a:pt x="57" y="0"/>
                  </a:lnTo>
                  <a:lnTo>
                    <a:pt x="0" y="78"/>
                  </a:lnTo>
                  <a:lnTo>
                    <a:pt x="68" y="12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43" name="Freeform 542"/>
            <p:cNvSpPr>
              <a:spLocks/>
            </p:cNvSpPr>
            <p:nvPr/>
          </p:nvSpPr>
          <p:spPr bwMode="auto">
            <a:xfrm>
              <a:off x="1269" y="2325"/>
              <a:ext cx="36" cy="37"/>
            </a:xfrm>
            <a:custGeom>
              <a:avLst/>
              <a:gdLst>
                <a:gd name="T0" fmla="*/ 0 w 107"/>
                <a:gd name="T1" fmla="*/ 0 h 113"/>
                <a:gd name="T2" fmla="*/ 0 w 107"/>
                <a:gd name="T3" fmla="*/ 0 h 113"/>
                <a:gd name="T4" fmla="*/ 0 w 107"/>
                <a:gd name="T5" fmla="*/ 0 h 113"/>
                <a:gd name="T6" fmla="*/ 0 w 107"/>
                <a:gd name="T7" fmla="*/ 0 h 113"/>
                <a:gd name="T8" fmla="*/ 0 w 107"/>
                <a:gd name="T9" fmla="*/ 0 h 113"/>
                <a:gd name="T10" fmla="*/ 0 w 107"/>
                <a:gd name="T11" fmla="*/ 0 h 113"/>
                <a:gd name="T12" fmla="*/ 0 w 107"/>
                <a:gd name="T13" fmla="*/ 0 h 113"/>
                <a:gd name="T14" fmla="*/ 0 w 107"/>
                <a:gd name="T15" fmla="*/ 0 h 113"/>
                <a:gd name="T16" fmla="*/ 0 w 107"/>
                <a:gd name="T17" fmla="*/ 0 h 113"/>
                <a:gd name="T18" fmla="*/ 0 w 107"/>
                <a:gd name="T19" fmla="*/ 0 h 1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7" h="113">
                  <a:moveTo>
                    <a:pt x="107" y="37"/>
                  </a:moveTo>
                  <a:lnTo>
                    <a:pt x="105" y="35"/>
                  </a:lnTo>
                  <a:lnTo>
                    <a:pt x="57" y="0"/>
                  </a:lnTo>
                  <a:lnTo>
                    <a:pt x="0" y="78"/>
                  </a:lnTo>
                  <a:lnTo>
                    <a:pt x="49" y="113"/>
                  </a:lnTo>
                  <a:lnTo>
                    <a:pt x="107" y="37"/>
                  </a:lnTo>
                  <a:lnTo>
                    <a:pt x="106" y="35"/>
                  </a:lnTo>
                  <a:lnTo>
                    <a:pt x="105" y="35"/>
                  </a:lnTo>
                  <a:lnTo>
                    <a:pt x="107" y="3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44" name="Freeform 543"/>
            <p:cNvSpPr>
              <a:spLocks/>
            </p:cNvSpPr>
            <p:nvPr/>
          </p:nvSpPr>
          <p:spPr bwMode="auto">
            <a:xfrm>
              <a:off x="1285" y="2337"/>
              <a:ext cx="43" cy="42"/>
            </a:xfrm>
            <a:custGeom>
              <a:avLst/>
              <a:gdLst>
                <a:gd name="T0" fmla="*/ 0 w 129"/>
                <a:gd name="T1" fmla="*/ 0 h 126"/>
                <a:gd name="T2" fmla="*/ 0 w 129"/>
                <a:gd name="T3" fmla="*/ 0 h 126"/>
                <a:gd name="T4" fmla="*/ 0 w 129"/>
                <a:gd name="T5" fmla="*/ 0 h 126"/>
                <a:gd name="T6" fmla="*/ 0 w 129"/>
                <a:gd name="T7" fmla="*/ 0 h 126"/>
                <a:gd name="T8" fmla="*/ 0 w 129"/>
                <a:gd name="T9" fmla="*/ 0 h 126"/>
                <a:gd name="T10" fmla="*/ 0 w 129"/>
                <a:gd name="T11" fmla="*/ 0 h 126"/>
                <a:gd name="T12" fmla="*/ 0 w 129"/>
                <a:gd name="T13" fmla="*/ 0 h 126"/>
                <a:gd name="T14" fmla="*/ 0 w 129"/>
                <a:gd name="T15" fmla="*/ 0 h 126"/>
                <a:gd name="T16" fmla="*/ 0 w 129"/>
                <a:gd name="T17" fmla="*/ 0 h 126"/>
                <a:gd name="T18" fmla="*/ 0 w 129"/>
                <a:gd name="T19" fmla="*/ 0 h 1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9" h="126">
                  <a:moveTo>
                    <a:pt x="129" y="56"/>
                  </a:moveTo>
                  <a:lnTo>
                    <a:pt x="123" y="50"/>
                  </a:lnTo>
                  <a:lnTo>
                    <a:pt x="59" y="0"/>
                  </a:lnTo>
                  <a:lnTo>
                    <a:pt x="0" y="74"/>
                  </a:lnTo>
                  <a:lnTo>
                    <a:pt x="64" y="126"/>
                  </a:lnTo>
                  <a:lnTo>
                    <a:pt x="129" y="56"/>
                  </a:lnTo>
                  <a:lnTo>
                    <a:pt x="126" y="54"/>
                  </a:lnTo>
                  <a:lnTo>
                    <a:pt x="123" y="50"/>
                  </a:lnTo>
                  <a:lnTo>
                    <a:pt x="129" y="5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45" name="Freeform 544"/>
            <p:cNvSpPr>
              <a:spLocks/>
            </p:cNvSpPr>
            <p:nvPr/>
          </p:nvSpPr>
          <p:spPr bwMode="auto">
            <a:xfrm>
              <a:off x="1305" y="2356"/>
              <a:ext cx="41" cy="40"/>
            </a:xfrm>
            <a:custGeom>
              <a:avLst/>
              <a:gdLst>
                <a:gd name="T0" fmla="*/ 0 w 123"/>
                <a:gd name="T1" fmla="*/ 0 h 120"/>
                <a:gd name="T2" fmla="*/ 0 w 123"/>
                <a:gd name="T3" fmla="*/ 0 h 120"/>
                <a:gd name="T4" fmla="*/ 0 w 123"/>
                <a:gd name="T5" fmla="*/ 0 h 120"/>
                <a:gd name="T6" fmla="*/ 0 w 123"/>
                <a:gd name="T7" fmla="*/ 0 h 120"/>
                <a:gd name="T8" fmla="*/ 0 w 123"/>
                <a:gd name="T9" fmla="*/ 0 h 120"/>
                <a:gd name="T10" fmla="*/ 0 w 123"/>
                <a:gd name="T11" fmla="*/ 0 h 120"/>
                <a:gd name="T12" fmla="*/ 0 w 123"/>
                <a:gd name="T13" fmla="*/ 0 h 120"/>
                <a:gd name="T14" fmla="*/ 0 w 123"/>
                <a:gd name="T15" fmla="*/ 0 h 120"/>
                <a:gd name="T16" fmla="*/ 0 w 123"/>
                <a:gd name="T17" fmla="*/ 0 h 120"/>
                <a:gd name="T18" fmla="*/ 0 w 123"/>
                <a:gd name="T19" fmla="*/ 0 h 1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3" h="120">
                  <a:moveTo>
                    <a:pt x="123" y="58"/>
                  </a:moveTo>
                  <a:lnTo>
                    <a:pt x="121" y="55"/>
                  </a:lnTo>
                  <a:lnTo>
                    <a:pt x="71" y="0"/>
                  </a:lnTo>
                  <a:lnTo>
                    <a:pt x="0" y="64"/>
                  </a:lnTo>
                  <a:lnTo>
                    <a:pt x="51" y="120"/>
                  </a:lnTo>
                  <a:lnTo>
                    <a:pt x="123" y="58"/>
                  </a:lnTo>
                  <a:lnTo>
                    <a:pt x="122" y="56"/>
                  </a:lnTo>
                  <a:lnTo>
                    <a:pt x="121" y="55"/>
                  </a:lnTo>
                  <a:lnTo>
                    <a:pt x="123" y="5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46" name="Freeform 545"/>
            <p:cNvSpPr>
              <a:spLocks/>
            </p:cNvSpPr>
            <p:nvPr/>
          </p:nvSpPr>
          <p:spPr bwMode="auto">
            <a:xfrm>
              <a:off x="1321" y="2375"/>
              <a:ext cx="39" cy="38"/>
            </a:xfrm>
            <a:custGeom>
              <a:avLst/>
              <a:gdLst>
                <a:gd name="T0" fmla="*/ 0 w 118"/>
                <a:gd name="T1" fmla="*/ 0 h 113"/>
                <a:gd name="T2" fmla="*/ 0 w 118"/>
                <a:gd name="T3" fmla="*/ 0 h 113"/>
                <a:gd name="T4" fmla="*/ 0 w 118"/>
                <a:gd name="T5" fmla="*/ 0 h 113"/>
                <a:gd name="T6" fmla="*/ 0 w 118"/>
                <a:gd name="T7" fmla="*/ 0 h 113"/>
                <a:gd name="T8" fmla="*/ 0 w 118"/>
                <a:gd name="T9" fmla="*/ 0 h 113"/>
                <a:gd name="T10" fmla="*/ 0 w 118"/>
                <a:gd name="T11" fmla="*/ 0 h 113"/>
                <a:gd name="T12" fmla="*/ 0 w 118"/>
                <a:gd name="T13" fmla="*/ 0 h 113"/>
                <a:gd name="T14" fmla="*/ 0 w 118"/>
                <a:gd name="T15" fmla="*/ 0 h 113"/>
                <a:gd name="T16" fmla="*/ 0 w 118"/>
                <a:gd name="T17" fmla="*/ 0 h 1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8" h="113">
                  <a:moveTo>
                    <a:pt x="42" y="113"/>
                  </a:moveTo>
                  <a:lnTo>
                    <a:pt x="118" y="55"/>
                  </a:lnTo>
                  <a:lnTo>
                    <a:pt x="75" y="0"/>
                  </a:lnTo>
                  <a:lnTo>
                    <a:pt x="0" y="57"/>
                  </a:lnTo>
                  <a:lnTo>
                    <a:pt x="41" y="112"/>
                  </a:lnTo>
                  <a:lnTo>
                    <a:pt x="42" y="113"/>
                  </a:lnTo>
                  <a:lnTo>
                    <a:pt x="41" y="112"/>
                  </a:lnTo>
                  <a:lnTo>
                    <a:pt x="42" y="11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47" name="Freeform 546"/>
            <p:cNvSpPr>
              <a:spLocks/>
            </p:cNvSpPr>
            <p:nvPr/>
          </p:nvSpPr>
          <p:spPr bwMode="auto">
            <a:xfrm>
              <a:off x="1335" y="2393"/>
              <a:ext cx="38" cy="37"/>
            </a:xfrm>
            <a:custGeom>
              <a:avLst/>
              <a:gdLst>
                <a:gd name="T0" fmla="*/ 0 w 115"/>
                <a:gd name="T1" fmla="*/ 0 h 112"/>
                <a:gd name="T2" fmla="*/ 0 w 115"/>
                <a:gd name="T3" fmla="*/ 0 h 112"/>
                <a:gd name="T4" fmla="*/ 0 w 115"/>
                <a:gd name="T5" fmla="*/ 0 h 112"/>
                <a:gd name="T6" fmla="*/ 0 w 115"/>
                <a:gd name="T7" fmla="*/ 0 h 112"/>
                <a:gd name="T8" fmla="*/ 0 w 115"/>
                <a:gd name="T9" fmla="*/ 0 h 112"/>
                <a:gd name="T10" fmla="*/ 0 w 115"/>
                <a:gd name="T11" fmla="*/ 0 h 112"/>
                <a:gd name="T12" fmla="*/ 0 w 115"/>
                <a:gd name="T13" fmla="*/ 0 h 112"/>
                <a:gd name="T14" fmla="*/ 0 w 115"/>
                <a:gd name="T15" fmla="*/ 0 h 112"/>
                <a:gd name="T16" fmla="*/ 0 w 115"/>
                <a:gd name="T17" fmla="*/ 0 h 1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5" h="112">
                  <a:moveTo>
                    <a:pt x="42" y="112"/>
                  </a:moveTo>
                  <a:lnTo>
                    <a:pt x="115" y="52"/>
                  </a:lnTo>
                  <a:lnTo>
                    <a:pt x="74" y="0"/>
                  </a:lnTo>
                  <a:lnTo>
                    <a:pt x="0" y="60"/>
                  </a:lnTo>
                  <a:lnTo>
                    <a:pt x="42" y="111"/>
                  </a:lnTo>
                  <a:lnTo>
                    <a:pt x="42" y="112"/>
                  </a:lnTo>
                  <a:lnTo>
                    <a:pt x="42" y="111"/>
                  </a:lnTo>
                  <a:lnTo>
                    <a:pt x="42" y="11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48" name="Freeform 547"/>
            <p:cNvSpPr>
              <a:spLocks/>
            </p:cNvSpPr>
            <p:nvPr/>
          </p:nvSpPr>
          <p:spPr bwMode="auto">
            <a:xfrm>
              <a:off x="1349" y="2410"/>
              <a:ext cx="53" cy="52"/>
            </a:xfrm>
            <a:custGeom>
              <a:avLst/>
              <a:gdLst>
                <a:gd name="T0" fmla="*/ 0 w 159"/>
                <a:gd name="T1" fmla="*/ 0 h 158"/>
                <a:gd name="T2" fmla="*/ 0 w 159"/>
                <a:gd name="T3" fmla="*/ 0 h 158"/>
                <a:gd name="T4" fmla="*/ 0 w 159"/>
                <a:gd name="T5" fmla="*/ 0 h 158"/>
                <a:gd name="T6" fmla="*/ 0 w 159"/>
                <a:gd name="T7" fmla="*/ 0 h 158"/>
                <a:gd name="T8" fmla="*/ 0 w 159"/>
                <a:gd name="T9" fmla="*/ 0 h 158"/>
                <a:gd name="T10" fmla="*/ 0 w 159"/>
                <a:gd name="T11" fmla="*/ 0 h 158"/>
                <a:gd name="T12" fmla="*/ 0 w 159"/>
                <a:gd name="T13" fmla="*/ 0 h 158"/>
                <a:gd name="T14" fmla="*/ 0 w 159"/>
                <a:gd name="T15" fmla="*/ 0 h 158"/>
                <a:gd name="T16" fmla="*/ 0 w 159"/>
                <a:gd name="T17" fmla="*/ 0 h 158"/>
                <a:gd name="T18" fmla="*/ 0 w 159"/>
                <a:gd name="T19" fmla="*/ 0 h 15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9" h="158">
                  <a:moveTo>
                    <a:pt x="159" y="102"/>
                  </a:moveTo>
                  <a:lnTo>
                    <a:pt x="154" y="97"/>
                  </a:lnTo>
                  <a:lnTo>
                    <a:pt x="73" y="0"/>
                  </a:lnTo>
                  <a:lnTo>
                    <a:pt x="0" y="61"/>
                  </a:lnTo>
                  <a:lnTo>
                    <a:pt x="81" y="158"/>
                  </a:lnTo>
                  <a:lnTo>
                    <a:pt x="159" y="102"/>
                  </a:lnTo>
                  <a:lnTo>
                    <a:pt x="157" y="99"/>
                  </a:lnTo>
                  <a:lnTo>
                    <a:pt x="154" y="97"/>
                  </a:lnTo>
                  <a:lnTo>
                    <a:pt x="159" y="10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49" name="Freeform 548"/>
            <p:cNvSpPr>
              <a:spLocks/>
            </p:cNvSpPr>
            <p:nvPr/>
          </p:nvSpPr>
          <p:spPr bwMode="auto">
            <a:xfrm>
              <a:off x="1374" y="2444"/>
              <a:ext cx="63" cy="76"/>
            </a:xfrm>
            <a:custGeom>
              <a:avLst/>
              <a:gdLst>
                <a:gd name="T0" fmla="*/ 0 w 189"/>
                <a:gd name="T1" fmla="*/ 0 h 228"/>
                <a:gd name="T2" fmla="*/ 0 w 189"/>
                <a:gd name="T3" fmla="*/ 0 h 228"/>
                <a:gd name="T4" fmla="*/ 0 w 189"/>
                <a:gd name="T5" fmla="*/ 0 h 228"/>
                <a:gd name="T6" fmla="*/ 0 w 189"/>
                <a:gd name="T7" fmla="*/ 0 h 228"/>
                <a:gd name="T8" fmla="*/ 0 w 189"/>
                <a:gd name="T9" fmla="*/ 0 h 228"/>
                <a:gd name="T10" fmla="*/ 0 w 189"/>
                <a:gd name="T11" fmla="*/ 0 h 228"/>
                <a:gd name="T12" fmla="*/ 0 w 189"/>
                <a:gd name="T13" fmla="*/ 0 h 228"/>
                <a:gd name="T14" fmla="*/ 0 w 189"/>
                <a:gd name="T15" fmla="*/ 0 h 228"/>
                <a:gd name="T16" fmla="*/ 0 w 189"/>
                <a:gd name="T17" fmla="*/ 0 h 2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9" h="228">
                  <a:moveTo>
                    <a:pt x="109" y="228"/>
                  </a:moveTo>
                  <a:lnTo>
                    <a:pt x="189" y="174"/>
                  </a:lnTo>
                  <a:lnTo>
                    <a:pt x="82" y="0"/>
                  </a:lnTo>
                  <a:lnTo>
                    <a:pt x="0" y="50"/>
                  </a:lnTo>
                  <a:lnTo>
                    <a:pt x="107" y="224"/>
                  </a:lnTo>
                  <a:lnTo>
                    <a:pt x="109" y="228"/>
                  </a:lnTo>
                  <a:lnTo>
                    <a:pt x="107" y="224"/>
                  </a:lnTo>
                  <a:lnTo>
                    <a:pt x="108" y="226"/>
                  </a:lnTo>
                  <a:lnTo>
                    <a:pt x="109" y="22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50" name="Freeform 549"/>
            <p:cNvSpPr>
              <a:spLocks/>
            </p:cNvSpPr>
            <p:nvPr/>
          </p:nvSpPr>
          <p:spPr bwMode="auto">
            <a:xfrm>
              <a:off x="1411" y="2501"/>
              <a:ext cx="68" cy="75"/>
            </a:xfrm>
            <a:custGeom>
              <a:avLst/>
              <a:gdLst>
                <a:gd name="T0" fmla="*/ 0 w 204"/>
                <a:gd name="T1" fmla="*/ 0 h 225"/>
                <a:gd name="T2" fmla="*/ 0 w 204"/>
                <a:gd name="T3" fmla="*/ 0 h 225"/>
                <a:gd name="T4" fmla="*/ 0 w 204"/>
                <a:gd name="T5" fmla="*/ 0 h 225"/>
                <a:gd name="T6" fmla="*/ 0 w 204"/>
                <a:gd name="T7" fmla="*/ 0 h 225"/>
                <a:gd name="T8" fmla="*/ 0 w 204"/>
                <a:gd name="T9" fmla="*/ 0 h 225"/>
                <a:gd name="T10" fmla="*/ 0 w 204"/>
                <a:gd name="T11" fmla="*/ 0 h 225"/>
                <a:gd name="T12" fmla="*/ 0 w 204"/>
                <a:gd name="T13" fmla="*/ 0 h 225"/>
                <a:gd name="T14" fmla="*/ 0 w 204"/>
                <a:gd name="T15" fmla="*/ 0 h 225"/>
                <a:gd name="T16" fmla="*/ 0 w 204"/>
                <a:gd name="T17" fmla="*/ 0 h 225"/>
                <a:gd name="T18" fmla="*/ 0 w 204"/>
                <a:gd name="T19" fmla="*/ 0 h 2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4" h="225">
                  <a:moveTo>
                    <a:pt x="204" y="169"/>
                  </a:moveTo>
                  <a:lnTo>
                    <a:pt x="203" y="168"/>
                  </a:lnTo>
                  <a:lnTo>
                    <a:pt x="76" y="0"/>
                  </a:lnTo>
                  <a:lnTo>
                    <a:pt x="0" y="57"/>
                  </a:lnTo>
                  <a:lnTo>
                    <a:pt x="126" y="225"/>
                  </a:lnTo>
                  <a:lnTo>
                    <a:pt x="204" y="169"/>
                  </a:lnTo>
                  <a:lnTo>
                    <a:pt x="203" y="169"/>
                  </a:lnTo>
                  <a:lnTo>
                    <a:pt x="203" y="168"/>
                  </a:lnTo>
                  <a:lnTo>
                    <a:pt x="204" y="16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51" name="Freeform 550"/>
            <p:cNvSpPr>
              <a:spLocks/>
            </p:cNvSpPr>
            <p:nvPr/>
          </p:nvSpPr>
          <p:spPr bwMode="auto">
            <a:xfrm>
              <a:off x="1452" y="2557"/>
              <a:ext cx="96" cy="115"/>
            </a:xfrm>
            <a:custGeom>
              <a:avLst/>
              <a:gdLst>
                <a:gd name="T0" fmla="*/ 0 w 287"/>
                <a:gd name="T1" fmla="*/ 0 h 346"/>
                <a:gd name="T2" fmla="*/ 0 w 287"/>
                <a:gd name="T3" fmla="*/ 0 h 346"/>
                <a:gd name="T4" fmla="*/ 0 w 287"/>
                <a:gd name="T5" fmla="*/ 0 h 346"/>
                <a:gd name="T6" fmla="*/ 0 w 287"/>
                <a:gd name="T7" fmla="*/ 0 h 346"/>
                <a:gd name="T8" fmla="*/ 0 w 287"/>
                <a:gd name="T9" fmla="*/ 0 h 346"/>
                <a:gd name="T10" fmla="*/ 0 w 287"/>
                <a:gd name="T11" fmla="*/ 0 h 346"/>
                <a:gd name="T12" fmla="*/ 0 w 287"/>
                <a:gd name="T13" fmla="*/ 0 h 346"/>
                <a:gd name="T14" fmla="*/ 0 w 287"/>
                <a:gd name="T15" fmla="*/ 0 h 346"/>
                <a:gd name="T16" fmla="*/ 0 w 287"/>
                <a:gd name="T17" fmla="*/ 0 h 346"/>
                <a:gd name="T18" fmla="*/ 0 w 287"/>
                <a:gd name="T19" fmla="*/ 0 h 3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87" h="346">
                  <a:moveTo>
                    <a:pt x="287" y="296"/>
                  </a:moveTo>
                  <a:lnTo>
                    <a:pt x="284" y="291"/>
                  </a:lnTo>
                  <a:lnTo>
                    <a:pt x="79" y="0"/>
                  </a:lnTo>
                  <a:lnTo>
                    <a:pt x="0" y="55"/>
                  </a:lnTo>
                  <a:lnTo>
                    <a:pt x="205" y="346"/>
                  </a:lnTo>
                  <a:lnTo>
                    <a:pt x="287" y="296"/>
                  </a:lnTo>
                  <a:lnTo>
                    <a:pt x="285" y="293"/>
                  </a:lnTo>
                  <a:lnTo>
                    <a:pt x="284" y="291"/>
                  </a:lnTo>
                  <a:lnTo>
                    <a:pt x="287" y="29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52" name="Freeform 551"/>
            <p:cNvSpPr>
              <a:spLocks/>
            </p:cNvSpPr>
            <p:nvPr/>
          </p:nvSpPr>
          <p:spPr bwMode="auto">
            <a:xfrm>
              <a:off x="1600" y="2806"/>
              <a:ext cx="59" cy="85"/>
            </a:xfrm>
            <a:custGeom>
              <a:avLst/>
              <a:gdLst>
                <a:gd name="T0" fmla="*/ 0 w 177"/>
                <a:gd name="T1" fmla="*/ 0 h 255"/>
                <a:gd name="T2" fmla="*/ 0 w 177"/>
                <a:gd name="T3" fmla="*/ 0 h 255"/>
                <a:gd name="T4" fmla="*/ 0 w 177"/>
                <a:gd name="T5" fmla="*/ 0 h 255"/>
                <a:gd name="T6" fmla="*/ 0 w 177"/>
                <a:gd name="T7" fmla="*/ 0 h 255"/>
                <a:gd name="T8" fmla="*/ 0 w 177"/>
                <a:gd name="T9" fmla="*/ 0 h 255"/>
                <a:gd name="T10" fmla="*/ 0 w 177"/>
                <a:gd name="T11" fmla="*/ 0 h 255"/>
                <a:gd name="T12" fmla="*/ 0 w 177"/>
                <a:gd name="T13" fmla="*/ 0 h 255"/>
                <a:gd name="T14" fmla="*/ 0 w 177"/>
                <a:gd name="T15" fmla="*/ 0 h 255"/>
                <a:gd name="T16" fmla="*/ 0 w 177"/>
                <a:gd name="T17" fmla="*/ 0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7" h="255">
                  <a:moveTo>
                    <a:pt x="88" y="255"/>
                  </a:moveTo>
                  <a:lnTo>
                    <a:pt x="177" y="217"/>
                  </a:lnTo>
                  <a:lnTo>
                    <a:pt x="88" y="0"/>
                  </a:lnTo>
                  <a:lnTo>
                    <a:pt x="0" y="36"/>
                  </a:lnTo>
                  <a:lnTo>
                    <a:pt x="88" y="253"/>
                  </a:lnTo>
                  <a:lnTo>
                    <a:pt x="88" y="255"/>
                  </a:lnTo>
                  <a:lnTo>
                    <a:pt x="88" y="253"/>
                  </a:lnTo>
                  <a:lnTo>
                    <a:pt x="88" y="254"/>
                  </a:lnTo>
                  <a:lnTo>
                    <a:pt x="88" y="25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53" name="Freeform 552"/>
            <p:cNvSpPr>
              <a:spLocks/>
            </p:cNvSpPr>
            <p:nvPr/>
          </p:nvSpPr>
          <p:spPr bwMode="auto">
            <a:xfrm>
              <a:off x="1630" y="2878"/>
              <a:ext cx="65" cy="95"/>
            </a:xfrm>
            <a:custGeom>
              <a:avLst/>
              <a:gdLst>
                <a:gd name="T0" fmla="*/ 0 w 196"/>
                <a:gd name="T1" fmla="*/ 0 h 286"/>
                <a:gd name="T2" fmla="*/ 0 w 196"/>
                <a:gd name="T3" fmla="*/ 0 h 286"/>
                <a:gd name="T4" fmla="*/ 0 w 196"/>
                <a:gd name="T5" fmla="*/ 0 h 286"/>
                <a:gd name="T6" fmla="*/ 0 w 196"/>
                <a:gd name="T7" fmla="*/ 0 h 286"/>
                <a:gd name="T8" fmla="*/ 0 w 196"/>
                <a:gd name="T9" fmla="*/ 0 h 286"/>
                <a:gd name="T10" fmla="*/ 0 w 196"/>
                <a:gd name="T11" fmla="*/ 0 h 286"/>
                <a:gd name="T12" fmla="*/ 0 w 196"/>
                <a:gd name="T13" fmla="*/ 0 h 286"/>
                <a:gd name="T14" fmla="*/ 0 w 196"/>
                <a:gd name="T15" fmla="*/ 0 h 286"/>
                <a:gd name="T16" fmla="*/ 0 w 196"/>
                <a:gd name="T17" fmla="*/ 0 h 2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6" h="286">
                  <a:moveTo>
                    <a:pt x="109" y="286"/>
                  </a:moveTo>
                  <a:lnTo>
                    <a:pt x="196" y="244"/>
                  </a:lnTo>
                  <a:lnTo>
                    <a:pt x="88" y="0"/>
                  </a:lnTo>
                  <a:lnTo>
                    <a:pt x="0" y="39"/>
                  </a:lnTo>
                  <a:lnTo>
                    <a:pt x="107" y="282"/>
                  </a:lnTo>
                  <a:lnTo>
                    <a:pt x="109" y="286"/>
                  </a:lnTo>
                  <a:lnTo>
                    <a:pt x="107" y="282"/>
                  </a:lnTo>
                  <a:lnTo>
                    <a:pt x="108" y="284"/>
                  </a:lnTo>
                  <a:lnTo>
                    <a:pt x="109" y="28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54" name="Freeform 553"/>
            <p:cNvSpPr>
              <a:spLocks/>
            </p:cNvSpPr>
            <p:nvPr/>
          </p:nvSpPr>
          <p:spPr bwMode="auto">
            <a:xfrm>
              <a:off x="1666" y="2958"/>
              <a:ext cx="70" cy="93"/>
            </a:xfrm>
            <a:custGeom>
              <a:avLst/>
              <a:gdLst>
                <a:gd name="T0" fmla="*/ 0 w 211"/>
                <a:gd name="T1" fmla="*/ 0 h 280"/>
                <a:gd name="T2" fmla="*/ 0 w 211"/>
                <a:gd name="T3" fmla="*/ 0 h 280"/>
                <a:gd name="T4" fmla="*/ 0 w 211"/>
                <a:gd name="T5" fmla="*/ 0 h 280"/>
                <a:gd name="T6" fmla="*/ 0 w 211"/>
                <a:gd name="T7" fmla="*/ 0 h 280"/>
                <a:gd name="T8" fmla="*/ 0 w 211"/>
                <a:gd name="T9" fmla="*/ 0 h 280"/>
                <a:gd name="T10" fmla="*/ 0 w 211"/>
                <a:gd name="T11" fmla="*/ 0 h 280"/>
                <a:gd name="T12" fmla="*/ 0 w 211"/>
                <a:gd name="T13" fmla="*/ 0 h 280"/>
                <a:gd name="T14" fmla="*/ 0 w 211"/>
                <a:gd name="T15" fmla="*/ 0 h 280"/>
                <a:gd name="T16" fmla="*/ 0 w 211"/>
                <a:gd name="T17" fmla="*/ 0 h 2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1" h="280">
                  <a:moveTo>
                    <a:pt x="129" y="280"/>
                  </a:moveTo>
                  <a:lnTo>
                    <a:pt x="211" y="232"/>
                  </a:lnTo>
                  <a:lnTo>
                    <a:pt x="85" y="0"/>
                  </a:lnTo>
                  <a:lnTo>
                    <a:pt x="0" y="46"/>
                  </a:lnTo>
                  <a:lnTo>
                    <a:pt x="128" y="278"/>
                  </a:lnTo>
                  <a:lnTo>
                    <a:pt x="129" y="280"/>
                  </a:lnTo>
                  <a:lnTo>
                    <a:pt x="128" y="278"/>
                  </a:lnTo>
                  <a:lnTo>
                    <a:pt x="128" y="279"/>
                  </a:lnTo>
                  <a:lnTo>
                    <a:pt x="129" y="28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55" name="Freeform 554"/>
            <p:cNvSpPr>
              <a:spLocks/>
            </p:cNvSpPr>
            <p:nvPr/>
          </p:nvSpPr>
          <p:spPr bwMode="auto">
            <a:xfrm>
              <a:off x="1709" y="3034"/>
              <a:ext cx="54" cy="60"/>
            </a:xfrm>
            <a:custGeom>
              <a:avLst/>
              <a:gdLst>
                <a:gd name="T0" fmla="*/ 0 w 161"/>
                <a:gd name="T1" fmla="*/ 0 h 179"/>
                <a:gd name="T2" fmla="*/ 0 w 161"/>
                <a:gd name="T3" fmla="*/ 0 h 179"/>
                <a:gd name="T4" fmla="*/ 0 w 161"/>
                <a:gd name="T5" fmla="*/ 0 h 179"/>
                <a:gd name="T6" fmla="*/ 0 w 161"/>
                <a:gd name="T7" fmla="*/ 0 h 179"/>
                <a:gd name="T8" fmla="*/ 0 w 161"/>
                <a:gd name="T9" fmla="*/ 0 h 179"/>
                <a:gd name="T10" fmla="*/ 0 w 161"/>
                <a:gd name="T11" fmla="*/ 0 h 179"/>
                <a:gd name="T12" fmla="*/ 0 w 161"/>
                <a:gd name="T13" fmla="*/ 0 h 179"/>
                <a:gd name="T14" fmla="*/ 0 w 161"/>
                <a:gd name="T15" fmla="*/ 0 h 179"/>
                <a:gd name="T16" fmla="*/ 0 w 161"/>
                <a:gd name="T17" fmla="*/ 0 h 179"/>
                <a:gd name="T18" fmla="*/ 0 w 161"/>
                <a:gd name="T19" fmla="*/ 0 h 1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1" h="179">
                  <a:moveTo>
                    <a:pt x="161" y="132"/>
                  </a:moveTo>
                  <a:lnTo>
                    <a:pt x="161" y="131"/>
                  </a:lnTo>
                  <a:lnTo>
                    <a:pt x="81" y="0"/>
                  </a:lnTo>
                  <a:lnTo>
                    <a:pt x="0" y="50"/>
                  </a:lnTo>
                  <a:lnTo>
                    <a:pt x="79" y="179"/>
                  </a:lnTo>
                  <a:lnTo>
                    <a:pt x="161" y="132"/>
                  </a:lnTo>
                  <a:lnTo>
                    <a:pt x="161" y="131"/>
                  </a:lnTo>
                  <a:lnTo>
                    <a:pt x="161" y="13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56" name="Freeform 555"/>
            <p:cNvSpPr>
              <a:spLocks/>
            </p:cNvSpPr>
            <p:nvPr/>
          </p:nvSpPr>
          <p:spPr bwMode="auto">
            <a:xfrm>
              <a:off x="1735" y="3078"/>
              <a:ext cx="49" cy="52"/>
            </a:xfrm>
            <a:custGeom>
              <a:avLst/>
              <a:gdLst>
                <a:gd name="T0" fmla="*/ 0 w 148"/>
                <a:gd name="T1" fmla="*/ 0 h 155"/>
                <a:gd name="T2" fmla="*/ 0 w 148"/>
                <a:gd name="T3" fmla="*/ 0 h 155"/>
                <a:gd name="T4" fmla="*/ 0 w 148"/>
                <a:gd name="T5" fmla="*/ 0 h 155"/>
                <a:gd name="T6" fmla="*/ 0 w 148"/>
                <a:gd name="T7" fmla="*/ 0 h 155"/>
                <a:gd name="T8" fmla="*/ 0 w 148"/>
                <a:gd name="T9" fmla="*/ 0 h 155"/>
                <a:gd name="T10" fmla="*/ 0 w 148"/>
                <a:gd name="T11" fmla="*/ 0 h 155"/>
                <a:gd name="T12" fmla="*/ 0 w 148"/>
                <a:gd name="T13" fmla="*/ 0 h 155"/>
                <a:gd name="T14" fmla="*/ 0 w 148"/>
                <a:gd name="T15" fmla="*/ 0 h 155"/>
                <a:gd name="T16" fmla="*/ 0 w 148"/>
                <a:gd name="T17" fmla="*/ 0 h 155"/>
                <a:gd name="T18" fmla="*/ 0 w 148"/>
                <a:gd name="T19" fmla="*/ 0 h 15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8" h="155">
                  <a:moveTo>
                    <a:pt x="148" y="113"/>
                  </a:moveTo>
                  <a:lnTo>
                    <a:pt x="144" y="108"/>
                  </a:lnTo>
                  <a:lnTo>
                    <a:pt x="83" y="0"/>
                  </a:lnTo>
                  <a:lnTo>
                    <a:pt x="0" y="46"/>
                  </a:lnTo>
                  <a:lnTo>
                    <a:pt x="61" y="155"/>
                  </a:lnTo>
                  <a:lnTo>
                    <a:pt x="148" y="113"/>
                  </a:lnTo>
                  <a:lnTo>
                    <a:pt x="147" y="110"/>
                  </a:lnTo>
                  <a:lnTo>
                    <a:pt x="144" y="108"/>
                  </a:lnTo>
                  <a:lnTo>
                    <a:pt x="148" y="11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57" name="Freeform 556"/>
            <p:cNvSpPr>
              <a:spLocks/>
            </p:cNvSpPr>
            <p:nvPr/>
          </p:nvSpPr>
          <p:spPr bwMode="auto">
            <a:xfrm>
              <a:off x="1755" y="3116"/>
              <a:ext cx="47" cy="55"/>
            </a:xfrm>
            <a:custGeom>
              <a:avLst/>
              <a:gdLst>
                <a:gd name="T0" fmla="*/ 0 w 143"/>
                <a:gd name="T1" fmla="*/ 0 h 165"/>
                <a:gd name="T2" fmla="*/ 0 w 143"/>
                <a:gd name="T3" fmla="*/ 0 h 165"/>
                <a:gd name="T4" fmla="*/ 0 w 143"/>
                <a:gd name="T5" fmla="*/ 0 h 165"/>
                <a:gd name="T6" fmla="*/ 0 w 143"/>
                <a:gd name="T7" fmla="*/ 0 h 165"/>
                <a:gd name="T8" fmla="*/ 0 w 143"/>
                <a:gd name="T9" fmla="*/ 0 h 165"/>
                <a:gd name="T10" fmla="*/ 0 w 143"/>
                <a:gd name="T11" fmla="*/ 0 h 165"/>
                <a:gd name="T12" fmla="*/ 0 w 143"/>
                <a:gd name="T13" fmla="*/ 0 h 165"/>
                <a:gd name="T14" fmla="*/ 0 w 143"/>
                <a:gd name="T15" fmla="*/ 0 h 165"/>
                <a:gd name="T16" fmla="*/ 0 w 143"/>
                <a:gd name="T17" fmla="*/ 0 h 1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3" h="165">
                  <a:moveTo>
                    <a:pt x="56" y="165"/>
                  </a:moveTo>
                  <a:lnTo>
                    <a:pt x="143" y="124"/>
                  </a:lnTo>
                  <a:lnTo>
                    <a:pt x="89" y="0"/>
                  </a:lnTo>
                  <a:lnTo>
                    <a:pt x="0" y="38"/>
                  </a:lnTo>
                  <a:lnTo>
                    <a:pt x="55" y="162"/>
                  </a:lnTo>
                  <a:lnTo>
                    <a:pt x="56" y="165"/>
                  </a:lnTo>
                  <a:lnTo>
                    <a:pt x="55" y="162"/>
                  </a:lnTo>
                  <a:lnTo>
                    <a:pt x="55" y="164"/>
                  </a:lnTo>
                  <a:lnTo>
                    <a:pt x="56" y="16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58" name="Freeform 557"/>
            <p:cNvSpPr>
              <a:spLocks/>
            </p:cNvSpPr>
            <p:nvPr/>
          </p:nvSpPr>
          <p:spPr bwMode="auto">
            <a:xfrm>
              <a:off x="1773" y="3156"/>
              <a:ext cx="44" cy="45"/>
            </a:xfrm>
            <a:custGeom>
              <a:avLst/>
              <a:gdLst>
                <a:gd name="T0" fmla="*/ 0 w 132"/>
                <a:gd name="T1" fmla="*/ 0 h 134"/>
                <a:gd name="T2" fmla="*/ 0 w 132"/>
                <a:gd name="T3" fmla="*/ 0 h 134"/>
                <a:gd name="T4" fmla="*/ 0 w 132"/>
                <a:gd name="T5" fmla="*/ 0 h 134"/>
                <a:gd name="T6" fmla="*/ 0 w 132"/>
                <a:gd name="T7" fmla="*/ 0 h 134"/>
                <a:gd name="T8" fmla="*/ 0 w 132"/>
                <a:gd name="T9" fmla="*/ 0 h 134"/>
                <a:gd name="T10" fmla="*/ 0 w 132"/>
                <a:gd name="T11" fmla="*/ 0 h 134"/>
                <a:gd name="T12" fmla="*/ 0 w 132"/>
                <a:gd name="T13" fmla="*/ 0 h 134"/>
                <a:gd name="T14" fmla="*/ 0 w 132"/>
                <a:gd name="T15" fmla="*/ 0 h 134"/>
                <a:gd name="T16" fmla="*/ 0 w 132"/>
                <a:gd name="T17" fmla="*/ 0 h 134"/>
                <a:gd name="T18" fmla="*/ 0 w 132"/>
                <a:gd name="T19" fmla="*/ 0 h 1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2" h="134">
                  <a:moveTo>
                    <a:pt x="47" y="134"/>
                  </a:moveTo>
                  <a:lnTo>
                    <a:pt x="132" y="90"/>
                  </a:lnTo>
                  <a:lnTo>
                    <a:pt x="86" y="0"/>
                  </a:lnTo>
                  <a:lnTo>
                    <a:pt x="0" y="44"/>
                  </a:lnTo>
                  <a:lnTo>
                    <a:pt x="47" y="134"/>
                  </a:lnTo>
                  <a:lnTo>
                    <a:pt x="132" y="90"/>
                  </a:lnTo>
                  <a:lnTo>
                    <a:pt x="47" y="13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59" name="Freeform 558"/>
            <p:cNvSpPr>
              <a:spLocks/>
            </p:cNvSpPr>
            <p:nvPr/>
          </p:nvSpPr>
          <p:spPr bwMode="auto">
            <a:xfrm>
              <a:off x="1789" y="3186"/>
              <a:ext cx="53" cy="64"/>
            </a:xfrm>
            <a:custGeom>
              <a:avLst/>
              <a:gdLst>
                <a:gd name="T0" fmla="*/ 0 w 159"/>
                <a:gd name="T1" fmla="*/ 0 h 192"/>
                <a:gd name="T2" fmla="*/ 0 w 159"/>
                <a:gd name="T3" fmla="*/ 0 h 192"/>
                <a:gd name="T4" fmla="*/ 0 w 159"/>
                <a:gd name="T5" fmla="*/ 0 h 192"/>
                <a:gd name="T6" fmla="*/ 0 w 159"/>
                <a:gd name="T7" fmla="*/ 0 h 192"/>
                <a:gd name="T8" fmla="*/ 0 w 159"/>
                <a:gd name="T9" fmla="*/ 0 h 192"/>
                <a:gd name="T10" fmla="*/ 0 w 159"/>
                <a:gd name="T11" fmla="*/ 0 h 192"/>
                <a:gd name="T12" fmla="*/ 0 w 159"/>
                <a:gd name="T13" fmla="*/ 0 h 192"/>
                <a:gd name="T14" fmla="*/ 0 w 159"/>
                <a:gd name="T15" fmla="*/ 0 h 192"/>
                <a:gd name="T16" fmla="*/ 0 w 159"/>
                <a:gd name="T17" fmla="*/ 0 h 1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9" h="192">
                  <a:moveTo>
                    <a:pt x="76" y="192"/>
                  </a:moveTo>
                  <a:lnTo>
                    <a:pt x="159" y="145"/>
                  </a:lnTo>
                  <a:lnTo>
                    <a:pt x="85" y="0"/>
                  </a:lnTo>
                  <a:lnTo>
                    <a:pt x="0" y="44"/>
                  </a:lnTo>
                  <a:lnTo>
                    <a:pt x="74" y="190"/>
                  </a:lnTo>
                  <a:lnTo>
                    <a:pt x="76" y="192"/>
                  </a:lnTo>
                  <a:lnTo>
                    <a:pt x="74" y="190"/>
                  </a:lnTo>
                  <a:lnTo>
                    <a:pt x="75" y="191"/>
                  </a:lnTo>
                  <a:lnTo>
                    <a:pt x="76" y="19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60" name="Freeform 559"/>
            <p:cNvSpPr>
              <a:spLocks/>
            </p:cNvSpPr>
            <p:nvPr/>
          </p:nvSpPr>
          <p:spPr bwMode="auto">
            <a:xfrm>
              <a:off x="1814" y="3234"/>
              <a:ext cx="50" cy="54"/>
            </a:xfrm>
            <a:custGeom>
              <a:avLst/>
              <a:gdLst>
                <a:gd name="T0" fmla="*/ 0 w 148"/>
                <a:gd name="T1" fmla="*/ 0 h 161"/>
                <a:gd name="T2" fmla="*/ 0 w 148"/>
                <a:gd name="T3" fmla="*/ 0 h 161"/>
                <a:gd name="T4" fmla="*/ 0 w 148"/>
                <a:gd name="T5" fmla="*/ 0 h 161"/>
                <a:gd name="T6" fmla="*/ 0 w 148"/>
                <a:gd name="T7" fmla="*/ 0 h 161"/>
                <a:gd name="T8" fmla="*/ 0 w 148"/>
                <a:gd name="T9" fmla="*/ 0 h 161"/>
                <a:gd name="T10" fmla="*/ 0 w 148"/>
                <a:gd name="T11" fmla="*/ 0 h 161"/>
                <a:gd name="T12" fmla="*/ 0 w 148"/>
                <a:gd name="T13" fmla="*/ 0 h 161"/>
                <a:gd name="T14" fmla="*/ 0 w 148"/>
                <a:gd name="T15" fmla="*/ 0 h 161"/>
                <a:gd name="T16" fmla="*/ 0 w 148"/>
                <a:gd name="T17" fmla="*/ 0 h 161"/>
                <a:gd name="T18" fmla="*/ 0 w 148"/>
                <a:gd name="T19" fmla="*/ 0 h 1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8" h="161">
                  <a:moveTo>
                    <a:pt x="148" y="114"/>
                  </a:moveTo>
                  <a:lnTo>
                    <a:pt x="148" y="113"/>
                  </a:lnTo>
                  <a:lnTo>
                    <a:pt x="82" y="0"/>
                  </a:lnTo>
                  <a:lnTo>
                    <a:pt x="0" y="49"/>
                  </a:lnTo>
                  <a:lnTo>
                    <a:pt x="65" y="161"/>
                  </a:lnTo>
                  <a:lnTo>
                    <a:pt x="148" y="114"/>
                  </a:lnTo>
                  <a:lnTo>
                    <a:pt x="148" y="113"/>
                  </a:lnTo>
                  <a:lnTo>
                    <a:pt x="148" y="11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61" name="Freeform 560"/>
            <p:cNvSpPr>
              <a:spLocks/>
            </p:cNvSpPr>
            <p:nvPr/>
          </p:nvSpPr>
          <p:spPr bwMode="auto">
            <a:xfrm>
              <a:off x="1836" y="3272"/>
              <a:ext cx="46" cy="49"/>
            </a:xfrm>
            <a:custGeom>
              <a:avLst/>
              <a:gdLst>
                <a:gd name="T0" fmla="*/ 0 w 139"/>
                <a:gd name="T1" fmla="*/ 0 h 148"/>
                <a:gd name="T2" fmla="*/ 0 w 139"/>
                <a:gd name="T3" fmla="*/ 0 h 148"/>
                <a:gd name="T4" fmla="*/ 0 w 139"/>
                <a:gd name="T5" fmla="*/ 0 h 148"/>
                <a:gd name="T6" fmla="*/ 0 w 139"/>
                <a:gd name="T7" fmla="*/ 0 h 148"/>
                <a:gd name="T8" fmla="*/ 0 w 139"/>
                <a:gd name="T9" fmla="*/ 0 h 148"/>
                <a:gd name="T10" fmla="*/ 0 w 139"/>
                <a:gd name="T11" fmla="*/ 0 h 148"/>
                <a:gd name="T12" fmla="*/ 0 w 139"/>
                <a:gd name="T13" fmla="*/ 0 h 148"/>
                <a:gd name="T14" fmla="*/ 0 w 139"/>
                <a:gd name="T15" fmla="*/ 0 h 148"/>
                <a:gd name="T16" fmla="*/ 0 w 139"/>
                <a:gd name="T17" fmla="*/ 0 h 1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9" h="148">
                  <a:moveTo>
                    <a:pt x="139" y="102"/>
                  </a:moveTo>
                  <a:lnTo>
                    <a:pt x="139" y="102"/>
                  </a:lnTo>
                  <a:lnTo>
                    <a:pt x="84" y="0"/>
                  </a:lnTo>
                  <a:lnTo>
                    <a:pt x="0" y="45"/>
                  </a:lnTo>
                  <a:lnTo>
                    <a:pt x="55" y="148"/>
                  </a:lnTo>
                  <a:lnTo>
                    <a:pt x="139" y="10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62" name="Freeform 561"/>
            <p:cNvSpPr>
              <a:spLocks/>
            </p:cNvSpPr>
            <p:nvPr/>
          </p:nvSpPr>
          <p:spPr bwMode="auto">
            <a:xfrm>
              <a:off x="1854" y="3306"/>
              <a:ext cx="54" cy="64"/>
            </a:xfrm>
            <a:custGeom>
              <a:avLst/>
              <a:gdLst>
                <a:gd name="T0" fmla="*/ 0 w 163"/>
                <a:gd name="T1" fmla="*/ 0 h 192"/>
                <a:gd name="T2" fmla="*/ 0 w 163"/>
                <a:gd name="T3" fmla="*/ 0 h 192"/>
                <a:gd name="T4" fmla="*/ 0 w 163"/>
                <a:gd name="T5" fmla="*/ 0 h 192"/>
                <a:gd name="T6" fmla="*/ 0 w 163"/>
                <a:gd name="T7" fmla="*/ 0 h 192"/>
                <a:gd name="T8" fmla="*/ 0 w 163"/>
                <a:gd name="T9" fmla="*/ 0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3" h="192">
                  <a:moveTo>
                    <a:pt x="163" y="147"/>
                  </a:moveTo>
                  <a:lnTo>
                    <a:pt x="84" y="0"/>
                  </a:lnTo>
                  <a:lnTo>
                    <a:pt x="0" y="46"/>
                  </a:lnTo>
                  <a:lnTo>
                    <a:pt x="79" y="192"/>
                  </a:lnTo>
                  <a:lnTo>
                    <a:pt x="163" y="14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63" name="Freeform 562"/>
            <p:cNvSpPr>
              <a:spLocks/>
            </p:cNvSpPr>
            <p:nvPr/>
          </p:nvSpPr>
          <p:spPr bwMode="auto">
            <a:xfrm>
              <a:off x="1035" y="2070"/>
              <a:ext cx="60" cy="78"/>
            </a:xfrm>
            <a:custGeom>
              <a:avLst/>
              <a:gdLst>
                <a:gd name="T0" fmla="*/ 0 w 178"/>
                <a:gd name="T1" fmla="*/ 0 h 236"/>
                <a:gd name="T2" fmla="*/ 0 w 178"/>
                <a:gd name="T3" fmla="*/ 0 h 236"/>
                <a:gd name="T4" fmla="*/ 0 w 178"/>
                <a:gd name="T5" fmla="*/ 0 h 236"/>
                <a:gd name="T6" fmla="*/ 0 w 178"/>
                <a:gd name="T7" fmla="*/ 0 h 236"/>
                <a:gd name="T8" fmla="*/ 0 w 178"/>
                <a:gd name="T9" fmla="*/ 0 h 236"/>
                <a:gd name="T10" fmla="*/ 0 w 178"/>
                <a:gd name="T11" fmla="*/ 0 h 236"/>
                <a:gd name="T12" fmla="*/ 0 w 178"/>
                <a:gd name="T13" fmla="*/ 0 h 236"/>
                <a:gd name="T14" fmla="*/ 0 w 178"/>
                <a:gd name="T15" fmla="*/ 0 h 236"/>
                <a:gd name="T16" fmla="*/ 0 w 178"/>
                <a:gd name="T17" fmla="*/ 0 h 2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8" h="236">
                  <a:moveTo>
                    <a:pt x="95" y="236"/>
                  </a:moveTo>
                  <a:lnTo>
                    <a:pt x="178" y="188"/>
                  </a:lnTo>
                  <a:lnTo>
                    <a:pt x="85" y="0"/>
                  </a:lnTo>
                  <a:lnTo>
                    <a:pt x="0" y="43"/>
                  </a:lnTo>
                  <a:lnTo>
                    <a:pt x="91" y="230"/>
                  </a:lnTo>
                  <a:lnTo>
                    <a:pt x="95" y="236"/>
                  </a:lnTo>
                  <a:lnTo>
                    <a:pt x="91" y="230"/>
                  </a:lnTo>
                  <a:lnTo>
                    <a:pt x="92" y="234"/>
                  </a:lnTo>
                  <a:lnTo>
                    <a:pt x="95" y="23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64" name="Freeform 563"/>
            <p:cNvSpPr>
              <a:spLocks/>
            </p:cNvSpPr>
            <p:nvPr/>
          </p:nvSpPr>
          <p:spPr bwMode="auto">
            <a:xfrm>
              <a:off x="1520" y="2656"/>
              <a:ext cx="71" cy="97"/>
            </a:xfrm>
            <a:custGeom>
              <a:avLst/>
              <a:gdLst>
                <a:gd name="T0" fmla="*/ 0 w 214"/>
                <a:gd name="T1" fmla="*/ 0 h 292"/>
                <a:gd name="T2" fmla="*/ 0 w 214"/>
                <a:gd name="T3" fmla="*/ 0 h 292"/>
                <a:gd name="T4" fmla="*/ 0 w 214"/>
                <a:gd name="T5" fmla="*/ 0 h 292"/>
                <a:gd name="T6" fmla="*/ 0 w 214"/>
                <a:gd name="T7" fmla="*/ 0 h 292"/>
                <a:gd name="T8" fmla="*/ 0 w 214"/>
                <a:gd name="T9" fmla="*/ 0 h 292"/>
                <a:gd name="T10" fmla="*/ 0 w 214"/>
                <a:gd name="T11" fmla="*/ 0 h 292"/>
                <a:gd name="T12" fmla="*/ 0 w 214"/>
                <a:gd name="T13" fmla="*/ 0 h 292"/>
                <a:gd name="T14" fmla="*/ 0 w 214"/>
                <a:gd name="T15" fmla="*/ 0 h 292"/>
                <a:gd name="T16" fmla="*/ 0 w 214"/>
                <a:gd name="T17" fmla="*/ 0 h 2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4" h="292">
                  <a:moveTo>
                    <a:pt x="130" y="292"/>
                  </a:moveTo>
                  <a:lnTo>
                    <a:pt x="214" y="246"/>
                  </a:lnTo>
                  <a:lnTo>
                    <a:pt x="85" y="0"/>
                  </a:lnTo>
                  <a:lnTo>
                    <a:pt x="0" y="44"/>
                  </a:lnTo>
                  <a:lnTo>
                    <a:pt x="128" y="290"/>
                  </a:lnTo>
                  <a:lnTo>
                    <a:pt x="130" y="292"/>
                  </a:lnTo>
                  <a:lnTo>
                    <a:pt x="128" y="290"/>
                  </a:lnTo>
                  <a:lnTo>
                    <a:pt x="128" y="291"/>
                  </a:lnTo>
                  <a:lnTo>
                    <a:pt x="130" y="29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65" name="Freeform 564"/>
            <p:cNvSpPr>
              <a:spLocks/>
            </p:cNvSpPr>
            <p:nvPr/>
          </p:nvSpPr>
          <p:spPr bwMode="auto">
            <a:xfrm>
              <a:off x="1563" y="2737"/>
              <a:ext cx="67" cy="82"/>
            </a:xfrm>
            <a:custGeom>
              <a:avLst/>
              <a:gdLst>
                <a:gd name="T0" fmla="*/ 0 w 200"/>
                <a:gd name="T1" fmla="*/ 0 h 247"/>
                <a:gd name="T2" fmla="*/ 0 w 200"/>
                <a:gd name="T3" fmla="*/ 0 h 247"/>
                <a:gd name="T4" fmla="*/ 0 w 200"/>
                <a:gd name="T5" fmla="*/ 0 h 247"/>
                <a:gd name="T6" fmla="*/ 0 w 200"/>
                <a:gd name="T7" fmla="*/ 0 h 247"/>
                <a:gd name="T8" fmla="*/ 0 w 200"/>
                <a:gd name="T9" fmla="*/ 0 h 247"/>
                <a:gd name="T10" fmla="*/ 0 w 200"/>
                <a:gd name="T11" fmla="*/ 0 h 247"/>
                <a:gd name="T12" fmla="*/ 0 w 200"/>
                <a:gd name="T13" fmla="*/ 0 h 247"/>
                <a:gd name="T14" fmla="*/ 0 w 200"/>
                <a:gd name="T15" fmla="*/ 0 h 247"/>
                <a:gd name="T16" fmla="*/ 0 w 200"/>
                <a:gd name="T17" fmla="*/ 0 h 247"/>
                <a:gd name="T18" fmla="*/ 0 w 200"/>
                <a:gd name="T19" fmla="*/ 0 h 2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0" h="247">
                  <a:moveTo>
                    <a:pt x="200" y="206"/>
                  </a:moveTo>
                  <a:lnTo>
                    <a:pt x="197" y="200"/>
                  </a:lnTo>
                  <a:lnTo>
                    <a:pt x="83" y="0"/>
                  </a:lnTo>
                  <a:lnTo>
                    <a:pt x="0" y="48"/>
                  </a:lnTo>
                  <a:lnTo>
                    <a:pt x="114" y="247"/>
                  </a:lnTo>
                  <a:lnTo>
                    <a:pt x="200" y="206"/>
                  </a:lnTo>
                  <a:lnTo>
                    <a:pt x="199" y="203"/>
                  </a:lnTo>
                  <a:lnTo>
                    <a:pt x="197" y="200"/>
                  </a:lnTo>
                  <a:lnTo>
                    <a:pt x="200" y="20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66" name="Freeform 565"/>
            <p:cNvSpPr>
              <a:spLocks/>
            </p:cNvSpPr>
            <p:nvPr/>
          </p:nvSpPr>
          <p:spPr bwMode="auto">
            <a:xfrm>
              <a:off x="2643" y="1373"/>
              <a:ext cx="2508" cy="565"/>
            </a:xfrm>
            <a:custGeom>
              <a:avLst/>
              <a:gdLst>
                <a:gd name="T0" fmla="*/ 0 w 7525"/>
                <a:gd name="T1" fmla="*/ 0 h 1697"/>
                <a:gd name="T2" fmla="*/ 0 w 7525"/>
                <a:gd name="T3" fmla="*/ 0 h 1697"/>
                <a:gd name="T4" fmla="*/ 0 w 7525"/>
                <a:gd name="T5" fmla="*/ 0 h 1697"/>
                <a:gd name="T6" fmla="*/ 0 w 7525"/>
                <a:gd name="T7" fmla="*/ 0 h 1697"/>
                <a:gd name="T8" fmla="*/ 0 w 7525"/>
                <a:gd name="T9" fmla="*/ 0 h 1697"/>
                <a:gd name="T10" fmla="*/ 0 w 7525"/>
                <a:gd name="T11" fmla="*/ 0 h 1697"/>
                <a:gd name="T12" fmla="*/ 0 w 7525"/>
                <a:gd name="T13" fmla="*/ 0 h 1697"/>
                <a:gd name="T14" fmla="*/ 0 w 7525"/>
                <a:gd name="T15" fmla="*/ 0 h 1697"/>
                <a:gd name="T16" fmla="*/ 0 w 7525"/>
                <a:gd name="T17" fmla="*/ 0 h 1697"/>
                <a:gd name="T18" fmla="*/ 0 w 7525"/>
                <a:gd name="T19" fmla="*/ 0 h 1697"/>
                <a:gd name="T20" fmla="*/ 0 w 7525"/>
                <a:gd name="T21" fmla="*/ 0 h 1697"/>
                <a:gd name="T22" fmla="*/ 0 w 7525"/>
                <a:gd name="T23" fmla="*/ 0 h 1697"/>
                <a:gd name="T24" fmla="*/ 0 w 7525"/>
                <a:gd name="T25" fmla="*/ 0 h 1697"/>
                <a:gd name="T26" fmla="*/ 0 w 7525"/>
                <a:gd name="T27" fmla="*/ 0 h 1697"/>
                <a:gd name="T28" fmla="*/ 0 w 7525"/>
                <a:gd name="T29" fmla="*/ 0 h 1697"/>
                <a:gd name="T30" fmla="*/ 0 w 7525"/>
                <a:gd name="T31" fmla="*/ 0 h 1697"/>
                <a:gd name="T32" fmla="*/ 0 w 7525"/>
                <a:gd name="T33" fmla="*/ 0 h 1697"/>
                <a:gd name="T34" fmla="*/ 0 w 7525"/>
                <a:gd name="T35" fmla="*/ 0 h 1697"/>
                <a:gd name="T36" fmla="*/ 0 w 7525"/>
                <a:gd name="T37" fmla="*/ 0 h 1697"/>
                <a:gd name="T38" fmla="*/ 0 w 7525"/>
                <a:gd name="T39" fmla="*/ 0 h 1697"/>
                <a:gd name="T40" fmla="*/ 0 w 7525"/>
                <a:gd name="T41" fmla="*/ 0 h 1697"/>
                <a:gd name="T42" fmla="*/ 0 w 7525"/>
                <a:gd name="T43" fmla="*/ 0 h 1697"/>
                <a:gd name="T44" fmla="*/ 0 w 7525"/>
                <a:gd name="T45" fmla="*/ 0 h 1697"/>
                <a:gd name="T46" fmla="*/ 0 w 7525"/>
                <a:gd name="T47" fmla="*/ 0 h 1697"/>
                <a:gd name="T48" fmla="*/ 0 w 7525"/>
                <a:gd name="T49" fmla="*/ 0 h 1697"/>
                <a:gd name="T50" fmla="*/ 0 w 7525"/>
                <a:gd name="T51" fmla="*/ 0 h 1697"/>
                <a:gd name="T52" fmla="*/ 0 w 7525"/>
                <a:gd name="T53" fmla="*/ 0 h 1697"/>
                <a:gd name="T54" fmla="*/ 0 w 7525"/>
                <a:gd name="T55" fmla="*/ 0 h 1697"/>
                <a:gd name="T56" fmla="*/ 0 w 7525"/>
                <a:gd name="T57" fmla="*/ 0 h 1697"/>
                <a:gd name="T58" fmla="*/ 0 w 7525"/>
                <a:gd name="T59" fmla="*/ 0 h 1697"/>
                <a:gd name="T60" fmla="*/ 0 w 7525"/>
                <a:gd name="T61" fmla="*/ 0 h 1697"/>
                <a:gd name="T62" fmla="*/ 0 w 7525"/>
                <a:gd name="T63" fmla="*/ 0 h 1697"/>
                <a:gd name="T64" fmla="*/ 0 w 7525"/>
                <a:gd name="T65" fmla="*/ 0 h 1697"/>
                <a:gd name="T66" fmla="*/ 0 w 7525"/>
                <a:gd name="T67" fmla="*/ 0 h 1697"/>
                <a:gd name="T68" fmla="*/ 0 w 7525"/>
                <a:gd name="T69" fmla="*/ 0 h 1697"/>
                <a:gd name="T70" fmla="*/ 0 w 7525"/>
                <a:gd name="T71" fmla="*/ 0 h 1697"/>
                <a:gd name="T72" fmla="*/ 0 w 7525"/>
                <a:gd name="T73" fmla="*/ 0 h 1697"/>
                <a:gd name="T74" fmla="*/ 0 w 7525"/>
                <a:gd name="T75" fmla="*/ 0 h 1697"/>
                <a:gd name="T76" fmla="*/ 0 w 7525"/>
                <a:gd name="T77" fmla="*/ 0 h 1697"/>
                <a:gd name="T78" fmla="*/ 0 w 7525"/>
                <a:gd name="T79" fmla="*/ 0 h 1697"/>
                <a:gd name="T80" fmla="*/ 0 w 7525"/>
                <a:gd name="T81" fmla="*/ 0 h 1697"/>
                <a:gd name="T82" fmla="*/ 0 w 7525"/>
                <a:gd name="T83" fmla="*/ 0 h 1697"/>
                <a:gd name="T84" fmla="*/ 0 w 7525"/>
                <a:gd name="T85" fmla="*/ 0 h 1697"/>
                <a:gd name="T86" fmla="*/ 0 w 7525"/>
                <a:gd name="T87" fmla="*/ 0 h 1697"/>
                <a:gd name="T88" fmla="*/ 0 w 7525"/>
                <a:gd name="T89" fmla="*/ 0 h 1697"/>
                <a:gd name="T90" fmla="*/ 0 w 7525"/>
                <a:gd name="T91" fmla="*/ 0 h 1697"/>
                <a:gd name="T92" fmla="*/ 0 w 7525"/>
                <a:gd name="T93" fmla="*/ 0 h 1697"/>
                <a:gd name="T94" fmla="*/ 0 w 7525"/>
                <a:gd name="T95" fmla="*/ 0 h 1697"/>
                <a:gd name="T96" fmla="*/ 0 w 7525"/>
                <a:gd name="T97" fmla="*/ 0 h 1697"/>
                <a:gd name="T98" fmla="*/ 0 w 7525"/>
                <a:gd name="T99" fmla="*/ 0 h 1697"/>
                <a:gd name="T100" fmla="*/ 0 w 7525"/>
                <a:gd name="T101" fmla="*/ 0 h 1697"/>
                <a:gd name="T102" fmla="*/ 0 w 7525"/>
                <a:gd name="T103" fmla="*/ 0 h 169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7525" h="1697">
                  <a:moveTo>
                    <a:pt x="44" y="614"/>
                  </a:moveTo>
                  <a:lnTo>
                    <a:pt x="22" y="651"/>
                  </a:lnTo>
                  <a:lnTo>
                    <a:pt x="9" y="691"/>
                  </a:lnTo>
                  <a:lnTo>
                    <a:pt x="1" y="731"/>
                  </a:lnTo>
                  <a:lnTo>
                    <a:pt x="0" y="788"/>
                  </a:lnTo>
                  <a:lnTo>
                    <a:pt x="13" y="836"/>
                  </a:lnTo>
                  <a:lnTo>
                    <a:pt x="32" y="885"/>
                  </a:lnTo>
                  <a:lnTo>
                    <a:pt x="62" y="945"/>
                  </a:lnTo>
                  <a:lnTo>
                    <a:pt x="85" y="990"/>
                  </a:lnTo>
                  <a:lnTo>
                    <a:pt x="118" y="1055"/>
                  </a:lnTo>
                  <a:lnTo>
                    <a:pt x="162" y="1116"/>
                  </a:lnTo>
                  <a:lnTo>
                    <a:pt x="185" y="1159"/>
                  </a:lnTo>
                  <a:lnTo>
                    <a:pt x="205" y="1194"/>
                  </a:lnTo>
                  <a:lnTo>
                    <a:pt x="215" y="1228"/>
                  </a:lnTo>
                  <a:lnTo>
                    <a:pt x="227" y="1282"/>
                  </a:lnTo>
                  <a:lnTo>
                    <a:pt x="230" y="1329"/>
                  </a:lnTo>
                  <a:lnTo>
                    <a:pt x="230" y="1406"/>
                  </a:lnTo>
                  <a:lnTo>
                    <a:pt x="228" y="1446"/>
                  </a:lnTo>
                  <a:lnTo>
                    <a:pt x="223" y="1491"/>
                  </a:lnTo>
                  <a:lnTo>
                    <a:pt x="215" y="1531"/>
                  </a:lnTo>
                  <a:lnTo>
                    <a:pt x="202" y="1590"/>
                  </a:lnTo>
                  <a:lnTo>
                    <a:pt x="201" y="1624"/>
                  </a:lnTo>
                  <a:lnTo>
                    <a:pt x="206" y="1633"/>
                  </a:lnTo>
                  <a:lnTo>
                    <a:pt x="216" y="1647"/>
                  </a:lnTo>
                  <a:lnTo>
                    <a:pt x="230" y="1662"/>
                  </a:lnTo>
                  <a:lnTo>
                    <a:pt x="261" y="1677"/>
                  </a:lnTo>
                  <a:lnTo>
                    <a:pt x="303" y="1689"/>
                  </a:lnTo>
                  <a:lnTo>
                    <a:pt x="328" y="1691"/>
                  </a:lnTo>
                  <a:lnTo>
                    <a:pt x="362" y="1693"/>
                  </a:lnTo>
                  <a:lnTo>
                    <a:pt x="396" y="1695"/>
                  </a:lnTo>
                  <a:lnTo>
                    <a:pt x="468" y="1697"/>
                  </a:lnTo>
                  <a:lnTo>
                    <a:pt x="555" y="1695"/>
                  </a:lnTo>
                  <a:lnTo>
                    <a:pt x="678" y="1679"/>
                  </a:lnTo>
                  <a:lnTo>
                    <a:pt x="842" y="1644"/>
                  </a:lnTo>
                  <a:lnTo>
                    <a:pt x="1015" y="1602"/>
                  </a:lnTo>
                  <a:lnTo>
                    <a:pt x="1186" y="1562"/>
                  </a:lnTo>
                  <a:lnTo>
                    <a:pt x="1382" y="1505"/>
                  </a:lnTo>
                  <a:lnTo>
                    <a:pt x="1628" y="1439"/>
                  </a:lnTo>
                  <a:lnTo>
                    <a:pt x="1936" y="1318"/>
                  </a:lnTo>
                  <a:lnTo>
                    <a:pt x="2253" y="1205"/>
                  </a:lnTo>
                  <a:lnTo>
                    <a:pt x="2498" y="1110"/>
                  </a:lnTo>
                  <a:lnTo>
                    <a:pt x="2736" y="1007"/>
                  </a:lnTo>
                  <a:lnTo>
                    <a:pt x="2896" y="934"/>
                  </a:lnTo>
                  <a:lnTo>
                    <a:pt x="3035" y="850"/>
                  </a:lnTo>
                  <a:lnTo>
                    <a:pt x="3153" y="765"/>
                  </a:lnTo>
                  <a:lnTo>
                    <a:pt x="3246" y="665"/>
                  </a:lnTo>
                  <a:lnTo>
                    <a:pt x="3305" y="572"/>
                  </a:lnTo>
                  <a:lnTo>
                    <a:pt x="3365" y="472"/>
                  </a:lnTo>
                  <a:lnTo>
                    <a:pt x="3437" y="397"/>
                  </a:lnTo>
                  <a:lnTo>
                    <a:pt x="3464" y="367"/>
                  </a:lnTo>
                  <a:lnTo>
                    <a:pt x="3504" y="324"/>
                  </a:lnTo>
                  <a:lnTo>
                    <a:pt x="3532" y="300"/>
                  </a:lnTo>
                  <a:lnTo>
                    <a:pt x="3579" y="257"/>
                  </a:lnTo>
                  <a:lnTo>
                    <a:pt x="3612" y="228"/>
                  </a:lnTo>
                  <a:lnTo>
                    <a:pt x="3644" y="202"/>
                  </a:lnTo>
                  <a:lnTo>
                    <a:pt x="3714" y="158"/>
                  </a:lnTo>
                  <a:lnTo>
                    <a:pt x="3758" y="124"/>
                  </a:lnTo>
                  <a:lnTo>
                    <a:pt x="3816" y="89"/>
                  </a:lnTo>
                  <a:lnTo>
                    <a:pt x="3864" y="63"/>
                  </a:lnTo>
                  <a:lnTo>
                    <a:pt x="3905" y="44"/>
                  </a:lnTo>
                  <a:lnTo>
                    <a:pt x="3912" y="39"/>
                  </a:lnTo>
                  <a:lnTo>
                    <a:pt x="3958" y="18"/>
                  </a:lnTo>
                  <a:lnTo>
                    <a:pt x="4019" y="5"/>
                  </a:lnTo>
                  <a:lnTo>
                    <a:pt x="4067" y="0"/>
                  </a:lnTo>
                  <a:lnTo>
                    <a:pt x="4117" y="10"/>
                  </a:lnTo>
                  <a:lnTo>
                    <a:pt x="4153" y="15"/>
                  </a:lnTo>
                  <a:lnTo>
                    <a:pt x="4198" y="25"/>
                  </a:lnTo>
                  <a:lnTo>
                    <a:pt x="4223" y="37"/>
                  </a:lnTo>
                  <a:lnTo>
                    <a:pt x="4270" y="62"/>
                  </a:lnTo>
                  <a:lnTo>
                    <a:pt x="4306" y="85"/>
                  </a:lnTo>
                  <a:lnTo>
                    <a:pt x="4350" y="133"/>
                  </a:lnTo>
                  <a:lnTo>
                    <a:pt x="4405" y="206"/>
                  </a:lnTo>
                  <a:lnTo>
                    <a:pt x="4442" y="319"/>
                  </a:lnTo>
                  <a:lnTo>
                    <a:pt x="4492" y="423"/>
                  </a:lnTo>
                  <a:lnTo>
                    <a:pt x="4509" y="515"/>
                  </a:lnTo>
                  <a:lnTo>
                    <a:pt x="4560" y="578"/>
                  </a:lnTo>
                  <a:lnTo>
                    <a:pt x="4623" y="644"/>
                  </a:lnTo>
                  <a:lnTo>
                    <a:pt x="4681" y="688"/>
                  </a:lnTo>
                  <a:lnTo>
                    <a:pt x="4754" y="727"/>
                  </a:lnTo>
                  <a:lnTo>
                    <a:pt x="4842" y="761"/>
                  </a:lnTo>
                  <a:lnTo>
                    <a:pt x="4912" y="770"/>
                  </a:lnTo>
                  <a:lnTo>
                    <a:pt x="4981" y="768"/>
                  </a:lnTo>
                  <a:lnTo>
                    <a:pt x="5035" y="765"/>
                  </a:lnTo>
                  <a:lnTo>
                    <a:pt x="5083" y="756"/>
                  </a:lnTo>
                  <a:lnTo>
                    <a:pt x="5211" y="741"/>
                  </a:lnTo>
                  <a:lnTo>
                    <a:pt x="5273" y="734"/>
                  </a:lnTo>
                  <a:lnTo>
                    <a:pt x="5387" y="728"/>
                  </a:lnTo>
                  <a:lnTo>
                    <a:pt x="5489" y="728"/>
                  </a:lnTo>
                  <a:lnTo>
                    <a:pt x="5584" y="725"/>
                  </a:lnTo>
                  <a:lnTo>
                    <a:pt x="5656" y="726"/>
                  </a:lnTo>
                  <a:lnTo>
                    <a:pt x="5818" y="745"/>
                  </a:lnTo>
                  <a:lnTo>
                    <a:pt x="5956" y="776"/>
                  </a:lnTo>
                  <a:lnTo>
                    <a:pt x="6058" y="800"/>
                  </a:lnTo>
                  <a:lnTo>
                    <a:pt x="6145" y="830"/>
                  </a:lnTo>
                  <a:lnTo>
                    <a:pt x="6259" y="882"/>
                  </a:lnTo>
                  <a:lnTo>
                    <a:pt x="6372" y="937"/>
                  </a:lnTo>
                  <a:lnTo>
                    <a:pt x="6447" y="976"/>
                  </a:lnTo>
                  <a:lnTo>
                    <a:pt x="6537" y="1027"/>
                  </a:lnTo>
                  <a:lnTo>
                    <a:pt x="6623" y="1082"/>
                  </a:lnTo>
                  <a:lnTo>
                    <a:pt x="6747" y="1161"/>
                  </a:lnTo>
                  <a:lnTo>
                    <a:pt x="6874" y="1246"/>
                  </a:lnTo>
                  <a:lnTo>
                    <a:pt x="7019" y="1342"/>
                  </a:lnTo>
                  <a:lnTo>
                    <a:pt x="7260" y="1458"/>
                  </a:lnTo>
                  <a:lnTo>
                    <a:pt x="7525" y="15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67" name="Freeform 566"/>
            <p:cNvSpPr>
              <a:spLocks/>
            </p:cNvSpPr>
            <p:nvPr/>
          </p:nvSpPr>
          <p:spPr bwMode="auto">
            <a:xfrm>
              <a:off x="3792" y="732"/>
              <a:ext cx="1668" cy="542"/>
            </a:xfrm>
            <a:custGeom>
              <a:avLst/>
              <a:gdLst>
                <a:gd name="T0" fmla="*/ 0 w 5004"/>
                <a:gd name="T1" fmla="*/ 0 h 1627"/>
                <a:gd name="T2" fmla="*/ 0 w 5004"/>
                <a:gd name="T3" fmla="*/ 0 h 1627"/>
                <a:gd name="T4" fmla="*/ 0 w 5004"/>
                <a:gd name="T5" fmla="*/ 0 h 1627"/>
                <a:gd name="T6" fmla="*/ 0 w 5004"/>
                <a:gd name="T7" fmla="*/ 0 h 1627"/>
                <a:gd name="T8" fmla="*/ 0 w 5004"/>
                <a:gd name="T9" fmla="*/ 0 h 1627"/>
                <a:gd name="T10" fmla="*/ 0 w 5004"/>
                <a:gd name="T11" fmla="*/ 0 h 1627"/>
                <a:gd name="T12" fmla="*/ 0 w 5004"/>
                <a:gd name="T13" fmla="*/ 0 h 1627"/>
                <a:gd name="T14" fmla="*/ 0 w 5004"/>
                <a:gd name="T15" fmla="*/ 0 h 1627"/>
                <a:gd name="T16" fmla="*/ 0 w 5004"/>
                <a:gd name="T17" fmla="*/ 0 h 1627"/>
                <a:gd name="T18" fmla="*/ 0 w 5004"/>
                <a:gd name="T19" fmla="*/ 0 h 1627"/>
                <a:gd name="T20" fmla="*/ 0 w 5004"/>
                <a:gd name="T21" fmla="*/ 0 h 1627"/>
                <a:gd name="T22" fmla="*/ 0 w 5004"/>
                <a:gd name="T23" fmla="*/ 0 h 1627"/>
                <a:gd name="T24" fmla="*/ 0 w 5004"/>
                <a:gd name="T25" fmla="*/ 0 h 1627"/>
                <a:gd name="T26" fmla="*/ 0 w 5004"/>
                <a:gd name="T27" fmla="*/ 0 h 1627"/>
                <a:gd name="T28" fmla="*/ 0 w 5004"/>
                <a:gd name="T29" fmla="*/ 0 h 1627"/>
                <a:gd name="T30" fmla="*/ 0 w 5004"/>
                <a:gd name="T31" fmla="*/ 0 h 1627"/>
                <a:gd name="T32" fmla="*/ 0 w 5004"/>
                <a:gd name="T33" fmla="*/ 0 h 1627"/>
                <a:gd name="T34" fmla="*/ 0 w 5004"/>
                <a:gd name="T35" fmla="*/ 0 h 1627"/>
                <a:gd name="T36" fmla="*/ 0 w 5004"/>
                <a:gd name="T37" fmla="*/ 0 h 1627"/>
                <a:gd name="T38" fmla="*/ 0 w 5004"/>
                <a:gd name="T39" fmla="*/ 0 h 1627"/>
                <a:gd name="T40" fmla="*/ 0 w 5004"/>
                <a:gd name="T41" fmla="*/ 0 h 1627"/>
                <a:gd name="T42" fmla="*/ 0 w 5004"/>
                <a:gd name="T43" fmla="*/ 0 h 1627"/>
                <a:gd name="T44" fmla="*/ 0 w 5004"/>
                <a:gd name="T45" fmla="*/ 0 h 1627"/>
                <a:gd name="T46" fmla="*/ 0 w 5004"/>
                <a:gd name="T47" fmla="*/ 0 h 1627"/>
                <a:gd name="T48" fmla="*/ 0 w 5004"/>
                <a:gd name="T49" fmla="*/ 0 h 1627"/>
                <a:gd name="T50" fmla="*/ 0 w 5004"/>
                <a:gd name="T51" fmla="*/ 0 h 1627"/>
                <a:gd name="T52" fmla="*/ 0 w 5004"/>
                <a:gd name="T53" fmla="*/ 0 h 1627"/>
                <a:gd name="T54" fmla="*/ 0 w 5004"/>
                <a:gd name="T55" fmla="*/ 0 h 1627"/>
                <a:gd name="T56" fmla="*/ 0 w 5004"/>
                <a:gd name="T57" fmla="*/ 0 h 1627"/>
                <a:gd name="T58" fmla="*/ 0 w 5004"/>
                <a:gd name="T59" fmla="*/ 0 h 1627"/>
                <a:gd name="T60" fmla="*/ 0 w 5004"/>
                <a:gd name="T61" fmla="*/ 0 h 1627"/>
                <a:gd name="T62" fmla="*/ 0 w 5004"/>
                <a:gd name="T63" fmla="*/ 0 h 1627"/>
                <a:gd name="T64" fmla="*/ 0 w 5004"/>
                <a:gd name="T65" fmla="*/ 0 h 1627"/>
                <a:gd name="T66" fmla="*/ 0 w 5004"/>
                <a:gd name="T67" fmla="*/ 0 h 1627"/>
                <a:gd name="T68" fmla="*/ 0 w 5004"/>
                <a:gd name="T69" fmla="*/ 0 h 1627"/>
                <a:gd name="T70" fmla="*/ 0 w 5004"/>
                <a:gd name="T71" fmla="*/ 0 h 1627"/>
                <a:gd name="T72" fmla="*/ 0 w 5004"/>
                <a:gd name="T73" fmla="*/ 0 h 1627"/>
                <a:gd name="T74" fmla="*/ 0 w 5004"/>
                <a:gd name="T75" fmla="*/ 0 h 1627"/>
                <a:gd name="T76" fmla="*/ 0 w 5004"/>
                <a:gd name="T77" fmla="*/ 0 h 1627"/>
                <a:gd name="T78" fmla="*/ 0 w 5004"/>
                <a:gd name="T79" fmla="*/ 0 h 1627"/>
                <a:gd name="T80" fmla="*/ 0 w 5004"/>
                <a:gd name="T81" fmla="*/ 0 h 1627"/>
                <a:gd name="T82" fmla="*/ 0 w 5004"/>
                <a:gd name="T83" fmla="*/ 0 h 1627"/>
                <a:gd name="T84" fmla="*/ 0 w 5004"/>
                <a:gd name="T85" fmla="*/ 0 h 1627"/>
                <a:gd name="T86" fmla="*/ 0 w 5004"/>
                <a:gd name="T87" fmla="*/ 0 h 1627"/>
                <a:gd name="T88" fmla="*/ 0 w 5004"/>
                <a:gd name="T89" fmla="*/ 0 h 1627"/>
                <a:gd name="T90" fmla="*/ 0 w 5004"/>
                <a:gd name="T91" fmla="*/ 0 h 162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5004" h="1627">
                  <a:moveTo>
                    <a:pt x="5004" y="0"/>
                  </a:moveTo>
                  <a:lnTo>
                    <a:pt x="4711" y="76"/>
                  </a:lnTo>
                  <a:lnTo>
                    <a:pt x="4332" y="130"/>
                  </a:lnTo>
                  <a:lnTo>
                    <a:pt x="4084" y="171"/>
                  </a:lnTo>
                  <a:lnTo>
                    <a:pt x="3901" y="180"/>
                  </a:lnTo>
                  <a:lnTo>
                    <a:pt x="3728" y="193"/>
                  </a:lnTo>
                  <a:lnTo>
                    <a:pt x="3616" y="206"/>
                  </a:lnTo>
                  <a:lnTo>
                    <a:pt x="3415" y="199"/>
                  </a:lnTo>
                  <a:lnTo>
                    <a:pt x="3180" y="209"/>
                  </a:lnTo>
                  <a:lnTo>
                    <a:pt x="2995" y="206"/>
                  </a:lnTo>
                  <a:lnTo>
                    <a:pt x="2878" y="209"/>
                  </a:lnTo>
                  <a:lnTo>
                    <a:pt x="2786" y="211"/>
                  </a:lnTo>
                  <a:lnTo>
                    <a:pt x="2670" y="220"/>
                  </a:lnTo>
                  <a:lnTo>
                    <a:pt x="2508" y="224"/>
                  </a:lnTo>
                  <a:lnTo>
                    <a:pt x="2400" y="250"/>
                  </a:lnTo>
                  <a:lnTo>
                    <a:pt x="2338" y="271"/>
                  </a:lnTo>
                  <a:lnTo>
                    <a:pt x="2264" y="300"/>
                  </a:lnTo>
                  <a:lnTo>
                    <a:pt x="2186" y="327"/>
                  </a:lnTo>
                  <a:lnTo>
                    <a:pt x="2124" y="351"/>
                  </a:lnTo>
                  <a:lnTo>
                    <a:pt x="2036" y="383"/>
                  </a:lnTo>
                  <a:lnTo>
                    <a:pt x="1954" y="412"/>
                  </a:lnTo>
                  <a:lnTo>
                    <a:pt x="1885" y="443"/>
                  </a:lnTo>
                  <a:lnTo>
                    <a:pt x="1742" y="496"/>
                  </a:lnTo>
                  <a:lnTo>
                    <a:pt x="1599" y="539"/>
                  </a:lnTo>
                  <a:lnTo>
                    <a:pt x="1468" y="590"/>
                  </a:lnTo>
                  <a:lnTo>
                    <a:pt x="1388" y="613"/>
                  </a:lnTo>
                  <a:lnTo>
                    <a:pt x="1304" y="637"/>
                  </a:lnTo>
                  <a:lnTo>
                    <a:pt x="1246" y="652"/>
                  </a:lnTo>
                  <a:lnTo>
                    <a:pt x="1194" y="664"/>
                  </a:lnTo>
                  <a:lnTo>
                    <a:pt x="1108" y="693"/>
                  </a:lnTo>
                  <a:lnTo>
                    <a:pt x="1023" y="730"/>
                  </a:lnTo>
                  <a:lnTo>
                    <a:pt x="944" y="765"/>
                  </a:lnTo>
                  <a:lnTo>
                    <a:pt x="883" y="792"/>
                  </a:lnTo>
                  <a:lnTo>
                    <a:pt x="805" y="829"/>
                  </a:lnTo>
                  <a:lnTo>
                    <a:pt x="733" y="867"/>
                  </a:lnTo>
                  <a:lnTo>
                    <a:pt x="642" y="931"/>
                  </a:lnTo>
                  <a:lnTo>
                    <a:pt x="546" y="1013"/>
                  </a:lnTo>
                  <a:lnTo>
                    <a:pt x="463" y="1090"/>
                  </a:lnTo>
                  <a:lnTo>
                    <a:pt x="397" y="1167"/>
                  </a:lnTo>
                  <a:lnTo>
                    <a:pt x="329" y="1262"/>
                  </a:lnTo>
                  <a:lnTo>
                    <a:pt x="264" y="1359"/>
                  </a:lnTo>
                  <a:lnTo>
                    <a:pt x="207" y="1428"/>
                  </a:lnTo>
                  <a:lnTo>
                    <a:pt x="164" y="1480"/>
                  </a:lnTo>
                  <a:lnTo>
                    <a:pt x="118" y="1527"/>
                  </a:lnTo>
                  <a:lnTo>
                    <a:pt x="55" y="1583"/>
                  </a:lnTo>
                  <a:lnTo>
                    <a:pt x="0" y="1627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68" name="Freeform 567"/>
            <p:cNvSpPr>
              <a:spLocks/>
            </p:cNvSpPr>
            <p:nvPr/>
          </p:nvSpPr>
          <p:spPr bwMode="auto">
            <a:xfrm>
              <a:off x="2732" y="1298"/>
              <a:ext cx="970" cy="207"/>
            </a:xfrm>
            <a:custGeom>
              <a:avLst/>
              <a:gdLst>
                <a:gd name="T0" fmla="*/ 0 w 2910"/>
                <a:gd name="T1" fmla="*/ 0 h 621"/>
                <a:gd name="T2" fmla="*/ 0 w 2910"/>
                <a:gd name="T3" fmla="*/ 0 h 621"/>
                <a:gd name="T4" fmla="*/ 0 w 2910"/>
                <a:gd name="T5" fmla="*/ 0 h 621"/>
                <a:gd name="T6" fmla="*/ 0 w 2910"/>
                <a:gd name="T7" fmla="*/ 0 h 621"/>
                <a:gd name="T8" fmla="*/ 0 w 2910"/>
                <a:gd name="T9" fmla="*/ 0 h 621"/>
                <a:gd name="T10" fmla="*/ 0 w 2910"/>
                <a:gd name="T11" fmla="*/ 0 h 621"/>
                <a:gd name="T12" fmla="*/ 0 w 2910"/>
                <a:gd name="T13" fmla="*/ 0 h 621"/>
                <a:gd name="T14" fmla="*/ 0 w 2910"/>
                <a:gd name="T15" fmla="*/ 0 h 621"/>
                <a:gd name="T16" fmla="*/ 0 w 2910"/>
                <a:gd name="T17" fmla="*/ 0 h 621"/>
                <a:gd name="T18" fmla="*/ 0 w 2910"/>
                <a:gd name="T19" fmla="*/ 0 h 621"/>
                <a:gd name="T20" fmla="*/ 0 w 2910"/>
                <a:gd name="T21" fmla="*/ 0 h 621"/>
                <a:gd name="T22" fmla="*/ 0 w 2910"/>
                <a:gd name="T23" fmla="*/ 0 h 621"/>
                <a:gd name="T24" fmla="*/ 0 w 2910"/>
                <a:gd name="T25" fmla="*/ 0 h 621"/>
                <a:gd name="T26" fmla="*/ 0 w 2910"/>
                <a:gd name="T27" fmla="*/ 0 h 621"/>
                <a:gd name="T28" fmla="*/ 0 w 2910"/>
                <a:gd name="T29" fmla="*/ 0 h 621"/>
                <a:gd name="T30" fmla="*/ 0 w 2910"/>
                <a:gd name="T31" fmla="*/ 0 h 621"/>
                <a:gd name="T32" fmla="*/ 0 w 2910"/>
                <a:gd name="T33" fmla="*/ 0 h 621"/>
                <a:gd name="T34" fmla="*/ 0 w 2910"/>
                <a:gd name="T35" fmla="*/ 0 h 621"/>
                <a:gd name="T36" fmla="*/ 0 w 2910"/>
                <a:gd name="T37" fmla="*/ 0 h 621"/>
                <a:gd name="T38" fmla="*/ 0 w 2910"/>
                <a:gd name="T39" fmla="*/ 0 h 621"/>
                <a:gd name="T40" fmla="*/ 0 w 2910"/>
                <a:gd name="T41" fmla="*/ 0 h 621"/>
                <a:gd name="T42" fmla="*/ 0 w 2910"/>
                <a:gd name="T43" fmla="*/ 0 h 621"/>
                <a:gd name="T44" fmla="*/ 0 w 2910"/>
                <a:gd name="T45" fmla="*/ 0 h 621"/>
                <a:gd name="T46" fmla="*/ 0 w 2910"/>
                <a:gd name="T47" fmla="*/ 0 h 621"/>
                <a:gd name="T48" fmla="*/ 0 w 2910"/>
                <a:gd name="T49" fmla="*/ 0 h 621"/>
                <a:gd name="T50" fmla="*/ 0 w 2910"/>
                <a:gd name="T51" fmla="*/ 0 h 621"/>
                <a:gd name="T52" fmla="*/ 0 w 2910"/>
                <a:gd name="T53" fmla="*/ 0 h 621"/>
                <a:gd name="T54" fmla="*/ 0 w 2910"/>
                <a:gd name="T55" fmla="*/ 0 h 62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910" h="621">
                  <a:moveTo>
                    <a:pt x="2910" y="88"/>
                  </a:moveTo>
                  <a:lnTo>
                    <a:pt x="2804" y="133"/>
                  </a:lnTo>
                  <a:lnTo>
                    <a:pt x="2671" y="192"/>
                  </a:lnTo>
                  <a:lnTo>
                    <a:pt x="2592" y="221"/>
                  </a:lnTo>
                  <a:lnTo>
                    <a:pt x="2496" y="244"/>
                  </a:lnTo>
                  <a:lnTo>
                    <a:pt x="2428" y="259"/>
                  </a:lnTo>
                  <a:lnTo>
                    <a:pt x="2350" y="262"/>
                  </a:lnTo>
                  <a:lnTo>
                    <a:pt x="2252" y="249"/>
                  </a:lnTo>
                  <a:lnTo>
                    <a:pt x="2173" y="231"/>
                  </a:lnTo>
                  <a:lnTo>
                    <a:pt x="2127" y="204"/>
                  </a:lnTo>
                  <a:lnTo>
                    <a:pt x="2073" y="171"/>
                  </a:lnTo>
                  <a:lnTo>
                    <a:pt x="2041" y="136"/>
                  </a:lnTo>
                  <a:lnTo>
                    <a:pt x="1983" y="92"/>
                  </a:lnTo>
                  <a:lnTo>
                    <a:pt x="1877" y="52"/>
                  </a:lnTo>
                  <a:lnTo>
                    <a:pt x="1739" y="20"/>
                  </a:lnTo>
                  <a:lnTo>
                    <a:pt x="1608" y="0"/>
                  </a:lnTo>
                  <a:lnTo>
                    <a:pt x="1456" y="15"/>
                  </a:lnTo>
                  <a:lnTo>
                    <a:pt x="1264" y="51"/>
                  </a:lnTo>
                  <a:lnTo>
                    <a:pt x="1100" y="100"/>
                  </a:lnTo>
                  <a:lnTo>
                    <a:pt x="906" y="173"/>
                  </a:lnTo>
                  <a:lnTo>
                    <a:pt x="751" y="241"/>
                  </a:lnTo>
                  <a:lnTo>
                    <a:pt x="585" y="341"/>
                  </a:lnTo>
                  <a:lnTo>
                    <a:pt x="421" y="431"/>
                  </a:lnTo>
                  <a:lnTo>
                    <a:pt x="294" y="492"/>
                  </a:lnTo>
                  <a:lnTo>
                    <a:pt x="230" y="521"/>
                  </a:lnTo>
                  <a:lnTo>
                    <a:pt x="134" y="560"/>
                  </a:lnTo>
                  <a:lnTo>
                    <a:pt x="47" y="595"/>
                  </a:lnTo>
                  <a:lnTo>
                    <a:pt x="0" y="621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69" name="Freeform 568"/>
            <p:cNvSpPr>
              <a:spLocks/>
            </p:cNvSpPr>
            <p:nvPr/>
          </p:nvSpPr>
          <p:spPr bwMode="auto">
            <a:xfrm>
              <a:off x="4588" y="891"/>
              <a:ext cx="606" cy="557"/>
            </a:xfrm>
            <a:custGeom>
              <a:avLst/>
              <a:gdLst>
                <a:gd name="T0" fmla="*/ 0 w 1819"/>
                <a:gd name="T1" fmla="*/ 0 h 1673"/>
                <a:gd name="T2" fmla="*/ 0 w 1819"/>
                <a:gd name="T3" fmla="*/ 0 h 1673"/>
                <a:gd name="T4" fmla="*/ 0 w 1819"/>
                <a:gd name="T5" fmla="*/ 0 h 1673"/>
                <a:gd name="T6" fmla="*/ 0 w 1819"/>
                <a:gd name="T7" fmla="*/ 0 h 1673"/>
                <a:gd name="T8" fmla="*/ 0 w 1819"/>
                <a:gd name="T9" fmla="*/ 0 h 1673"/>
                <a:gd name="T10" fmla="*/ 0 w 1819"/>
                <a:gd name="T11" fmla="*/ 0 h 1673"/>
                <a:gd name="T12" fmla="*/ 0 w 1819"/>
                <a:gd name="T13" fmla="*/ 0 h 1673"/>
                <a:gd name="T14" fmla="*/ 0 w 1819"/>
                <a:gd name="T15" fmla="*/ 0 h 1673"/>
                <a:gd name="T16" fmla="*/ 0 w 1819"/>
                <a:gd name="T17" fmla="*/ 0 h 1673"/>
                <a:gd name="T18" fmla="*/ 0 w 1819"/>
                <a:gd name="T19" fmla="*/ 0 h 1673"/>
                <a:gd name="T20" fmla="*/ 0 w 1819"/>
                <a:gd name="T21" fmla="*/ 0 h 1673"/>
                <a:gd name="T22" fmla="*/ 0 w 1819"/>
                <a:gd name="T23" fmla="*/ 0 h 1673"/>
                <a:gd name="T24" fmla="*/ 0 w 1819"/>
                <a:gd name="T25" fmla="*/ 0 h 1673"/>
                <a:gd name="T26" fmla="*/ 0 w 1819"/>
                <a:gd name="T27" fmla="*/ 0 h 1673"/>
                <a:gd name="T28" fmla="*/ 0 w 1819"/>
                <a:gd name="T29" fmla="*/ 0 h 1673"/>
                <a:gd name="T30" fmla="*/ 0 w 1819"/>
                <a:gd name="T31" fmla="*/ 0 h 1673"/>
                <a:gd name="T32" fmla="*/ 0 w 1819"/>
                <a:gd name="T33" fmla="*/ 0 h 1673"/>
                <a:gd name="T34" fmla="*/ 0 w 1819"/>
                <a:gd name="T35" fmla="*/ 0 h 1673"/>
                <a:gd name="T36" fmla="*/ 0 w 1819"/>
                <a:gd name="T37" fmla="*/ 0 h 1673"/>
                <a:gd name="T38" fmla="*/ 0 w 1819"/>
                <a:gd name="T39" fmla="*/ 0 h 1673"/>
                <a:gd name="T40" fmla="*/ 0 w 1819"/>
                <a:gd name="T41" fmla="*/ 0 h 1673"/>
                <a:gd name="T42" fmla="*/ 0 w 1819"/>
                <a:gd name="T43" fmla="*/ 0 h 1673"/>
                <a:gd name="T44" fmla="*/ 0 w 1819"/>
                <a:gd name="T45" fmla="*/ 0 h 1673"/>
                <a:gd name="T46" fmla="*/ 0 w 1819"/>
                <a:gd name="T47" fmla="*/ 0 h 1673"/>
                <a:gd name="T48" fmla="*/ 0 w 1819"/>
                <a:gd name="T49" fmla="*/ 0 h 1673"/>
                <a:gd name="T50" fmla="*/ 0 w 1819"/>
                <a:gd name="T51" fmla="*/ 0 h 1673"/>
                <a:gd name="T52" fmla="*/ 0 w 1819"/>
                <a:gd name="T53" fmla="*/ 0 h 1673"/>
                <a:gd name="T54" fmla="*/ 0 w 1819"/>
                <a:gd name="T55" fmla="*/ 0 h 1673"/>
                <a:gd name="T56" fmla="*/ 0 w 1819"/>
                <a:gd name="T57" fmla="*/ 0 h 1673"/>
                <a:gd name="T58" fmla="*/ 0 w 1819"/>
                <a:gd name="T59" fmla="*/ 0 h 1673"/>
                <a:gd name="T60" fmla="*/ 0 w 1819"/>
                <a:gd name="T61" fmla="*/ 0 h 1673"/>
                <a:gd name="T62" fmla="*/ 0 w 1819"/>
                <a:gd name="T63" fmla="*/ 0 h 1673"/>
                <a:gd name="T64" fmla="*/ 0 w 1819"/>
                <a:gd name="T65" fmla="*/ 0 h 1673"/>
                <a:gd name="T66" fmla="*/ 0 w 1819"/>
                <a:gd name="T67" fmla="*/ 0 h 1673"/>
                <a:gd name="T68" fmla="*/ 0 w 1819"/>
                <a:gd name="T69" fmla="*/ 0 h 1673"/>
                <a:gd name="T70" fmla="*/ 0 w 1819"/>
                <a:gd name="T71" fmla="*/ 0 h 1673"/>
                <a:gd name="T72" fmla="*/ 0 w 1819"/>
                <a:gd name="T73" fmla="*/ 0 h 1673"/>
                <a:gd name="T74" fmla="*/ 0 w 1819"/>
                <a:gd name="T75" fmla="*/ 0 h 1673"/>
                <a:gd name="T76" fmla="*/ 0 w 1819"/>
                <a:gd name="T77" fmla="*/ 0 h 1673"/>
                <a:gd name="T78" fmla="*/ 0 w 1819"/>
                <a:gd name="T79" fmla="*/ 0 h 1673"/>
                <a:gd name="T80" fmla="*/ 0 w 1819"/>
                <a:gd name="T81" fmla="*/ 0 h 1673"/>
                <a:gd name="T82" fmla="*/ 0 w 1819"/>
                <a:gd name="T83" fmla="*/ 0 h 1673"/>
                <a:gd name="T84" fmla="*/ 0 w 1819"/>
                <a:gd name="T85" fmla="*/ 0 h 1673"/>
                <a:gd name="T86" fmla="*/ 0 w 1819"/>
                <a:gd name="T87" fmla="*/ 0 h 1673"/>
                <a:gd name="T88" fmla="*/ 0 w 1819"/>
                <a:gd name="T89" fmla="*/ 0 h 1673"/>
                <a:gd name="T90" fmla="*/ 0 w 1819"/>
                <a:gd name="T91" fmla="*/ 0 h 167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819" h="1673">
                  <a:moveTo>
                    <a:pt x="1" y="560"/>
                  </a:moveTo>
                  <a:lnTo>
                    <a:pt x="0" y="515"/>
                  </a:lnTo>
                  <a:lnTo>
                    <a:pt x="1" y="459"/>
                  </a:lnTo>
                  <a:lnTo>
                    <a:pt x="7" y="410"/>
                  </a:lnTo>
                  <a:lnTo>
                    <a:pt x="11" y="365"/>
                  </a:lnTo>
                  <a:lnTo>
                    <a:pt x="18" y="315"/>
                  </a:lnTo>
                  <a:lnTo>
                    <a:pt x="31" y="274"/>
                  </a:lnTo>
                  <a:lnTo>
                    <a:pt x="36" y="254"/>
                  </a:lnTo>
                  <a:lnTo>
                    <a:pt x="45" y="223"/>
                  </a:lnTo>
                  <a:lnTo>
                    <a:pt x="64" y="158"/>
                  </a:lnTo>
                  <a:lnTo>
                    <a:pt x="85" y="126"/>
                  </a:lnTo>
                  <a:lnTo>
                    <a:pt x="101" y="105"/>
                  </a:lnTo>
                  <a:lnTo>
                    <a:pt x="122" y="77"/>
                  </a:lnTo>
                  <a:lnTo>
                    <a:pt x="157" y="49"/>
                  </a:lnTo>
                  <a:lnTo>
                    <a:pt x="211" y="25"/>
                  </a:lnTo>
                  <a:lnTo>
                    <a:pt x="263" y="10"/>
                  </a:lnTo>
                  <a:lnTo>
                    <a:pt x="314" y="7"/>
                  </a:lnTo>
                  <a:lnTo>
                    <a:pt x="358" y="5"/>
                  </a:lnTo>
                  <a:lnTo>
                    <a:pt x="392" y="3"/>
                  </a:lnTo>
                  <a:lnTo>
                    <a:pt x="439" y="0"/>
                  </a:lnTo>
                  <a:lnTo>
                    <a:pt x="482" y="4"/>
                  </a:lnTo>
                  <a:lnTo>
                    <a:pt x="575" y="30"/>
                  </a:lnTo>
                  <a:lnTo>
                    <a:pt x="647" y="49"/>
                  </a:lnTo>
                  <a:lnTo>
                    <a:pt x="707" y="73"/>
                  </a:lnTo>
                  <a:lnTo>
                    <a:pt x="758" y="94"/>
                  </a:lnTo>
                  <a:lnTo>
                    <a:pt x="817" y="119"/>
                  </a:lnTo>
                  <a:lnTo>
                    <a:pt x="858" y="133"/>
                  </a:lnTo>
                  <a:lnTo>
                    <a:pt x="893" y="144"/>
                  </a:lnTo>
                  <a:lnTo>
                    <a:pt x="944" y="160"/>
                  </a:lnTo>
                  <a:lnTo>
                    <a:pt x="987" y="168"/>
                  </a:lnTo>
                  <a:lnTo>
                    <a:pt x="1032" y="177"/>
                  </a:lnTo>
                  <a:lnTo>
                    <a:pt x="1077" y="185"/>
                  </a:lnTo>
                  <a:lnTo>
                    <a:pt x="1169" y="195"/>
                  </a:lnTo>
                  <a:lnTo>
                    <a:pt x="1253" y="188"/>
                  </a:lnTo>
                  <a:lnTo>
                    <a:pt x="1339" y="186"/>
                  </a:lnTo>
                  <a:lnTo>
                    <a:pt x="1421" y="190"/>
                  </a:lnTo>
                  <a:lnTo>
                    <a:pt x="1480" y="198"/>
                  </a:lnTo>
                  <a:lnTo>
                    <a:pt x="1539" y="203"/>
                  </a:lnTo>
                  <a:lnTo>
                    <a:pt x="1581" y="208"/>
                  </a:lnTo>
                  <a:lnTo>
                    <a:pt x="1620" y="216"/>
                  </a:lnTo>
                  <a:lnTo>
                    <a:pt x="1662" y="233"/>
                  </a:lnTo>
                  <a:lnTo>
                    <a:pt x="1711" y="251"/>
                  </a:lnTo>
                  <a:lnTo>
                    <a:pt x="1754" y="276"/>
                  </a:lnTo>
                  <a:lnTo>
                    <a:pt x="1798" y="306"/>
                  </a:lnTo>
                  <a:lnTo>
                    <a:pt x="1817" y="331"/>
                  </a:lnTo>
                  <a:lnTo>
                    <a:pt x="1819" y="346"/>
                  </a:lnTo>
                  <a:lnTo>
                    <a:pt x="1811" y="377"/>
                  </a:lnTo>
                  <a:lnTo>
                    <a:pt x="1796" y="406"/>
                  </a:lnTo>
                  <a:lnTo>
                    <a:pt x="1772" y="465"/>
                  </a:lnTo>
                  <a:lnTo>
                    <a:pt x="1740" y="537"/>
                  </a:lnTo>
                  <a:lnTo>
                    <a:pt x="1694" y="631"/>
                  </a:lnTo>
                  <a:lnTo>
                    <a:pt x="1648" y="713"/>
                  </a:lnTo>
                  <a:lnTo>
                    <a:pt x="1611" y="780"/>
                  </a:lnTo>
                  <a:lnTo>
                    <a:pt x="1554" y="867"/>
                  </a:lnTo>
                  <a:lnTo>
                    <a:pt x="1515" y="914"/>
                  </a:lnTo>
                  <a:lnTo>
                    <a:pt x="1481" y="954"/>
                  </a:lnTo>
                  <a:lnTo>
                    <a:pt x="1447" y="997"/>
                  </a:lnTo>
                  <a:lnTo>
                    <a:pt x="1395" y="1043"/>
                  </a:lnTo>
                  <a:lnTo>
                    <a:pt x="1296" y="1133"/>
                  </a:lnTo>
                  <a:lnTo>
                    <a:pt x="1231" y="1209"/>
                  </a:lnTo>
                  <a:lnTo>
                    <a:pt x="1144" y="1294"/>
                  </a:lnTo>
                  <a:lnTo>
                    <a:pt x="1053" y="1375"/>
                  </a:lnTo>
                  <a:lnTo>
                    <a:pt x="973" y="1463"/>
                  </a:lnTo>
                  <a:lnTo>
                    <a:pt x="893" y="1522"/>
                  </a:lnTo>
                  <a:lnTo>
                    <a:pt x="844" y="1552"/>
                  </a:lnTo>
                  <a:lnTo>
                    <a:pt x="761" y="1590"/>
                  </a:lnTo>
                  <a:lnTo>
                    <a:pt x="701" y="1608"/>
                  </a:lnTo>
                  <a:lnTo>
                    <a:pt x="619" y="1626"/>
                  </a:lnTo>
                  <a:lnTo>
                    <a:pt x="549" y="1649"/>
                  </a:lnTo>
                  <a:lnTo>
                    <a:pt x="505" y="1657"/>
                  </a:lnTo>
                  <a:lnTo>
                    <a:pt x="426" y="1666"/>
                  </a:lnTo>
                  <a:lnTo>
                    <a:pt x="368" y="1673"/>
                  </a:lnTo>
                  <a:lnTo>
                    <a:pt x="299" y="1667"/>
                  </a:lnTo>
                  <a:lnTo>
                    <a:pt x="243" y="1654"/>
                  </a:lnTo>
                  <a:lnTo>
                    <a:pt x="187" y="1622"/>
                  </a:lnTo>
                  <a:lnTo>
                    <a:pt x="145" y="1594"/>
                  </a:lnTo>
                  <a:lnTo>
                    <a:pt x="121" y="1561"/>
                  </a:lnTo>
                  <a:lnTo>
                    <a:pt x="103" y="1529"/>
                  </a:lnTo>
                  <a:lnTo>
                    <a:pt x="88" y="1476"/>
                  </a:lnTo>
                  <a:lnTo>
                    <a:pt x="81" y="1428"/>
                  </a:lnTo>
                  <a:lnTo>
                    <a:pt x="80" y="1380"/>
                  </a:lnTo>
                  <a:lnTo>
                    <a:pt x="80" y="1361"/>
                  </a:lnTo>
                  <a:lnTo>
                    <a:pt x="89" y="1269"/>
                  </a:lnTo>
                  <a:lnTo>
                    <a:pt x="104" y="1187"/>
                  </a:lnTo>
                  <a:lnTo>
                    <a:pt x="117" y="1117"/>
                  </a:lnTo>
                  <a:lnTo>
                    <a:pt x="128" y="1076"/>
                  </a:lnTo>
                  <a:lnTo>
                    <a:pt x="140" y="983"/>
                  </a:lnTo>
                  <a:lnTo>
                    <a:pt x="117" y="889"/>
                  </a:lnTo>
                  <a:lnTo>
                    <a:pt x="88" y="810"/>
                  </a:lnTo>
                  <a:lnTo>
                    <a:pt x="34" y="687"/>
                  </a:lnTo>
                  <a:lnTo>
                    <a:pt x="10" y="615"/>
                  </a:lnTo>
                  <a:lnTo>
                    <a:pt x="1" y="56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70" name="Freeform 569"/>
            <p:cNvSpPr>
              <a:spLocks/>
            </p:cNvSpPr>
            <p:nvPr/>
          </p:nvSpPr>
          <p:spPr bwMode="auto">
            <a:xfrm>
              <a:off x="616" y="1486"/>
              <a:ext cx="1225" cy="974"/>
            </a:xfrm>
            <a:custGeom>
              <a:avLst/>
              <a:gdLst>
                <a:gd name="T0" fmla="*/ 0 w 3674"/>
                <a:gd name="T1" fmla="*/ 0 h 2922"/>
                <a:gd name="T2" fmla="*/ 0 w 3674"/>
                <a:gd name="T3" fmla="*/ 0 h 2922"/>
                <a:gd name="T4" fmla="*/ 0 w 3674"/>
                <a:gd name="T5" fmla="*/ 0 h 2922"/>
                <a:gd name="T6" fmla="*/ 0 w 3674"/>
                <a:gd name="T7" fmla="*/ 0 h 2922"/>
                <a:gd name="T8" fmla="*/ 0 w 3674"/>
                <a:gd name="T9" fmla="*/ 0 h 2922"/>
                <a:gd name="T10" fmla="*/ 0 w 3674"/>
                <a:gd name="T11" fmla="*/ 0 h 2922"/>
                <a:gd name="T12" fmla="*/ 0 w 3674"/>
                <a:gd name="T13" fmla="*/ 0 h 2922"/>
                <a:gd name="T14" fmla="*/ 0 w 3674"/>
                <a:gd name="T15" fmla="*/ 0 h 2922"/>
                <a:gd name="T16" fmla="*/ 0 w 3674"/>
                <a:gd name="T17" fmla="*/ 0 h 2922"/>
                <a:gd name="T18" fmla="*/ 0 w 3674"/>
                <a:gd name="T19" fmla="*/ 0 h 2922"/>
                <a:gd name="T20" fmla="*/ 0 w 3674"/>
                <a:gd name="T21" fmla="*/ 0 h 2922"/>
                <a:gd name="T22" fmla="*/ 0 w 3674"/>
                <a:gd name="T23" fmla="*/ 0 h 2922"/>
                <a:gd name="T24" fmla="*/ 0 w 3674"/>
                <a:gd name="T25" fmla="*/ 0 h 2922"/>
                <a:gd name="T26" fmla="*/ 0 w 3674"/>
                <a:gd name="T27" fmla="*/ 0 h 2922"/>
                <a:gd name="T28" fmla="*/ 0 w 3674"/>
                <a:gd name="T29" fmla="*/ 0 h 2922"/>
                <a:gd name="T30" fmla="*/ 0 w 3674"/>
                <a:gd name="T31" fmla="*/ 0 h 2922"/>
                <a:gd name="T32" fmla="*/ 0 w 3674"/>
                <a:gd name="T33" fmla="*/ 0 h 2922"/>
                <a:gd name="T34" fmla="*/ 0 w 3674"/>
                <a:gd name="T35" fmla="*/ 0 h 2922"/>
                <a:gd name="T36" fmla="*/ 0 w 3674"/>
                <a:gd name="T37" fmla="*/ 0 h 2922"/>
                <a:gd name="T38" fmla="*/ 0 w 3674"/>
                <a:gd name="T39" fmla="*/ 0 h 2922"/>
                <a:gd name="T40" fmla="*/ 0 w 3674"/>
                <a:gd name="T41" fmla="*/ 0 h 2922"/>
                <a:gd name="T42" fmla="*/ 0 w 3674"/>
                <a:gd name="T43" fmla="*/ 0 h 2922"/>
                <a:gd name="T44" fmla="*/ 0 w 3674"/>
                <a:gd name="T45" fmla="*/ 0 h 2922"/>
                <a:gd name="T46" fmla="*/ 0 w 3674"/>
                <a:gd name="T47" fmla="*/ 0 h 2922"/>
                <a:gd name="T48" fmla="*/ 0 w 3674"/>
                <a:gd name="T49" fmla="*/ 0 h 2922"/>
                <a:gd name="T50" fmla="*/ 0 w 3674"/>
                <a:gd name="T51" fmla="*/ 0 h 2922"/>
                <a:gd name="T52" fmla="*/ 0 w 3674"/>
                <a:gd name="T53" fmla="*/ 0 h 2922"/>
                <a:gd name="T54" fmla="*/ 0 w 3674"/>
                <a:gd name="T55" fmla="*/ 0 h 2922"/>
                <a:gd name="T56" fmla="*/ 0 w 3674"/>
                <a:gd name="T57" fmla="*/ 0 h 2922"/>
                <a:gd name="T58" fmla="*/ 0 w 3674"/>
                <a:gd name="T59" fmla="*/ 0 h 2922"/>
                <a:gd name="T60" fmla="*/ 0 w 3674"/>
                <a:gd name="T61" fmla="*/ 0 h 2922"/>
                <a:gd name="T62" fmla="*/ 0 w 3674"/>
                <a:gd name="T63" fmla="*/ 0 h 2922"/>
                <a:gd name="T64" fmla="*/ 0 w 3674"/>
                <a:gd name="T65" fmla="*/ 0 h 2922"/>
                <a:gd name="T66" fmla="*/ 0 w 3674"/>
                <a:gd name="T67" fmla="*/ 0 h 2922"/>
                <a:gd name="T68" fmla="*/ 0 w 3674"/>
                <a:gd name="T69" fmla="*/ 0 h 2922"/>
                <a:gd name="T70" fmla="*/ 0 w 3674"/>
                <a:gd name="T71" fmla="*/ 0 h 2922"/>
                <a:gd name="T72" fmla="*/ 0 w 3674"/>
                <a:gd name="T73" fmla="*/ 0 h 2922"/>
                <a:gd name="T74" fmla="*/ 0 w 3674"/>
                <a:gd name="T75" fmla="*/ 0 h 2922"/>
                <a:gd name="T76" fmla="*/ 0 w 3674"/>
                <a:gd name="T77" fmla="*/ 0 h 2922"/>
                <a:gd name="T78" fmla="*/ 0 w 3674"/>
                <a:gd name="T79" fmla="*/ 0 h 2922"/>
                <a:gd name="T80" fmla="*/ 0 w 3674"/>
                <a:gd name="T81" fmla="*/ 0 h 2922"/>
                <a:gd name="T82" fmla="*/ 0 w 3674"/>
                <a:gd name="T83" fmla="*/ 0 h 2922"/>
                <a:gd name="T84" fmla="*/ 0 w 3674"/>
                <a:gd name="T85" fmla="*/ 0 h 2922"/>
                <a:gd name="T86" fmla="*/ 0 w 3674"/>
                <a:gd name="T87" fmla="*/ 0 h 2922"/>
                <a:gd name="T88" fmla="*/ 0 w 3674"/>
                <a:gd name="T89" fmla="*/ 0 h 2922"/>
                <a:gd name="T90" fmla="*/ 0 w 3674"/>
                <a:gd name="T91" fmla="*/ 0 h 2922"/>
                <a:gd name="T92" fmla="*/ 0 w 3674"/>
                <a:gd name="T93" fmla="*/ 0 h 2922"/>
                <a:gd name="T94" fmla="*/ 0 w 3674"/>
                <a:gd name="T95" fmla="*/ 0 h 2922"/>
                <a:gd name="T96" fmla="*/ 0 w 3674"/>
                <a:gd name="T97" fmla="*/ 0 h 2922"/>
                <a:gd name="T98" fmla="*/ 0 w 3674"/>
                <a:gd name="T99" fmla="*/ 0 h 2922"/>
                <a:gd name="T100" fmla="*/ 0 w 3674"/>
                <a:gd name="T101" fmla="*/ 0 h 292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674" h="2922">
                  <a:moveTo>
                    <a:pt x="0" y="196"/>
                  </a:moveTo>
                  <a:lnTo>
                    <a:pt x="12" y="184"/>
                  </a:lnTo>
                  <a:lnTo>
                    <a:pt x="28" y="160"/>
                  </a:lnTo>
                  <a:lnTo>
                    <a:pt x="33" y="138"/>
                  </a:lnTo>
                  <a:lnTo>
                    <a:pt x="40" y="95"/>
                  </a:lnTo>
                  <a:lnTo>
                    <a:pt x="47" y="76"/>
                  </a:lnTo>
                  <a:lnTo>
                    <a:pt x="48" y="69"/>
                  </a:lnTo>
                  <a:lnTo>
                    <a:pt x="59" y="50"/>
                  </a:lnTo>
                  <a:lnTo>
                    <a:pt x="74" y="35"/>
                  </a:lnTo>
                  <a:lnTo>
                    <a:pt x="94" y="23"/>
                  </a:lnTo>
                  <a:lnTo>
                    <a:pt x="111" y="10"/>
                  </a:lnTo>
                  <a:lnTo>
                    <a:pt x="148" y="2"/>
                  </a:lnTo>
                  <a:lnTo>
                    <a:pt x="158" y="0"/>
                  </a:lnTo>
                  <a:lnTo>
                    <a:pt x="181" y="2"/>
                  </a:lnTo>
                  <a:lnTo>
                    <a:pt x="198" y="13"/>
                  </a:lnTo>
                  <a:lnTo>
                    <a:pt x="218" y="35"/>
                  </a:lnTo>
                  <a:lnTo>
                    <a:pt x="237" y="69"/>
                  </a:lnTo>
                  <a:lnTo>
                    <a:pt x="245" y="103"/>
                  </a:lnTo>
                  <a:lnTo>
                    <a:pt x="254" y="142"/>
                  </a:lnTo>
                  <a:lnTo>
                    <a:pt x="267" y="164"/>
                  </a:lnTo>
                  <a:lnTo>
                    <a:pt x="293" y="189"/>
                  </a:lnTo>
                  <a:lnTo>
                    <a:pt x="316" y="210"/>
                  </a:lnTo>
                  <a:lnTo>
                    <a:pt x="342" y="220"/>
                  </a:lnTo>
                  <a:lnTo>
                    <a:pt x="362" y="231"/>
                  </a:lnTo>
                  <a:lnTo>
                    <a:pt x="398" y="240"/>
                  </a:lnTo>
                  <a:lnTo>
                    <a:pt x="422" y="250"/>
                  </a:lnTo>
                  <a:lnTo>
                    <a:pt x="447" y="266"/>
                  </a:lnTo>
                  <a:lnTo>
                    <a:pt x="451" y="293"/>
                  </a:lnTo>
                  <a:lnTo>
                    <a:pt x="459" y="323"/>
                  </a:lnTo>
                  <a:lnTo>
                    <a:pt x="465" y="354"/>
                  </a:lnTo>
                  <a:lnTo>
                    <a:pt x="472" y="376"/>
                  </a:lnTo>
                  <a:lnTo>
                    <a:pt x="481" y="399"/>
                  </a:lnTo>
                  <a:lnTo>
                    <a:pt x="501" y="409"/>
                  </a:lnTo>
                  <a:lnTo>
                    <a:pt x="522" y="410"/>
                  </a:lnTo>
                  <a:lnTo>
                    <a:pt x="542" y="404"/>
                  </a:lnTo>
                  <a:lnTo>
                    <a:pt x="570" y="377"/>
                  </a:lnTo>
                  <a:lnTo>
                    <a:pt x="588" y="355"/>
                  </a:lnTo>
                  <a:lnTo>
                    <a:pt x="604" y="328"/>
                  </a:lnTo>
                  <a:lnTo>
                    <a:pt x="616" y="309"/>
                  </a:lnTo>
                  <a:lnTo>
                    <a:pt x="624" y="298"/>
                  </a:lnTo>
                  <a:lnTo>
                    <a:pt x="637" y="271"/>
                  </a:lnTo>
                  <a:lnTo>
                    <a:pt x="662" y="241"/>
                  </a:lnTo>
                  <a:lnTo>
                    <a:pt x="693" y="217"/>
                  </a:lnTo>
                  <a:lnTo>
                    <a:pt x="718" y="202"/>
                  </a:lnTo>
                  <a:lnTo>
                    <a:pt x="767" y="185"/>
                  </a:lnTo>
                  <a:lnTo>
                    <a:pt x="799" y="185"/>
                  </a:lnTo>
                  <a:lnTo>
                    <a:pt x="832" y="192"/>
                  </a:lnTo>
                  <a:lnTo>
                    <a:pt x="854" y="203"/>
                  </a:lnTo>
                  <a:lnTo>
                    <a:pt x="872" y="216"/>
                  </a:lnTo>
                  <a:lnTo>
                    <a:pt x="892" y="240"/>
                  </a:lnTo>
                  <a:lnTo>
                    <a:pt x="906" y="247"/>
                  </a:lnTo>
                  <a:lnTo>
                    <a:pt x="937" y="250"/>
                  </a:lnTo>
                  <a:lnTo>
                    <a:pt x="973" y="246"/>
                  </a:lnTo>
                  <a:lnTo>
                    <a:pt x="1023" y="251"/>
                  </a:lnTo>
                  <a:lnTo>
                    <a:pt x="1068" y="256"/>
                  </a:lnTo>
                  <a:lnTo>
                    <a:pt x="1105" y="267"/>
                  </a:lnTo>
                  <a:lnTo>
                    <a:pt x="1165" y="271"/>
                  </a:lnTo>
                  <a:lnTo>
                    <a:pt x="1268" y="275"/>
                  </a:lnTo>
                  <a:lnTo>
                    <a:pt x="1329" y="285"/>
                  </a:lnTo>
                  <a:lnTo>
                    <a:pt x="1367" y="310"/>
                  </a:lnTo>
                  <a:lnTo>
                    <a:pt x="1393" y="330"/>
                  </a:lnTo>
                  <a:lnTo>
                    <a:pt x="1403" y="347"/>
                  </a:lnTo>
                  <a:lnTo>
                    <a:pt x="1415" y="375"/>
                  </a:lnTo>
                  <a:lnTo>
                    <a:pt x="1424" y="391"/>
                  </a:lnTo>
                  <a:lnTo>
                    <a:pt x="1442" y="414"/>
                  </a:lnTo>
                  <a:lnTo>
                    <a:pt x="1473" y="421"/>
                  </a:lnTo>
                  <a:lnTo>
                    <a:pt x="1483" y="414"/>
                  </a:lnTo>
                  <a:lnTo>
                    <a:pt x="1499" y="396"/>
                  </a:lnTo>
                  <a:lnTo>
                    <a:pt x="1505" y="387"/>
                  </a:lnTo>
                  <a:lnTo>
                    <a:pt x="1510" y="373"/>
                  </a:lnTo>
                  <a:lnTo>
                    <a:pt x="1526" y="355"/>
                  </a:lnTo>
                  <a:lnTo>
                    <a:pt x="1549" y="353"/>
                  </a:lnTo>
                  <a:lnTo>
                    <a:pt x="1577" y="369"/>
                  </a:lnTo>
                  <a:lnTo>
                    <a:pt x="1584" y="383"/>
                  </a:lnTo>
                  <a:lnTo>
                    <a:pt x="1592" y="408"/>
                  </a:lnTo>
                  <a:lnTo>
                    <a:pt x="1613" y="461"/>
                  </a:lnTo>
                  <a:lnTo>
                    <a:pt x="1623" y="471"/>
                  </a:lnTo>
                  <a:lnTo>
                    <a:pt x="1644" y="475"/>
                  </a:lnTo>
                  <a:lnTo>
                    <a:pt x="1678" y="481"/>
                  </a:lnTo>
                  <a:lnTo>
                    <a:pt x="1693" y="492"/>
                  </a:lnTo>
                  <a:lnTo>
                    <a:pt x="1710" y="514"/>
                  </a:lnTo>
                  <a:lnTo>
                    <a:pt x="1731" y="548"/>
                  </a:lnTo>
                  <a:lnTo>
                    <a:pt x="1742" y="590"/>
                  </a:lnTo>
                  <a:lnTo>
                    <a:pt x="1758" y="614"/>
                  </a:lnTo>
                  <a:lnTo>
                    <a:pt x="1777" y="640"/>
                  </a:lnTo>
                  <a:lnTo>
                    <a:pt x="1794" y="651"/>
                  </a:lnTo>
                  <a:lnTo>
                    <a:pt x="1847" y="653"/>
                  </a:lnTo>
                  <a:lnTo>
                    <a:pt x="1896" y="658"/>
                  </a:lnTo>
                  <a:lnTo>
                    <a:pt x="1979" y="667"/>
                  </a:lnTo>
                  <a:lnTo>
                    <a:pt x="2074" y="681"/>
                  </a:lnTo>
                  <a:lnTo>
                    <a:pt x="2145" y="693"/>
                  </a:lnTo>
                  <a:lnTo>
                    <a:pt x="2208" y="713"/>
                  </a:lnTo>
                  <a:lnTo>
                    <a:pt x="2263" y="736"/>
                  </a:lnTo>
                  <a:lnTo>
                    <a:pt x="2295" y="747"/>
                  </a:lnTo>
                  <a:lnTo>
                    <a:pt x="2350" y="753"/>
                  </a:lnTo>
                  <a:lnTo>
                    <a:pt x="2427" y="754"/>
                  </a:lnTo>
                  <a:lnTo>
                    <a:pt x="2594" y="742"/>
                  </a:lnTo>
                  <a:lnTo>
                    <a:pt x="2745" y="731"/>
                  </a:lnTo>
                  <a:lnTo>
                    <a:pt x="2821" y="721"/>
                  </a:lnTo>
                  <a:lnTo>
                    <a:pt x="2876" y="718"/>
                  </a:lnTo>
                  <a:lnTo>
                    <a:pt x="2944" y="726"/>
                  </a:lnTo>
                  <a:lnTo>
                    <a:pt x="3039" y="749"/>
                  </a:lnTo>
                  <a:lnTo>
                    <a:pt x="3111" y="773"/>
                  </a:lnTo>
                  <a:lnTo>
                    <a:pt x="3198" y="817"/>
                  </a:lnTo>
                  <a:lnTo>
                    <a:pt x="3252" y="850"/>
                  </a:lnTo>
                  <a:lnTo>
                    <a:pt x="3273" y="878"/>
                  </a:lnTo>
                  <a:lnTo>
                    <a:pt x="3289" y="903"/>
                  </a:lnTo>
                  <a:lnTo>
                    <a:pt x="3295" y="923"/>
                  </a:lnTo>
                  <a:lnTo>
                    <a:pt x="3307" y="962"/>
                  </a:lnTo>
                  <a:lnTo>
                    <a:pt x="3316" y="976"/>
                  </a:lnTo>
                  <a:lnTo>
                    <a:pt x="3339" y="999"/>
                  </a:lnTo>
                  <a:lnTo>
                    <a:pt x="3422" y="1063"/>
                  </a:lnTo>
                  <a:lnTo>
                    <a:pt x="3482" y="1126"/>
                  </a:lnTo>
                  <a:lnTo>
                    <a:pt x="3523" y="1174"/>
                  </a:lnTo>
                  <a:lnTo>
                    <a:pt x="3540" y="1219"/>
                  </a:lnTo>
                  <a:lnTo>
                    <a:pt x="3553" y="1268"/>
                  </a:lnTo>
                  <a:lnTo>
                    <a:pt x="3553" y="1336"/>
                  </a:lnTo>
                  <a:lnTo>
                    <a:pt x="3552" y="1375"/>
                  </a:lnTo>
                  <a:lnTo>
                    <a:pt x="3551" y="1420"/>
                  </a:lnTo>
                  <a:lnTo>
                    <a:pt x="3548" y="1468"/>
                  </a:lnTo>
                  <a:lnTo>
                    <a:pt x="3540" y="1505"/>
                  </a:lnTo>
                  <a:lnTo>
                    <a:pt x="3536" y="1540"/>
                  </a:lnTo>
                  <a:lnTo>
                    <a:pt x="3532" y="1575"/>
                  </a:lnTo>
                  <a:lnTo>
                    <a:pt x="3532" y="1608"/>
                  </a:lnTo>
                  <a:lnTo>
                    <a:pt x="3530" y="1652"/>
                  </a:lnTo>
                  <a:lnTo>
                    <a:pt x="3532" y="1717"/>
                  </a:lnTo>
                  <a:lnTo>
                    <a:pt x="3540" y="1762"/>
                  </a:lnTo>
                  <a:lnTo>
                    <a:pt x="3552" y="1796"/>
                  </a:lnTo>
                  <a:lnTo>
                    <a:pt x="3568" y="1839"/>
                  </a:lnTo>
                  <a:lnTo>
                    <a:pt x="3591" y="1878"/>
                  </a:lnTo>
                  <a:lnTo>
                    <a:pt x="3613" y="1925"/>
                  </a:lnTo>
                  <a:lnTo>
                    <a:pt x="3634" y="1960"/>
                  </a:lnTo>
                  <a:lnTo>
                    <a:pt x="3653" y="2006"/>
                  </a:lnTo>
                  <a:lnTo>
                    <a:pt x="3668" y="2060"/>
                  </a:lnTo>
                  <a:lnTo>
                    <a:pt x="3674" y="2112"/>
                  </a:lnTo>
                  <a:lnTo>
                    <a:pt x="3671" y="2193"/>
                  </a:lnTo>
                  <a:lnTo>
                    <a:pt x="3650" y="2298"/>
                  </a:lnTo>
                  <a:lnTo>
                    <a:pt x="3598" y="2443"/>
                  </a:lnTo>
                  <a:lnTo>
                    <a:pt x="3558" y="2530"/>
                  </a:lnTo>
                  <a:lnTo>
                    <a:pt x="3521" y="2601"/>
                  </a:lnTo>
                  <a:lnTo>
                    <a:pt x="3474" y="2683"/>
                  </a:lnTo>
                  <a:lnTo>
                    <a:pt x="3405" y="2748"/>
                  </a:lnTo>
                  <a:lnTo>
                    <a:pt x="3337" y="2804"/>
                  </a:lnTo>
                  <a:lnTo>
                    <a:pt x="3277" y="2841"/>
                  </a:lnTo>
                  <a:lnTo>
                    <a:pt x="3215" y="2870"/>
                  </a:lnTo>
                  <a:lnTo>
                    <a:pt x="3143" y="2888"/>
                  </a:lnTo>
                  <a:lnTo>
                    <a:pt x="3053" y="2903"/>
                  </a:lnTo>
                  <a:lnTo>
                    <a:pt x="2937" y="2904"/>
                  </a:lnTo>
                  <a:lnTo>
                    <a:pt x="2780" y="2906"/>
                  </a:lnTo>
                  <a:lnTo>
                    <a:pt x="2648" y="2904"/>
                  </a:lnTo>
                  <a:lnTo>
                    <a:pt x="2508" y="2910"/>
                  </a:lnTo>
                  <a:lnTo>
                    <a:pt x="2383" y="2917"/>
                  </a:lnTo>
                  <a:lnTo>
                    <a:pt x="2329" y="2922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71" name="Freeform 570"/>
            <p:cNvSpPr>
              <a:spLocks/>
            </p:cNvSpPr>
            <p:nvPr/>
          </p:nvSpPr>
          <p:spPr bwMode="auto">
            <a:xfrm>
              <a:off x="540" y="1395"/>
              <a:ext cx="1860" cy="1299"/>
            </a:xfrm>
            <a:custGeom>
              <a:avLst/>
              <a:gdLst>
                <a:gd name="T0" fmla="*/ 0 w 5582"/>
                <a:gd name="T1" fmla="*/ 0 h 3895"/>
                <a:gd name="T2" fmla="*/ 0 w 5582"/>
                <a:gd name="T3" fmla="*/ 0 h 3895"/>
                <a:gd name="T4" fmla="*/ 0 w 5582"/>
                <a:gd name="T5" fmla="*/ 0 h 3895"/>
                <a:gd name="T6" fmla="*/ 0 w 5582"/>
                <a:gd name="T7" fmla="*/ 0 h 3895"/>
                <a:gd name="T8" fmla="*/ 0 w 5582"/>
                <a:gd name="T9" fmla="*/ 0 h 3895"/>
                <a:gd name="T10" fmla="*/ 0 w 5582"/>
                <a:gd name="T11" fmla="*/ 0 h 3895"/>
                <a:gd name="T12" fmla="*/ 0 w 5582"/>
                <a:gd name="T13" fmla="*/ 0 h 3895"/>
                <a:gd name="T14" fmla="*/ 0 w 5582"/>
                <a:gd name="T15" fmla="*/ 0 h 3895"/>
                <a:gd name="T16" fmla="*/ 0 w 5582"/>
                <a:gd name="T17" fmla="*/ 0 h 3895"/>
                <a:gd name="T18" fmla="*/ 0 w 5582"/>
                <a:gd name="T19" fmla="*/ 0 h 3895"/>
                <a:gd name="T20" fmla="*/ 0 w 5582"/>
                <a:gd name="T21" fmla="*/ 0 h 3895"/>
                <a:gd name="T22" fmla="*/ 0 w 5582"/>
                <a:gd name="T23" fmla="*/ 0 h 3895"/>
                <a:gd name="T24" fmla="*/ 0 w 5582"/>
                <a:gd name="T25" fmla="*/ 0 h 3895"/>
                <a:gd name="T26" fmla="*/ 0 w 5582"/>
                <a:gd name="T27" fmla="*/ 0 h 3895"/>
                <a:gd name="T28" fmla="*/ 0 w 5582"/>
                <a:gd name="T29" fmla="*/ 0 h 3895"/>
                <a:gd name="T30" fmla="*/ 0 w 5582"/>
                <a:gd name="T31" fmla="*/ 0 h 3895"/>
                <a:gd name="T32" fmla="*/ 0 w 5582"/>
                <a:gd name="T33" fmla="*/ 0 h 3895"/>
                <a:gd name="T34" fmla="*/ 0 w 5582"/>
                <a:gd name="T35" fmla="*/ 0 h 3895"/>
                <a:gd name="T36" fmla="*/ 0 w 5582"/>
                <a:gd name="T37" fmla="*/ 0 h 3895"/>
                <a:gd name="T38" fmla="*/ 0 w 5582"/>
                <a:gd name="T39" fmla="*/ 0 h 3895"/>
                <a:gd name="T40" fmla="*/ 0 w 5582"/>
                <a:gd name="T41" fmla="*/ 0 h 3895"/>
                <a:gd name="T42" fmla="*/ 0 w 5582"/>
                <a:gd name="T43" fmla="*/ 0 h 3895"/>
                <a:gd name="T44" fmla="*/ 0 w 5582"/>
                <a:gd name="T45" fmla="*/ 0 h 3895"/>
                <a:gd name="T46" fmla="*/ 0 w 5582"/>
                <a:gd name="T47" fmla="*/ 0 h 3895"/>
                <a:gd name="T48" fmla="*/ 0 w 5582"/>
                <a:gd name="T49" fmla="*/ 0 h 3895"/>
                <a:gd name="T50" fmla="*/ 0 w 5582"/>
                <a:gd name="T51" fmla="*/ 0 h 3895"/>
                <a:gd name="T52" fmla="*/ 0 w 5582"/>
                <a:gd name="T53" fmla="*/ 0 h 3895"/>
                <a:gd name="T54" fmla="*/ 0 w 5582"/>
                <a:gd name="T55" fmla="*/ 0 h 3895"/>
                <a:gd name="T56" fmla="*/ 0 w 5582"/>
                <a:gd name="T57" fmla="*/ 0 h 3895"/>
                <a:gd name="T58" fmla="*/ 0 w 5582"/>
                <a:gd name="T59" fmla="*/ 0 h 3895"/>
                <a:gd name="T60" fmla="*/ 0 w 5582"/>
                <a:gd name="T61" fmla="*/ 0 h 3895"/>
                <a:gd name="T62" fmla="*/ 0 w 5582"/>
                <a:gd name="T63" fmla="*/ 0 h 3895"/>
                <a:gd name="T64" fmla="*/ 0 w 5582"/>
                <a:gd name="T65" fmla="*/ 0 h 3895"/>
                <a:gd name="T66" fmla="*/ 0 w 5582"/>
                <a:gd name="T67" fmla="*/ 0 h 3895"/>
                <a:gd name="T68" fmla="*/ 0 w 5582"/>
                <a:gd name="T69" fmla="*/ 0 h 3895"/>
                <a:gd name="T70" fmla="*/ 0 w 5582"/>
                <a:gd name="T71" fmla="*/ 0 h 3895"/>
                <a:gd name="T72" fmla="*/ 0 w 5582"/>
                <a:gd name="T73" fmla="*/ 0 h 3895"/>
                <a:gd name="T74" fmla="*/ 0 w 5582"/>
                <a:gd name="T75" fmla="*/ 0 h 3895"/>
                <a:gd name="T76" fmla="*/ 0 w 5582"/>
                <a:gd name="T77" fmla="*/ 0 h 3895"/>
                <a:gd name="T78" fmla="*/ 0 w 5582"/>
                <a:gd name="T79" fmla="*/ 0 h 3895"/>
                <a:gd name="T80" fmla="*/ 0 w 5582"/>
                <a:gd name="T81" fmla="*/ 0 h 3895"/>
                <a:gd name="T82" fmla="*/ 0 w 5582"/>
                <a:gd name="T83" fmla="*/ 0 h 3895"/>
                <a:gd name="T84" fmla="*/ 0 w 5582"/>
                <a:gd name="T85" fmla="*/ 0 h 3895"/>
                <a:gd name="T86" fmla="*/ 0 w 5582"/>
                <a:gd name="T87" fmla="*/ 0 h 3895"/>
                <a:gd name="T88" fmla="*/ 0 w 5582"/>
                <a:gd name="T89" fmla="*/ 0 h 3895"/>
                <a:gd name="T90" fmla="*/ 0 w 5582"/>
                <a:gd name="T91" fmla="*/ 0 h 3895"/>
                <a:gd name="T92" fmla="*/ 0 w 5582"/>
                <a:gd name="T93" fmla="*/ 0 h 3895"/>
                <a:gd name="T94" fmla="*/ 0 w 5582"/>
                <a:gd name="T95" fmla="*/ 0 h 3895"/>
                <a:gd name="T96" fmla="*/ 0 w 5582"/>
                <a:gd name="T97" fmla="*/ 0 h 3895"/>
                <a:gd name="T98" fmla="*/ 0 w 5582"/>
                <a:gd name="T99" fmla="*/ 0 h 3895"/>
                <a:gd name="T100" fmla="*/ 0 w 5582"/>
                <a:gd name="T101" fmla="*/ 0 h 3895"/>
                <a:gd name="T102" fmla="*/ 0 w 5582"/>
                <a:gd name="T103" fmla="*/ 0 h 389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582" h="3895">
                  <a:moveTo>
                    <a:pt x="0" y="226"/>
                  </a:moveTo>
                  <a:lnTo>
                    <a:pt x="6" y="223"/>
                  </a:lnTo>
                  <a:lnTo>
                    <a:pt x="136" y="165"/>
                  </a:lnTo>
                  <a:lnTo>
                    <a:pt x="245" y="126"/>
                  </a:lnTo>
                  <a:lnTo>
                    <a:pt x="343" y="98"/>
                  </a:lnTo>
                  <a:lnTo>
                    <a:pt x="426" y="80"/>
                  </a:lnTo>
                  <a:lnTo>
                    <a:pt x="526" y="65"/>
                  </a:lnTo>
                  <a:lnTo>
                    <a:pt x="616" y="52"/>
                  </a:lnTo>
                  <a:lnTo>
                    <a:pt x="678" y="44"/>
                  </a:lnTo>
                  <a:lnTo>
                    <a:pt x="768" y="29"/>
                  </a:lnTo>
                  <a:lnTo>
                    <a:pt x="872" y="16"/>
                  </a:lnTo>
                  <a:lnTo>
                    <a:pt x="960" y="12"/>
                  </a:lnTo>
                  <a:lnTo>
                    <a:pt x="1074" y="2"/>
                  </a:lnTo>
                  <a:lnTo>
                    <a:pt x="1174" y="0"/>
                  </a:lnTo>
                  <a:lnTo>
                    <a:pt x="1278" y="1"/>
                  </a:lnTo>
                  <a:lnTo>
                    <a:pt x="1376" y="10"/>
                  </a:lnTo>
                  <a:lnTo>
                    <a:pt x="1473" y="28"/>
                  </a:lnTo>
                  <a:lnTo>
                    <a:pt x="1562" y="43"/>
                  </a:lnTo>
                  <a:lnTo>
                    <a:pt x="1639" y="63"/>
                  </a:lnTo>
                  <a:lnTo>
                    <a:pt x="1731" y="81"/>
                  </a:lnTo>
                  <a:lnTo>
                    <a:pt x="1832" y="105"/>
                  </a:lnTo>
                  <a:lnTo>
                    <a:pt x="1945" y="132"/>
                  </a:lnTo>
                  <a:lnTo>
                    <a:pt x="2026" y="152"/>
                  </a:lnTo>
                  <a:lnTo>
                    <a:pt x="2094" y="167"/>
                  </a:lnTo>
                  <a:lnTo>
                    <a:pt x="2181" y="186"/>
                  </a:lnTo>
                  <a:lnTo>
                    <a:pt x="2258" y="202"/>
                  </a:lnTo>
                  <a:lnTo>
                    <a:pt x="2347" y="215"/>
                  </a:lnTo>
                  <a:lnTo>
                    <a:pt x="2499" y="227"/>
                  </a:lnTo>
                  <a:lnTo>
                    <a:pt x="2625" y="241"/>
                  </a:lnTo>
                  <a:lnTo>
                    <a:pt x="2830" y="250"/>
                  </a:lnTo>
                  <a:lnTo>
                    <a:pt x="3060" y="274"/>
                  </a:lnTo>
                  <a:lnTo>
                    <a:pt x="3278" y="281"/>
                  </a:lnTo>
                  <a:lnTo>
                    <a:pt x="3443" y="275"/>
                  </a:lnTo>
                  <a:lnTo>
                    <a:pt x="3578" y="273"/>
                  </a:lnTo>
                  <a:lnTo>
                    <a:pt x="3717" y="270"/>
                  </a:lnTo>
                  <a:lnTo>
                    <a:pt x="3805" y="267"/>
                  </a:lnTo>
                  <a:lnTo>
                    <a:pt x="3905" y="271"/>
                  </a:lnTo>
                  <a:lnTo>
                    <a:pt x="3990" y="288"/>
                  </a:lnTo>
                  <a:lnTo>
                    <a:pt x="4072" y="313"/>
                  </a:lnTo>
                  <a:lnTo>
                    <a:pt x="4146" y="360"/>
                  </a:lnTo>
                  <a:lnTo>
                    <a:pt x="4203" y="404"/>
                  </a:lnTo>
                  <a:lnTo>
                    <a:pt x="4220" y="424"/>
                  </a:lnTo>
                  <a:lnTo>
                    <a:pt x="4247" y="463"/>
                  </a:lnTo>
                  <a:lnTo>
                    <a:pt x="4284" y="528"/>
                  </a:lnTo>
                  <a:lnTo>
                    <a:pt x="4307" y="575"/>
                  </a:lnTo>
                  <a:lnTo>
                    <a:pt x="4317" y="612"/>
                  </a:lnTo>
                  <a:lnTo>
                    <a:pt x="4322" y="649"/>
                  </a:lnTo>
                  <a:lnTo>
                    <a:pt x="4316" y="725"/>
                  </a:lnTo>
                  <a:lnTo>
                    <a:pt x="4306" y="765"/>
                  </a:lnTo>
                  <a:lnTo>
                    <a:pt x="4295" y="807"/>
                  </a:lnTo>
                  <a:lnTo>
                    <a:pt x="4285" y="850"/>
                  </a:lnTo>
                  <a:lnTo>
                    <a:pt x="4275" y="884"/>
                  </a:lnTo>
                  <a:lnTo>
                    <a:pt x="4270" y="904"/>
                  </a:lnTo>
                  <a:lnTo>
                    <a:pt x="4259" y="950"/>
                  </a:lnTo>
                  <a:lnTo>
                    <a:pt x="4257" y="972"/>
                  </a:lnTo>
                  <a:lnTo>
                    <a:pt x="4261" y="1000"/>
                  </a:lnTo>
                  <a:lnTo>
                    <a:pt x="4272" y="1028"/>
                  </a:lnTo>
                  <a:lnTo>
                    <a:pt x="4293" y="1057"/>
                  </a:lnTo>
                  <a:lnTo>
                    <a:pt x="4316" y="1077"/>
                  </a:lnTo>
                  <a:lnTo>
                    <a:pt x="4349" y="1107"/>
                  </a:lnTo>
                  <a:lnTo>
                    <a:pt x="4392" y="1134"/>
                  </a:lnTo>
                  <a:lnTo>
                    <a:pt x="4466" y="1175"/>
                  </a:lnTo>
                  <a:lnTo>
                    <a:pt x="4554" y="1217"/>
                  </a:lnTo>
                  <a:lnTo>
                    <a:pt x="4619" y="1246"/>
                  </a:lnTo>
                  <a:lnTo>
                    <a:pt x="4684" y="1287"/>
                  </a:lnTo>
                  <a:lnTo>
                    <a:pt x="4756" y="1338"/>
                  </a:lnTo>
                  <a:lnTo>
                    <a:pt x="4836" y="1441"/>
                  </a:lnTo>
                  <a:lnTo>
                    <a:pt x="4902" y="1539"/>
                  </a:lnTo>
                  <a:lnTo>
                    <a:pt x="4935" y="1609"/>
                  </a:lnTo>
                  <a:lnTo>
                    <a:pt x="4968" y="1660"/>
                  </a:lnTo>
                  <a:lnTo>
                    <a:pt x="5002" y="1709"/>
                  </a:lnTo>
                  <a:lnTo>
                    <a:pt x="5034" y="1751"/>
                  </a:lnTo>
                  <a:lnTo>
                    <a:pt x="5059" y="1783"/>
                  </a:lnTo>
                  <a:lnTo>
                    <a:pt x="5079" y="1808"/>
                  </a:lnTo>
                  <a:lnTo>
                    <a:pt x="5116" y="1838"/>
                  </a:lnTo>
                  <a:lnTo>
                    <a:pt x="5140" y="1858"/>
                  </a:lnTo>
                  <a:lnTo>
                    <a:pt x="5168" y="1868"/>
                  </a:lnTo>
                  <a:lnTo>
                    <a:pt x="5194" y="1879"/>
                  </a:lnTo>
                  <a:lnTo>
                    <a:pt x="5236" y="1893"/>
                  </a:lnTo>
                  <a:lnTo>
                    <a:pt x="5309" y="1905"/>
                  </a:lnTo>
                  <a:lnTo>
                    <a:pt x="5387" y="1926"/>
                  </a:lnTo>
                  <a:lnTo>
                    <a:pt x="5435" y="1937"/>
                  </a:lnTo>
                  <a:lnTo>
                    <a:pt x="5469" y="1954"/>
                  </a:lnTo>
                  <a:lnTo>
                    <a:pt x="5500" y="1974"/>
                  </a:lnTo>
                  <a:lnTo>
                    <a:pt x="5517" y="2002"/>
                  </a:lnTo>
                  <a:lnTo>
                    <a:pt x="5553" y="2055"/>
                  </a:lnTo>
                  <a:lnTo>
                    <a:pt x="5574" y="2113"/>
                  </a:lnTo>
                  <a:lnTo>
                    <a:pt x="5582" y="2158"/>
                  </a:lnTo>
                  <a:lnTo>
                    <a:pt x="5576" y="2232"/>
                  </a:lnTo>
                  <a:lnTo>
                    <a:pt x="5553" y="2296"/>
                  </a:lnTo>
                  <a:lnTo>
                    <a:pt x="5508" y="2400"/>
                  </a:lnTo>
                  <a:lnTo>
                    <a:pt x="5438" y="2567"/>
                  </a:lnTo>
                  <a:lnTo>
                    <a:pt x="5317" y="2744"/>
                  </a:lnTo>
                  <a:lnTo>
                    <a:pt x="5182" y="2893"/>
                  </a:lnTo>
                  <a:lnTo>
                    <a:pt x="5053" y="3029"/>
                  </a:lnTo>
                  <a:lnTo>
                    <a:pt x="4891" y="3142"/>
                  </a:lnTo>
                  <a:lnTo>
                    <a:pt x="4713" y="3209"/>
                  </a:lnTo>
                  <a:lnTo>
                    <a:pt x="4566" y="3258"/>
                  </a:lnTo>
                  <a:lnTo>
                    <a:pt x="4348" y="3331"/>
                  </a:lnTo>
                  <a:lnTo>
                    <a:pt x="4081" y="3416"/>
                  </a:lnTo>
                  <a:lnTo>
                    <a:pt x="3838" y="3538"/>
                  </a:lnTo>
                  <a:lnTo>
                    <a:pt x="3613" y="3639"/>
                  </a:lnTo>
                  <a:lnTo>
                    <a:pt x="3382" y="3756"/>
                  </a:lnTo>
                  <a:lnTo>
                    <a:pt x="3228" y="3834"/>
                  </a:lnTo>
                  <a:lnTo>
                    <a:pt x="3031" y="3895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72" name="Freeform 571"/>
            <p:cNvSpPr>
              <a:spLocks/>
            </p:cNvSpPr>
            <p:nvPr/>
          </p:nvSpPr>
          <p:spPr bwMode="auto">
            <a:xfrm>
              <a:off x="2985" y="1643"/>
              <a:ext cx="101" cy="86"/>
            </a:xfrm>
            <a:custGeom>
              <a:avLst/>
              <a:gdLst>
                <a:gd name="T0" fmla="*/ 0 w 302"/>
                <a:gd name="T1" fmla="*/ 0 h 260"/>
                <a:gd name="T2" fmla="*/ 0 w 302"/>
                <a:gd name="T3" fmla="*/ 0 h 260"/>
                <a:gd name="T4" fmla="*/ 0 w 302"/>
                <a:gd name="T5" fmla="*/ 0 h 260"/>
                <a:gd name="T6" fmla="*/ 0 w 302"/>
                <a:gd name="T7" fmla="*/ 0 h 260"/>
                <a:gd name="T8" fmla="*/ 0 w 302"/>
                <a:gd name="T9" fmla="*/ 0 h 260"/>
                <a:gd name="T10" fmla="*/ 0 w 302"/>
                <a:gd name="T11" fmla="*/ 0 h 260"/>
                <a:gd name="T12" fmla="*/ 0 w 302"/>
                <a:gd name="T13" fmla="*/ 0 h 260"/>
                <a:gd name="T14" fmla="*/ 0 w 302"/>
                <a:gd name="T15" fmla="*/ 0 h 260"/>
                <a:gd name="T16" fmla="*/ 0 w 302"/>
                <a:gd name="T17" fmla="*/ 0 h 260"/>
                <a:gd name="T18" fmla="*/ 0 w 302"/>
                <a:gd name="T19" fmla="*/ 0 h 260"/>
                <a:gd name="T20" fmla="*/ 0 w 302"/>
                <a:gd name="T21" fmla="*/ 0 h 260"/>
                <a:gd name="T22" fmla="*/ 0 w 302"/>
                <a:gd name="T23" fmla="*/ 0 h 260"/>
                <a:gd name="T24" fmla="*/ 0 w 302"/>
                <a:gd name="T25" fmla="*/ 0 h 260"/>
                <a:gd name="T26" fmla="*/ 0 w 302"/>
                <a:gd name="T27" fmla="*/ 0 h 260"/>
                <a:gd name="T28" fmla="*/ 0 w 302"/>
                <a:gd name="T29" fmla="*/ 0 h 260"/>
                <a:gd name="T30" fmla="*/ 0 w 302"/>
                <a:gd name="T31" fmla="*/ 0 h 260"/>
                <a:gd name="T32" fmla="*/ 0 w 302"/>
                <a:gd name="T33" fmla="*/ 0 h 260"/>
                <a:gd name="T34" fmla="*/ 0 w 302"/>
                <a:gd name="T35" fmla="*/ 0 h 260"/>
                <a:gd name="T36" fmla="*/ 0 w 302"/>
                <a:gd name="T37" fmla="*/ 0 h 260"/>
                <a:gd name="T38" fmla="*/ 0 w 302"/>
                <a:gd name="T39" fmla="*/ 0 h 260"/>
                <a:gd name="T40" fmla="*/ 0 w 302"/>
                <a:gd name="T41" fmla="*/ 0 h 260"/>
                <a:gd name="T42" fmla="*/ 0 w 302"/>
                <a:gd name="T43" fmla="*/ 0 h 260"/>
                <a:gd name="T44" fmla="*/ 0 w 302"/>
                <a:gd name="T45" fmla="*/ 0 h 260"/>
                <a:gd name="T46" fmla="*/ 0 w 302"/>
                <a:gd name="T47" fmla="*/ 0 h 260"/>
                <a:gd name="T48" fmla="*/ 0 w 302"/>
                <a:gd name="T49" fmla="*/ 0 h 260"/>
                <a:gd name="T50" fmla="*/ 0 w 302"/>
                <a:gd name="T51" fmla="*/ 0 h 260"/>
                <a:gd name="T52" fmla="*/ 0 w 302"/>
                <a:gd name="T53" fmla="*/ 0 h 260"/>
                <a:gd name="T54" fmla="*/ 0 w 302"/>
                <a:gd name="T55" fmla="*/ 0 h 260"/>
                <a:gd name="T56" fmla="*/ 0 w 302"/>
                <a:gd name="T57" fmla="*/ 0 h 260"/>
                <a:gd name="T58" fmla="*/ 0 w 302"/>
                <a:gd name="T59" fmla="*/ 0 h 260"/>
                <a:gd name="T60" fmla="*/ 0 w 302"/>
                <a:gd name="T61" fmla="*/ 0 h 260"/>
                <a:gd name="T62" fmla="*/ 0 w 302"/>
                <a:gd name="T63" fmla="*/ 0 h 260"/>
                <a:gd name="T64" fmla="*/ 0 w 302"/>
                <a:gd name="T65" fmla="*/ 0 h 260"/>
                <a:gd name="T66" fmla="*/ 0 w 302"/>
                <a:gd name="T67" fmla="*/ 0 h 260"/>
                <a:gd name="T68" fmla="*/ 0 w 302"/>
                <a:gd name="T69" fmla="*/ 0 h 260"/>
                <a:gd name="T70" fmla="*/ 0 w 302"/>
                <a:gd name="T71" fmla="*/ 0 h 26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02" h="260">
                  <a:moveTo>
                    <a:pt x="56" y="18"/>
                  </a:moveTo>
                  <a:lnTo>
                    <a:pt x="78" y="2"/>
                  </a:lnTo>
                  <a:lnTo>
                    <a:pt x="90" y="1"/>
                  </a:lnTo>
                  <a:lnTo>
                    <a:pt x="109" y="1"/>
                  </a:lnTo>
                  <a:lnTo>
                    <a:pt x="126" y="0"/>
                  </a:lnTo>
                  <a:lnTo>
                    <a:pt x="148" y="2"/>
                  </a:lnTo>
                  <a:lnTo>
                    <a:pt x="174" y="7"/>
                  </a:lnTo>
                  <a:lnTo>
                    <a:pt x="191" y="13"/>
                  </a:lnTo>
                  <a:lnTo>
                    <a:pt x="221" y="24"/>
                  </a:lnTo>
                  <a:lnTo>
                    <a:pt x="236" y="29"/>
                  </a:lnTo>
                  <a:lnTo>
                    <a:pt x="244" y="34"/>
                  </a:lnTo>
                  <a:lnTo>
                    <a:pt x="255" y="41"/>
                  </a:lnTo>
                  <a:lnTo>
                    <a:pt x="286" y="66"/>
                  </a:lnTo>
                  <a:lnTo>
                    <a:pt x="294" y="83"/>
                  </a:lnTo>
                  <a:lnTo>
                    <a:pt x="302" y="105"/>
                  </a:lnTo>
                  <a:lnTo>
                    <a:pt x="302" y="125"/>
                  </a:lnTo>
                  <a:lnTo>
                    <a:pt x="300" y="147"/>
                  </a:lnTo>
                  <a:lnTo>
                    <a:pt x="293" y="165"/>
                  </a:lnTo>
                  <a:lnTo>
                    <a:pt x="284" y="190"/>
                  </a:lnTo>
                  <a:lnTo>
                    <a:pt x="270" y="208"/>
                  </a:lnTo>
                  <a:lnTo>
                    <a:pt x="255" y="224"/>
                  </a:lnTo>
                  <a:lnTo>
                    <a:pt x="229" y="243"/>
                  </a:lnTo>
                  <a:lnTo>
                    <a:pt x="207" y="251"/>
                  </a:lnTo>
                  <a:lnTo>
                    <a:pt x="173" y="258"/>
                  </a:lnTo>
                  <a:lnTo>
                    <a:pt x="126" y="260"/>
                  </a:lnTo>
                  <a:lnTo>
                    <a:pt x="90" y="256"/>
                  </a:lnTo>
                  <a:lnTo>
                    <a:pt x="70" y="248"/>
                  </a:lnTo>
                  <a:lnTo>
                    <a:pt x="47" y="240"/>
                  </a:lnTo>
                  <a:lnTo>
                    <a:pt x="38" y="223"/>
                  </a:lnTo>
                  <a:lnTo>
                    <a:pt x="29" y="214"/>
                  </a:lnTo>
                  <a:lnTo>
                    <a:pt x="13" y="194"/>
                  </a:lnTo>
                  <a:lnTo>
                    <a:pt x="3" y="176"/>
                  </a:lnTo>
                  <a:lnTo>
                    <a:pt x="0" y="153"/>
                  </a:lnTo>
                  <a:lnTo>
                    <a:pt x="2" y="91"/>
                  </a:lnTo>
                  <a:lnTo>
                    <a:pt x="37" y="39"/>
                  </a:lnTo>
                  <a:lnTo>
                    <a:pt x="56" y="18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6600" name="Rectangle 572"/>
          <p:cNvSpPr>
            <a:spLocks noChangeArrowheads="1"/>
          </p:cNvSpPr>
          <p:nvPr/>
        </p:nvSpPr>
        <p:spPr bwMode="auto">
          <a:xfrm>
            <a:off x="6240463" y="4470400"/>
            <a:ext cx="322262" cy="207963"/>
          </a:xfrm>
          <a:prstGeom prst="rect">
            <a:avLst/>
          </a:prstGeom>
          <a:solidFill>
            <a:srgbClr val="7A9B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66601" name="Rectangle 573"/>
          <p:cNvSpPr>
            <a:spLocks noChangeArrowheads="1"/>
          </p:cNvSpPr>
          <p:nvPr/>
        </p:nvSpPr>
        <p:spPr bwMode="auto">
          <a:xfrm>
            <a:off x="6751638" y="4468813"/>
            <a:ext cx="21653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latin typeface="Arial" charset="0"/>
              </a:rPr>
              <a:t>Mafic - ultramafic outcrop</a:t>
            </a:r>
            <a:endParaRPr lang="en-US"/>
          </a:p>
        </p:txBody>
      </p:sp>
      <p:grpSp>
        <p:nvGrpSpPr>
          <p:cNvPr id="66602" name="Group 574"/>
          <p:cNvGrpSpPr>
            <a:grpSpLocks/>
          </p:cNvGrpSpPr>
          <p:nvPr/>
        </p:nvGrpSpPr>
        <p:grpSpPr bwMode="auto">
          <a:xfrm>
            <a:off x="2959100" y="2609850"/>
            <a:ext cx="1998663" cy="1031875"/>
            <a:chOff x="1864" y="1644"/>
            <a:chExt cx="1259" cy="650"/>
          </a:xfrm>
        </p:grpSpPr>
        <p:sp>
          <p:nvSpPr>
            <p:cNvPr id="66656" name="Freeform 575"/>
            <p:cNvSpPr>
              <a:spLocks/>
            </p:cNvSpPr>
            <p:nvPr/>
          </p:nvSpPr>
          <p:spPr bwMode="auto">
            <a:xfrm>
              <a:off x="2543" y="1938"/>
              <a:ext cx="32" cy="29"/>
            </a:xfrm>
            <a:custGeom>
              <a:avLst/>
              <a:gdLst>
                <a:gd name="T0" fmla="*/ 0 w 95"/>
                <a:gd name="T1" fmla="*/ 0 h 85"/>
                <a:gd name="T2" fmla="*/ 0 w 95"/>
                <a:gd name="T3" fmla="*/ 0 h 85"/>
                <a:gd name="T4" fmla="*/ 0 w 95"/>
                <a:gd name="T5" fmla="*/ 0 h 85"/>
                <a:gd name="T6" fmla="*/ 0 w 95"/>
                <a:gd name="T7" fmla="*/ 0 h 85"/>
                <a:gd name="T8" fmla="*/ 0 w 95"/>
                <a:gd name="T9" fmla="*/ 0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5" h="85">
                  <a:moveTo>
                    <a:pt x="69" y="0"/>
                  </a:moveTo>
                  <a:lnTo>
                    <a:pt x="95" y="40"/>
                  </a:lnTo>
                  <a:lnTo>
                    <a:pt x="25" y="85"/>
                  </a:lnTo>
                  <a:lnTo>
                    <a:pt x="0" y="45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3366FF"/>
            </a:soli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6657" name="Group 576"/>
            <p:cNvGrpSpPr>
              <a:grpSpLocks/>
            </p:cNvGrpSpPr>
            <p:nvPr/>
          </p:nvGrpSpPr>
          <p:grpSpPr bwMode="auto">
            <a:xfrm>
              <a:off x="1864" y="1644"/>
              <a:ext cx="1259" cy="650"/>
              <a:chOff x="1864" y="1644"/>
              <a:chExt cx="1259" cy="650"/>
            </a:xfrm>
          </p:grpSpPr>
          <p:grpSp>
            <p:nvGrpSpPr>
              <p:cNvPr id="66658" name="Group 577"/>
              <p:cNvGrpSpPr>
                <a:grpSpLocks/>
              </p:cNvGrpSpPr>
              <p:nvPr/>
            </p:nvGrpSpPr>
            <p:grpSpPr bwMode="auto">
              <a:xfrm>
                <a:off x="1864" y="1953"/>
                <a:ext cx="687" cy="341"/>
                <a:chOff x="1864" y="1953"/>
                <a:chExt cx="687" cy="341"/>
              </a:xfrm>
            </p:grpSpPr>
            <p:grpSp>
              <p:nvGrpSpPr>
                <p:cNvPr id="66668" name="Group 578"/>
                <p:cNvGrpSpPr>
                  <a:grpSpLocks/>
                </p:cNvGrpSpPr>
                <p:nvPr/>
              </p:nvGrpSpPr>
              <p:grpSpPr bwMode="auto">
                <a:xfrm>
                  <a:off x="1864" y="2000"/>
                  <a:ext cx="612" cy="294"/>
                  <a:chOff x="1864" y="2000"/>
                  <a:chExt cx="612" cy="294"/>
                </a:xfrm>
              </p:grpSpPr>
              <p:sp>
                <p:nvSpPr>
                  <p:cNvPr id="66670" name="Freeform 579"/>
                  <p:cNvSpPr>
                    <a:spLocks/>
                  </p:cNvSpPr>
                  <p:nvPr/>
                </p:nvSpPr>
                <p:spPr bwMode="auto">
                  <a:xfrm>
                    <a:off x="2301" y="2044"/>
                    <a:ext cx="94" cy="60"/>
                  </a:xfrm>
                  <a:custGeom>
                    <a:avLst/>
                    <a:gdLst>
                      <a:gd name="T0" fmla="*/ 0 w 281"/>
                      <a:gd name="T1" fmla="*/ 0 h 180"/>
                      <a:gd name="T2" fmla="*/ 0 w 281"/>
                      <a:gd name="T3" fmla="*/ 0 h 180"/>
                      <a:gd name="T4" fmla="*/ 0 w 281"/>
                      <a:gd name="T5" fmla="*/ 0 h 180"/>
                      <a:gd name="T6" fmla="*/ 0 w 281"/>
                      <a:gd name="T7" fmla="*/ 0 h 180"/>
                      <a:gd name="T8" fmla="*/ 0 w 281"/>
                      <a:gd name="T9" fmla="*/ 0 h 18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81" h="180">
                        <a:moveTo>
                          <a:pt x="258" y="0"/>
                        </a:moveTo>
                        <a:lnTo>
                          <a:pt x="281" y="42"/>
                        </a:lnTo>
                        <a:lnTo>
                          <a:pt x="22" y="180"/>
                        </a:lnTo>
                        <a:lnTo>
                          <a:pt x="0" y="138"/>
                        </a:lnTo>
                        <a:lnTo>
                          <a:pt x="258" y="0"/>
                        </a:lnTo>
                        <a:close/>
                      </a:path>
                    </a:pathLst>
                  </a:custGeom>
                  <a:solidFill>
                    <a:srgbClr val="3366FF"/>
                  </a:solidFill>
                  <a:ln w="9525">
                    <a:solidFill>
                      <a:srgbClr val="336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66671" name="Group 580"/>
                  <p:cNvGrpSpPr>
                    <a:grpSpLocks/>
                  </p:cNvGrpSpPr>
                  <p:nvPr/>
                </p:nvGrpSpPr>
                <p:grpSpPr bwMode="auto">
                  <a:xfrm>
                    <a:off x="1864" y="2000"/>
                    <a:ext cx="612" cy="294"/>
                    <a:chOff x="1864" y="2000"/>
                    <a:chExt cx="612" cy="294"/>
                  </a:xfrm>
                </p:grpSpPr>
                <p:sp>
                  <p:nvSpPr>
                    <p:cNvPr id="66672" name="Freeform 581"/>
                    <p:cNvSpPr>
                      <a:spLocks/>
                    </p:cNvSpPr>
                    <p:nvPr/>
                  </p:nvSpPr>
                  <p:spPr bwMode="auto">
                    <a:xfrm>
                      <a:off x="2155" y="2138"/>
                      <a:ext cx="54" cy="37"/>
                    </a:xfrm>
                    <a:custGeom>
                      <a:avLst/>
                      <a:gdLst>
                        <a:gd name="T0" fmla="*/ 0 w 162"/>
                        <a:gd name="T1" fmla="*/ 0 h 110"/>
                        <a:gd name="T2" fmla="*/ 0 w 162"/>
                        <a:gd name="T3" fmla="*/ 0 h 110"/>
                        <a:gd name="T4" fmla="*/ 0 w 162"/>
                        <a:gd name="T5" fmla="*/ 0 h 110"/>
                        <a:gd name="T6" fmla="*/ 0 w 162"/>
                        <a:gd name="T7" fmla="*/ 0 h 110"/>
                        <a:gd name="T8" fmla="*/ 0 w 162"/>
                        <a:gd name="T9" fmla="*/ 0 h 11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162" h="110">
                          <a:moveTo>
                            <a:pt x="142" y="0"/>
                          </a:moveTo>
                          <a:lnTo>
                            <a:pt x="162" y="43"/>
                          </a:lnTo>
                          <a:lnTo>
                            <a:pt x="20" y="110"/>
                          </a:lnTo>
                          <a:lnTo>
                            <a:pt x="0" y="65"/>
                          </a:lnTo>
                          <a:lnTo>
                            <a:pt x="142" y="0"/>
                          </a:lnTo>
                          <a:close/>
                        </a:path>
                      </a:pathLst>
                    </a:custGeom>
                    <a:solidFill>
                      <a:srgbClr val="3366FF"/>
                    </a:solidFill>
                    <a:ln w="9525">
                      <a:solidFill>
                        <a:srgbClr val="3366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66673" name="Group 58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64" y="2000"/>
                      <a:ext cx="612" cy="294"/>
                      <a:chOff x="1864" y="2000"/>
                      <a:chExt cx="612" cy="294"/>
                    </a:xfrm>
                  </p:grpSpPr>
                  <p:sp>
                    <p:nvSpPr>
                      <p:cNvPr id="66674" name="Freeform 58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002" y="2223"/>
                        <a:ext cx="18" cy="20"/>
                      </a:xfrm>
                      <a:custGeom>
                        <a:avLst/>
                        <a:gdLst>
                          <a:gd name="T0" fmla="*/ 0 w 52"/>
                          <a:gd name="T1" fmla="*/ 0 h 59"/>
                          <a:gd name="T2" fmla="*/ 0 w 52"/>
                          <a:gd name="T3" fmla="*/ 0 h 59"/>
                          <a:gd name="T4" fmla="*/ 0 w 52"/>
                          <a:gd name="T5" fmla="*/ 0 h 59"/>
                          <a:gd name="T6" fmla="*/ 0 w 52"/>
                          <a:gd name="T7" fmla="*/ 0 h 59"/>
                          <a:gd name="T8" fmla="*/ 0 w 52"/>
                          <a:gd name="T9" fmla="*/ 0 h 5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52" h="59">
                            <a:moveTo>
                              <a:pt x="31" y="0"/>
                            </a:moveTo>
                            <a:lnTo>
                              <a:pt x="52" y="44"/>
                            </a:lnTo>
                            <a:lnTo>
                              <a:pt x="19" y="59"/>
                            </a:lnTo>
                            <a:lnTo>
                              <a:pt x="0" y="14"/>
                            </a:lnTo>
                            <a:lnTo>
                              <a:pt x="31" y="0"/>
                            </a:lnTo>
                            <a:close/>
                          </a:path>
                        </a:pathLst>
                      </a:custGeom>
                      <a:solidFill>
                        <a:srgbClr val="3366FF"/>
                      </a:solidFill>
                      <a:ln w="9525">
                        <a:solidFill>
                          <a:srgbClr val="3366FF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6675" name="Freeform 58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056" y="2192"/>
                        <a:ext cx="30" cy="25"/>
                      </a:xfrm>
                      <a:custGeom>
                        <a:avLst/>
                        <a:gdLst>
                          <a:gd name="T0" fmla="*/ 0 w 90"/>
                          <a:gd name="T1" fmla="*/ 0 h 77"/>
                          <a:gd name="T2" fmla="*/ 0 w 90"/>
                          <a:gd name="T3" fmla="*/ 0 h 77"/>
                          <a:gd name="T4" fmla="*/ 0 w 90"/>
                          <a:gd name="T5" fmla="*/ 0 h 77"/>
                          <a:gd name="T6" fmla="*/ 0 w 90"/>
                          <a:gd name="T7" fmla="*/ 0 h 77"/>
                          <a:gd name="T8" fmla="*/ 0 w 90"/>
                          <a:gd name="T9" fmla="*/ 0 h 77"/>
                          <a:gd name="T10" fmla="*/ 0 w 90"/>
                          <a:gd name="T11" fmla="*/ 0 h 77"/>
                          <a:gd name="T12" fmla="*/ 0 w 90"/>
                          <a:gd name="T13" fmla="*/ 0 h 77"/>
                          <a:gd name="T14" fmla="*/ 0 w 90"/>
                          <a:gd name="T15" fmla="*/ 0 h 77"/>
                          <a:gd name="T16" fmla="*/ 0 w 90"/>
                          <a:gd name="T17" fmla="*/ 0 h 77"/>
                          <a:gd name="T18" fmla="*/ 0 w 90"/>
                          <a:gd name="T19" fmla="*/ 0 h 77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0" t="0" r="r" b="b"/>
                        <a:pathLst>
                          <a:path w="90" h="77">
                            <a:moveTo>
                              <a:pt x="70" y="0"/>
                            </a:moveTo>
                            <a:lnTo>
                              <a:pt x="69" y="2"/>
                            </a:lnTo>
                            <a:lnTo>
                              <a:pt x="0" y="33"/>
                            </a:lnTo>
                            <a:lnTo>
                              <a:pt x="20" y="77"/>
                            </a:lnTo>
                            <a:lnTo>
                              <a:pt x="90" y="45"/>
                            </a:lnTo>
                            <a:lnTo>
                              <a:pt x="70" y="0"/>
                            </a:lnTo>
                            <a:lnTo>
                              <a:pt x="69" y="2"/>
                            </a:lnTo>
                            <a:lnTo>
                              <a:pt x="70" y="0"/>
                            </a:lnTo>
                            <a:close/>
                          </a:path>
                        </a:pathLst>
                      </a:custGeom>
                      <a:solidFill>
                        <a:srgbClr val="3366FF"/>
                      </a:solidFill>
                      <a:ln w="9525">
                        <a:solidFill>
                          <a:srgbClr val="3366FF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66676" name="Group 58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64" y="2000"/>
                        <a:ext cx="612" cy="294"/>
                        <a:chOff x="1864" y="2000"/>
                        <a:chExt cx="612" cy="294"/>
                      </a:xfrm>
                    </p:grpSpPr>
                    <p:sp>
                      <p:nvSpPr>
                        <p:cNvPr id="66677" name="Freeform 58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864" y="2256"/>
                          <a:ext cx="73" cy="38"/>
                        </a:xfrm>
                        <a:custGeom>
                          <a:avLst/>
                          <a:gdLst>
                            <a:gd name="T0" fmla="*/ 0 w 220"/>
                            <a:gd name="T1" fmla="*/ 0 h 114"/>
                            <a:gd name="T2" fmla="*/ 0 w 220"/>
                            <a:gd name="T3" fmla="*/ 0 h 114"/>
                            <a:gd name="T4" fmla="*/ 0 w 220"/>
                            <a:gd name="T5" fmla="*/ 0 h 114"/>
                            <a:gd name="T6" fmla="*/ 0 w 220"/>
                            <a:gd name="T7" fmla="*/ 0 h 114"/>
                            <a:gd name="T8" fmla="*/ 0 w 220"/>
                            <a:gd name="T9" fmla="*/ 0 h 114"/>
                            <a:gd name="T10" fmla="*/ 0 w 220"/>
                            <a:gd name="T11" fmla="*/ 0 h 114"/>
                            <a:gd name="T12" fmla="*/ 0 w 220"/>
                            <a:gd name="T13" fmla="*/ 0 h 114"/>
                            <a:gd name="T14" fmla="*/ 0 w 220"/>
                            <a:gd name="T15" fmla="*/ 0 h 114"/>
                            <a:gd name="T16" fmla="*/ 0 w 220"/>
                            <a:gd name="T17" fmla="*/ 0 h 114"/>
                            <a:gd name="T18" fmla="*/ 0 60000 65536"/>
                            <a:gd name="T19" fmla="*/ 0 60000 65536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</a:gdLst>
                          <a:ahLst/>
                          <a:cxnLst>
                            <a:cxn ang="T18">
                              <a:pos x="T0" y="T1"/>
                            </a:cxn>
                            <a:cxn ang="T19">
                              <a:pos x="T2" y="T3"/>
                            </a:cxn>
                            <a:cxn ang="T20">
                              <a:pos x="T4" y="T5"/>
                            </a:cxn>
                            <a:cxn ang="T21">
                              <a:pos x="T6" y="T7"/>
                            </a:cxn>
                            <a:cxn ang="T22">
                              <a:pos x="T8" y="T9"/>
                            </a:cxn>
                            <a:cxn ang="T23">
                              <a:pos x="T10" y="T11"/>
                            </a:cxn>
                            <a:cxn ang="T24">
                              <a:pos x="T12" y="T13"/>
                            </a:cxn>
                            <a:cxn ang="T25">
                              <a:pos x="T14" y="T15"/>
                            </a:cxn>
                            <a:cxn ang="T26">
                              <a:pos x="T16" y="T17"/>
                            </a:cxn>
                          </a:cxnLst>
                          <a:rect l="0" t="0" r="r" b="b"/>
                          <a:pathLst>
                            <a:path w="220" h="114">
                              <a:moveTo>
                                <a:pt x="220" y="45"/>
                              </a:moveTo>
                              <a:lnTo>
                                <a:pt x="203" y="0"/>
                              </a:lnTo>
                              <a:lnTo>
                                <a:pt x="0" y="69"/>
                              </a:lnTo>
                              <a:lnTo>
                                <a:pt x="15" y="114"/>
                              </a:lnTo>
                              <a:lnTo>
                                <a:pt x="218" y="45"/>
                              </a:lnTo>
                              <a:lnTo>
                                <a:pt x="220" y="45"/>
                              </a:lnTo>
                              <a:lnTo>
                                <a:pt x="218" y="45"/>
                              </a:lnTo>
                              <a:lnTo>
                                <a:pt x="220" y="4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366FF"/>
                        </a:solidFill>
                        <a:ln w="9525">
                          <a:solidFill>
                            <a:srgbClr val="3366FF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6678" name="Freeform 58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931" y="2228"/>
                          <a:ext cx="78" cy="43"/>
                        </a:xfrm>
                        <a:custGeom>
                          <a:avLst/>
                          <a:gdLst>
                            <a:gd name="T0" fmla="*/ 0 w 232"/>
                            <a:gd name="T1" fmla="*/ 0 h 130"/>
                            <a:gd name="T2" fmla="*/ 0 w 232"/>
                            <a:gd name="T3" fmla="*/ 0 h 130"/>
                            <a:gd name="T4" fmla="*/ 0 w 232"/>
                            <a:gd name="T5" fmla="*/ 0 h 130"/>
                            <a:gd name="T6" fmla="*/ 0 w 232"/>
                            <a:gd name="T7" fmla="*/ 0 h 130"/>
                            <a:gd name="T8" fmla="*/ 0 w 232"/>
                            <a:gd name="T9" fmla="*/ 0 h 130"/>
                            <a:gd name="T10" fmla="*/ 0 w 232"/>
                            <a:gd name="T11" fmla="*/ 0 h 130"/>
                            <a:gd name="T12" fmla="*/ 0 w 232"/>
                            <a:gd name="T13" fmla="*/ 0 h 130"/>
                            <a:gd name="T14" fmla="*/ 0 w 232"/>
                            <a:gd name="T15" fmla="*/ 0 h 130"/>
                            <a:gd name="T16" fmla="*/ 0 w 232"/>
                            <a:gd name="T17" fmla="*/ 0 h 130"/>
                            <a:gd name="T18" fmla="*/ 0 60000 65536"/>
                            <a:gd name="T19" fmla="*/ 0 60000 65536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</a:gdLst>
                          <a:ahLst/>
                          <a:cxnLst>
                            <a:cxn ang="T18">
                              <a:pos x="T0" y="T1"/>
                            </a:cxn>
                            <a:cxn ang="T19">
                              <a:pos x="T2" y="T3"/>
                            </a:cxn>
                            <a:cxn ang="T20">
                              <a:pos x="T4" y="T5"/>
                            </a:cxn>
                            <a:cxn ang="T21">
                              <a:pos x="T6" y="T7"/>
                            </a:cxn>
                            <a:cxn ang="T22">
                              <a:pos x="T8" y="T9"/>
                            </a:cxn>
                            <a:cxn ang="T23">
                              <a:pos x="T10" y="T11"/>
                            </a:cxn>
                            <a:cxn ang="T24">
                              <a:pos x="T12" y="T13"/>
                            </a:cxn>
                            <a:cxn ang="T25">
                              <a:pos x="T14" y="T15"/>
                            </a:cxn>
                            <a:cxn ang="T26">
                              <a:pos x="T16" y="T17"/>
                            </a:cxn>
                          </a:cxnLst>
                          <a:rect l="0" t="0" r="r" b="b"/>
                          <a:pathLst>
                            <a:path w="232" h="130">
                              <a:moveTo>
                                <a:pt x="232" y="45"/>
                              </a:moveTo>
                              <a:lnTo>
                                <a:pt x="214" y="0"/>
                              </a:lnTo>
                              <a:lnTo>
                                <a:pt x="0" y="86"/>
                              </a:lnTo>
                              <a:lnTo>
                                <a:pt x="18" y="130"/>
                              </a:lnTo>
                              <a:lnTo>
                                <a:pt x="231" y="45"/>
                              </a:lnTo>
                              <a:lnTo>
                                <a:pt x="232" y="45"/>
                              </a:lnTo>
                              <a:lnTo>
                                <a:pt x="231" y="45"/>
                              </a:lnTo>
                              <a:lnTo>
                                <a:pt x="232" y="4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366FF"/>
                        </a:solidFill>
                        <a:ln w="9525">
                          <a:solidFill>
                            <a:srgbClr val="3366FF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6679" name="Freeform 58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080" y="2160"/>
                          <a:ext cx="82" cy="47"/>
                        </a:xfrm>
                        <a:custGeom>
                          <a:avLst/>
                          <a:gdLst>
                            <a:gd name="T0" fmla="*/ 0 w 247"/>
                            <a:gd name="T1" fmla="*/ 0 h 140"/>
                            <a:gd name="T2" fmla="*/ 0 w 247"/>
                            <a:gd name="T3" fmla="*/ 0 h 140"/>
                            <a:gd name="T4" fmla="*/ 0 w 247"/>
                            <a:gd name="T5" fmla="*/ 0 h 140"/>
                            <a:gd name="T6" fmla="*/ 0 w 247"/>
                            <a:gd name="T7" fmla="*/ 0 h 140"/>
                            <a:gd name="T8" fmla="*/ 0 w 247"/>
                            <a:gd name="T9" fmla="*/ 0 h 140"/>
                            <a:gd name="T10" fmla="*/ 0 w 247"/>
                            <a:gd name="T11" fmla="*/ 0 h 140"/>
                            <a:gd name="T12" fmla="*/ 0 w 247"/>
                            <a:gd name="T13" fmla="*/ 0 h 140"/>
                            <a:gd name="T14" fmla="*/ 0 w 247"/>
                            <a:gd name="T15" fmla="*/ 0 h 140"/>
                            <a:gd name="T16" fmla="*/ 0 w 247"/>
                            <a:gd name="T17" fmla="*/ 0 h 140"/>
                            <a:gd name="T18" fmla="*/ 0 60000 65536"/>
                            <a:gd name="T19" fmla="*/ 0 60000 65536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</a:gdLst>
                          <a:ahLst/>
                          <a:cxnLst>
                            <a:cxn ang="T18">
                              <a:pos x="T0" y="T1"/>
                            </a:cxn>
                            <a:cxn ang="T19">
                              <a:pos x="T2" y="T3"/>
                            </a:cxn>
                            <a:cxn ang="T20">
                              <a:pos x="T4" y="T5"/>
                            </a:cxn>
                            <a:cxn ang="T21">
                              <a:pos x="T6" y="T7"/>
                            </a:cxn>
                            <a:cxn ang="T22">
                              <a:pos x="T8" y="T9"/>
                            </a:cxn>
                            <a:cxn ang="T23">
                              <a:pos x="T10" y="T11"/>
                            </a:cxn>
                            <a:cxn ang="T24">
                              <a:pos x="T12" y="T13"/>
                            </a:cxn>
                            <a:cxn ang="T25">
                              <a:pos x="T14" y="T15"/>
                            </a:cxn>
                            <a:cxn ang="T26">
                              <a:pos x="T16" y="T17"/>
                            </a:cxn>
                          </a:cxnLst>
                          <a:rect l="0" t="0" r="r" b="b"/>
                          <a:pathLst>
                            <a:path w="247" h="140">
                              <a:moveTo>
                                <a:pt x="247" y="45"/>
                              </a:moveTo>
                              <a:lnTo>
                                <a:pt x="228" y="0"/>
                              </a:lnTo>
                              <a:lnTo>
                                <a:pt x="0" y="95"/>
                              </a:lnTo>
                              <a:lnTo>
                                <a:pt x="19" y="140"/>
                              </a:lnTo>
                              <a:lnTo>
                                <a:pt x="246" y="45"/>
                              </a:lnTo>
                              <a:lnTo>
                                <a:pt x="247" y="45"/>
                              </a:lnTo>
                              <a:lnTo>
                                <a:pt x="246" y="45"/>
                              </a:lnTo>
                              <a:lnTo>
                                <a:pt x="247" y="4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366FF"/>
                        </a:solidFill>
                        <a:ln w="9525">
                          <a:solidFill>
                            <a:srgbClr val="3366FF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6680" name="Freeform 58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46" y="2090"/>
                          <a:ext cx="63" cy="42"/>
                        </a:xfrm>
                        <a:custGeom>
                          <a:avLst/>
                          <a:gdLst>
                            <a:gd name="T0" fmla="*/ 0 w 189"/>
                            <a:gd name="T1" fmla="*/ 0 h 126"/>
                            <a:gd name="T2" fmla="*/ 0 w 189"/>
                            <a:gd name="T3" fmla="*/ 0 h 126"/>
                            <a:gd name="T4" fmla="*/ 0 w 189"/>
                            <a:gd name="T5" fmla="*/ 0 h 126"/>
                            <a:gd name="T6" fmla="*/ 0 w 189"/>
                            <a:gd name="T7" fmla="*/ 0 h 126"/>
                            <a:gd name="T8" fmla="*/ 0 w 189"/>
                            <a:gd name="T9" fmla="*/ 0 h 126"/>
                            <a:gd name="T10" fmla="*/ 0 w 189"/>
                            <a:gd name="T11" fmla="*/ 0 h 126"/>
                            <a:gd name="T12" fmla="*/ 0 w 189"/>
                            <a:gd name="T13" fmla="*/ 0 h 126"/>
                            <a:gd name="T14" fmla="*/ 0 w 189"/>
                            <a:gd name="T15" fmla="*/ 0 h 126"/>
                            <a:gd name="T16" fmla="*/ 0 w 189"/>
                            <a:gd name="T17" fmla="*/ 0 h 126"/>
                            <a:gd name="T18" fmla="*/ 0 60000 65536"/>
                            <a:gd name="T19" fmla="*/ 0 60000 65536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</a:gdLst>
                          <a:ahLst/>
                          <a:cxnLst>
                            <a:cxn ang="T18">
                              <a:pos x="T0" y="T1"/>
                            </a:cxn>
                            <a:cxn ang="T19">
                              <a:pos x="T2" y="T3"/>
                            </a:cxn>
                            <a:cxn ang="T20">
                              <a:pos x="T4" y="T5"/>
                            </a:cxn>
                            <a:cxn ang="T21">
                              <a:pos x="T6" y="T7"/>
                            </a:cxn>
                            <a:cxn ang="T22">
                              <a:pos x="T8" y="T9"/>
                            </a:cxn>
                            <a:cxn ang="T23">
                              <a:pos x="T10" y="T11"/>
                            </a:cxn>
                            <a:cxn ang="T24">
                              <a:pos x="T12" y="T13"/>
                            </a:cxn>
                            <a:cxn ang="T25">
                              <a:pos x="T14" y="T15"/>
                            </a:cxn>
                            <a:cxn ang="T26">
                              <a:pos x="T16" y="T17"/>
                            </a:cxn>
                          </a:cxnLst>
                          <a:rect l="0" t="0" r="r" b="b"/>
                          <a:pathLst>
                            <a:path w="189" h="126">
                              <a:moveTo>
                                <a:pt x="189" y="43"/>
                              </a:moveTo>
                              <a:lnTo>
                                <a:pt x="167" y="0"/>
                              </a:lnTo>
                              <a:lnTo>
                                <a:pt x="0" y="83"/>
                              </a:lnTo>
                              <a:lnTo>
                                <a:pt x="22" y="126"/>
                              </a:lnTo>
                              <a:lnTo>
                                <a:pt x="189" y="4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366FF"/>
                        </a:solidFill>
                        <a:ln w="9525">
                          <a:solidFill>
                            <a:srgbClr val="3366FF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6681" name="Freeform 59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30" y="2000"/>
                          <a:ext cx="46" cy="35"/>
                        </a:xfrm>
                        <a:custGeom>
                          <a:avLst/>
                          <a:gdLst>
                            <a:gd name="T0" fmla="*/ 0 w 138"/>
                            <a:gd name="T1" fmla="*/ 0 h 104"/>
                            <a:gd name="T2" fmla="*/ 0 w 138"/>
                            <a:gd name="T3" fmla="*/ 0 h 104"/>
                            <a:gd name="T4" fmla="*/ 0 w 138"/>
                            <a:gd name="T5" fmla="*/ 0 h 104"/>
                            <a:gd name="T6" fmla="*/ 0 w 138"/>
                            <a:gd name="T7" fmla="*/ 0 h 104"/>
                            <a:gd name="T8" fmla="*/ 0 w 138"/>
                            <a:gd name="T9" fmla="*/ 0 h 104"/>
                            <a:gd name="T10" fmla="*/ 0 w 138"/>
                            <a:gd name="T11" fmla="*/ 0 h 104"/>
                            <a:gd name="T12" fmla="*/ 0 w 138"/>
                            <a:gd name="T13" fmla="*/ 0 h 104"/>
                            <a:gd name="T14" fmla="*/ 0 w 138"/>
                            <a:gd name="T15" fmla="*/ 0 h 104"/>
                            <a:gd name="T16" fmla="*/ 0 w 138"/>
                            <a:gd name="T17" fmla="*/ 0 h 104"/>
                            <a:gd name="T18" fmla="*/ 0 60000 65536"/>
                            <a:gd name="T19" fmla="*/ 0 60000 65536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</a:gdLst>
                          <a:ahLst/>
                          <a:cxnLst>
                            <a:cxn ang="T18">
                              <a:pos x="T0" y="T1"/>
                            </a:cxn>
                            <a:cxn ang="T19">
                              <a:pos x="T2" y="T3"/>
                            </a:cxn>
                            <a:cxn ang="T20">
                              <a:pos x="T4" y="T5"/>
                            </a:cxn>
                            <a:cxn ang="T21">
                              <a:pos x="T6" y="T7"/>
                            </a:cxn>
                            <a:cxn ang="T22">
                              <a:pos x="T8" y="T9"/>
                            </a:cxn>
                            <a:cxn ang="T23">
                              <a:pos x="T10" y="T11"/>
                            </a:cxn>
                            <a:cxn ang="T24">
                              <a:pos x="T12" y="T13"/>
                            </a:cxn>
                            <a:cxn ang="T25">
                              <a:pos x="T14" y="T15"/>
                            </a:cxn>
                            <a:cxn ang="T26">
                              <a:pos x="T16" y="T17"/>
                            </a:cxn>
                          </a:cxnLst>
                          <a:rect l="0" t="0" r="r" b="b"/>
                          <a:pathLst>
                            <a:path w="138" h="104">
                              <a:moveTo>
                                <a:pt x="138" y="41"/>
                              </a:moveTo>
                              <a:lnTo>
                                <a:pt x="114" y="0"/>
                              </a:lnTo>
                              <a:lnTo>
                                <a:pt x="0" y="62"/>
                              </a:lnTo>
                              <a:lnTo>
                                <a:pt x="23" y="104"/>
                              </a:lnTo>
                              <a:lnTo>
                                <a:pt x="137" y="42"/>
                              </a:lnTo>
                              <a:lnTo>
                                <a:pt x="138" y="41"/>
                              </a:lnTo>
                              <a:lnTo>
                                <a:pt x="137" y="42"/>
                              </a:lnTo>
                              <a:lnTo>
                                <a:pt x="138" y="41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366FF"/>
                        </a:solidFill>
                        <a:ln w="9525">
                          <a:solidFill>
                            <a:srgbClr val="3366FF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</p:grpSp>
            </p:grpSp>
            <p:sp>
              <p:nvSpPr>
                <p:cNvPr id="66669" name="Freeform 591"/>
                <p:cNvSpPr>
                  <a:spLocks/>
                </p:cNvSpPr>
                <p:nvPr/>
              </p:nvSpPr>
              <p:spPr bwMode="auto">
                <a:xfrm>
                  <a:off x="2467" y="1953"/>
                  <a:ext cx="84" cy="61"/>
                </a:xfrm>
                <a:custGeom>
                  <a:avLst/>
                  <a:gdLst>
                    <a:gd name="T0" fmla="*/ 0 w 252"/>
                    <a:gd name="T1" fmla="*/ 0 h 182"/>
                    <a:gd name="T2" fmla="*/ 0 w 252"/>
                    <a:gd name="T3" fmla="*/ 0 h 182"/>
                    <a:gd name="T4" fmla="*/ 0 w 252"/>
                    <a:gd name="T5" fmla="*/ 0 h 182"/>
                    <a:gd name="T6" fmla="*/ 0 w 252"/>
                    <a:gd name="T7" fmla="*/ 0 h 182"/>
                    <a:gd name="T8" fmla="*/ 0 w 252"/>
                    <a:gd name="T9" fmla="*/ 0 h 182"/>
                    <a:gd name="T10" fmla="*/ 0 w 252"/>
                    <a:gd name="T11" fmla="*/ 0 h 182"/>
                    <a:gd name="T12" fmla="*/ 0 w 252"/>
                    <a:gd name="T13" fmla="*/ 0 h 182"/>
                    <a:gd name="T14" fmla="*/ 0 w 252"/>
                    <a:gd name="T15" fmla="*/ 0 h 182"/>
                    <a:gd name="T16" fmla="*/ 0 w 252"/>
                    <a:gd name="T17" fmla="*/ 0 h 18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2" h="182">
                      <a:moveTo>
                        <a:pt x="252" y="40"/>
                      </a:moveTo>
                      <a:lnTo>
                        <a:pt x="227" y="0"/>
                      </a:lnTo>
                      <a:lnTo>
                        <a:pt x="0" y="142"/>
                      </a:lnTo>
                      <a:lnTo>
                        <a:pt x="25" y="182"/>
                      </a:lnTo>
                      <a:lnTo>
                        <a:pt x="252" y="40"/>
                      </a:lnTo>
                      <a:close/>
                    </a:path>
                  </a:pathLst>
                </a:custGeom>
                <a:solidFill>
                  <a:srgbClr val="3366FF"/>
                </a:solidFill>
                <a:ln w="952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6659" name="Group 592"/>
              <p:cNvGrpSpPr>
                <a:grpSpLocks/>
              </p:cNvGrpSpPr>
              <p:nvPr/>
            </p:nvGrpSpPr>
            <p:grpSpPr bwMode="auto">
              <a:xfrm>
                <a:off x="2606" y="1644"/>
                <a:ext cx="517" cy="282"/>
                <a:chOff x="2606" y="1644"/>
                <a:chExt cx="517" cy="282"/>
              </a:xfrm>
            </p:grpSpPr>
            <p:sp>
              <p:nvSpPr>
                <p:cNvPr id="66660" name="Freeform 593"/>
                <p:cNvSpPr>
                  <a:spLocks/>
                </p:cNvSpPr>
                <p:nvPr/>
              </p:nvSpPr>
              <p:spPr bwMode="auto">
                <a:xfrm>
                  <a:off x="2606" y="1878"/>
                  <a:ext cx="60" cy="48"/>
                </a:xfrm>
                <a:custGeom>
                  <a:avLst/>
                  <a:gdLst>
                    <a:gd name="T0" fmla="*/ 0 w 178"/>
                    <a:gd name="T1" fmla="*/ 0 h 143"/>
                    <a:gd name="T2" fmla="*/ 0 w 178"/>
                    <a:gd name="T3" fmla="*/ 0 h 143"/>
                    <a:gd name="T4" fmla="*/ 0 w 178"/>
                    <a:gd name="T5" fmla="*/ 0 h 143"/>
                    <a:gd name="T6" fmla="*/ 0 w 178"/>
                    <a:gd name="T7" fmla="*/ 0 h 143"/>
                    <a:gd name="T8" fmla="*/ 0 w 178"/>
                    <a:gd name="T9" fmla="*/ 0 h 143"/>
                    <a:gd name="T10" fmla="*/ 0 w 178"/>
                    <a:gd name="T11" fmla="*/ 0 h 143"/>
                    <a:gd name="T12" fmla="*/ 0 w 178"/>
                    <a:gd name="T13" fmla="*/ 0 h 143"/>
                    <a:gd name="T14" fmla="*/ 0 w 178"/>
                    <a:gd name="T15" fmla="*/ 0 h 143"/>
                    <a:gd name="T16" fmla="*/ 0 w 178"/>
                    <a:gd name="T17" fmla="*/ 0 h 143"/>
                    <a:gd name="T18" fmla="*/ 0 w 178"/>
                    <a:gd name="T19" fmla="*/ 0 h 14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78" h="143">
                      <a:moveTo>
                        <a:pt x="153" y="0"/>
                      </a:moveTo>
                      <a:lnTo>
                        <a:pt x="151" y="1"/>
                      </a:lnTo>
                      <a:lnTo>
                        <a:pt x="0" y="103"/>
                      </a:lnTo>
                      <a:lnTo>
                        <a:pt x="27" y="143"/>
                      </a:lnTo>
                      <a:lnTo>
                        <a:pt x="178" y="41"/>
                      </a:lnTo>
                      <a:lnTo>
                        <a:pt x="153" y="0"/>
                      </a:lnTo>
                      <a:lnTo>
                        <a:pt x="152" y="1"/>
                      </a:lnTo>
                      <a:lnTo>
                        <a:pt x="151" y="1"/>
                      </a:lnTo>
                      <a:lnTo>
                        <a:pt x="153" y="0"/>
                      </a:lnTo>
                      <a:close/>
                    </a:path>
                  </a:pathLst>
                </a:custGeom>
                <a:solidFill>
                  <a:srgbClr val="3366FF"/>
                </a:solidFill>
                <a:ln w="952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661" name="Freeform 594"/>
                <p:cNvSpPr>
                  <a:spLocks/>
                </p:cNvSpPr>
                <p:nvPr/>
              </p:nvSpPr>
              <p:spPr bwMode="auto">
                <a:xfrm>
                  <a:off x="2657" y="1849"/>
                  <a:ext cx="61" cy="43"/>
                </a:xfrm>
                <a:custGeom>
                  <a:avLst/>
                  <a:gdLst>
                    <a:gd name="T0" fmla="*/ 0 w 181"/>
                    <a:gd name="T1" fmla="*/ 0 h 129"/>
                    <a:gd name="T2" fmla="*/ 0 w 181"/>
                    <a:gd name="T3" fmla="*/ 0 h 129"/>
                    <a:gd name="T4" fmla="*/ 0 w 181"/>
                    <a:gd name="T5" fmla="*/ 0 h 129"/>
                    <a:gd name="T6" fmla="*/ 0 w 181"/>
                    <a:gd name="T7" fmla="*/ 0 h 129"/>
                    <a:gd name="T8" fmla="*/ 0 w 181"/>
                    <a:gd name="T9" fmla="*/ 0 h 129"/>
                    <a:gd name="T10" fmla="*/ 0 w 181"/>
                    <a:gd name="T11" fmla="*/ 0 h 129"/>
                    <a:gd name="T12" fmla="*/ 0 w 181"/>
                    <a:gd name="T13" fmla="*/ 0 h 129"/>
                    <a:gd name="T14" fmla="*/ 0 w 181"/>
                    <a:gd name="T15" fmla="*/ 0 h 129"/>
                    <a:gd name="T16" fmla="*/ 0 w 181"/>
                    <a:gd name="T17" fmla="*/ 0 h 12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81" h="129">
                      <a:moveTo>
                        <a:pt x="181" y="42"/>
                      </a:moveTo>
                      <a:lnTo>
                        <a:pt x="158" y="0"/>
                      </a:lnTo>
                      <a:lnTo>
                        <a:pt x="0" y="87"/>
                      </a:lnTo>
                      <a:lnTo>
                        <a:pt x="23" y="129"/>
                      </a:lnTo>
                      <a:lnTo>
                        <a:pt x="181" y="42"/>
                      </a:lnTo>
                      <a:close/>
                    </a:path>
                  </a:pathLst>
                </a:custGeom>
                <a:solidFill>
                  <a:srgbClr val="3366FF"/>
                </a:solidFill>
                <a:ln w="952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662" name="Freeform 595"/>
                <p:cNvSpPr>
                  <a:spLocks/>
                </p:cNvSpPr>
                <p:nvPr/>
              </p:nvSpPr>
              <p:spPr bwMode="auto">
                <a:xfrm>
                  <a:off x="2710" y="1830"/>
                  <a:ext cx="42" cy="33"/>
                </a:xfrm>
                <a:custGeom>
                  <a:avLst/>
                  <a:gdLst>
                    <a:gd name="T0" fmla="*/ 0 w 125"/>
                    <a:gd name="T1" fmla="*/ 0 h 100"/>
                    <a:gd name="T2" fmla="*/ 0 w 125"/>
                    <a:gd name="T3" fmla="*/ 0 h 100"/>
                    <a:gd name="T4" fmla="*/ 0 w 125"/>
                    <a:gd name="T5" fmla="*/ 0 h 100"/>
                    <a:gd name="T6" fmla="*/ 0 w 125"/>
                    <a:gd name="T7" fmla="*/ 0 h 100"/>
                    <a:gd name="T8" fmla="*/ 0 w 125"/>
                    <a:gd name="T9" fmla="*/ 0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25" h="100">
                      <a:moveTo>
                        <a:pt x="101" y="0"/>
                      </a:moveTo>
                      <a:lnTo>
                        <a:pt x="125" y="42"/>
                      </a:lnTo>
                      <a:lnTo>
                        <a:pt x="23" y="100"/>
                      </a:lnTo>
                      <a:lnTo>
                        <a:pt x="0" y="58"/>
                      </a:lnTo>
                      <a:lnTo>
                        <a:pt x="101" y="0"/>
                      </a:lnTo>
                      <a:close/>
                    </a:path>
                  </a:pathLst>
                </a:custGeom>
                <a:solidFill>
                  <a:srgbClr val="3366FF"/>
                </a:solidFill>
                <a:ln w="952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663" name="Freeform 596"/>
                <p:cNvSpPr>
                  <a:spLocks/>
                </p:cNvSpPr>
                <p:nvPr/>
              </p:nvSpPr>
              <p:spPr bwMode="auto">
                <a:xfrm>
                  <a:off x="2786" y="1780"/>
                  <a:ext cx="53" cy="40"/>
                </a:xfrm>
                <a:custGeom>
                  <a:avLst/>
                  <a:gdLst>
                    <a:gd name="T0" fmla="*/ 0 w 159"/>
                    <a:gd name="T1" fmla="*/ 0 h 120"/>
                    <a:gd name="T2" fmla="*/ 0 w 159"/>
                    <a:gd name="T3" fmla="*/ 0 h 120"/>
                    <a:gd name="T4" fmla="*/ 0 w 159"/>
                    <a:gd name="T5" fmla="*/ 0 h 120"/>
                    <a:gd name="T6" fmla="*/ 0 w 159"/>
                    <a:gd name="T7" fmla="*/ 0 h 120"/>
                    <a:gd name="T8" fmla="*/ 0 w 159"/>
                    <a:gd name="T9" fmla="*/ 0 h 120"/>
                    <a:gd name="T10" fmla="*/ 0 w 159"/>
                    <a:gd name="T11" fmla="*/ 0 h 120"/>
                    <a:gd name="T12" fmla="*/ 0 w 159"/>
                    <a:gd name="T13" fmla="*/ 0 h 120"/>
                    <a:gd name="T14" fmla="*/ 0 w 159"/>
                    <a:gd name="T15" fmla="*/ 0 h 120"/>
                    <a:gd name="T16" fmla="*/ 0 w 159"/>
                    <a:gd name="T17" fmla="*/ 0 h 120"/>
                    <a:gd name="T18" fmla="*/ 0 w 159"/>
                    <a:gd name="T19" fmla="*/ 0 h 12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59" h="120">
                      <a:moveTo>
                        <a:pt x="137" y="0"/>
                      </a:moveTo>
                      <a:lnTo>
                        <a:pt x="136" y="1"/>
                      </a:lnTo>
                      <a:lnTo>
                        <a:pt x="0" y="79"/>
                      </a:lnTo>
                      <a:lnTo>
                        <a:pt x="23" y="120"/>
                      </a:lnTo>
                      <a:lnTo>
                        <a:pt x="159" y="42"/>
                      </a:lnTo>
                      <a:lnTo>
                        <a:pt x="137" y="0"/>
                      </a:lnTo>
                      <a:lnTo>
                        <a:pt x="136" y="1"/>
                      </a:lnTo>
                      <a:lnTo>
                        <a:pt x="137" y="0"/>
                      </a:lnTo>
                      <a:close/>
                    </a:path>
                  </a:pathLst>
                </a:custGeom>
                <a:solidFill>
                  <a:srgbClr val="3366FF"/>
                </a:solidFill>
                <a:ln w="952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664" name="Freeform 597"/>
                <p:cNvSpPr>
                  <a:spLocks/>
                </p:cNvSpPr>
                <p:nvPr/>
              </p:nvSpPr>
              <p:spPr bwMode="auto">
                <a:xfrm>
                  <a:off x="2831" y="1748"/>
                  <a:ext cx="77" cy="47"/>
                </a:xfrm>
                <a:custGeom>
                  <a:avLst/>
                  <a:gdLst>
                    <a:gd name="T0" fmla="*/ 0 w 231"/>
                    <a:gd name="T1" fmla="*/ 0 h 141"/>
                    <a:gd name="T2" fmla="*/ 0 w 231"/>
                    <a:gd name="T3" fmla="*/ 0 h 141"/>
                    <a:gd name="T4" fmla="*/ 0 w 231"/>
                    <a:gd name="T5" fmla="*/ 0 h 141"/>
                    <a:gd name="T6" fmla="*/ 0 w 231"/>
                    <a:gd name="T7" fmla="*/ 0 h 141"/>
                    <a:gd name="T8" fmla="*/ 0 w 231"/>
                    <a:gd name="T9" fmla="*/ 0 h 141"/>
                    <a:gd name="T10" fmla="*/ 0 w 231"/>
                    <a:gd name="T11" fmla="*/ 0 h 141"/>
                    <a:gd name="T12" fmla="*/ 0 w 231"/>
                    <a:gd name="T13" fmla="*/ 0 h 141"/>
                    <a:gd name="T14" fmla="*/ 0 w 231"/>
                    <a:gd name="T15" fmla="*/ 0 h 141"/>
                    <a:gd name="T16" fmla="*/ 0 w 231"/>
                    <a:gd name="T17" fmla="*/ 0 h 14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1" h="141">
                      <a:moveTo>
                        <a:pt x="231" y="43"/>
                      </a:moveTo>
                      <a:lnTo>
                        <a:pt x="210" y="0"/>
                      </a:lnTo>
                      <a:lnTo>
                        <a:pt x="0" y="97"/>
                      </a:lnTo>
                      <a:lnTo>
                        <a:pt x="20" y="141"/>
                      </a:lnTo>
                      <a:lnTo>
                        <a:pt x="231" y="43"/>
                      </a:lnTo>
                      <a:close/>
                    </a:path>
                  </a:pathLst>
                </a:custGeom>
                <a:solidFill>
                  <a:srgbClr val="3366FF"/>
                </a:solidFill>
                <a:ln w="952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665" name="Freeform 598"/>
                <p:cNvSpPr>
                  <a:spLocks/>
                </p:cNvSpPr>
                <p:nvPr/>
              </p:nvSpPr>
              <p:spPr bwMode="auto">
                <a:xfrm>
                  <a:off x="2901" y="1734"/>
                  <a:ext cx="35" cy="28"/>
                </a:xfrm>
                <a:custGeom>
                  <a:avLst/>
                  <a:gdLst>
                    <a:gd name="T0" fmla="*/ 0 w 104"/>
                    <a:gd name="T1" fmla="*/ 0 h 84"/>
                    <a:gd name="T2" fmla="*/ 0 w 104"/>
                    <a:gd name="T3" fmla="*/ 0 h 84"/>
                    <a:gd name="T4" fmla="*/ 0 w 104"/>
                    <a:gd name="T5" fmla="*/ 0 h 84"/>
                    <a:gd name="T6" fmla="*/ 0 w 104"/>
                    <a:gd name="T7" fmla="*/ 0 h 84"/>
                    <a:gd name="T8" fmla="*/ 0 w 104"/>
                    <a:gd name="T9" fmla="*/ 0 h 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4" h="84">
                      <a:moveTo>
                        <a:pt x="82" y="0"/>
                      </a:moveTo>
                      <a:lnTo>
                        <a:pt x="104" y="43"/>
                      </a:lnTo>
                      <a:lnTo>
                        <a:pt x="21" y="84"/>
                      </a:lnTo>
                      <a:lnTo>
                        <a:pt x="0" y="41"/>
                      </a:lnTo>
                      <a:lnTo>
                        <a:pt x="82" y="0"/>
                      </a:lnTo>
                      <a:close/>
                    </a:path>
                  </a:pathLst>
                </a:custGeom>
                <a:solidFill>
                  <a:srgbClr val="3366FF"/>
                </a:solidFill>
                <a:ln w="952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666" name="Freeform 599"/>
                <p:cNvSpPr>
                  <a:spLocks/>
                </p:cNvSpPr>
                <p:nvPr/>
              </p:nvSpPr>
              <p:spPr bwMode="auto">
                <a:xfrm>
                  <a:off x="2972" y="1677"/>
                  <a:ext cx="76" cy="50"/>
                </a:xfrm>
                <a:custGeom>
                  <a:avLst/>
                  <a:gdLst>
                    <a:gd name="T0" fmla="*/ 0 w 229"/>
                    <a:gd name="T1" fmla="*/ 0 h 152"/>
                    <a:gd name="T2" fmla="*/ 0 w 229"/>
                    <a:gd name="T3" fmla="*/ 0 h 152"/>
                    <a:gd name="T4" fmla="*/ 0 w 229"/>
                    <a:gd name="T5" fmla="*/ 0 h 152"/>
                    <a:gd name="T6" fmla="*/ 0 w 229"/>
                    <a:gd name="T7" fmla="*/ 0 h 152"/>
                    <a:gd name="T8" fmla="*/ 0 w 229"/>
                    <a:gd name="T9" fmla="*/ 0 h 152"/>
                    <a:gd name="T10" fmla="*/ 0 w 229"/>
                    <a:gd name="T11" fmla="*/ 0 h 152"/>
                    <a:gd name="T12" fmla="*/ 0 w 229"/>
                    <a:gd name="T13" fmla="*/ 0 h 152"/>
                    <a:gd name="T14" fmla="*/ 0 w 229"/>
                    <a:gd name="T15" fmla="*/ 0 h 152"/>
                    <a:gd name="T16" fmla="*/ 0 w 229"/>
                    <a:gd name="T17" fmla="*/ 0 h 152"/>
                    <a:gd name="T18" fmla="*/ 0 w 229"/>
                    <a:gd name="T19" fmla="*/ 0 h 15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229" h="152">
                      <a:moveTo>
                        <a:pt x="208" y="0"/>
                      </a:moveTo>
                      <a:lnTo>
                        <a:pt x="206" y="0"/>
                      </a:lnTo>
                      <a:lnTo>
                        <a:pt x="0" y="108"/>
                      </a:lnTo>
                      <a:lnTo>
                        <a:pt x="23" y="152"/>
                      </a:lnTo>
                      <a:lnTo>
                        <a:pt x="229" y="44"/>
                      </a:lnTo>
                      <a:lnTo>
                        <a:pt x="208" y="0"/>
                      </a:lnTo>
                      <a:lnTo>
                        <a:pt x="207" y="0"/>
                      </a:lnTo>
                      <a:lnTo>
                        <a:pt x="206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3366FF"/>
                </a:solidFill>
                <a:ln w="952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667" name="Freeform 600"/>
                <p:cNvSpPr>
                  <a:spLocks/>
                </p:cNvSpPr>
                <p:nvPr/>
              </p:nvSpPr>
              <p:spPr bwMode="auto">
                <a:xfrm>
                  <a:off x="3041" y="1644"/>
                  <a:ext cx="82" cy="47"/>
                </a:xfrm>
                <a:custGeom>
                  <a:avLst/>
                  <a:gdLst>
                    <a:gd name="T0" fmla="*/ 0 w 245"/>
                    <a:gd name="T1" fmla="*/ 0 h 141"/>
                    <a:gd name="T2" fmla="*/ 0 w 245"/>
                    <a:gd name="T3" fmla="*/ 0 h 141"/>
                    <a:gd name="T4" fmla="*/ 0 w 245"/>
                    <a:gd name="T5" fmla="*/ 0 h 141"/>
                    <a:gd name="T6" fmla="*/ 0 w 245"/>
                    <a:gd name="T7" fmla="*/ 0 h 141"/>
                    <a:gd name="T8" fmla="*/ 0 w 245"/>
                    <a:gd name="T9" fmla="*/ 0 h 14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45" h="141">
                      <a:moveTo>
                        <a:pt x="227" y="0"/>
                      </a:moveTo>
                      <a:lnTo>
                        <a:pt x="245" y="43"/>
                      </a:lnTo>
                      <a:lnTo>
                        <a:pt x="19" y="141"/>
                      </a:lnTo>
                      <a:lnTo>
                        <a:pt x="0" y="97"/>
                      </a:lnTo>
                      <a:lnTo>
                        <a:pt x="227" y="0"/>
                      </a:lnTo>
                      <a:close/>
                    </a:path>
                  </a:pathLst>
                </a:custGeom>
                <a:solidFill>
                  <a:srgbClr val="3366FF"/>
                </a:solidFill>
                <a:ln w="952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66603" name="Group 601"/>
          <p:cNvGrpSpPr>
            <a:grpSpLocks/>
          </p:cNvGrpSpPr>
          <p:nvPr/>
        </p:nvGrpSpPr>
        <p:grpSpPr bwMode="auto">
          <a:xfrm>
            <a:off x="5016500" y="1323975"/>
            <a:ext cx="3952875" cy="1277938"/>
            <a:chOff x="3160" y="834"/>
            <a:chExt cx="2490" cy="805"/>
          </a:xfrm>
        </p:grpSpPr>
        <p:sp>
          <p:nvSpPr>
            <p:cNvPr id="66618" name="Freeform 602"/>
            <p:cNvSpPr>
              <a:spLocks/>
            </p:cNvSpPr>
            <p:nvPr/>
          </p:nvSpPr>
          <p:spPr bwMode="auto">
            <a:xfrm>
              <a:off x="3160" y="1579"/>
              <a:ext cx="99" cy="60"/>
            </a:xfrm>
            <a:custGeom>
              <a:avLst/>
              <a:gdLst>
                <a:gd name="T0" fmla="*/ 0 w 297"/>
                <a:gd name="T1" fmla="*/ 0 h 179"/>
                <a:gd name="T2" fmla="*/ 0 w 297"/>
                <a:gd name="T3" fmla="*/ 0 h 179"/>
                <a:gd name="T4" fmla="*/ 0 w 297"/>
                <a:gd name="T5" fmla="*/ 0 h 179"/>
                <a:gd name="T6" fmla="*/ 0 w 297"/>
                <a:gd name="T7" fmla="*/ 0 h 179"/>
                <a:gd name="T8" fmla="*/ 0 w 297"/>
                <a:gd name="T9" fmla="*/ 0 h 179"/>
                <a:gd name="T10" fmla="*/ 0 w 297"/>
                <a:gd name="T11" fmla="*/ 0 h 179"/>
                <a:gd name="T12" fmla="*/ 0 w 297"/>
                <a:gd name="T13" fmla="*/ 0 h 179"/>
                <a:gd name="T14" fmla="*/ 0 w 297"/>
                <a:gd name="T15" fmla="*/ 0 h 179"/>
                <a:gd name="T16" fmla="*/ 0 w 297"/>
                <a:gd name="T17" fmla="*/ 0 h 1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7" h="179">
                  <a:moveTo>
                    <a:pt x="297" y="43"/>
                  </a:moveTo>
                  <a:lnTo>
                    <a:pt x="275" y="0"/>
                  </a:lnTo>
                  <a:lnTo>
                    <a:pt x="0" y="136"/>
                  </a:lnTo>
                  <a:lnTo>
                    <a:pt x="20" y="179"/>
                  </a:lnTo>
                  <a:lnTo>
                    <a:pt x="297" y="43"/>
                  </a:lnTo>
                  <a:close/>
                </a:path>
              </a:pathLst>
            </a:custGeom>
            <a:solidFill>
              <a:srgbClr val="3366FF"/>
            </a:soli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19" name="Freeform 603"/>
            <p:cNvSpPr>
              <a:spLocks/>
            </p:cNvSpPr>
            <p:nvPr/>
          </p:nvSpPr>
          <p:spPr bwMode="auto">
            <a:xfrm>
              <a:off x="3252" y="1552"/>
              <a:ext cx="58" cy="41"/>
            </a:xfrm>
            <a:custGeom>
              <a:avLst/>
              <a:gdLst>
                <a:gd name="T0" fmla="*/ 0 w 175"/>
                <a:gd name="T1" fmla="*/ 0 h 123"/>
                <a:gd name="T2" fmla="*/ 0 w 175"/>
                <a:gd name="T3" fmla="*/ 0 h 123"/>
                <a:gd name="T4" fmla="*/ 0 w 175"/>
                <a:gd name="T5" fmla="*/ 0 h 123"/>
                <a:gd name="T6" fmla="*/ 0 w 175"/>
                <a:gd name="T7" fmla="*/ 0 h 123"/>
                <a:gd name="T8" fmla="*/ 0 w 175"/>
                <a:gd name="T9" fmla="*/ 0 h 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5" h="123">
                  <a:moveTo>
                    <a:pt x="152" y="0"/>
                  </a:moveTo>
                  <a:lnTo>
                    <a:pt x="175" y="43"/>
                  </a:lnTo>
                  <a:lnTo>
                    <a:pt x="22" y="123"/>
                  </a:lnTo>
                  <a:lnTo>
                    <a:pt x="0" y="80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3366FF"/>
            </a:soli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20" name="Freeform 604"/>
            <p:cNvSpPr>
              <a:spLocks/>
            </p:cNvSpPr>
            <p:nvPr/>
          </p:nvSpPr>
          <p:spPr bwMode="auto">
            <a:xfrm>
              <a:off x="3346" y="1484"/>
              <a:ext cx="112" cy="61"/>
            </a:xfrm>
            <a:custGeom>
              <a:avLst/>
              <a:gdLst>
                <a:gd name="T0" fmla="*/ 0 w 336"/>
                <a:gd name="T1" fmla="*/ 0 h 182"/>
                <a:gd name="T2" fmla="*/ 0 w 336"/>
                <a:gd name="T3" fmla="*/ 0 h 182"/>
                <a:gd name="T4" fmla="*/ 0 w 336"/>
                <a:gd name="T5" fmla="*/ 0 h 182"/>
                <a:gd name="T6" fmla="*/ 0 w 336"/>
                <a:gd name="T7" fmla="*/ 0 h 182"/>
                <a:gd name="T8" fmla="*/ 0 w 336"/>
                <a:gd name="T9" fmla="*/ 0 h 182"/>
                <a:gd name="T10" fmla="*/ 0 w 336"/>
                <a:gd name="T11" fmla="*/ 0 h 182"/>
                <a:gd name="T12" fmla="*/ 0 w 336"/>
                <a:gd name="T13" fmla="*/ 0 h 182"/>
                <a:gd name="T14" fmla="*/ 0 w 336"/>
                <a:gd name="T15" fmla="*/ 0 h 182"/>
                <a:gd name="T16" fmla="*/ 0 w 336"/>
                <a:gd name="T17" fmla="*/ 0 h 182"/>
                <a:gd name="T18" fmla="*/ 0 w 336"/>
                <a:gd name="T19" fmla="*/ 0 h 18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36" h="182">
                  <a:moveTo>
                    <a:pt x="317" y="0"/>
                  </a:moveTo>
                  <a:lnTo>
                    <a:pt x="316" y="0"/>
                  </a:lnTo>
                  <a:lnTo>
                    <a:pt x="0" y="138"/>
                  </a:lnTo>
                  <a:lnTo>
                    <a:pt x="18" y="182"/>
                  </a:lnTo>
                  <a:lnTo>
                    <a:pt x="336" y="44"/>
                  </a:lnTo>
                  <a:lnTo>
                    <a:pt x="317" y="0"/>
                  </a:lnTo>
                  <a:lnTo>
                    <a:pt x="316" y="0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3366FF"/>
            </a:soli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21" name="Freeform 605"/>
            <p:cNvSpPr>
              <a:spLocks/>
            </p:cNvSpPr>
            <p:nvPr/>
          </p:nvSpPr>
          <p:spPr bwMode="auto">
            <a:xfrm>
              <a:off x="3452" y="1468"/>
              <a:ext cx="47" cy="31"/>
            </a:xfrm>
            <a:custGeom>
              <a:avLst/>
              <a:gdLst>
                <a:gd name="T0" fmla="*/ 0 w 143"/>
                <a:gd name="T1" fmla="*/ 0 h 94"/>
                <a:gd name="T2" fmla="*/ 0 w 143"/>
                <a:gd name="T3" fmla="*/ 0 h 94"/>
                <a:gd name="T4" fmla="*/ 0 w 143"/>
                <a:gd name="T5" fmla="*/ 0 h 94"/>
                <a:gd name="T6" fmla="*/ 0 w 143"/>
                <a:gd name="T7" fmla="*/ 0 h 94"/>
                <a:gd name="T8" fmla="*/ 0 w 143"/>
                <a:gd name="T9" fmla="*/ 0 h 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3" h="94">
                  <a:moveTo>
                    <a:pt x="126" y="0"/>
                  </a:moveTo>
                  <a:lnTo>
                    <a:pt x="143" y="45"/>
                  </a:lnTo>
                  <a:lnTo>
                    <a:pt x="18" y="94"/>
                  </a:lnTo>
                  <a:lnTo>
                    <a:pt x="0" y="5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3366FF"/>
            </a:soli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22" name="Freeform 606"/>
            <p:cNvSpPr>
              <a:spLocks/>
            </p:cNvSpPr>
            <p:nvPr/>
          </p:nvSpPr>
          <p:spPr bwMode="auto">
            <a:xfrm>
              <a:off x="3538" y="1439"/>
              <a:ext cx="35" cy="26"/>
            </a:xfrm>
            <a:custGeom>
              <a:avLst/>
              <a:gdLst>
                <a:gd name="T0" fmla="*/ 0 w 104"/>
                <a:gd name="T1" fmla="*/ 0 h 80"/>
                <a:gd name="T2" fmla="*/ 0 w 104"/>
                <a:gd name="T3" fmla="*/ 0 h 80"/>
                <a:gd name="T4" fmla="*/ 0 w 104"/>
                <a:gd name="T5" fmla="*/ 0 h 80"/>
                <a:gd name="T6" fmla="*/ 0 w 104"/>
                <a:gd name="T7" fmla="*/ 0 h 80"/>
                <a:gd name="T8" fmla="*/ 0 w 104"/>
                <a:gd name="T9" fmla="*/ 0 h 80"/>
                <a:gd name="T10" fmla="*/ 0 w 104"/>
                <a:gd name="T11" fmla="*/ 0 h 80"/>
                <a:gd name="T12" fmla="*/ 0 w 104"/>
                <a:gd name="T13" fmla="*/ 0 h 80"/>
                <a:gd name="T14" fmla="*/ 0 w 104"/>
                <a:gd name="T15" fmla="*/ 0 h 80"/>
                <a:gd name="T16" fmla="*/ 0 w 104"/>
                <a:gd name="T17" fmla="*/ 0 h 80"/>
                <a:gd name="T18" fmla="*/ 0 w 104"/>
                <a:gd name="T19" fmla="*/ 0 h 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4" h="80">
                  <a:moveTo>
                    <a:pt x="88" y="0"/>
                  </a:moveTo>
                  <a:lnTo>
                    <a:pt x="86" y="1"/>
                  </a:lnTo>
                  <a:lnTo>
                    <a:pt x="0" y="35"/>
                  </a:lnTo>
                  <a:lnTo>
                    <a:pt x="17" y="80"/>
                  </a:lnTo>
                  <a:lnTo>
                    <a:pt x="104" y="45"/>
                  </a:lnTo>
                  <a:lnTo>
                    <a:pt x="88" y="0"/>
                  </a:lnTo>
                  <a:lnTo>
                    <a:pt x="87" y="1"/>
                  </a:lnTo>
                  <a:lnTo>
                    <a:pt x="86" y="1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3366FF"/>
            </a:soli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23" name="Freeform 607"/>
            <p:cNvSpPr>
              <a:spLocks/>
            </p:cNvSpPr>
            <p:nvPr/>
          </p:nvSpPr>
          <p:spPr bwMode="auto">
            <a:xfrm>
              <a:off x="3568" y="1412"/>
              <a:ext cx="94" cy="42"/>
            </a:xfrm>
            <a:custGeom>
              <a:avLst/>
              <a:gdLst>
                <a:gd name="T0" fmla="*/ 0 w 283"/>
                <a:gd name="T1" fmla="*/ 0 h 125"/>
                <a:gd name="T2" fmla="*/ 0 w 283"/>
                <a:gd name="T3" fmla="*/ 0 h 125"/>
                <a:gd name="T4" fmla="*/ 0 w 283"/>
                <a:gd name="T5" fmla="*/ 0 h 125"/>
                <a:gd name="T6" fmla="*/ 0 w 283"/>
                <a:gd name="T7" fmla="*/ 0 h 125"/>
                <a:gd name="T8" fmla="*/ 0 w 283"/>
                <a:gd name="T9" fmla="*/ 0 h 125"/>
                <a:gd name="T10" fmla="*/ 0 w 283"/>
                <a:gd name="T11" fmla="*/ 0 h 125"/>
                <a:gd name="T12" fmla="*/ 0 w 283"/>
                <a:gd name="T13" fmla="*/ 0 h 125"/>
                <a:gd name="T14" fmla="*/ 0 w 283"/>
                <a:gd name="T15" fmla="*/ 0 h 125"/>
                <a:gd name="T16" fmla="*/ 0 w 283"/>
                <a:gd name="T17" fmla="*/ 0 h 1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83" h="125">
                  <a:moveTo>
                    <a:pt x="283" y="45"/>
                  </a:moveTo>
                  <a:lnTo>
                    <a:pt x="267" y="0"/>
                  </a:lnTo>
                  <a:lnTo>
                    <a:pt x="0" y="79"/>
                  </a:lnTo>
                  <a:lnTo>
                    <a:pt x="14" y="125"/>
                  </a:lnTo>
                  <a:lnTo>
                    <a:pt x="280" y="45"/>
                  </a:lnTo>
                  <a:lnTo>
                    <a:pt x="283" y="45"/>
                  </a:lnTo>
                  <a:lnTo>
                    <a:pt x="280" y="45"/>
                  </a:lnTo>
                  <a:lnTo>
                    <a:pt x="282" y="45"/>
                  </a:lnTo>
                  <a:lnTo>
                    <a:pt x="283" y="45"/>
                  </a:lnTo>
                  <a:close/>
                </a:path>
              </a:pathLst>
            </a:custGeom>
            <a:solidFill>
              <a:srgbClr val="3366FF"/>
            </a:soli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24" name="Freeform 608"/>
            <p:cNvSpPr>
              <a:spLocks/>
            </p:cNvSpPr>
            <p:nvPr/>
          </p:nvSpPr>
          <p:spPr bwMode="auto">
            <a:xfrm>
              <a:off x="3656" y="1399"/>
              <a:ext cx="39" cy="28"/>
            </a:xfrm>
            <a:custGeom>
              <a:avLst/>
              <a:gdLst>
                <a:gd name="T0" fmla="*/ 0 w 118"/>
                <a:gd name="T1" fmla="*/ 0 h 85"/>
                <a:gd name="T2" fmla="*/ 0 w 118"/>
                <a:gd name="T3" fmla="*/ 0 h 85"/>
                <a:gd name="T4" fmla="*/ 0 w 118"/>
                <a:gd name="T5" fmla="*/ 0 h 85"/>
                <a:gd name="T6" fmla="*/ 0 w 118"/>
                <a:gd name="T7" fmla="*/ 0 h 85"/>
                <a:gd name="T8" fmla="*/ 0 w 118"/>
                <a:gd name="T9" fmla="*/ 0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8" h="85">
                  <a:moveTo>
                    <a:pt x="100" y="0"/>
                  </a:moveTo>
                  <a:lnTo>
                    <a:pt x="118" y="44"/>
                  </a:lnTo>
                  <a:lnTo>
                    <a:pt x="18" y="85"/>
                  </a:lnTo>
                  <a:lnTo>
                    <a:pt x="0" y="41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3366FF"/>
            </a:soli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25" name="Freeform 609"/>
            <p:cNvSpPr>
              <a:spLocks/>
            </p:cNvSpPr>
            <p:nvPr/>
          </p:nvSpPr>
          <p:spPr bwMode="auto">
            <a:xfrm>
              <a:off x="3734" y="1372"/>
              <a:ext cx="27" cy="23"/>
            </a:xfrm>
            <a:custGeom>
              <a:avLst/>
              <a:gdLst>
                <a:gd name="T0" fmla="*/ 0 w 83"/>
                <a:gd name="T1" fmla="*/ 0 h 71"/>
                <a:gd name="T2" fmla="*/ 0 w 83"/>
                <a:gd name="T3" fmla="*/ 0 h 71"/>
                <a:gd name="T4" fmla="*/ 0 w 83"/>
                <a:gd name="T5" fmla="*/ 0 h 71"/>
                <a:gd name="T6" fmla="*/ 0 w 83"/>
                <a:gd name="T7" fmla="*/ 0 h 71"/>
                <a:gd name="T8" fmla="*/ 0 w 83"/>
                <a:gd name="T9" fmla="*/ 0 h 71"/>
                <a:gd name="T10" fmla="*/ 0 w 83"/>
                <a:gd name="T11" fmla="*/ 0 h 71"/>
                <a:gd name="T12" fmla="*/ 0 w 83"/>
                <a:gd name="T13" fmla="*/ 0 h 71"/>
                <a:gd name="T14" fmla="*/ 0 w 83"/>
                <a:gd name="T15" fmla="*/ 0 h 71"/>
                <a:gd name="T16" fmla="*/ 0 w 83"/>
                <a:gd name="T17" fmla="*/ 0 h 71"/>
                <a:gd name="T18" fmla="*/ 0 w 83"/>
                <a:gd name="T19" fmla="*/ 0 h 7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3" h="71">
                  <a:moveTo>
                    <a:pt x="67" y="0"/>
                  </a:moveTo>
                  <a:lnTo>
                    <a:pt x="65" y="0"/>
                  </a:lnTo>
                  <a:lnTo>
                    <a:pt x="0" y="27"/>
                  </a:lnTo>
                  <a:lnTo>
                    <a:pt x="18" y="71"/>
                  </a:lnTo>
                  <a:lnTo>
                    <a:pt x="83" y="44"/>
                  </a:lnTo>
                  <a:lnTo>
                    <a:pt x="67" y="0"/>
                  </a:lnTo>
                  <a:lnTo>
                    <a:pt x="66" y="0"/>
                  </a:lnTo>
                  <a:lnTo>
                    <a:pt x="65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3366FF"/>
            </a:soli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26" name="Freeform 610"/>
            <p:cNvSpPr>
              <a:spLocks/>
            </p:cNvSpPr>
            <p:nvPr/>
          </p:nvSpPr>
          <p:spPr bwMode="auto">
            <a:xfrm>
              <a:off x="3756" y="1335"/>
              <a:ext cx="111" cy="52"/>
            </a:xfrm>
            <a:custGeom>
              <a:avLst/>
              <a:gdLst>
                <a:gd name="T0" fmla="*/ 0 w 332"/>
                <a:gd name="T1" fmla="*/ 0 h 154"/>
                <a:gd name="T2" fmla="*/ 0 w 332"/>
                <a:gd name="T3" fmla="*/ 0 h 154"/>
                <a:gd name="T4" fmla="*/ 0 w 332"/>
                <a:gd name="T5" fmla="*/ 0 h 154"/>
                <a:gd name="T6" fmla="*/ 0 w 332"/>
                <a:gd name="T7" fmla="*/ 0 h 154"/>
                <a:gd name="T8" fmla="*/ 0 w 332"/>
                <a:gd name="T9" fmla="*/ 0 h 154"/>
                <a:gd name="T10" fmla="*/ 0 w 332"/>
                <a:gd name="T11" fmla="*/ 0 h 154"/>
                <a:gd name="T12" fmla="*/ 0 w 332"/>
                <a:gd name="T13" fmla="*/ 0 h 154"/>
                <a:gd name="T14" fmla="*/ 0 w 332"/>
                <a:gd name="T15" fmla="*/ 0 h 154"/>
                <a:gd name="T16" fmla="*/ 0 w 332"/>
                <a:gd name="T17" fmla="*/ 0 h 1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32" h="154">
                  <a:moveTo>
                    <a:pt x="332" y="45"/>
                  </a:moveTo>
                  <a:lnTo>
                    <a:pt x="317" y="0"/>
                  </a:lnTo>
                  <a:lnTo>
                    <a:pt x="0" y="109"/>
                  </a:lnTo>
                  <a:lnTo>
                    <a:pt x="15" y="154"/>
                  </a:lnTo>
                  <a:lnTo>
                    <a:pt x="332" y="45"/>
                  </a:lnTo>
                  <a:close/>
                </a:path>
              </a:pathLst>
            </a:custGeom>
            <a:solidFill>
              <a:srgbClr val="3366FF"/>
            </a:soli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27" name="Freeform 611"/>
            <p:cNvSpPr>
              <a:spLocks/>
            </p:cNvSpPr>
            <p:nvPr/>
          </p:nvSpPr>
          <p:spPr bwMode="auto">
            <a:xfrm>
              <a:off x="3862" y="1327"/>
              <a:ext cx="28" cy="23"/>
            </a:xfrm>
            <a:custGeom>
              <a:avLst/>
              <a:gdLst>
                <a:gd name="T0" fmla="*/ 0 w 86"/>
                <a:gd name="T1" fmla="*/ 0 h 69"/>
                <a:gd name="T2" fmla="*/ 0 w 86"/>
                <a:gd name="T3" fmla="*/ 0 h 69"/>
                <a:gd name="T4" fmla="*/ 0 w 86"/>
                <a:gd name="T5" fmla="*/ 0 h 69"/>
                <a:gd name="T6" fmla="*/ 0 w 86"/>
                <a:gd name="T7" fmla="*/ 0 h 69"/>
                <a:gd name="T8" fmla="*/ 0 w 86"/>
                <a:gd name="T9" fmla="*/ 0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" h="69">
                  <a:moveTo>
                    <a:pt x="70" y="0"/>
                  </a:moveTo>
                  <a:lnTo>
                    <a:pt x="86" y="45"/>
                  </a:lnTo>
                  <a:lnTo>
                    <a:pt x="15" y="69"/>
                  </a:lnTo>
                  <a:lnTo>
                    <a:pt x="0" y="24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3366FF"/>
            </a:soli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28" name="Freeform 612"/>
            <p:cNvSpPr>
              <a:spLocks/>
            </p:cNvSpPr>
            <p:nvPr/>
          </p:nvSpPr>
          <p:spPr bwMode="auto">
            <a:xfrm>
              <a:off x="3931" y="1311"/>
              <a:ext cx="8" cy="16"/>
            </a:xfrm>
            <a:custGeom>
              <a:avLst/>
              <a:gdLst>
                <a:gd name="T0" fmla="*/ 0 w 24"/>
                <a:gd name="T1" fmla="*/ 0 h 49"/>
                <a:gd name="T2" fmla="*/ 0 w 24"/>
                <a:gd name="T3" fmla="*/ 0 h 49"/>
                <a:gd name="T4" fmla="*/ 0 w 24"/>
                <a:gd name="T5" fmla="*/ 0 h 49"/>
                <a:gd name="T6" fmla="*/ 0 w 24"/>
                <a:gd name="T7" fmla="*/ 0 h 49"/>
                <a:gd name="T8" fmla="*/ 0 w 24"/>
                <a:gd name="T9" fmla="*/ 0 h 49"/>
                <a:gd name="T10" fmla="*/ 0 w 24"/>
                <a:gd name="T11" fmla="*/ 0 h 49"/>
                <a:gd name="T12" fmla="*/ 0 w 24"/>
                <a:gd name="T13" fmla="*/ 0 h 49"/>
                <a:gd name="T14" fmla="*/ 0 w 24"/>
                <a:gd name="T15" fmla="*/ 0 h 49"/>
                <a:gd name="T16" fmla="*/ 0 w 24"/>
                <a:gd name="T17" fmla="*/ 0 h 49"/>
                <a:gd name="T18" fmla="*/ 0 w 24"/>
                <a:gd name="T19" fmla="*/ 0 h 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4" h="49">
                  <a:moveTo>
                    <a:pt x="24" y="46"/>
                  </a:moveTo>
                  <a:lnTo>
                    <a:pt x="9" y="0"/>
                  </a:lnTo>
                  <a:lnTo>
                    <a:pt x="0" y="4"/>
                  </a:lnTo>
                  <a:lnTo>
                    <a:pt x="15" y="49"/>
                  </a:lnTo>
                  <a:lnTo>
                    <a:pt x="24" y="46"/>
                  </a:lnTo>
                  <a:lnTo>
                    <a:pt x="9" y="0"/>
                  </a:lnTo>
                  <a:lnTo>
                    <a:pt x="24" y="46"/>
                  </a:lnTo>
                  <a:close/>
                </a:path>
              </a:pathLst>
            </a:custGeom>
            <a:solidFill>
              <a:srgbClr val="3366FF"/>
            </a:soli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29" name="Freeform 613"/>
            <p:cNvSpPr>
              <a:spLocks/>
            </p:cNvSpPr>
            <p:nvPr/>
          </p:nvSpPr>
          <p:spPr bwMode="auto">
            <a:xfrm>
              <a:off x="3934" y="1300"/>
              <a:ext cx="37" cy="26"/>
            </a:xfrm>
            <a:custGeom>
              <a:avLst/>
              <a:gdLst>
                <a:gd name="T0" fmla="*/ 0 w 111"/>
                <a:gd name="T1" fmla="*/ 0 h 79"/>
                <a:gd name="T2" fmla="*/ 0 w 111"/>
                <a:gd name="T3" fmla="*/ 0 h 79"/>
                <a:gd name="T4" fmla="*/ 0 w 111"/>
                <a:gd name="T5" fmla="*/ 0 h 79"/>
                <a:gd name="T6" fmla="*/ 0 w 111"/>
                <a:gd name="T7" fmla="*/ 0 h 79"/>
                <a:gd name="T8" fmla="*/ 0 w 111"/>
                <a:gd name="T9" fmla="*/ 0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1" h="79">
                  <a:moveTo>
                    <a:pt x="95" y="0"/>
                  </a:moveTo>
                  <a:lnTo>
                    <a:pt x="0" y="33"/>
                  </a:lnTo>
                  <a:lnTo>
                    <a:pt x="15" y="79"/>
                  </a:lnTo>
                  <a:lnTo>
                    <a:pt x="111" y="45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3366FF"/>
            </a:soli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30" name="Freeform 614"/>
            <p:cNvSpPr>
              <a:spLocks/>
            </p:cNvSpPr>
            <p:nvPr/>
          </p:nvSpPr>
          <p:spPr bwMode="auto">
            <a:xfrm>
              <a:off x="3965" y="1292"/>
              <a:ext cx="29" cy="23"/>
            </a:xfrm>
            <a:custGeom>
              <a:avLst/>
              <a:gdLst>
                <a:gd name="T0" fmla="*/ 0 w 85"/>
                <a:gd name="T1" fmla="*/ 0 h 69"/>
                <a:gd name="T2" fmla="*/ 0 w 85"/>
                <a:gd name="T3" fmla="*/ 0 h 69"/>
                <a:gd name="T4" fmla="*/ 0 w 85"/>
                <a:gd name="T5" fmla="*/ 0 h 69"/>
                <a:gd name="T6" fmla="*/ 0 w 85"/>
                <a:gd name="T7" fmla="*/ 0 h 69"/>
                <a:gd name="T8" fmla="*/ 0 w 85"/>
                <a:gd name="T9" fmla="*/ 0 h 69"/>
                <a:gd name="T10" fmla="*/ 0 w 85"/>
                <a:gd name="T11" fmla="*/ 0 h 69"/>
                <a:gd name="T12" fmla="*/ 0 w 85"/>
                <a:gd name="T13" fmla="*/ 0 h 69"/>
                <a:gd name="T14" fmla="*/ 0 w 85"/>
                <a:gd name="T15" fmla="*/ 0 h 69"/>
                <a:gd name="T16" fmla="*/ 0 w 85"/>
                <a:gd name="T17" fmla="*/ 0 h 6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5" h="69">
                  <a:moveTo>
                    <a:pt x="85" y="46"/>
                  </a:moveTo>
                  <a:lnTo>
                    <a:pt x="69" y="0"/>
                  </a:lnTo>
                  <a:lnTo>
                    <a:pt x="0" y="24"/>
                  </a:lnTo>
                  <a:lnTo>
                    <a:pt x="16" y="69"/>
                  </a:lnTo>
                  <a:lnTo>
                    <a:pt x="85" y="46"/>
                  </a:lnTo>
                  <a:close/>
                </a:path>
              </a:pathLst>
            </a:custGeom>
            <a:solidFill>
              <a:srgbClr val="3366FF"/>
            </a:soli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31" name="Freeform 615"/>
            <p:cNvSpPr>
              <a:spLocks/>
            </p:cNvSpPr>
            <p:nvPr/>
          </p:nvSpPr>
          <p:spPr bwMode="auto">
            <a:xfrm>
              <a:off x="3988" y="1256"/>
              <a:ext cx="106" cy="51"/>
            </a:xfrm>
            <a:custGeom>
              <a:avLst/>
              <a:gdLst>
                <a:gd name="T0" fmla="*/ 0 w 317"/>
                <a:gd name="T1" fmla="*/ 0 h 154"/>
                <a:gd name="T2" fmla="*/ 0 w 317"/>
                <a:gd name="T3" fmla="*/ 0 h 154"/>
                <a:gd name="T4" fmla="*/ 0 w 317"/>
                <a:gd name="T5" fmla="*/ 0 h 154"/>
                <a:gd name="T6" fmla="*/ 0 w 317"/>
                <a:gd name="T7" fmla="*/ 0 h 154"/>
                <a:gd name="T8" fmla="*/ 0 w 317"/>
                <a:gd name="T9" fmla="*/ 0 h 154"/>
                <a:gd name="T10" fmla="*/ 0 w 317"/>
                <a:gd name="T11" fmla="*/ 0 h 154"/>
                <a:gd name="T12" fmla="*/ 0 w 317"/>
                <a:gd name="T13" fmla="*/ 0 h 154"/>
                <a:gd name="T14" fmla="*/ 0 w 317"/>
                <a:gd name="T15" fmla="*/ 0 h 154"/>
                <a:gd name="T16" fmla="*/ 0 w 317"/>
                <a:gd name="T17" fmla="*/ 0 h 154"/>
                <a:gd name="T18" fmla="*/ 0 w 317"/>
                <a:gd name="T19" fmla="*/ 0 h 1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17" h="154">
                  <a:moveTo>
                    <a:pt x="302" y="0"/>
                  </a:moveTo>
                  <a:lnTo>
                    <a:pt x="301" y="0"/>
                  </a:lnTo>
                  <a:lnTo>
                    <a:pt x="0" y="109"/>
                  </a:lnTo>
                  <a:lnTo>
                    <a:pt x="17" y="154"/>
                  </a:lnTo>
                  <a:lnTo>
                    <a:pt x="317" y="46"/>
                  </a:lnTo>
                  <a:lnTo>
                    <a:pt x="302" y="0"/>
                  </a:lnTo>
                  <a:lnTo>
                    <a:pt x="301" y="0"/>
                  </a:lnTo>
                  <a:lnTo>
                    <a:pt x="302" y="0"/>
                  </a:lnTo>
                  <a:close/>
                </a:path>
              </a:pathLst>
            </a:custGeom>
            <a:solidFill>
              <a:srgbClr val="3366FF"/>
            </a:soli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32" name="Freeform 616"/>
            <p:cNvSpPr>
              <a:spLocks/>
            </p:cNvSpPr>
            <p:nvPr/>
          </p:nvSpPr>
          <p:spPr bwMode="auto">
            <a:xfrm>
              <a:off x="4089" y="1247"/>
              <a:ext cx="33" cy="24"/>
            </a:xfrm>
            <a:custGeom>
              <a:avLst/>
              <a:gdLst>
                <a:gd name="T0" fmla="*/ 0 w 99"/>
                <a:gd name="T1" fmla="*/ 0 h 73"/>
                <a:gd name="T2" fmla="*/ 0 w 99"/>
                <a:gd name="T3" fmla="*/ 0 h 73"/>
                <a:gd name="T4" fmla="*/ 0 w 99"/>
                <a:gd name="T5" fmla="*/ 0 h 73"/>
                <a:gd name="T6" fmla="*/ 0 w 99"/>
                <a:gd name="T7" fmla="*/ 0 h 73"/>
                <a:gd name="T8" fmla="*/ 0 w 99"/>
                <a:gd name="T9" fmla="*/ 0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" h="73">
                  <a:moveTo>
                    <a:pt x="84" y="0"/>
                  </a:moveTo>
                  <a:lnTo>
                    <a:pt x="99" y="46"/>
                  </a:lnTo>
                  <a:lnTo>
                    <a:pt x="15" y="73"/>
                  </a:lnTo>
                  <a:lnTo>
                    <a:pt x="0" y="27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3366FF"/>
            </a:soli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33" name="Freeform 617"/>
            <p:cNvSpPr>
              <a:spLocks/>
            </p:cNvSpPr>
            <p:nvPr/>
          </p:nvSpPr>
          <p:spPr bwMode="auto">
            <a:xfrm>
              <a:off x="4162" y="1230"/>
              <a:ext cx="10" cy="17"/>
            </a:xfrm>
            <a:custGeom>
              <a:avLst/>
              <a:gdLst>
                <a:gd name="T0" fmla="*/ 0 w 30"/>
                <a:gd name="T1" fmla="*/ 0 h 50"/>
                <a:gd name="T2" fmla="*/ 0 w 30"/>
                <a:gd name="T3" fmla="*/ 0 h 50"/>
                <a:gd name="T4" fmla="*/ 0 w 30"/>
                <a:gd name="T5" fmla="*/ 0 h 50"/>
                <a:gd name="T6" fmla="*/ 0 w 30"/>
                <a:gd name="T7" fmla="*/ 0 h 50"/>
                <a:gd name="T8" fmla="*/ 0 w 30"/>
                <a:gd name="T9" fmla="*/ 0 h 50"/>
                <a:gd name="T10" fmla="*/ 0 w 30"/>
                <a:gd name="T11" fmla="*/ 0 h 50"/>
                <a:gd name="T12" fmla="*/ 0 w 30"/>
                <a:gd name="T13" fmla="*/ 0 h 50"/>
                <a:gd name="T14" fmla="*/ 0 w 30"/>
                <a:gd name="T15" fmla="*/ 0 h 50"/>
                <a:gd name="T16" fmla="*/ 0 w 30"/>
                <a:gd name="T17" fmla="*/ 0 h 50"/>
                <a:gd name="T18" fmla="*/ 0 w 30"/>
                <a:gd name="T19" fmla="*/ 0 h 5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0" h="50">
                  <a:moveTo>
                    <a:pt x="17" y="0"/>
                  </a:moveTo>
                  <a:lnTo>
                    <a:pt x="15" y="0"/>
                  </a:lnTo>
                  <a:lnTo>
                    <a:pt x="0" y="5"/>
                  </a:lnTo>
                  <a:lnTo>
                    <a:pt x="15" y="50"/>
                  </a:lnTo>
                  <a:lnTo>
                    <a:pt x="30" y="46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3366FF"/>
            </a:soli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34" name="Freeform 618"/>
            <p:cNvSpPr>
              <a:spLocks/>
            </p:cNvSpPr>
            <p:nvPr/>
          </p:nvSpPr>
          <p:spPr bwMode="auto">
            <a:xfrm>
              <a:off x="4168" y="1214"/>
              <a:ext cx="75" cy="32"/>
            </a:xfrm>
            <a:custGeom>
              <a:avLst/>
              <a:gdLst>
                <a:gd name="T0" fmla="*/ 0 w 226"/>
                <a:gd name="T1" fmla="*/ 0 h 95"/>
                <a:gd name="T2" fmla="*/ 0 w 226"/>
                <a:gd name="T3" fmla="*/ 0 h 95"/>
                <a:gd name="T4" fmla="*/ 0 w 226"/>
                <a:gd name="T5" fmla="*/ 0 h 95"/>
                <a:gd name="T6" fmla="*/ 0 w 226"/>
                <a:gd name="T7" fmla="*/ 0 h 95"/>
                <a:gd name="T8" fmla="*/ 0 w 226"/>
                <a:gd name="T9" fmla="*/ 0 h 95"/>
                <a:gd name="T10" fmla="*/ 0 w 226"/>
                <a:gd name="T11" fmla="*/ 0 h 95"/>
                <a:gd name="T12" fmla="*/ 0 w 226"/>
                <a:gd name="T13" fmla="*/ 0 h 95"/>
                <a:gd name="T14" fmla="*/ 0 w 226"/>
                <a:gd name="T15" fmla="*/ 0 h 95"/>
                <a:gd name="T16" fmla="*/ 0 w 226"/>
                <a:gd name="T17" fmla="*/ 0 h 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6" h="95">
                  <a:moveTo>
                    <a:pt x="226" y="46"/>
                  </a:moveTo>
                  <a:lnTo>
                    <a:pt x="214" y="0"/>
                  </a:lnTo>
                  <a:lnTo>
                    <a:pt x="0" y="49"/>
                  </a:lnTo>
                  <a:lnTo>
                    <a:pt x="11" y="95"/>
                  </a:lnTo>
                  <a:lnTo>
                    <a:pt x="224" y="46"/>
                  </a:lnTo>
                  <a:lnTo>
                    <a:pt x="226" y="46"/>
                  </a:lnTo>
                  <a:lnTo>
                    <a:pt x="224" y="46"/>
                  </a:lnTo>
                  <a:lnTo>
                    <a:pt x="225" y="46"/>
                  </a:lnTo>
                  <a:lnTo>
                    <a:pt x="226" y="46"/>
                  </a:lnTo>
                  <a:close/>
                </a:path>
              </a:pathLst>
            </a:custGeom>
            <a:solidFill>
              <a:srgbClr val="3366FF"/>
            </a:soli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35" name="Freeform 619"/>
            <p:cNvSpPr>
              <a:spLocks/>
            </p:cNvSpPr>
            <p:nvPr/>
          </p:nvSpPr>
          <p:spPr bwMode="auto">
            <a:xfrm>
              <a:off x="4239" y="1192"/>
              <a:ext cx="76" cy="37"/>
            </a:xfrm>
            <a:custGeom>
              <a:avLst/>
              <a:gdLst>
                <a:gd name="T0" fmla="*/ 0 w 229"/>
                <a:gd name="T1" fmla="*/ 0 h 111"/>
                <a:gd name="T2" fmla="*/ 0 w 229"/>
                <a:gd name="T3" fmla="*/ 0 h 111"/>
                <a:gd name="T4" fmla="*/ 0 w 229"/>
                <a:gd name="T5" fmla="*/ 0 h 111"/>
                <a:gd name="T6" fmla="*/ 0 w 229"/>
                <a:gd name="T7" fmla="*/ 0 h 111"/>
                <a:gd name="T8" fmla="*/ 0 w 229"/>
                <a:gd name="T9" fmla="*/ 0 h 111"/>
                <a:gd name="T10" fmla="*/ 0 w 229"/>
                <a:gd name="T11" fmla="*/ 0 h 111"/>
                <a:gd name="T12" fmla="*/ 0 w 229"/>
                <a:gd name="T13" fmla="*/ 0 h 111"/>
                <a:gd name="T14" fmla="*/ 0 w 229"/>
                <a:gd name="T15" fmla="*/ 0 h 111"/>
                <a:gd name="T16" fmla="*/ 0 w 229"/>
                <a:gd name="T17" fmla="*/ 0 h 111"/>
                <a:gd name="T18" fmla="*/ 0 w 229"/>
                <a:gd name="T19" fmla="*/ 0 h 1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29" h="111">
                  <a:moveTo>
                    <a:pt x="219" y="0"/>
                  </a:moveTo>
                  <a:lnTo>
                    <a:pt x="216" y="1"/>
                  </a:lnTo>
                  <a:lnTo>
                    <a:pt x="0" y="65"/>
                  </a:lnTo>
                  <a:lnTo>
                    <a:pt x="14" y="111"/>
                  </a:lnTo>
                  <a:lnTo>
                    <a:pt x="229" y="48"/>
                  </a:lnTo>
                  <a:lnTo>
                    <a:pt x="219" y="0"/>
                  </a:lnTo>
                  <a:lnTo>
                    <a:pt x="217" y="1"/>
                  </a:lnTo>
                  <a:lnTo>
                    <a:pt x="216" y="1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rgbClr val="3366FF"/>
            </a:soli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36" name="Freeform 620"/>
            <p:cNvSpPr>
              <a:spLocks/>
            </p:cNvSpPr>
            <p:nvPr/>
          </p:nvSpPr>
          <p:spPr bwMode="auto">
            <a:xfrm>
              <a:off x="4312" y="1192"/>
              <a:ext cx="9" cy="16"/>
            </a:xfrm>
            <a:custGeom>
              <a:avLst/>
              <a:gdLst>
                <a:gd name="T0" fmla="*/ 0 w 27"/>
                <a:gd name="T1" fmla="*/ 0 h 50"/>
                <a:gd name="T2" fmla="*/ 0 w 27"/>
                <a:gd name="T3" fmla="*/ 0 h 50"/>
                <a:gd name="T4" fmla="*/ 0 w 27"/>
                <a:gd name="T5" fmla="*/ 0 h 50"/>
                <a:gd name="T6" fmla="*/ 0 w 27"/>
                <a:gd name="T7" fmla="*/ 0 h 50"/>
                <a:gd name="T8" fmla="*/ 0 w 27"/>
                <a:gd name="T9" fmla="*/ 0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50">
                  <a:moveTo>
                    <a:pt x="21" y="0"/>
                  </a:moveTo>
                  <a:lnTo>
                    <a:pt x="27" y="48"/>
                  </a:lnTo>
                  <a:lnTo>
                    <a:pt x="7" y="50"/>
                  </a:lnTo>
                  <a:lnTo>
                    <a:pt x="0" y="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3366FF"/>
            </a:soli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37" name="Freeform 621"/>
            <p:cNvSpPr>
              <a:spLocks/>
            </p:cNvSpPr>
            <p:nvPr/>
          </p:nvSpPr>
          <p:spPr bwMode="auto">
            <a:xfrm>
              <a:off x="4366" y="1182"/>
              <a:ext cx="24" cy="18"/>
            </a:xfrm>
            <a:custGeom>
              <a:avLst/>
              <a:gdLst>
                <a:gd name="T0" fmla="*/ 0 w 71"/>
                <a:gd name="T1" fmla="*/ 0 h 56"/>
                <a:gd name="T2" fmla="*/ 0 w 71"/>
                <a:gd name="T3" fmla="*/ 0 h 56"/>
                <a:gd name="T4" fmla="*/ 0 w 71"/>
                <a:gd name="T5" fmla="*/ 0 h 56"/>
                <a:gd name="T6" fmla="*/ 0 w 71"/>
                <a:gd name="T7" fmla="*/ 0 h 56"/>
                <a:gd name="T8" fmla="*/ 0 w 71"/>
                <a:gd name="T9" fmla="*/ 0 h 56"/>
                <a:gd name="T10" fmla="*/ 0 w 71"/>
                <a:gd name="T11" fmla="*/ 0 h 56"/>
                <a:gd name="T12" fmla="*/ 0 w 71"/>
                <a:gd name="T13" fmla="*/ 0 h 56"/>
                <a:gd name="T14" fmla="*/ 0 w 71"/>
                <a:gd name="T15" fmla="*/ 0 h 56"/>
                <a:gd name="T16" fmla="*/ 0 w 71"/>
                <a:gd name="T17" fmla="*/ 0 h 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1" h="56">
                  <a:moveTo>
                    <a:pt x="71" y="47"/>
                  </a:moveTo>
                  <a:lnTo>
                    <a:pt x="62" y="0"/>
                  </a:lnTo>
                  <a:lnTo>
                    <a:pt x="0" y="9"/>
                  </a:lnTo>
                  <a:lnTo>
                    <a:pt x="7" y="56"/>
                  </a:lnTo>
                  <a:lnTo>
                    <a:pt x="69" y="47"/>
                  </a:lnTo>
                  <a:lnTo>
                    <a:pt x="71" y="47"/>
                  </a:lnTo>
                  <a:lnTo>
                    <a:pt x="69" y="47"/>
                  </a:lnTo>
                  <a:lnTo>
                    <a:pt x="70" y="47"/>
                  </a:lnTo>
                  <a:lnTo>
                    <a:pt x="71" y="47"/>
                  </a:lnTo>
                  <a:close/>
                </a:path>
              </a:pathLst>
            </a:custGeom>
            <a:solidFill>
              <a:srgbClr val="3366FF"/>
            </a:soli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38" name="Freeform 622"/>
            <p:cNvSpPr>
              <a:spLocks/>
            </p:cNvSpPr>
            <p:nvPr/>
          </p:nvSpPr>
          <p:spPr bwMode="auto">
            <a:xfrm>
              <a:off x="4386" y="1153"/>
              <a:ext cx="118" cy="44"/>
            </a:xfrm>
            <a:custGeom>
              <a:avLst/>
              <a:gdLst>
                <a:gd name="T0" fmla="*/ 0 w 355"/>
                <a:gd name="T1" fmla="*/ 0 h 133"/>
                <a:gd name="T2" fmla="*/ 0 w 355"/>
                <a:gd name="T3" fmla="*/ 0 h 133"/>
                <a:gd name="T4" fmla="*/ 0 w 355"/>
                <a:gd name="T5" fmla="*/ 0 h 133"/>
                <a:gd name="T6" fmla="*/ 0 w 355"/>
                <a:gd name="T7" fmla="*/ 0 h 133"/>
                <a:gd name="T8" fmla="*/ 0 w 355"/>
                <a:gd name="T9" fmla="*/ 0 h 133"/>
                <a:gd name="T10" fmla="*/ 0 w 355"/>
                <a:gd name="T11" fmla="*/ 0 h 133"/>
                <a:gd name="T12" fmla="*/ 0 w 355"/>
                <a:gd name="T13" fmla="*/ 0 h 133"/>
                <a:gd name="T14" fmla="*/ 0 w 355"/>
                <a:gd name="T15" fmla="*/ 0 h 133"/>
                <a:gd name="T16" fmla="*/ 0 w 355"/>
                <a:gd name="T17" fmla="*/ 0 h 1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5" h="133">
                  <a:moveTo>
                    <a:pt x="355" y="47"/>
                  </a:moveTo>
                  <a:lnTo>
                    <a:pt x="342" y="0"/>
                  </a:lnTo>
                  <a:lnTo>
                    <a:pt x="0" y="87"/>
                  </a:lnTo>
                  <a:lnTo>
                    <a:pt x="11" y="133"/>
                  </a:lnTo>
                  <a:lnTo>
                    <a:pt x="354" y="48"/>
                  </a:lnTo>
                  <a:lnTo>
                    <a:pt x="355" y="47"/>
                  </a:lnTo>
                  <a:lnTo>
                    <a:pt x="354" y="48"/>
                  </a:lnTo>
                  <a:lnTo>
                    <a:pt x="354" y="47"/>
                  </a:lnTo>
                  <a:lnTo>
                    <a:pt x="355" y="47"/>
                  </a:lnTo>
                  <a:close/>
                </a:path>
              </a:pathLst>
            </a:custGeom>
            <a:solidFill>
              <a:srgbClr val="3366FF"/>
            </a:soli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39" name="Freeform 623"/>
            <p:cNvSpPr>
              <a:spLocks/>
            </p:cNvSpPr>
            <p:nvPr/>
          </p:nvSpPr>
          <p:spPr bwMode="auto">
            <a:xfrm>
              <a:off x="4500" y="1147"/>
              <a:ext cx="25" cy="22"/>
            </a:xfrm>
            <a:custGeom>
              <a:avLst/>
              <a:gdLst>
                <a:gd name="T0" fmla="*/ 0 w 75"/>
                <a:gd name="T1" fmla="*/ 0 h 64"/>
                <a:gd name="T2" fmla="*/ 0 w 75"/>
                <a:gd name="T3" fmla="*/ 0 h 64"/>
                <a:gd name="T4" fmla="*/ 0 w 75"/>
                <a:gd name="T5" fmla="*/ 0 h 64"/>
                <a:gd name="T6" fmla="*/ 0 w 75"/>
                <a:gd name="T7" fmla="*/ 0 h 64"/>
                <a:gd name="T8" fmla="*/ 0 w 75"/>
                <a:gd name="T9" fmla="*/ 0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" h="64">
                  <a:moveTo>
                    <a:pt x="61" y="0"/>
                  </a:moveTo>
                  <a:lnTo>
                    <a:pt x="75" y="46"/>
                  </a:lnTo>
                  <a:lnTo>
                    <a:pt x="14" y="64"/>
                  </a:lnTo>
                  <a:lnTo>
                    <a:pt x="0" y="19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3366FF"/>
            </a:soli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40" name="Freeform 624"/>
            <p:cNvSpPr>
              <a:spLocks/>
            </p:cNvSpPr>
            <p:nvPr/>
          </p:nvSpPr>
          <p:spPr bwMode="auto">
            <a:xfrm>
              <a:off x="4566" y="1121"/>
              <a:ext cx="49" cy="28"/>
            </a:xfrm>
            <a:custGeom>
              <a:avLst/>
              <a:gdLst>
                <a:gd name="T0" fmla="*/ 0 w 145"/>
                <a:gd name="T1" fmla="*/ 0 h 86"/>
                <a:gd name="T2" fmla="*/ 0 w 145"/>
                <a:gd name="T3" fmla="*/ 0 h 86"/>
                <a:gd name="T4" fmla="*/ 0 w 145"/>
                <a:gd name="T5" fmla="*/ 0 h 86"/>
                <a:gd name="T6" fmla="*/ 0 w 145"/>
                <a:gd name="T7" fmla="*/ 0 h 86"/>
                <a:gd name="T8" fmla="*/ 0 w 145"/>
                <a:gd name="T9" fmla="*/ 0 h 86"/>
                <a:gd name="T10" fmla="*/ 0 w 145"/>
                <a:gd name="T11" fmla="*/ 0 h 86"/>
                <a:gd name="T12" fmla="*/ 0 w 145"/>
                <a:gd name="T13" fmla="*/ 0 h 86"/>
                <a:gd name="T14" fmla="*/ 0 w 145"/>
                <a:gd name="T15" fmla="*/ 0 h 86"/>
                <a:gd name="T16" fmla="*/ 0 w 145"/>
                <a:gd name="T17" fmla="*/ 0 h 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5" h="86">
                  <a:moveTo>
                    <a:pt x="145" y="47"/>
                  </a:moveTo>
                  <a:lnTo>
                    <a:pt x="131" y="0"/>
                  </a:lnTo>
                  <a:lnTo>
                    <a:pt x="0" y="39"/>
                  </a:lnTo>
                  <a:lnTo>
                    <a:pt x="14" y="86"/>
                  </a:lnTo>
                  <a:lnTo>
                    <a:pt x="145" y="47"/>
                  </a:lnTo>
                  <a:close/>
                </a:path>
              </a:pathLst>
            </a:custGeom>
            <a:solidFill>
              <a:srgbClr val="3366FF"/>
            </a:soli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41" name="Freeform 625"/>
            <p:cNvSpPr>
              <a:spLocks/>
            </p:cNvSpPr>
            <p:nvPr/>
          </p:nvSpPr>
          <p:spPr bwMode="auto">
            <a:xfrm>
              <a:off x="4610" y="1087"/>
              <a:ext cx="114" cy="49"/>
            </a:xfrm>
            <a:custGeom>
              <a:avLst/>
              <a:gdLst>
                <a:gd name="T0" fmla="*/ 0 w 341"/>
                <a:gd name="T1" fmla="*/ 0 h 148"/>
                <a:gd name="T2" fmla="*/ 0 w 341"/>
                <a:gd name="T3" fmla="*/ 0 h 148"/>
                <a:gd name="T4" fmla="*/ 0 w 341"/>
                <a:gd name="T5" fmla="*/ 0 h 148"/>
                <a:gd name="T6" fmla="*/ 0 w 341"/>
                <a:gd name="T7" fmla="*/ 0 h 148"/>
                <a:gd name="T8" fmla="*/ 0 w 341"/>
                <a:gd name="T9" fmla="*/ 0 h 1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1" h="148">
                  <a:moveTo>
                    <a:pt x="327" y="0"/>
                  </a:moveTo>
                  <a:lnTo>
                    <a:pt x="341" y="45"/>
                  </a:lnTo>
                  <a:lnTo>
                    <a:pt x="14" y="148"/>
                  </a:lnTo>
                  <a:lnTo>
                    <a:pt x="0" y="101"/>
                  </a:lnTo>
                  <a:lnTo>
                    <a:pt x="327" y="0"/>
                  </a:lnTo>
                  <a:close/>
                </a:path>
              </a:pathLst>
            </a:custGeom>
            <a:solidFill>
              <a:srgbClr val="3366FF"/>
            </a:soli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42" name="Freeform 626"/>
            <p:cNvSpPr>
              <a:spLocks/>
            </p:cNvSpPr>
            <p:nvPr/>
          </p:nvSpPr>
          <p:spPr bwMode="auto">
            <a:xfrm>
              <a:off x="4765" y="1044"/>
              <a:ext cx="114" cy="44"/>
            </a:xfrm>
            <a:custGeom>
              <a:avLst/>
              <a:gdLst>
                <a:gd name="T0" fmla="*/ 0 w 340"/>
                <a:gd name="T1" fmla="*/ 0 h 134"/>
                <a:gd name="T2" fmla="*/ 0 w 340"/>
                <a:gd name="T3" fmla="*/ 0 h 134"/>
                <a:gd name="T4" fmla="*/ 0 w 340"/>
                <a:gd name="T5" fmla="*/ 0 h 134"/>
                <a:gd name="T6" fmla="*/ 0 w 340"/>
                <a:gd name="T7" fmla="*/ 0 h 134"/>
                <a:gd name="T8" fmla="*/ 0 w 340"/>
                <a:gd name="T9" fmla="*/ 0 h 134"/>
                <a:gd name="T10" fmla="*/ 0 w 340"/>
                <a:gd name="T11" fmla="*/ 0 h 134"/>
                <a:gd name="T12" fmla="*/ 0 w 340"/>
                <a:gd name="T13" fmla="*/ 0 h 134"/>
                <a:gd name="T14" fmla="*/ 0 w 340"/>
                <a:gd name="T15" fmla="*/ 0 h 134"/>
                <a:gd name="T16" fmla="*/ 0 w 340"/>
                <a:gd name="T17" fmla="*/ 0 h 134"/>
                <a:gd name="T18" fmla="*/ 0 w 340"/>
                <a:gd name="T19" fmla="*/ 0 h 1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40" h="134">
                  <a:moveTo>
                    <a:pt x="329" y="0"/>
                  </a:moveTo>
                  <a:lnTo>
                    <a:pt x="328" y="0"/>
                  </a:lnTo>
                  <a:lnTo>
                    <a:pt x="0" y="89"/>
                  </a:lnTo>
                  <a:lnTo>
                    <a:pt x="13" y="134"/>
                  </a:lnTo>
                  <a:lnTo>
                    <a:pt x="340" y="47"/>
                  </a:lnTo>
                  <a:lnTo>
                    <a:pt x="329" y="0"/>
                  </a:lnTo>
                  <a:lnTo>
                    <a:pt x="328" y="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3366FF"/>
            </a:soli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43" name="Freeform 627"/>
            <p:cNvSpPr>
              <a:spLocks/>
            </p:cNvSpPr>
            <p:nvPr/>
          </p:nvSpPr>
          <p:spPr bwMode="auto">
            <a:xfrm>
              <a:off x="4875" y="1034"/>
              <a:ext cx="49" cy="25"/>
            </a:xfrm>
            <a:custGeom>
              <a:avLst/>
              <a:gdLst>
                <a:gd name="T0" fmla="*/ 0 w 148"/>
                <a:gd name="T1" fmla="*/ 0 h 77"/>
                <a:gd name="T2" fmla="*/ 0 w 148"/>
                <a:gd name="T3" fmla="*/ 0 h 77"/>
                <a:gd name="T4" fmla="*/ 0 w 148"/>
                <a:gd name="T5" fmla="*/ 0 h 77"/>
                <a:gd name="T6" fmla="*/ 0 w 148"/>
                <a:gd name="T7" fmla="*/ 0 h 77"/>
                <a:gd name="T8" fmla="*/ 0 w 148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8" h="77">
                  <a:moveTo>
                    <a:pt x="137" y="0"/>
                  </a:moveTo>
                  <a:lnTo>
                    <a:pt x="148" y="46"/>
                  </a:lnTo>
                  <a:lnTo>
                    <a:pt x="10" y="77"/>
                  </a:lnTo>
                  <a:lnTo>
                    <a:pt x="0" y="3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3366FF"/>
            </a:soli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44" name="Freeform 628"/>
            <p:cNvSpPr>
              <a:spLocks/>
            </p:cNvSpPr>
            <p:nvPr/>
          </p:nvSpPr>
          <p:spPr bwMode="auto">
            <a:xfrm>
              <a:off x="4967" y="1015"/>
              <a:ext cx="43" cy="24"/>
            </a:xfrm>
            <a:custGeom>
              <a:avLst/>
              <a:gdLst>
                <a:gd name="T0" fmla="*/ 0 w 127"/>
                <a:gd name="T1" fmla="*/ 0 h 71"/>
                <a:gd name="T2" fmla="*/ 0 w 127"/>
                <a:gd name="T3" fmla="*/ 0 h 71"/>
                <a:gd name="T4" fmla="*/ 0 w 127"/>
                <a:gd name="T5" fmla="*/ 0 h 71"/>
                <a:gd name="T6" fmla="*/ 0 w 127"/>
                <a:gd name="T7" fmla="*/ 0 h 71"/>
                <a:gd name="T8" fmla="*/ 0 w 127"/>
                <a:gd name="T9" fmla="*/ 0 h 71"/>
                <a:gd name="T10" fmla="*/ 0 w 127"/>
                <a:gd name="T11" fmla="*/ 0 h 71"/>
                <a:gd name="T12" fmla="*/ 0 w 127"/>
                <a:gd name="T13" fmla="*/ 0 h 71"/>
                <a:gd name="T14" fmla="*/ 0 w 127"/>
                <a:gd name="T15" fmla="*/ 0 h 71"/>
                <a:gd name="T16" fmla="*/ 0 w 127"/>
                <a:gd name="T17" fmla="*/ 0 h 7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7" h="71">
                  <a:moveTo>
                    <a:pt x="127" y="46"/>
                  </a:moveTo>
                  <a:lnTo>
                    <a:pt x="116" y="0"/>
                  </a:lnTo>
                  <a:lnTo>
                    <a:pt x="0" y="25"/>
                  </a:lnTo>
                  <a:lnTo>
                    <a:pt x="11" y="71"/>
                  </a:lnTo>
                  <a:lnTo>
                    <a:pt x="126" y="46"/>
                  </a:lnTo>
                  <a:lnTo>
                    <a:pt x="127" y="46"/>
                  </a:lnTo>
                  <a:lnTo>
                    <a:pt x="126" y="46"/>
                  </a:lnTo>
                  <a:lnTo>
                    <a:pt x="127" y="46"/>
                  </a:lnTo>
                  <a:close/>
                </a:path>
              </a:pathLst>
            </a:custGeom>
            <a:solidFill>
              <a:srgbClr val="3366FF"/>
            </a:soli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45" name="Freeform 629"/>
            <p:cNvSpPr>
              <a:spLocks/>
            </p:cNvSpPr>
            <p:nvPr/>
          </p:nvSpPr>
          <p:spPr bwMode="auto">
            <a:xfrm>
              <a:off x="5006" y="986"/>
              <a:ext cx="121" cy="44"/>
            </a:xfrm>
            <a:custGeom>
              <a:avLst/>
              <a:gdLst>
                <a:gd name="T0" fmla="*/ 0 w 364"/>
                <a:gd name="T1" fmla="*/ 0 h 132"/>
                <a:gd name="T2" fmla="*/ 0 w 364"/>
                <a:gd name="T3" fmla="*/ 0 h 132"/>
                <a:gd name="T4" fmla="*/ 0 w 364"/>
                <a:gd name="T5" fmla="*/ 0 h 132"/>
                <a:gd name="T6" fmla="*/ 0 w 364"/>
                <a:gd name="T7" fmla="*/ 0 h 132"/>
                <a:gd name="T8" fmla="*/ 0 w 364"/>
                <a:gd name="T9" fmla="*/ 0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4" h="132">
                  <a:moveTo>
                    <a:pt x="352" y="0"/>
                  </a:moveTo>
                  <a:lnTo>
                    <a:pt x="364" y="46"/>
                  </a:lnTo>
                  <a:lnTo>
                    <a:pt x="12" y="132"/>
                  </a:lnTo>
                  <a:lnTo>
                    <a:pt x="0" y="86"/>
                  </a:lnTo>
                  <a:lnTo>
                    <a:pt x="352" y="0"/>
                  </a:lnTo>
                  <a:close/>
                </a:path>
              </a:pathLst>
            </a:custGeom>
            <a:solidFill>
              <a:srgbClr val="3366FF"/>
            </a:soli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46" name="Freeform 630"/>
            <p:cNvSpPr>
              <a:spLocks/>
            </p:cNvSpPr>
            <p:nvPr/>
          </p:nvSpPr>
          <p:spPr bwMode="auto">
            <a:xfrm>
              <a:off x="5168" y="953"/>
              <a:ext cx="62" cy="35"/>
            </a:xfrm>
            <a:custGeom>
              <a:avLst/>
              <a:gdLst>
                <a:gd name="T0" fmla="*/ 0 w 186"/>
                <a:gd name="T1" fmla="*/ 0 h 106"/>
                <a:gd name="T2" fmla="*/ 0 w 186"/>
                <a:gd name="T3" fmla="*/ 0 h 106"/>
                <a:gd name="T4" fmla="*/ 0 w 186"/>
                <a:gd name="T5" fmla="*/ 0 h 106"/>
                <a:gd name="T6" fmla="*/ 0 w 186"/>
                <a:gd name="T7" fmla="*/ 0 h 106"/>
                <a:gd name="T8" fmla="*/ 0 w 186"/>
                <a:gd name="T9" fmla="*/ 0 h 106"/>
                <a:gd name="T10" fmla="*/ 0 w 186"/>
                <a:gd name="T11" fmla="*/ 0 h 106"/>
                <a:gd name="T12" fmla="*/ 0 w 186"/>
                <a:gd name="T13" fmla="*/ 0 h 106"/>
                <a:gd name="T14" fmla="*/ 0 w 186"/>
                <a:gd name="T15" fmla="*/ 0 h 106"/>
                <a:gd name="T16" fmla="*/ 0 w 186"/>
                <a:gd name="T17" fmla="*/ 0 h 106"/>
                <a:gd name="T18" fmla="*/ 0 w 186"/>
                <a:gd name="T19" fmla="*/ 0 h 1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6" h="106">
                  <a:moveTo>
                    <a:pt x="171" y="0"/>
                  </a:moveTo>
                  <a:lnTo>
                    <a:pt x="170" y="0"/>
                  </a:lnTo>
                  <a:lnTo>
                    <a:pt x="0" y="61"/>
                  </a:lnTo>
                  <a:lnTo>
                    <a:pt x="15" y="106"/>
                  </a:lnTo>
                  <a:lnTo>
                    <a:pt x="186" y="45"/>
                  </a:lnTo>
                  <a:lnTo>
                    <a:pt x="171" y="0"/>
                  </a:lnTo>
                  <a:lnTo>
                    <a:pt x="170" y="0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rgbClr val="3366FF"/>
            </a:soli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47" name="Freeform 631"/>
            <p:cNvSpPr>
              <a:spLocks/>
            </p:cNvSpPr>
            <p:nvPr/>
          </p:nvSpPr>
          <p:spPr bwMode="auto">
            <a:xfrm>
              <a:off x="5225" y="940"/>
              <a:ext cx="45" cy="28"/>
            </a:xfrm>
            <a:custGeom>
              <a:avLst/>
              <a:gdLst>
                <a:gd name="T0" fmla="*/ 0 w 134"/>
                <a:gd name="T1" fmla="*/ 0 h 84"/>
                <a:gd name="T2" fmla="*/ 0 w 134"/>
                <a:gd name="T3" fmla="*/ 0 h 84"/>
                <a:gd name="T4" fmla="*/ 0 w 134"/>
                <a:gd name="T5" fmla="*/ 0 h 84"/>
                <a:gd name="T6" fmla="*/ 0 w 134"/>
                <a:gd name="T7" fmla="*/ 0 h 84"/>
                <a:gd name="T8" fmla="*/ 0 w 134"/>
                <a:gd name="T9" fmla="*/ 0 h 84"/>
                <a:gd name="T10" fmla="*/ 0 w 134"/>
                <a:gd name="T11" fmla="*/ 0 h 84"/>
                <a:gd name="T12" fmla="*/ 0 w 134"/>
                <a:gd name="T13" fmla="*/ 0 h 84"/>
                <a:gd name="T14" fmla="*/ 0 w 134"/>
                <a:gd name="T15" fmla="*/ 0 h 84"/>
                <a:gd name="T16" fmla="*/ 0 w 134"/>
                <a:gd name="T17" fmla="*/ 0 h 84"/>
                <a:gd name="T18" fmla="*/ 0 w 134"/>
                <a:gd name="T19" fmla="*/ 0 h 8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4" h="84">
                  <a:moveTo>
                    <a:pt x="121" y="0"/>
                  </a:moveTo>
                  <a:lnTo>
                    <a:pt x="119" y="0"/>
                  </a:lnTo>
                  <a:lnTo>
                    <a:pt x="0" y="37"/>
                  </a:lnTo>
                  <a:lnTo>
                    <a:pt x="14" y="84"/>
                  </a:lnTo>
                  <a:lnTo>
                    <a:pt x="134" y="46"/>
                  </a:lnTo>
                  <a:lnTo>
                    <a:pt x="121" y="0"/>
                  </a:lnTo>
                  <a:lnTo>
                    <a:pt x="119" y="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3366FF"/>
            </a:soli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48" name="Freeform 632"/>
            <p:cNvSpPr>
              <a:spLocks/>
            </p:cNvSpPr>
            <p:nvPr/>
          </p:nvSpPr>
          <p:spPr bwMode="auto">
            <a:xfrm>
              <a:off x="5266" y="933"/>
              <a:ext cx="33" cy="23"/>
            </a:xfrm>
            <a:custGeom>
              <a:avLst/>
              <a:gdLst>
                <a:gd name="T0" fmla="*/ 0 w 100"/>
                <a:gd name="T1" fmla="*/ 0 h 69"/>
                <a:gd name="T2" fmla="*/ 0 w 100"/>
                <a:gd name="T3" fmla="*/ 0 h 69"/>
                <a:gd name="T4" fmla="*/ 0 w 100"/>
                <a:gd name="T5" fmla="*/ 0 h 69"/>
                <a:gd name="T6" fmla="*/ 0 w 100"/>
                <a:gd name="T7" fmla="*/ 0 h 69"/>
                <a:gd name="T8" fmla="*/ 0 w 100"/>
                <a:gd name="T9" fmla="*/ 0 h 69"/>
                <a:gd name="T10" fmla="*/ 0 w 100"/>
                <a:gd name="T11" fmla="*/ 0 h 69"/>
                <a:gd name="T12" fmla="*/ 0 w 100"/>
                <a:gd name="T13" fmla="*/ 0 h 69"/>
                <a:gd name="T14" fmla="*/ 0 w 100"/>
                <a:gd name="T15" fmla="*/ 0 h 69"/>
                <a:gd name="T16" fmla="*/ 0 w 100"/>
                <a:gd name="T17" fmla="*/ 0 h 6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0" h="69">
                  <a:moveTo>
                    <a:pt x="100" y="45"/>
                  </a:moveTo>
                  <a:lnTo>
                    <a:pt x="88" y="0"/>
                  </a:lnTo>
                  <a:lnTo>
                    <a:pt x="0" y="23"/>
                  </a:lnTo>
                  <a:lnTo>
                    <a:pt x="11" y="69"/>
                  </a:lnTo>
                  <a:lnTo>
                    <a:pt x="100" y="46"/>
                  </a:lnTo>
                  <a:lnTo>
                    <a:pt x="100" y="45"/>
                  </a:lnTo>
                  <a:lnTo>
                    <a:pt x="100" y="46"/>
                  </a:lnTo>
                  <a:lnTo>
                    <a:pt x="100" y="45"/>
                  </a:lnTo>
                  <a:close/>
                </a:path>
              </a:pathLst>
            </a:custGeom>
            <a:solidFill>
              <a:srgbClr val="3366FF"/>
            </a:soli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49" name="Freeform 633"/>
            <p:cNvSpPr>
              <a:spLocks/>
            </p:cNvSpPr>
            <p:nvPr/>
          </p:nvSpPr>
          <p:spPr bwMode="auto">
            <a:xfrm>
              <a:off x="5295" y="925"/>
              <a:ext cx="31" cy="23"/>
            </a:xfrm>
            <a:custGeom>
              <a:avLst/>
              <a:gdLst>
                <a:gd name="T0" fmla="*/ 0 w 93"/>
                <a:gd name="T1" fmla="*/ 0 h 68"/>
                <a:gd name="T2" fmla="*/ 0 w 93"/>
                <a:gd name="T3" fmla="*/ 0 h 68"/>
                <a:gd name="T4" fmla="*/ 0 w 93"/>
                <a:gd name="T5" fmla="*/ 0 h 68"/>
                <a:gd name="T6" fmla="*/ 0 w 93"/>
                <a:gd name="T7" fmla="*/ 0 h 68"/>
                <a:gd name="T8" fmla="*/ 0 w 93"/>
                <a:gd name="T9" fmla="*/ 0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3" h="68">
                  <a:moveTo>
                    <a:pt x="80" y="0"/>
                  </a:moveTo>
                  <a:lnTo>
                    <a:pt x="93" y="45"/>
                  </a:lnTo>
                  <a:lnTo>
                    <a:pt x="13" y="68"/>
                  </a:lnTo>
                  <a:lnTo>
                    <a:pt x="0" y="23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3366FF"/>
            </a:soli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50" name="Freeform 634"/>
            <p:cNvSpPr>
              <a:spLocks/>
            </p:cNvSpPr>
            <p:nvPr/>
          </p:nvSpPr>
          <p:spPr bwMode="auto">
            <a:xfrm>
              <a:off x="5366" y="891"/>
              <a:ext cx="63" cy="33"/>
            </a:xfrm>
            <a:custGeom>
              <a:avLst/>
              <a:gdLst>
                <a:gd name="T0" fmla="*/ 0 w 189"/>
                <a:gd name="T1" fmla="*/ 0 h 99"/>
                <a:gd name="T2" fmla="*/ 0 w 189"/>
                <a:gd name="T3" fmla="*/ 0 h 99"/>
                <a:gd name="T4" fmla="*/ 0 w 189"/>
                <a:gd name="T5" fmla="*/ 0 h 99"/>
                <a:gd name="T6" fmla="*/ 0 w 189"/>
                <a:gd name="T7" fmla="*/ 0 h 99"/>
                <a:gd name="T8" fmla="*/ 0 w 189"/>
                <a:gd name="T9" fmla="*/ 0 h 99"/>
                <a:gd name="T10" fmla="*/ 0 w 189"/>
                <a:gd name="T11" fmla="*/ 0 h 99"/>
                <a:gd name="T12" fmla="*/ 0 w 189"/>
                <a:gd name="T13" fmla="*/ 0 h 99"/>
                <a:gd name="T14" fmla="*/ 0 w 189"/>
                <a:gd name="T15" fmla="*/ 0 h 99"/>
                <a:gd name="T16" fmla="*/ 0 w 189"/>
                <a:gd name="T17" fmla="*/ 0 h 99"/>
                <a:gd name="T18" fmla="*/ 0 w 189"/>
                <a:gd name="T19" fmla="*/ 0 h 9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9" h="99">
                  <a:moveTo>
                    <a:pt x="176" y="0"/>
                  </a:moveTo>
                  <a:lnTo>
                    <a:pt x="175" y="2"/>
                  </a:lnTo>
                  <a:lnTo>
                    <a:pt x="0" y="53"/>
                  </a:lnTo>
                  <a:lnTo>
                    <a:pt x="14" y="99"/>
                  </a:lnTo>
                  <a:lnTo>
                    <a:pt x="189" y="47"/>
                  </a:lnTo>
                  <a:lnTo>
                    <a:pt x="176" y="0"/>
                  </a:lnTo>
                  <a:lnTo>
                    <a:pt x="176" y="2"/>
                  </a:lnTo>
                  <a:lnTo>
                    <a:pt x="175" y="2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3366FF"/>
            </a:soli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51" name="Freeform 635"/>
            <p:cNvSpPr>
              <a:spLocks/>
            </p:cNvSpPr>
            <p:nvPr/>
          </p:nvSpPr>
          <p:spPr bwMode="auto">
            <a:xfrm>
              <a:off x="5425" y="883"/>
              <a:ext cx="40" cy="24"/>
            </a:xfrm>
            <a:custGeom>
              <a:avLst/>
              <a:gdLst>
                <a:gd name="T0" fmla="*/ 0 w 120"/>
                <a:gd name="T1" fmla="*/ 0 h 72"/>
                <a:gd name="T2" fmla="*/ 0 w 120"/>
                <a:gd name="T3" fmla="*/ 0 h 72"/>
                <a:gd name="T4" fmla="*/ 0 w 120"/>
                <a:gd name="T5" fmla="*/ 0 h 72"/>
                <a:gd name="T6" fmla="*/ 0 w 120"/>
                <a:gd name="T7" fmla="*/ 0 h 72"/>
                <a:gd name="T8" fmla="*/ 0 w 120"/>
                <a:gd name="T9" fmla="*/ 0 h 72"/>
                <a:gd name="T10" fmla="*/ 0 w 120"/>
                <a:gd name="T11" fmla="*/ 0 h 72"/>
                <a:gd name="T12" fmla="*/ 0 w 120"/>
                <a:gd name="T13" fmla="*/ 0 h 72"/>
                <a:gd name="T14" fmla="*/ 0 w 120"/>
                <a:gd name="T15" fmla="*/ 0 h 72"/>
                <a:gd name="T16" fmla="*/ 0 w 120"/>
                <a:gd name="T17" fmla="*/ 0 h 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0" h="72">
                  <a:moveTo>
                    <a:pt x="120" y="46"/>
                  </a:moveTo>
                  <a:lnTo>
                    <a:pt x="108" y="0"/>
                  </a:lnTo>
                  <a:lnTo>
                    <a:pt x="0" y="25"/>
                  </a:lnTo>
                  <a:lnTo>
                    <a:pt x="12" y="72"/>
                  </a:lnTo>
                  <a:lnTo>
                    <a:pt x="120" y="46"/>
                  </a:lnTo>
                  <a:close/>
                </a:path>
              </a:pathLst>
            </a:custGeom>
            <a:solidFill>
              <a:srgbClr val="3366FF"/>
            </a:soli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52" name="Freeform 636"/>
            <p:cNvSpPr>
              <a:spLocks/>
            </p:cNvSpPr>
            <p:nvPr/>
          </p:nvSpPr>
          <p:spPr bwMode="auto">
            <a:xfrm>
              <a:off x="5461" y="872"/>
              <a:ext cx="46" cy="26"/>
            </a:xfrm>
            <a:custGeom>
              <a:avLst/>
              <a:gdLst>
                <a:gd name="T0" fmla="*/ 0 w 138"/>
                <a:gd name="T1" fmla="*/ 0 h 79"/>
                <a:gd name="T2" fmla="*/ 0 w 138"/>
                <a:gd name="T3" fmla="*/ 0 h 79"/>
                <a:gd name="T4" fmla="*/ 0 w 138"/>
                <a:gd name="T5" fmla="*/ 0 h 79"/>
                <a:gd name="T6" fmla="*/ 0 w 138"/>
                <a:gd name="T7" fmla="*/ 0 h 79"/>
                <a:gd name="T8" fmla="*/ 0 w 138"/>
                <a:gd name="T9" fmla="*/ 0 h 79"/>
                <a:gd name="T10" fmla="*/ 0 w 138"/>
                <a:gd name="T11" fmla="*/ 0 h 79"/>
                <a:gd name="T12" fmla="*/ 0 w 138"/>
                <a:gd name="T13" fmla="*/ 0 h 79"/>
                <a:gd name="T14" fmla="*/ 0 w 138"/>
                <a:gd name="T15" fmla="*/ 0 h 79"/>
                <a:gd name="T16" fmla="*/ 0 w 138"/>
                <a:gd name="T17" fmla="*/ 0 h 79"/>
                <a:gd name="T18" fmla="*/ 0 w 138"/>
                <a:gd name="T19" fmla="*/ 0 h 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8" h="79">
                  <a:moveTo>
                    <a:pt x="127" y="0"/>
                  </a:moveTo>
                  <a:lnTo>
                    <a:pt x="126" y="0"/>
                  </a:lnTo>
                  <a:lnTo>
                    <a:pt x="0" y="33"/>
                  </a:lnTo>
                  <a:lnTo>
                    <a:pt x="12" y="79"/>
                  </a:lnTo>
                  <a:lnTo>
                    <a:pt x="138" y="47"/>
                  </a:lnTo>
                  <a:lnTo>
                    <a:pt x="127" y="0"/>
                  </a:lnTo>
                  <a:lnTo>
                    <a:pt x="126" y="0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3366FF"/>
            </a:soli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53" name="Freeform 637"/>
            <p:cNvSpPr>
              <a:spLocks/>
            </p:cNvSpPr>
            <p:nvPr/>
          </p:nvSpPr>
          <p:spPr bwMode="auto">
            <a:xfrm>
              <a:off x="5503" y="867"/>
              <a:ext cx="22" cy="20"/>
            </a:xfrm>
            <a:custGeom>
              <a:avLst/>
              <a:gdLst>
                <a:gd name="T0" fmla="*/ 0 w 65"/>
                <a:gd name="T1" fmla="*/ 0 h 60"/>
                <a:gd name="T2" fmla="*/ 0 w 65"/>
                <a:gd name="T3" fmla="*/ 0 h 60"/>
                <a:gd name="T4" fmla="*/ 0 w 65"/>
                <a:gd name="T5" fmla="*/ 0 h 60"/>
                <a:gd name="T6" fmla="*/ 0 w 65"/>
                <a:gd name="T7" fmla="*/ 0 h 60"/>
                <a:gd name="T8" fmla="*/ 0 w 65"/>
                <a:gd name="T9" fmla="*/ 0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" h="60">
                  <a:moveTo>
                    <a:pt x="54" y="0"/>
                  </a:moveTo>
                  <a:lnTo>
                    <a:pt x="65" y="47"/>
                  </a:lnTo>
                  <a:lnTo>
                    <a:pt x="11" y="60"/>
                  </a:lnTo>
                  <a:lnTo>
                    <a:pt x="0" y="13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3366FF"/>
            </a:soli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54" name="Freeform 638"/>
            <p:cNvSpPr>
              <a:spLocks/>
            </p:cNvSpPr>
            <p:nvPr/>
          </p:nvSpPr>
          <p:spPr bwMode="auto">
            <a:xfrm>
              <a:off x="5568" y="851"/>
              <a:ext cx="26" cy="21"/>
            </a:xfrm>
            <a:custGeom>
              <a:avLst/>
              <a:gdLst>
                <a:gd name="T0" fmla="*/ 0 w 76"/>
                <a:gd name="T1" fmla="*/ 0 h 61"/>
                <a:gd name="T2" fmla="*/ 0 w 76"/>
                <a:gd name="T3" fmla="*/ 0 h 61"/>
                <a:gd name="T4" fmla="*/ 0 w 76"/>
                <a:gd name="T5" fmla="*/ 0 h 61"/>
                <a:gd name="T6" fmla="*/ 0 w 76"/>
                <a:gd name="T7" fmla="*/ 0 h 61"/>
                <a:gd name="T8" fmla="*/ 0 w 76"/>
                <a:gd name="T9" fmla="*/ 0 h 61"/>
                <a:gd name="T10" fmla="*/ 0 w 76"/>
                <a:gd name="T11" fmla="*/ 0 h 61"/>
                <a:gd name="T12" fmla="*/ 0 w 76"/>
                <a:gd name="T13" fmla="*/ 0 h 61"/>
                <a:gd name="T14" fmla="*/ 0 w 76"/>
                <a:gd name="T15" fmla="*/ 0 h 61"/>
                <a:gd name="T16" fmla="*/ 0 w 76"/>
                <a:gd name="T17" fmla="*/ 0 h 6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6" h="61">
                  <a:moveTo>
                    <a:pt x="76" y="46"/>
                  </a:moveTo>
                  <a:lnTo>
                    <a:pt x="64" y="0"/>
                  </a:lnTo>
                  <a:lnTo>
                    <a:pt x="0" y="15"/>
                  </a:lnTo>
                  <a:lnTo>
                    <a:pt x="10" y="61"/>
                  </a:lnTo>
                  <a:lnTo>
                    <a:pt x="75" y="46"/>
                  </a:lnTo>
                  <a:lnTo>
                    <a:pt x="76" y="46"/>
                  </a:lnTo>
                  <a:lnTo>
                    <a:pt x="75" y="46"/>
                  </a:lnTo>
                  <a:lnTo>
                    <a:pt x="76" y="46"/>
                  </a:lnTo>
                  <a:close/>
                </a:path>
              </a:pathLst>
            </a:custGeom>
            <a:solidFill>
              <a:srgbClr val="3366FF"/>
            </a:soli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55" name="Freeform 639"/>
            <p:cNvSpPr>
              <a:spLocks/>
            </p:cNvSpPr>
            <p:nvPr/>
          </p:nvSpPr>
          <p:spPr bwMode="auto">
            <a:xfrm>
              <a:off x="5589" y="834"/>
              <a:ext cx="61" cy="33"/>
            </a:xfrm>
            <a:custGeom>
              <a:avLst/>
              <a:gdLst>
                <a:gd name="T0" fmla="*/ 0 w 184"/>
                <a:gd name="T1" fmla="*/ 0 h 98"/>
                <a:gd name="T2" fmla="*/ 0 w 184"/>
                <a:gd name="T3" fmla="*/ 0 h 98"/>
                <a:gd name="T4" fmla="*/ 0 w 184"/>
                <a:gd name="T5" fmla="*/ 0 h 98"/>
                <a:gd name="T6" fmla="*/ 0 w 184"/>
                <a:gd name="T7" fmla="*/ 0 h 98"/>
                <a:gd name="T8" fmla="*/ 0 w 184"/>
                <a:gd name="T9" fmla="*/ 0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4" h="98">
                  <a:moveTo>
                    <a:pt x="170" y="0"/>
                  </a:moveTo>
                  <a:lnTo>
                    <a:pt x="0" y="52"/>
                  </a:lnTo>
                  <a:lnTo>
                    <a:pt x="14" y="98"/>
                  </a:lnTo>
                  <a:lnTo>
                    <a:pt x="184" y="45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3366FF"/>
            </a:soli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6604" name="Rectangle 640"/>
          <p:cNvSpPr>
            <a:spLocks noChangeArrowheads="1"/>
          </p:cNvSpPr>
          <p:nvPr/>
        </p:nvSpPr>
        <p:spPr bwMode="auto">
          <a:xfrm rot="-1920000">
            <a:off x="3705225" y="2892425"/>
            <a:ext cx="4826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3366FF"/>
                </a:solidFill>
                <a:latin typeface="Arial" charset="0"/>
              </a:rPr>
              <a:t>Spine</a:t>
            </a:r>
            <a:endParaRPr lang="en-US">
              <a:solidFill>
                <a:srgbClr val="3366FF"/>
              </a:solidFill>
            </a:endParaRPr>
          </a:p>
        </p:txBody>
      </p:sp>
      <p:sp>
        <p:nvSpPr>
          <p:cNvPr id="66605" name="Rectangle 641"/>
          <p:cNvSpPr>
            <a:spLocks noChangeArrowheads="1"/>
          </p:cNvSpPr>
          <p:nvPr/>
        </p:nvSpPr>
        <p:spPr bwMode="auto">
          <a:xfrm rot="-1920000">
            <a:off x="3905250" y="3127375"/>
            <a:ext cx="3746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3366FF"/>
                </a:solidFill>
                <a:latin typeface="Arial" charset="0"/>
              </a:rPr>
              <a:t>Axis</a:t>
            </a:r>
            <a:endParaRPr lang="en-US">
              <a:solidFill>
                <a:srgbClr val="3366FF"/>
              </a:solidFill>
            </a:endParaRPr>
          </a:p>
        </p:txBody>
      </p:sp>
      <p:grpSp>
        <p:nvGrpSpPr>
          <p:cNvPr id="66606" name="Group 642"/>
          <p:cNvGrpSpPr>
            <a:grpSpLocks/>
          </p:cNvGrpSpPr>
          <p:nvPr/>
        </p:nvGrpSpPr>
        <p:grpSpPr bwMode="auto">
          <a:xfrm>
            <a:off x="2820988" y="2498725"/>
            <a:ext cx="1658937" cy="1758950"/>
            <a:chOff x="1777" y="1574"/>
            <a:chExt cx="1045" cy="1108"/>
          </a:xfrm>
        </p:grpSpPr>
        <p:sp>
          <p:nvSpPr>
            <p:cNvPr id="66614" name="Rectangle 643"/>
            <p:cNvSpPr>
              <a:spLocks noChangeArrowheads="1"/>
            </p:cNvSpPr>
            <p:nvPr/>
          </p:nvSpPr>
          <p:spPr bwMode="auto">
            <a:xfrm>
              <a:off x="2066" y="1574"/>
              <a:ext cx="5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FF3300"/>
                  </a:solidFill>
                  <a:latin typeface="Arial Black" charset="0"/>
                </a:rPr>
                <a:t>MELBA</a:t>
              </a:r>
              <a:endParaRPr lang="en-US">
                <a:solidFill>
                  <a:srgbClr val="FF3300"/>
                </a:solidFill>
              </a:endParaRPr>
            </a:p>
          </p:txBody>
        </p:sp>
        <p:sp>
          <p:nvSpPr>
            <p:cNvPr id="66615" name="Rectangle 644"/>
            <p:cNvSpPr>
              <a:spLocks noChangeArrowheads="1"/>
            </p:cNvSpPr>
            <p:nvPr/>
          </p:nvSpPr>
          <p:spPr bwMode="auto">
            <a:xfrm>
              <a:off x="1921" y="2509"/>
              <a:ext cx="78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FF3300"/>
                  </a:solidFill>
                  <a:latin typeface="Arial Black" charset="0"/>
                </a:rPr>
                <a:t>AVEBURY</a:t>
              </a:r>
              <a:endParaRPr lang="en-US">
                <a:solidFill>
                  <a:srgbClr val="FF3300"/>
                </a:solidFill>
              </a:endParaRPr>
            </a:p>
          </p:txBody>
        </p:sp>
        <p:sp>
          <p:nvSpPr>
            <p:cNvPr id="66616" name="Freeform 645"/>
            <p:cNvSpPr>
              <a:spLocks/>
            </p:cNvSpPr>
            <p:nvPr/>
          </p:nvSpPr>
          <p:spPr bwMode="auto">
            <a:xfrm>
              <a:off x="2670" y="1654"/>
              <a:ext cx="152" cy="145"/>
            </a:xfrm>
            <a:custGeom>
              <a:avLst/>
              <a:gdLst>
                <a:gd name="T0" fmla="*/ 0 w 456"/>
                <a:gd name="T1" fmla="*/ 0 h 434"/>
                <a:gd name="T2" fmla="*/ 0 w 456"/>
                <a:gd name="T3" fmla="*/ 0 h 434"/>
                <a:gd name="T4" fmla="*/ 0 w 456"/>
                <a:gd name="T5" fmla="*/ 0 h 434"/>
                <a:gd name="T6" fmla="*/ 0 w 456"/>
                <a:gd name="T7" fmla="*/ 0 h 434"/>
                <a:gd name="T8" fmla="*/ 0 w 456"/>
                <a:gd name="T9" fmla="*/ 0 h 434"/>
                <a:gd name="T10" fmla="*/ 0 w 456"/>
                <a:gd name="T11" fmla="*/ 0 h 434"/>
                <a:gd name="T12" fmla="*/ 0 w 456"/>
                <a:gd name="T13" fmla="*/ 0 h 434"/>
                <a:gd name="T14" fmla="*/ 0 w 456"/>
                <a:gd name="T15" fmla="*/ 0 h 434"/>
                <a:gd name="T16" fmla="*/ 0 w 456"/>
                <a:gd name="T17" fmla="*/ 0 h 434"/>
                <a:gd name="T18" fmla="*/ 0 w 456"/>
                <a:gd name="T19" fmla="*/ 0 h 434"/>
                <a:gd name="T20" fmla="*/ 0 w 456"/>
                <a:gd name="T21" fmla="*/ 0 h 4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56" h="434">
                  <a:moveTo>
                    <a:pt x="0" y="165"/>
                  </a:moveTo>
                  <a:lnTo>
                    <a:pt x="174" y="165"/>
                  </a:lnTo>
                  <a:lnTo>
                    <a:pt x="228" y="0"/>
                  </a:lnTo>
                  <a:lnTo>
                    <a:pt x="281" y="165"/>
                  </a:lnTo>
                  <a:lnTo>
                    <a:pt x="456" y="165"/>
                  </a:lnTo>
                  <a:lnTo>
                    <a:pt x="314" y="268"/>
                  </a:lnTo>
                  <a:lnTo>
                    <a:pt x="368" y="434"/>
                  </a:lnTo>
                  <a:lnTo>
                    <a:pt x="228" y="331"/>
                  </a:lnTo>
                  <a:lnTo>
                    <a:pt x="87" y="434"/>
                  </a:lnTo>
                  <a:lnTo>
                    <a:pt x="141" y="268"/>
                  </a:lnTo>
                  <a:lnTo>
                    <a:pt x="0" y="165"/>
                  </a:lnTo>
                  <a:close/>
                </a:path>
              </a:pathLst>
            </a:custGeom>
            <a:solidFill>
              <a:srgbClr val="FF3300"/>
            </a:solidFill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17" name="Freeform 646"/>
            <p:cNvSpPr>
              <a:spLocks/>
            </p:cNvSpPr>
            <p:nvPr/>
          </p:nvSpPr>
          <p:spPr bwMode="auto">
            <a:xfrm>
              <a:off x="1777" y="2379"/>
              <a:ext cx="152" cy="144"/>
            </a:xfrm>
            <a:custGeom>
              <a:avLst/>
              <a:gdLst>
                <a:gd name="T0" fmla="*/ 0 w 456"/>
                <a:gd name="T1" fmla="*/ 0 h 433"/>
                <a:gd name="T2" fmla="*/ 0 w 456"/>
                <a:gd name="T3" fmla="*/ 0 h 433"/>
                <a:gd name="T4" fmla="*/ 0 w 456"/>
                <a:gd name="T5" fmla="*/ 0 h 433"/>
                <a:gd name="T6" fmla="*/ 0 w 456"/>
                <a:gd name="T7" fmla="*/ 0 h 433"/>
                <a:gd name="T8" fmla="*/ 0 w 456"/>
                <a:gd name="T9" fmla="*/ 0 h 433"/>
                <a:gd name="T10" fmla="*/ 0 w 456"/>
                <a:gd name="T11" fmla="*/ 0 h 433"/>
                <a:gd name="T12" fmla="*/ 0 w 456"/>
                <a:gd name="T13" fmla="*/ 0 h 433"/>
                <a:gd name="T14" fmla="*/ 0 w 456"/>
                <a:gd name="T15" fmla="*/ 0 h 433"/>
                <a:gd name="T16" fmla="*/ 0 w 456"/>
                <a:gd name="T17" fmla="*/ 0 h 433"/>
                <a:gd name="T18" fmla="*/ 0 w 456"/>
                <a:gd name="T19" fmla="*/ 0 h 433"/>
                <a:gd name="T20" fmla="*/ 0 w 456"/>
                <a:gd name="T21" fmla="*/ 0 h 4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56" h="433">
                  <a:moveTo>
                    <a:pt x="0" y="166"/>
                  </a:moveTo>
                  <a:lnTo>
                    <a:pt x="174" y="166"/>
                  </a:lnTo>
                  <a:lnTo>
                    <a:pt x="228" y="0"/>
                  </a:lnTo>
                  <a:lnTo>
                    <a:pt x="282" y="166"/>
                  </a:lnTo>
                  <a:lnTo>
                    <a:pt x="456" y="166"/>
                  </a:lnTo>
                  <a:lnTo>
                    <a:pt x="315" y="268"/>
                  </a:lnTo>
                  <a:lnTo>
                    <a:pt x="369" y="433"/>
                  </a:lnTo>
                  <a:lnTo>
                    <a:pt x="228" y="331"/>
                  </a:lnTo>
                  <a:lnTo>
                    <a:pt x="87" y="433"/>
                  </a:lnTo>
                  <a:lnTo>
                    <a:pt x="140" y="268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FF3300"/>
            </a:solidFill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6607" name="Group 647"/>
          <p:cNvGrpSpPr>
            <a:grpSpLocks/>
          </p:cNvGrpSpPr>
          <p:nvPr/>
        </p:nvGrpSpPr>
        <p:grpSpPr bwMode="auto">
          <a:xfrm>
            <a:off x="2290763" y="1779588"/>
            <a:ext cx="3011487" cy="2325687"/>
            <a:chOff x="1443" y="1121"/>
            <a:chExt cx="1897" cy="1465"/>
          </a:xfrm>
        </p:grpSpPr>
        <p:sp>
          <p:nvSpPr>
            <p:cNvPr id="66609" name="Freeform 648"/>
            <p:cNvSpPr>
              <a:spLocks/>
            </p:cNvSpPr>
            <p:nvPr/>
          </p:nvSpPr>
          <p:spPr bwMode="auto">
            <a:xfrm>
              <a:off x="1724" y="2348"/>
              <a:ext cx="275" cy="118"/>
            </a:xfrm>
            <a:custGeom>
              <a:avLst/>
              <a:gdLst>
                <a:gd name="T0" fmla="*/ 0 w 825"/>
                <a:gd name="T1" fmla="*/ 0 h 354"/>
                <a:gd name="T2" fmla="*/ 0 w 825"/>
                <a:gd name="T3" fmla="*/ 0 h 354"/>
                <a:gd name="T4" fmla="*/ 0 w 825"/>
                <a:gd name="T5" fmla="*/ 0 h 354"/>
                <a:gd name="T6" fmla="*/ 0 w 825"/>
                <a:gd name="T7" fmla="*/ 0 h 354"/>
                <a:gd name="T8" fmla="*/ 0 w 825"/>
                <a:gd name="T9" fmla="*/ 0 h 354"/>
                <a:gd name="T10" fmla="*/ 0 w 825"/>
                <a:gd name="T11" fmla="*/ 0 h 354"/>
                <a:gd name="T12" fmla="*/ 0 w 825"/>
                <a:gd name="T13" fmla="*/ 0 h 354"/>
                <a:gd name="T14" fmla="*/ 0 w 825"/>
                <a:gd name="T15" fmla="*/ 0 h 354"/>
                <a:gd name="T16" fmla="*/ 0 w 825"/>
                <a:gd name="T17" fmla="*/ 0 h 354"/>
                <a:gd name="T18" fmla="*/ 0 w 825"/>
                <a:gd name="T19" fmla="*/ 0 h 354"/>
                <a:gd name="T20" fmla="*/ 0 w 825"/>
                <a:gd name="T21" fmla="*/ 0 h 354"/>
                <a:gd name="T22" fmla="*/ 0 w 825"/>
                <a:gd name="T23" fmla="*/ 0 h 354"/>
                <a:gd name="T24" fmla="*/ 0 w 825"/>
                <a:gd name="T25" fmla="*/ 0 h 354"/>
                <a:gd name="T26" fmla="*/ 0 w 825"/>
                <a:gd name="T27" fmla="*/ 0 h 354"/>
                <a:gd name="T28" fmla="*/ 0 w 825"/>
                <a:gd name="T29" fmla="*/ 0 h 354"/>
                <a:gd name="T30" fmla="*/ 0 w 825"/>
                <a:gd name="T31" fmla="*/ 0 h 354"/>
                <a:gd name="T32" fmla="*/ 0 w 825"/>
                <a:gd name="T33" fmla="*/ 0 h 354"/>
                <a:gd name="T34" fmla="*/ 0 w 825"/>
                <a:gd name="T35" fmla="*/ 0 h 354"/>
                <a:gd name="T36" fmla="*/ 0 w 825"/>
                <a:gd name="T37" fmla="*/ 0 h 354"/>
                <a:gd name="T38" fmla="*/ 0 w 825"/>
                <a:gd name="T39" fmla="*/ 0 h 354"/>
                <a:gd name="T40" fmla="*/ 0 w 825"/>
                <a:gd name="T41" fmla="*/ 0 h 354"/>
                <a:gd name="T42" fmla="*/ 0 w 825"/>
                <a:gd name="T43" fmla="*/ 0 h 354"/>
                <a:gd name="T44" fmla="*/ 0 w 825"/>
                <a:gd name="T45" fmla="*/ 0 h 354"/>
                <a:gd name="T46" fmla="*/ 0 w 825"/>
                <a:gd name="T47" fmla="*/ 0 h 354"/>
                <a:gd name="T48" fmla="*/ 0 w 825"/>
                <a:gd name="T49" fmla="*/ 0 h 354"/>
                <a:gd name="T50" fmla="*/ 0 w 825"/>
                <a:gd name="T51" fmla="*/ 0 h 354"/>
                <a:gd name="T52" fmla="*/ 0 w 825"/>
                <a:gd name="T53" fmla="*/ 0 h 354"/>
                <a:gd name="T54" fmla="*/ 0 w 825"/>
                <a:gd name="T55" fmla="*/ 0 h 354"/>
                <a:gd name="T56" fmla="*/ 0 w 825"/>
                <a:gd name="T57" fmla="*/ 0 h 354"/>
                <a:gd name="T58" fmla="*/ 0 w 825"/>
                <a:gd name="T59" fmla="*/ 0 h 354"/>
                <a:gd name="T60" fmla="*/ 0 w 825"/>
                <a:gd name="T61" fmla="*/ 0 h 354"/>
                <a:gd name="T62" fmla="*/ 0 w 825"/>
                <a:gd name="T63" fmla="*/ 0 h 354"/>
                <a:gd name="T64" fmla="*/ 0 w 825"/>
                <a:gd name="T65" fmla="*/ 0 h 354"/>
                <a:gd name="T66" fmla="*/ 0 w 825"/>
                <a:gd name="T67" fmla="*/ 0 h 354"/>
                <a:gd name="T68" fmla="*/ 0 w 825"/>
                <a:gd name="T69" fmla="*/ 0 h 354"/>
                <a:gd name="T70" fmla="*/ 0 w 825"/>
                <a:gd name="T71" fmla="*/ 0 h 354"/>
                <a:gd name="T72" fmla="*/ 0 w 825"/>
                <a:gd name="T73" fmla="*/ 0 h 354"/>
                <a:gd name="T74" fmla="*/ 0 w 825"/>
                <a:gd name="T75" fmla="*/ 0 h 35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25" h="354">
                  <a:moveTo>
                    <a:pt x="758" y="97"/>
                  </a:moveTo>
                  <a:lnTo>
                    <a:pt x="791" y="66"/>
                  </a:lnTo>
                  <a:lnTo>
                    <a:pt x="812" y="49"/>
                  </a:lnTo>
                  <a:lnTo>
                    <a:pt x="825" y="26"/>
                  </a:lnTo>
                  <a:lnTo>
                    <a:pt x="823" y="3"/>
                  </a:lnTo>
                  <a:lnTo>
                    <a:pt x="806" y="1"/>
                  </a:lnTo>
                  <a:lnTo>
                    <a:pt x="792" y="0"/>
                  </a:lnTo>
                  <a:lnTo>
                    <a:pt x="770" y="3"/>
                  </a:lnTo>
                  <a:lnTo>
                    <a:pt x="753" y="7"/>
                  </a:lnTo>
                  <a:lnTo>
                    <a:pt x="722" y="16"/>
                  </a:lnTo>
                  <a:lnTo>
                    <a:pt x="675" y="31"/>
                  </a:lnTo>
                  <a:lnTo>
                    <a:pt x="614" y="49"/>
                  </a:lnTo>
                  <a:lnTo>
                    <a:pt x="515" y="59"/>
                  </a:lnTo>
                  <a:lnTo>
                    <a:pt x="429" y="81"/>
                  </a:lnTo>
                  <a:lnTo>
                    <a:pt x="338" y="105"/>
                  </a:lnTo>
                  <a:lnTo>
                    <a:pt x="249" y="138"/>
                  </a:lnTo>
                  <a:lnTo>
                    <a:pt x="215" y="154"/>
                  </a:lnTo>
                  <a:lnTo>
                    <a:pt x="186" y="173"/>
                  </a:lnTo>
                  <a:lnTo>
                    <a:pt x="174" y="189"/>
                  </a:lnTo>
                  <a:lnTo>
                    <a:pt x="161" y="199"/>
                  </a:lnTo>
                  <a:lnTo>
                    <a:pt x="141" y="224"/>
                  </a:lnTo>
                  <a:lnTo>
                    <a:pt x="109" y="259"/>
                  </a:lnTo>
                  <a:lnTo>
                    <a:pt x="79" y="284"/>
                  </a:lnTo>
                  <a:lnTo>
                    <a:pt x="42" y="325"/>
                  </a:lnTo>
                  <a:lnTo>
                    <a:pt x="0" y="354"/>
                  </a:lnTo>
                  <a:lnTo>
                    <a:pt x="63" y="341"/>
                  </a:lnTo>
                  <a:lnTo>
                    <a:pt x="119" y="327"/>
                  </a:lnTo>
                  <a:lnTo>
                    <a:pt x="169" y="302"/>
                  </a:lnTo>
                  <a:lnTo>
                    <a:pt x="213" y="285"/>
                  </a:lnTo>
                  <a:lnTo>
                    <a:pt x="268" y="267"/>
                  </a:lnTo>
                  <a:lnTo>
                    <a:pt x="322" y="256"/>
                  </a:lnTo>
                  <a:lnTo>
                    <a:pt x="375" y="249"/>
                  </a:lnTo>
                  <a:lnTo>
                    <a:pt x="445" y="242"/>
                  </a:lnTo>
                  <a:lnTo>
                    <a:pt x="508" y="224"/>
                  </a:lnTo>
                  <a:lnTo>
                    <a:pt x="576" y="197"/>
                  </a:lnTo>
                  <a:lnTo>
                    <a:pt x="642" y="162"/>
                  </a:lnTo>
                  <a:lnTo>
                    <a:pt x="686" y="138"/>
                  </a:lnTo>
                  <a:lnTo>
                    <a:pt x="758" y="97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7A9B2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10" name="Freeform 649"/>
            <p:cNvSpPr>
              <a:spLocks/>
            </p:cNvSpPr>
            <p:nvPr/>
          </p:nvSpPr>
          <p:spPr bwMode="auto">
            <a:xfrm>
              <a:off x="2725" y="1121"/>
              <a:ext cx="615" cy="766"/>
            </a:xfrm>
            <a:custGeom>
              <a:avLst/>
              <a:gdLst>
                <a:gd name="T0" fmla="*/ 0 w 1845"/>
                <a:gd name="T1" fmla="*/ 0 h 2298"/>
                <a:gd name="T2" fmla="*/ 0 w 1845"/>
                <a:gd name="T3" fmla="*/ 0 h 2298"/>
                <a:gd name="T4" fmla="*/ 0 w 1845"/>
                <a:gd name="T5" fmla="*/ 0 h 2298"/>
                <a:gd name="T6" fmla="*/ 0 w 1845"/>
                <a:gd name="T7" fmla="*/ 0 h 2298"/>
                <a:gd name="T8" fmla="*/ 0 w 1845"/>
                <a:gd name="T9" fmla="*/ 0 h 2298"/>
                <a:gd name="T10" fmla="*/ 0 w 1845"/>
                <a:gd name="T11" fmla="*/ 0 h 2298"/>
                <a:gd name="T12" fmla="*/ 0 w 1845"/>
                <a:gd name="T13" fmla="*/ 0 h 2298"/>
                <a:gd name="T14" fmla="*/ 0 w 1845"/>
                <a:gd name="T15" fmla="*/ 0 h 2298"/>
                <a:gd name="T16" fmla="*/ 0 w 1845"/>
                <a:gd name="T17" fmla="*/ 0 h 2298"/>
                <a:gd name="T18" fmla="*/ 0 w 1845"/>
                <a:gd name="T19" fmla="*/ 0 h 2298"/>
                <a:gd name="T20" fmla="*/ 0 w 1845"/>
                <a:gd name="T21" fmla="*/ 0 h 2298"/>
                <a:gd name="T22" fmla="*/ 0 w 1845"/>
                <a:gd name="T23" fmla="*/ 0 h 2298"/>
                <a:gd name="T24" fmla="*/ 0 w 1845"/>
                <a:gd name="T25" fmla="*/ 0 h 2298"/>
                <a:gd name="T26" fmla="*/ 0 w 1845"/>
                <a:gd name="T27" fmla="*/ 0 h 2298"/>
                <a:gd name="T28" fmla="*/ 0 w 1845"/>
                <a:gd name="T29" fmla="*/ 0 h 2298"/>
                <a:gd name="T30" fmla="*/ 0 w 1845"/>
                <a:gd name="T31" fmla="*/ 0 h 2298"/>
                <a:gd name="T32" fmla="*/ 0 w 1845"/>
                <a:gd name="T33" fmla="*/ 0 h 2298"/>
                <a:gd name="T34" fmla="*/ 0 w 1845"/>
                <a:gd name="T35" fmla="*/ 0 h 2298"/>
                <a:gd name="T36" fmla="*/ 0 w 1845"/>
                <a:gd name="T37" fmla="*/ 0 h 2298"/>
                <a:gd name="T38" fmla="*/ 0 w 1845"/>
                <a:gd name="T39" fmla="*/ 0 h 2298"/>
                <a:gd name="T40" fmla="*/ 0 w 1845"/>
                <a:gd name="T41" fmla="*/ 0 h 2298"/>
                <a:gd name="T42" fmla="*/ 0 w 1845"/>
                <a:gd name="T43" fmla="*/ 0 h 2298"/>
                <a:gd name="T44" fmla="*/ 0 w 1845"/>
                <a:gd name="T45" fmla="*/ 0 h 2298"/>
                <a:gd name="T46" fmla="*/ 0 w 1845"/>
                <a:gd name="T47" fmla="*/ 0 h 2298"/>
                <a:gd name="T48" fmla="*/ 0 w 1845"/>
                <a:gd name="T49" fmla="*/ 0 h 2298"/>
                <a:gd name="T50" fmla="*/ 0 w 1845"/>
                <a:gd name="T51" fmla="*/ 0 h 2298"/>
                <a:gd name="T52" fmla="*/ 0 w 1845"/>
                <a:gd name="T53" fmla="*/ 0 h 2298"/>
                <a:gd name="T54" fmla="*/ 0 w 1845"/>
                <a:gd name="T55" fmla="*/ 0 h 2298"/>
                <a:gd name="T56" fmla="*/ 0 w 1845"/>
                <a:gd name="T57" fmla="*/ 0 h 2298"/>
                <a:gd name="T58" fmla="*/ 0 w 1845"/>
                <a:gd name="T59" fmla="*/ 0 h 2298"/>
                <a:gd name="T60" fmla="*/ 0 w 1845"/>
                <a:gd name="T61" fmla="*/ 0 h 2298"/>
                <a:gd name="T62" fmla="*/ 0 w 1845"/>
                <a:gd name="T63" fmla="*/ 0 h 2298"/>
                <a:gd name="T64" fmla="*/ 0 w 1845"/>
                <a:gd name="T65" fmla="*/ 0 h 2298"/>
                <a:gd name="T66" fmla="*/ 0 w 1845"/>
                <a:gd name="T67" fmla="*/ 0 h 2298"/>
                <a:gd name="T68" fmla="*/ 0 w 1845"/>
                <a:gd name="T69" fmla="*/ 0 h 2298"/>
                <a:gd name="T70" fmla="*/ 0 w 1845"/>
                <a:gd name="T71" fmla="*/ 0 h 2298"/>
                <a:gd name="T72" fmla="*/ 0 w 1845"/>
                <a:gd name="T73" fmla="*/ 0 h 2298"/>
                <a:gd name="T74" fmla="*/ 0 w 1845"/>
                <a:gd name="T75" fmla="*/ 0 h 2298"/>
                <a:gd name="T76" fmla="*/ 0 w 1845"/>
                <a:gd name="T77" fmla="*/ 0 h 2298"/>
                <a:gd name="T78" fmla="*/ 0 w 1845"/>
                <a:gd name="T79" fmla="*/ 0 h 229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845" h="2298">
                  <a:moveTo>
                    <a:pt x="813" y="1782"/>
                  </a:moveTo>
                  <a:lnTo>
                    <a:pt x="783" y="1786"/>
                  </a:lnTo>
                  <a:lnTo>
                    <a:pt x="741" y="1783"/>
                  </a:lnTo>
                  <a:lnTo>
                    <a:pt x="687" y="1775"/>
                  </a:lnTo>
                  <a:lnTo>
                    <a:pt x="656" y="1768"/>
                  </a:lnTo>
                  <a:lnTo>
                    <a:pt x="622" y="1762"/>
                  </a:lnTo>
                  <a:lnTo>
                    <a:pt x="567" y="1753"/>
                  </a:lnTo>
                  <a:lnTo>
                    <a:pt x="516" y="1742"/>
                  </a:lnTo>
                  <a:lnTo>
                    <a:pt x="473" y="1729"/>
                  </a:lnTo>
                  <a:lnTo>
                    <a:pt x="426" y="1726"/>
                  </a:lnTo>
                  <a:lnTo>
                    <a:pt x="381" y="1724"/>
                  </a:lnTo>
                  <a:lnTo>
                    <a:pt x="339" y="1728"/>
                  </a:lnTo>
                  <a:lnTo>
                    <a:pt x="299" y="1742"/>
                  </a:lnTo>
                  <a:lnTo>
                    <a:pt x="250" y="1766"/>
                  </a:lnTo>
                  <a:lnTo>
                    <a:pt x="204" y="1803"/>
                  </a:lnTo>
                  <a:lnTo>
                    <a:pt x="160" y="1848"/>
                  </a:lnTo>
                  <a:lnTo>
                    <a:pt x="122" y="1910"/>
                  </a:lnTo>
                  <a:lnTo>
                    <a:pt x="93" y="1976"/>
                  </a:lnTo>
                  <a:lnTo>
                    <a:pt x="57" y="2064"/>
                  </a:lnTo>
                  <a:lnTo>
                    <a:pt x="35" y="2118"/>
                  </a:lnTo>
                  <a:lnTo>
                    <a:pt x="11" y="2184"/>
                  </a:lnTo>
                  <a:lnTo>
                    <a:pt x="6" y="2215"/>
                  </a:lnTo>
                  <a:lnTo>
                    <a:pt x="1" y="2248"/>
                  </a:lnTo>
                  <a:lnTo>
                    <a:pt x="0" y="2263"/>
                  </a:lnTo>
                  <a:lnTo>
                    <a:pt x="13" y="2285"/>
                  </a:lnTo>
                  <a:lnTo>
                    <a:pt x="43" y="2296"/>
                  </a:lnTo>
                  <a:lnTo>
                    <a:pt x="69" y="2298"/>
                  </a:lnTo>
                  <a:lnTo>
                    <a:pt x="93" y="2295"/>
                  </a:lnTo>
                  <a:lnTo>
                    <a:pt x="127" y="2283"/>
                  </a:lnTo>
                  <a:lnTo>
                    <a:pt x="138" y="2277"/>
                  </a:lnTo>
                  <a:lnTo>
                    <a:pt x="160" y="2267"/>
                  </a:lnTo>
                  <a:lnTo>
                    <a:pt x="186" y="2250"/>
                  </a:lnTo>
                  <a:lnTo>
                    <a:pt x="216" y="2229"/>
                  </a:lnTo>
                  <a:lnTo>
                    <a:pt x="243" y="2202"/>
                  </a:lnTo>
                  <a:lnTo>
                    <a:pt x="271" y="2181"/>
                  </a:lnTo>
                  <a:lnTo>
                    <a:pt x="297" y="2153"/>
                  </a:lnTo>
                  <a:lnTo>
                    <a:pt x="342" y="2118"/>
                  </a:lnTo>
                  <a:lnTo>
                    <a:pt x="386" y="2097"/>
                  </a:lnTo>
                  <a:lnTo>
                    <a:pt x="417" y="2085"/>
                  </a:lnTo>
                  <a:lnTo>
                    <a:pt x="473" y="2071"/>
                  </a:lnTo>
                  <a:lnTo>
                    <a:pt x="526" y="2067"/>
                  </a:lnTo>
                  <a:lnTo>
                    <a:pt x="568" y="2069"/>
                  </a:lnTo>
                  <a:lnTo>
                    <a:pt x="616" y="2073"/>
                  </a:lnTo>
                  <a:lnTo>
                    <a:pt x="683" y="2079"/>
                  </a:lnTo>
                  <a:lnTo>
                    <a:pt x="741" y="2072"/>
                  </a:lnTo>
                  <a:lnTo>
                    <a:pt x="834" y="2051"/>
                  </a:lnTo>
                  <a:lnTo>
                    <a:pt x="909" y="2029"/>
                  </a:lnTo>
                  <a:lnTo>
                    <a:pt x="950" y="2005"/>
                  </a:lnTo>
                  <a:lnTo>
                    <a:pt x="994" y="1972"/>
                  </a:lnTo>
                  <a:lnTo>
                    <a:pt x="1029" y="1940"/>
                  </a:lnTo>
                  <a:lnTo>
                    <a:pt x="1070" y="1897"/>
                  </a:lnTo>
                  <a:lnTo>
                    <a:pt x="1101" y="1862"/>
                  </a:lnTo>
                  <a:lnTo>
                    <a:pt x="1131" y="1822"/>
                  </a:lnTo>
                  <a:lnTo>
                    <a:pt x="1170" y="1776"/>
                  </a:lnTo>
                  <a:lnTo>
                    <a:pt x="1211" y="1737"/>
                  </a:lnTo>
                  <a:lnTo>
                    <a:pt x="1270" y="1694"/>
                  </a:lnTo>
                  <a:lnTo>
                    <a:pt x="1339" y="1644"/>
                  </a:lnTo>
                  <a:lnTo>
                    <a:pt x="1403" y="1603"/>
                  </a:lnTo>
                  <a:lnTo>
                    <a:pt x="1461" y="1558"/>
                  </a:lnTo>
                  <a:lnTo>
                    <a:pt x="1505" y="1515"/>
                  </a:lnTo>
                  <a:lnTo>
                    <a:pt x="1554" y="1478"/>
                  </a:lnTo>
                  <a:lnTo>
                    <a:pt x="1632" y="1401"/>
                  </a:lnTo>
                  <a:lnTo>
                    <a:pt x="1695" y="1306"/>
                  </a:lnTo>
                  <a:lnTo>
                    <a:pt x="1749" y="1205"/>
                  </a:lnTo>
                  <a:lnTo>
                    <a:pt x="1800" y="1101"/>
                  </a:lnTo>
                  <a:lnTo>
                    <a:pt x="1827" y="989"/>
                  </a:lnTo>
                  <a:lnTo>
                    <a:pt x="1842" y="901"/>
                  </a:lnTo>
                  <a:lnTo>
                    <a:pt x="1845" y="817"/>
                  </a:lnTo>
                  <a:lnTo>
                    <a:pt x="1808" y="699"/>
                  </a:lnTo>
                  <a:lnTo>
                    <a:pt x="1728" y="569"/>
                  </a:lnTo>
                  <a:lnTo>
                    <a:pt x="1636" y="474"/>
                  </a:lnTo>
                  <a:lnTo>
                    <a:pt x="1555" y="377"/>
                  </a:lnTo>
                  <a:lnTo>
                    <a:pt x="1484" y="284"/>
                  </a:lnTo>
                  <a:lnTo>
                    <a:pt x="1429" y="212"/>
                  </a:lnTo>
                  <a:lnTo>
                    <a:pt x="1406" y="187"/>
                  </a:lnTo>
                  <a:lnTo>
                    <a:pt x="1377" y="136"/>
                  </a:lnTo>
                  <a:lnTo>
                    <a:pt x="1364" y="114"/>
                  </a:lnTo>
                  <a:lnTo>
                    <a:pt x="1352" y="78"/>
                  </a:lnTo>
                  <a:lnTo>
                    <a:pt x="1347" y="64"/>
                  </a:lnTo>
                  <a:lnTo>
                    <a:pt x="1340" y="35"/>
                  </a:lnTo>
                  <a:lnTo>
                    <a:pt x="1339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11" name="Freeform 650"/>
            <p:cNvSpPr>
              <a:spLocks/>
            </p:cNvSpPr>
            <p:nvPr/>
          </p:nvSpPr>
          <p:spPr bwMode="auto">
            <a:xfrm>
              <a:off x="2814" y="1876"/>
              <a:ext cx="200" cy="341"/>
            </a:xfrm>
            <a:custGeom>
              <a:avLst/>
              <a:gdLst>
                <a:gd name="T0" fmla="*/ 0 w 600"/>
                <a:gd name="T1" fmla="*/ 0 h 1021"/>
                <a:gd name="T2" fmla="*/ 0 w 600"/>
                <a:gd name="T3" fmla="*/ 0 h 1021"/>
                <a:gd name="T4" fmla="*/ 0 w 600"/>
                <a:gd name="T5" fmla="*/ 0 h 1021"/>
                <a:gd name="T6" fmla="*/ 0 w 600"/>
                <a:gd name="T7" fmla="*/ 0 h 1021"/>
                <a:gd name="T8" fmla="*/ 0 w 600"/>
                <a:gd name="T9" fmla="*/ 0 h 1021"/>
                <a:gd name="T10" fmla="*/ 0 w 600"/>
                <a:gd name="T11" fmla="*/ 0 h 1021"/>
                <a:gd name="T12" fmla="*/ 0 w 600"/>
                <a:gd name="T13" fmla="*/ 0 h 1021"/>
                <a:gd name="T14" fmla="*/ 0 w 600"/>
                <a:gd name="T15" fmla="*/ 0 h 1021"/>
                <a:gd name="T16" fmla="*/ 0 w 600"/>
                <a:gd name="T17" fmla="*/ 0 h 1021"/>
                <a:gd name="T18" fmla="*/ 0 w 600"/>
                <a:gd name="T19" fmla="*/ 0 h 1021"/>
                <a:gd name="T20" fmla="*/ 0 w 600"/>
                <a:gd name="T21" fmla="*/ 0 h 1021"/>
                <a:gd name="T22" fmla="*/ 0 w 600"/>
                <a:gd name="T23" fmla="*/ 0 h 1021"/>
                <a:gd name="T24" fmla="*/ 0 w 600"/>
                <a:gd name="T25" fmla="*/ 0 h 1021"/>
                <a:gd name="T26" fmla="*/ 0 w 600"/>
                <a:gd name="T27" fmla="*/ 0 h 1021"/>
                <a:gd name="T28" fmla="*/ 0 w 600"/>
                <a:gd name="T29" fmla="*/ 0 h 1021"/>
                <a:gd name="T30" fmla="*/ 0 w 600"/>
                <a:gd name="T31" fmla="*/ 0 h 1021"/>
                <a:gd name="T32" fmla="*/ 0 w 600"/>
                <a:gd name="T33" fmla="*/ 0 h 1021"/>
                <a:gd name="T34" fmla="*/ 0 w 600"/>
                <a:gd name="T35" fmla="*/ 0 h 1021"/>
                <a:gd name="T36" fmla="*/ 0 w 600"/>
                <a:gd name="T37" fmla="*/ 0 h 1021"/>
                <a:gd name="T38" fmla="*/ 0 w 600"/>
                <a:gd name="T39" fmla="*/ 0 h 1021"/>
                <a:gd name="T40" fmla="*/ 0 w 600"/>
                <a:gd name="T41" fmla="*/ 0 h 1021"/>
                <a:gd name="T42" fmla="*/ 0 w 600"/>
                <a:gd name="T43" fmla="*/ 0 h 1021"/>
                <a:gd name="T44" fmla="*/ 0 w 600"/>
                <a:gd name="T45" fmla="*/ 0 h 1021"/>
                <a:gd name="T46" fmla="*/ 0 w 600"/>
                <a:gd name="T47" fmla="*/ 0 h 1021"/>
                <a:gd name="T48" fmla="*/ 0 w 600"/>
                <a:gd name="T49" fmla="*/ 0 h 1021"/>
                <a:gd name="T50" fmla="*/ 0 w 600"/>
                <a:gd name="T51" fmla="*/ 0 h 1021"/>
                <a:gd name="T52" fmla="*/ 0 w 600"/>
                <a:gd name="T53" fmla="*/ 0 h 1021"/>
                <a:gd name="T54" fmla="*/ 0 w 600"/>
                <a:gd name="T55" fmla="*/ 0 h 1021"/>
                <a:gd name="T56" fmla="*/ 0 w 600"/>
                <a:gd name="T57" fmla="*/ 0 h 1021"/>
                <a:gd name="T58" fmla="*/ 0 w 600"/>
                <a:gd name="T59" fmla="*/ 0 h 1021"/>
                <a:gd name="T60" fmla="*/ 0 w 600"/>
                <a:gd name="T61" fmla="*/ 0 h 1021"/>
                <a:gd name="T62" fmla="*/ 0 w 600"/>
                <a:gd name="T63" fmla="*/ 0 h 1021"/>
                <a:gd name="T64" fmla="*/ 0 w 600"/>
                <a:gd name="T65" fmla="*/ 0 h 1021"/>
                <a:gd name="T66" fmla="*/ 0 w 600"/>
                <a:gd name="T67" fmla="*/ 0 h 1021"/>
                <a:gd name="T68" fmla="*/ 0 w 600"/>
                <a:gd name="T69" fmla="*/ 0 h 1021"/>
                <a:gd name="T70" fmla="*/ 0 w 600"/>
                <a:gd name="T71" fmla="*/ 0 h 1021"/>
                <a:gd name="T72" fmla="*/ 0 w 600"/>
                <a:gd name="T73" fmla="*/ 0 h 1021"/>
                <a:gd name="T74" fmla="*/ 0 w 600"/>
                <a:gd name="T75" fmla="*/ 0 h 1021"/>
                <a:gd name="T76" fmla="*/ 0 w 600"/>
                <a:gd name="T77" fmla="*/ 0 h 1021"/>
                <a:gd name="T78" fmla="*/ 0 w 600"/>
                <a:gd name="T79" fmla="*/ 0 h 1021"/>
                <a:gd name="T80" fmla="*/ 0 w 600"/>
                <a:gd name="T81" fmla="*/ 0 h 1021"/>
                <a:gd name="T82" fmla="*/ 0 w 600"/>
                <a:gd name="T83" fmla="*/ 0 h 1021"/>
                <a:gd name="T84" fmla="*/ 0 w 600"/>
                <a:gd name="T85" fmla="*/ 0 h 1021"/>
                <a:gd name="T86" fmla="*/ 0 w 600"/>
                <a:gd name="T87" fmla="*/ 0 h 102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600" h="1021">
                  <a:moveTo>
                    <a:pt x="312" y="930"/>
                  </a:moveTo>
                  <a:lnTo>
                    <a:pt x="324" y="850"/>
                  </a:lnTo>
                  <a:lnTo>
                    <a:pt x="342" y="759"/>
                  </a:lnTo>
                  <a:lnTo>
                    <a:pt x="356" y="686"/>
                  </a:lnTo>
                  <a:lnTo>
                    <a:pt x="362" y="637"/>
                  </a:lnTo>
                  <a:lnTo>
                    <a:pt x="359" y="578"/>
                  </a:lnTo>
                  <a:lnTo>
                    <a:pt x="339" y="499"/>
                  </a:lnTo>
                  <a:lnTo>
                    <a:pt x="312" y="445"/>
                  </a:lnTo>
                  <a:lnTo>
                    <a:pt x="263" y="390"/>
                  </a:lnTo>
                  <a:lnTo>
                    <a:pt x="226" y="350"/>
                  </a:lnTo>
                  <a:lnTo>
                    <a:pt x="200" y="329"/>
                  </a:lnTo>
                  <a:lnTo>
                    <a:pt x="149" y="288"/>
                  </a:lnTo>
                  <a:lnTo>
                    <a:pt x="121" y="276"/>
                  </a:lnTo>
                  <a:lnTo>
                    <a:pt x="86" y="263"/>
                  </a:lnTo>
                  <a:lnTo>
                    <a:pt x="41" y="241"/>
                  </a:lnTo>
                  <a:lnTo>
                    <a:pt x="21" y="230"/>
                  </a:lnTo>
                  <a:lnTo>
                    <a:pt x="4" y="201"/>
                  </a:lnTo>
                  <a:lnTo>
                    <a:pt x="0" y="152"/>
                  </a:lnTo>
                  <a:lnTo>
                    <a:pt x="3" y="112"/>
                  </a:lnTo>
                  <a:lnTo>
                    <a:pt x="11" y="77"/>
                  </a:lnTo>
                  <a:lnTo>
                    <a:pt x="24" y="44"/>
                  </a:lnTo>
                  <a:lnTo>
                    <a:pt x="40" y="25"/>
                  </a:lnTo>
                  <a:lnTo>
                    <a:pt x="68" y="11"/>
                  </a:lnTo>
                  <a:lnTo>
                    <a:pt x="100" y="0"/>
                  </a:lnTo>
                  <a:lnTo>
                    <a:pt x="135" y="2"/>
                  </a:lnTo>
                  <a:lnTo>
                    <a:pt x="168" y="6"/>
                  </a:lnTo>
                  <a:lnTo>
                    <a:pt x="214" y="25"/>
                  </a:lnTo>
                  <a:lnTo>
                    <a:pt x="287" y="55"/>
                  </a:lnTo>
                  <a:lnTo>
                    <a:pt x="321" y="69"/>
                  </a:lnTo>
                  <a:lnTo>
                    <a:pt x="382" y="88"/>
                  </a:lnTo>
                  <a:lnTo>
                    <a:pt x="422" y="110"/>
                  </a:lnTo>
                  <a:lnTo>
                    <a:pt x="481" y="157"/>
                  </a:lnTo>
                  <a:lnTo>
                    <a:pt x="519" y="191"/>
                  </a:lnTo>
                  <a:lnTo>
                    <a:pt x="560" y="235"/>
                  </a:lnTo>
                  <a:lnTo>
                    <a:pt x="580" y="279"/>
                  </a:lnTo>
                  <a:lnTo>
                    <a:pt x="599" y="347"/>
                  </a:lnTo>
                  <a:lnTo>
                    <a:pt x="600" y="426"/>
                  </a:lnTo>
                  <a:lnTo>
                    <a:pt x="591" y="498"/>
                  </a:lnTo>
                  <a:lnTo>
                    <a:pt x="579" y="580"/>
                  </a:lnTo>
                  <a:lnTo>
                    <a:pt x="560" y="680"/>
                  </a:lnTo>
                  <a:lnTo>
                    <a:pt x="530" y="770"/>
                  </a:lnTo>
                  <a:lnTo>
                    <a:pt x="501" y="848"/>
                  </a:lnTo>
                  <a:lnTo>
                    <a:pt x="465" y="929"/>
                  </a:lnTo>
                  <a:lnTo>
                    <a:pt x="418" y="1021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12" name="Freeform 651"/>
            <p:cNvSpPr>
              <a:spLocks/>
            </p:cNvSpPr>
            <p:nvPr/>
          </p:nvSpPr>
          <p:spPr bwMode="auto">
            <a:xfrm>
              <a:off x="2989" y="1154"/>
              <a:ext cx="203" cy="505"/>
            </a:xfrm>
            <a:custGeom>
              <a:avLst/>
              <a:gdLst>
                <a:gd name="T0" fmla="*/ 0 w 608"/>
                <a:gd name="T1" fmla="*/ 0 h 1516"/>
                <a:gd name="T2" fmla="*/ 0 w 608"/>
                <a:gd name="T3" fmla="*/ 0 h 1516"/>
                <a:gd name="T4" fmla="*/ 0 w 608"/>
                <a:gd name="T5" fmla="*/ 0 h 1516"/>
                <a:gd name="T6" fmla="*/ 0 w 608"/>
                <a:gd name="T7" fmla="*/ 0 h 1516"/>
                <a:gd name="T8" fmla="*/ 0 w 608"/>
                <a:gd name="T9" fmla="*/ 0 h 1516"/>
                <a:gd name="T10" fmla="*/ 0 w 608"/>
                <a:gd name="T11" fmla="*/ 0 h 1516"/>
                <a:gd name="T12" fmla="*/ 0 w 608"/>
                <a:gd name="T13" fmla="*/ 0 h 1516"/>
                <a:gd name="T14" fmla="*/ 0 w 608"/>
                <a:gd name="T15" fmla="*/ 0 h 1516"/>
                <a:gd name="T16" fmla="*/ 0 w 608"/>
                <a:gd name="T17" fmla="*/ 0 h 1516"/>
                <a:gd name="T18" fmla="*/ 0 w 608"/>
                <a:gd name="T19" fmla="*/ 0 h 1516"/>
                <a:gd name="T20" fmla="*/ 0 w 608"/>
                <a:gd name="T21" fmla="*/ 0 h 1516"/>
                <a:gd name="T22" fmla="*/ 0 w 608"/>
                <a:gd name="T23" fmla="*/ 0 h 1516"/>
                <a:gd name="T24" fmla="*/ 0 w 608"/>
                <a:gd name="T25" fmla="*/ 0 h 1516"/>
                <a:gd name="T26" fmla="*/ 0 w 608"/>
                <a:gd name="T27" fmla="*/ 0 h 1516"/>
                <a:gd name="T28" fmla="*/ 0 w 608"/>
                <a:gd name="T29" fmla="*/ 0 h 1516"/>
                <a:gd name="T30" fmla="*/ 0 w 608"/>
                <a:gd name="T31" fmla="*/ 0 h 1516"/>
                <a:gd name="T32" fmla="*/ 0 w 608"/>
                <a:gd name="T33" fmla="*/ 0 h 1516"/>
                <a:gd name="T34" fmla="*/ 0 w 608"/>
                <a:gd name="T35" fmla="*/ 0 h 1516"/>
                <a:gd name="T36" fmla="*/ 0 w 608"/>
                <a:gd name="T37" fmla="*/ 0 h 1516"/>
                <a:gd name="T38" fmla="*/ 0 w 608"/>
                <a:gd name="T39" fmla="*/ 0 h 1516"/>
                <a:gd name="T40" fmla="*/ 0 w 608"/>
                <a:gd name="T41" fmla="*/ 0 h 1516"/>
                <a:gd name="T42" fmla="*/ 0 w 608"/>
                <a:gd name="T43" fmla="*/ 0 h 1516"/>
                <a:gd name="T44" fmla="*/ 0 w 608"/>
                <a:gd name="T45" fmla="*/ 0 h 1516"/>
                <a:gd name="T46" fmla="*/ 0 w 608"/>
                <a:gd name="T47" fmla="*/ 0 h 1516"/>
                <a:gd name="T48" fmla="*/ 0 w 608"/>
                <a:gd name="T49" fmla="*/ 0 h 1516"/>
                <a:gd name="T50" fmla="*/ 0 w 608"/>
                <a:gd name="T51" fmla="*/ 0 h 1516"/>
                <a:gd name="T52" fmla="*/ 0 w 608"/>
                <a:gd name="T53" fmla="*/ 0 h 1516"/>
                <a:gd name="T54" fmla="*/ 0 w 608"/>
                <a:gd name="T55" fmla="*/ 0 h 1516"/>
                <a:gd name="T56" fmla="*/ 0 w 608"/>
                <a:gd name="T57" fmla="*/ 0 h 1516"/>
                <a:gd name="T58" fmla="*/ 0 w 608"/>
                <a:gd name="T59" fmla="*/ 0 h 1516"/>
                <a:gd name="T60" fmla="*/ 0 w 608"/>
                <a:gd name="T61" fmla="*/ 0 h 151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608" h="1516">
                  <a:moveTo>
                    <a:pt x="0" y="0"/>
                  </a:moveTo>
                  <a:lnTo>
                    <a:pt x="102" y="88"/>
                  </a:lnTo>
                  <a:lnTo>
                    <a:pt x="161" y="154"/>
                  </a:lnTo>
                  <a:lnTo>
                    <a:pt x="208" y="193"/>
                  </a:lnTo>
                  <a:lnTo>
                    <a:pt x="248" y="227"/>
                  </a:lnTo>
                  <a:lnTo>
                    <a:pt x="284" y="266"/>
                  </a:lnTo>
                  <a:lnTo>
                    <a:pt x="326" y="308"/>
                  </a:lnTo>
                  <a:lnTo>
                    <a:pt x="388" y="381"/>
                  </a:lnTo>
                  <a:lnTo>
                    <a:pt x="441" y="442"/>
                  </a:lnTo>
                  <a:lnTo>
                    <a:pt x="478" y="487"/>
                  </a:lnTo>
                  <a:lnTo>
                    <a:pt x="528" y="534"/>
                  </a:lnTo>
                  <a:lnTo>
                    <a:pt x="575" y="586"/>
                  </a:lnTo>
                  <a:lnTo>
                    <a:pt x="599" y="617"/>
                  </a:lnTo>
                  <a:lnTo>
                    <a:pt x="608" y="651"/>
                  </a:lnTo>
                  <a:lnTo>
                    <a:pt x="606" y="683"/>
                  </a:lnTo>
                  <a:lnTo>
                    <a:pt x="593" y="723"/>
                  </a:lnTo>
                  <a:lnTo>
                    <a:pt x="580" y="779"/>
                  </a:lnTo>
                  <a:lnTo>
                    <a:pt x="553" y="828"/>
                  </a:lnTo>
                  <a:lnTo>
                    <a:pt x="535" y="876"/>
                  </a:lnTo>
                  <a:lnTo>
                    <a:pt x="517" y="930"/>
                  </a:lnTo>
                  <a:lnTo>
                    <a:pt x="495" y="988"/>
                  </a:lnTo>
                  <a:lnTo>
                    <a:pt x="455" y="1062"/>
                  </a:lnTo>
                  <a:lnTo>
                    <a:pt x="428" y="1133"/>
                  </a:lnTo>
                  <a:lnTo>
                    <a:pt x="407" y="1203"/>
                  </a:lnTo>
                  <a:lnTo>
                    <a:pt x="390" y="1259"/>
                  </a:lnTo>
                  <a:lnTo>
                    <a:pt x="371" y="1307"/>
                  </a:lnTo>
                  <a:lnTo>
                    <a:pt x="346" y="1369"/>
                  </a:lnTo>
                  <a:lnTo>
                    <a:pt x="325" y="1409"/>
                  </a:lnTo>
                  <a:lnTo>
                    <a:pt x="296" y="1455"/>
                  </a:lnTo>
                  <a:lnTo>
                    <a:pt x="274" y="1484"/>
                  </a:lnTo>
                  <a:lnTo>
                    <a:pt x="252" y="1516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13" name="Freeform 652"/>
            <p:cNvSpPr>
              <a:spLocks/>
            </p:cNvSpPr>
            <p:nvPr/>
          </p:nvSpPr>
          <p:spPr bwMode="auto">
            <a:xfrm>
              <a:off x="1443" y="2454"/>
              <a:ext cx="227" cy="132"/>
            </a:xfrm>
            <a:custGeom>
              <a:avLst/>
              <a:gdLst>
                <a:gd name="T0" fmla="*/ 0 w 680"/>
                <a:gd name="T1" fmla="*/ 0 h 394"/>
                <a:gd name="T2" fmla="*/ 0 w 680"/>
                <a:gd name="T3" fmla="*/ 0 h 394"/>
                <a:gd name="T4" fmla="*/ 0 w 680"/>
                <a:gd name="T5" fmla="*/ 0 h 394"/>
                <a:gd name="T6" fmla="*/ 0 w 680"/>
                <a:gd name="T7" fmla="*/ 0 h 394"/>
                <a:gd name="T8" fmla="*/ 0 w 680"/>
                <a:gd name="T9" fmla="*/ 0 h 394"/>
                <a:gd name="T10" fmla="*/ 0 w 680"/>
                <a:gd name="T11" fmla="*/ 0 h 394"/>
                <a:gd name="T12" fmla="*/ 0 w 680"/>
                <a:gd name="T13" fmla="*/ 0 h 394"/>
                <a:gd name="T14" fmla="*/ 0 w 680"/>
                <a:gd name="T15" fmla="*/ 0 h 394"/>
                <a:gd name="T16" fmla="*/ 0 w 680"/>
                <a:gd name="T17" fmla="*/ 0 h 394"/>
                <a:gd name="T18" fmla="*/ 0 w 680"/>
                <a:gd name="T19" fmla="*/ 0 h 394"/>
                <a:gd name="T20" fmla="*/ 0 w 680"/>
                <a:gd name="T21" fmla="*/ 0 h 394"/>
                <a:gd name="T22" fmla="*/ 0 w 680"/>
                <a:gd name="T23" fmla="*/ 0 h 394"/>
                <a:gd name="T24" fmla="*/ 0 w 680"/>
                <a:gd name="T25" fmla="*/ 0 h 394"/>
                <a:gd name="T26" fmla="*/ 0 w 680"/>
                <a:gd name="T27" fmla="*/ 0 h 394"/>
                <a:gd name="T28" fmla="*/ 0 w 680"/>
                <a:gd name="T29" fmla="*/ 0 h 394"/>
                <a:gd name="T30" fmla="*/ 0 w 680"/>
                <a:gd name="T31" fmla="*/ 0 h 394"/>
                <a:gd name="T32" fmla="*/ 0 w 680"/>
                <a:gd name="T33" fmla="*/ 0 h 394"/>
                <a:gd name="T34" fmla="*/ 0 w 680"/>
                <a:gd name="T35" fmla="*/ 0 h 394"/>
                <a:gd name="T36" fmla="*/ 0 w 680"/>
                <a:gd name="T37" fmla="*/ 0 h 394"/>
                <a:gd name="T38" fmla="*/ 0 w 680"/>
                <a:gd name="T39" fmla="*/ 0 h 394"/>
                <a:gd name="T40" fmla="*/ 0 w 680"/>
                <a:gd name="T41" fmla="*/ 0 h 394"/>
                <a:gd name="T42" fmla="*/ 0 w 680"/>
                <a:gd name="T43" fmla="*/ 0 h 394"/>
                <a:gd name="T44" fmla="*/ 0 w 680"/>
                <a:gd name="T45" fmla="*/ 0 h 394"/>
                <a:gd name="T46" fmla="*/ 0 w 680"/>
                <a:gd name="T47" fmla="*/ 0 h 394"/>
                <a:gd name="T48" fmla="*/ 0 w 680"/>
                <a:gd name="T49" fmla="*/ 0 h 394"/>
                <a:gd name="T50" fmla="*/ 0 w 680"/>
                <a:gd name="T51" fmla="*/ 0 h 394"/>
                <a:gd name="T52" fmla="*/ 0 w 680"/>
                <a:gd name="T53" fmla="*/ 0 h 394"/>
                <a:gd name="T54" fmla="*/ 0 w 680"/>
                <a:gd name="T55" fmla="*/ 0 h 394"/>
                <a:gd name="T56" fmla="*/ 0 w 680"/>
                <a:gd name="T57" fmla="*/ 0 h 394"/>
                <a:gd name="T58" fmla="*/ 0 w 680"/>
                <a:gd name="T59" fmla="*/ 0 h 394"/>
                <a:gd name="T60" fmla="*/ 0 w 680"/>
                <a:gd name="T61" fmla="*/ 0 h 394"/>
                <a:gd name="T62" fmla="*/ 0 w 680"/>
                <a:gd name="T63" fmla="*/ 0 h 394"/>
                <a:gd name="T64" fmla="*/ 0 w 680"/>
                <a:gd name="T65" fmla="*/ 0 h 394"/>
                <a:gd name="T66" fmla="*/ 0 w 680"/>
                <a:gd name="T67" fmla="*/ 0 h 394"/>
                <a:gd name="T68" fmla="*/ 0 w 680"/>
                <a:gd name="T69" fmla="*/ 0 h 39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680" h="394">
                  <a:moveTo>
                    <a:pt x="331" y="0"/>
                  </a:moveTo>
                  <a:lnTo>
                    <a:pt x="334" y="6"/>
                  </a:lnTo>
                  <a:lnTo>
                    <a:pt x="360" y="32"/>
                  </a:lnTo>
                  <a:lnTo>
                    <a:pt x="393" y="63"/>
                  </a:lnTo>
                  <a:lnTo>
                    <a:pt x="448" y="104"/>
                  </a:lnTo>
                  <a:lnTo>
                    <a:pt x="515" y="133"/>
                  </a:lnTo>
                  <a:lnTo>
                    <a:pt x="574" y="153"/>
                  </a:lnTo>
                  <a:lnTo>
                    <a:pt x="600" y="167"/>
                  </a:lnTo>
                  <a:lnTo>
                    <a:pt x="623" y="178"/>
                  </a:lnTo>
                  <a:lnTo>
                    <a:pt x="640" y="192"/>
                  </a:lnTo>
                  <a:lnTo>
                    <a:pt x="652" y="210"/>
                  </a:lnTo>
                  <a:lnTo>
                    <a:pt x="665" y="234"/>
                  </a:lnTo>
                  <a:lnTo>
                    <a:pt x="677" y="264"/>
                  </a:lnTo>
                  <a:lnTo>
                    <a:pt x="680" y="285"/>
                  </a:lnTo>
                  <a:lnTo>
                    <a:pt x="678" y="315"/>
                  </a:lnTo>
                  <a:lnTo>
                    <a:pt x="672" y="346"/>
                  </a:lnTo>
                  <a:lnTo>
                    <a:pt x="664" y="367"/>
                  </a:lnTo>
                  <a:lnTo>
                    <a:pt x="638" y="386"/>
                  </a:lnTo>
                  <a:lnTo>
                    <a:pt x="594" y="394"/>
                  </a:lnTo>
                  <a:lnTo>
                    <a:pt x="554" y="390"/>
                  </a:lnTo>
                  <a:lnTo>
                    <a:pt x="503" y="374"/>
                  </a:lnTo>
                  <a:lnTo>
                    <a:pt x="456" y="354"/>
                  </a:lnTo>
                  <a:lnTo>
                    <a:pt x="404" y="323"/>
                  </a:lnTo>
                  <a:lnTo>
                    <a:pt x="365" y="299"/>
                  </a:lnTo>
                  <a:lnTo>
                    <a:pt x="325" y="278"/>
                  </a:lnTo>
                  <a:lnTo>
                    <a:pt x="292" y="253"/>
                  </a:lnTo>
                  <a:lnTo>
                    <a:pt x="248" y="240"/>
                  </a:lnTo>
                  <a:lnTo>
                    <a:pt x="226" y="233"/>
                  </a:lnTo>
                  <a:lnTo>
                    <a:pt x="187" y="227"/>
                  </a:lnTo>
                  <a:lnTo>
                    <a:pt x="165" y="227"/>
                  </a:lnTo>
                  <a:lnTo>
                    <a:pt x="128" y="231"/>
                  </a:lnTo>
                  <a:lnTo>
                    <a:pt x="92" y="232"/>
                  </a:lnTo>
                  <a:lnTo>
                    <a:pt x="46" y="240"/>
                  </a:lnTo>
                  <a:lnTo>
                    <a:pt x="13" y="245"/>
                  </a:lnTo>
                  <a:lnTo>
                    <a:pt x="0" y="246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6608" name="Rectangle 653"/>
          <p:cNvSpPr>
            <a:spLocks noChangeArrowheads="1"/>
          </p:cNvSpPr>
          <p:nvPr/>
        </p:nvSpPr>
        <p:spPr bwMode="auto">
          <a:xfrm>
            <a:off x="5810250" y="1914525"/>
            <a:ext cx="9239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latin typeface="Arial" charset="0"/>
              </a:rPr>
              <a:t>Rosebery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959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sz="2800" dirty="0" smtClean="0">
                <a:solidFill>
                  <a:srgbClr val="0000FF"/>
                </a:solidFill>
                <a:latin typeface="Arial" charset="0"/>
                <a:cs typeface="+mj-cs"/>
              </a:rPr>
              <a:t>Massive Ni-Cu-PGE </a:t>
            </a:r>
            <a:r>
              <a:rPr lang="en-US" sz="2800" dirty="0" err="1" smtClean="0">
                <a:solidFill>
                  <a:srgbClr val="0000FF"/>
                </a:solidFill>
                <a:latin typeface="Arial" charset="0"/>
                <a:cs typeface="+mj-cs"/>
              </a:rPr>
              <a:t>sulphides</a:t>
            </a:r>
            <a:r>
              <a:rPr lang="en-US" sz="2800" dirty="0" smtClean="0">
                <a:solidFill>
                  <a:srgbClr val="0000FF"/>
                </a:solidFill>
                <a:latin typeface="Arial" charset="0"/>
                <a:cs typeface="+mj-cs"/>
              </a:rPr>
              <a:t> in Melba Flats drill core</a:t>
            </a:r>
            <a:r>
              <a:rPr lang="en-US" sz="2800" dirty="0" smtClean="0">
                <a:latin typeface="Arial" charset="0"/>
                <a:cs typeface="+mj-cs"/>
              </a:rPr>
              <a:t/>
            </a:r>
            <a:br>
              <a:rPr lang="en-US" sz="2800" dirty="0" smtClean="0">
                <a:latin typeface="Arial" charset="0"/>
                <a:cs typeface="+mj-cs"/>
              </a:rPr>
            </a:br>
            <a:r>
              <a:rPr lang="en-US" sz="2800" dirty="0" smtClean="0">
                <a:latin typeface="Arial" charset="0"/>
                <a:cs typeface="+mj-cs"/>
              </a:rPr>
              <a:t>     </a:t>
            </a:r>
            <a:r>
              <a:rPr lang="en-US" sz="2400" dirty="0" smtClean="0">
                <a:latin typeface="Arial" charset="0"/>
                <a:cs typeface="+mj-cs"/>
              </a:rPr>
              <a:t>-635 ppb Pd, 767 ppb Pt, 69 ppb Rh, </a:t>
            </a:r>
            <a:r>
              <a:rPr lang="en-US" sz="2400" dirty="0">
                <a:latin typeface="Arial" charset="0"/>
              </a:rPr>
              <a:t>126 ppb </a:t>
            </a:r>
            <a:r>
              <a:rPr lang="en-US" sz="2400" dirty="0" err="1">
                <a:latin typeface="Arial" charset="0"/>
              </a:rPr>
              <a:t>Ir</a:t>
            </a:r>
            <a:r>
              <a:rPr lang="en-US" sz="2400" dirty="0">
                <a:latin typeface="Arial" charset="0"/>
              </a:rPr>
              <a:t>, </a:t>
            </a:r>
            <a:r>
              <a:rPr lang="en-US" sz="2400" dirty="0" smtClean="0">
                <a:latin typeface="Arial" charset="0"/>
                <a:cs typeface="+mj-cs"/>
              </a:rPr>
              <a:t> 3.8% Cu, 5.5% Ni</a:t>
            </a:r>
          </a:p>
        </p:txBody>
      </p:sp>
      <p:pic>
        <p:nvPicPr>
          <p:cNvPr id="1228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9144000" cy="537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1052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990600" y="6248400"/>
            <a:ext cx="701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utiger LT Pro 55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utiger LT Pro 55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utiger LT Pro 55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utiger LT Pro 55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utiger LT Pro 55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Pro 55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Pro 55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Pro 55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Pro 55 Roman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2400" b="1" i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6867" name="Rectangle 4"/>
          <p:cNvSpPr>
            <a:spLocks noChangeArrowheads="1"/>
          </p:cNvSpPr>
          <p:nvPr/>
        </p:nvSpPr>
        <p:spPr bwMode="auto">
          <a:xfrm>
            <a:off x="325438" y="392113"/>
            <a:ext cx="6985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987425"/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Melba Flats – North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Cuni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Genets</a:t>
            </a:r>
          </a:p>
        </p:txBody>
      </p:sp>
      <p:pic>
        <p:nvPicPr>
          <p:cNvPr id="36868" name="Picture 5" descr="Section 53678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550" y="1189038"/>
            <a:ext cx="4048125" cy="566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Text Box 6"/>
          <p:cNvSpPr txBox="1">
            <a:spLocks noChangeArrowheads="1"/>
          </p:cNvSpPr>
          <p:nvPr/>
        </p:nvSpPr>
        <p:spPr bwMode="auto">
          <a:xfrm>
            <a:off x="6489153" y="2427127"/>
            <a:ext cx="260729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utiger LT Pro 55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utiger LT Pro 55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utiger LT Pro 55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utiger LT Pro 55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utiger LT Pro 55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Pro 55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Pro 55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Pro 55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Pro 55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dirty="0" smtClean="0"/>
              <a:t>                  MF95 </a:t>
            </a:r>
          </a:p>
          <a:p>
            <a:pPr eaLnBrk="1" hangingPunct="1"/>
            <a:r>
              <a:rPr lang="en-US" sz="1600" dirty="0" smtClean="0"/>
              <a:t>3.2m </a:t>
            </a:r>
            <a:r>
              <a:rPr lang="en-US" sz="1600" dirty="0"/>
              <a:t>@ 1.1% Ni &amp; 0.8% Cu</a:t>
            </a:r>
          </a:p>
        </p:txBody>
      </p:sp>
      <p:sp>
        <p:nvSpPr>
          <p:cNvPr id="36870" name="Text Box 7"/>
          <p:cNvSpPr txBox="1">
            <a:spLocks noChangeArrowheads="1"/>
          </p:cNvSpPr>
          <p:nvPr/>
        </p:nvSpPr>
        <p:spPr bwMode="auto">
          <a:xfrm>
            <a:off x="0" y="3104152"/>
            <a:ext cx="310197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utiger LT Pro 55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utiger LT Pro 55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utiger LT Pro 55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utiger LT Pro 55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utiger LT Pro 55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Pro 55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Pro 55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Pro 55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Pro 55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dirty="0" smtClean="0">
                <a:latin typeface="Arial" charset="0"/>
              </a:rPr>
              <a:t>MF88</a:t>
            </a:r>
          </a:p>
          <a:p>
            <a:pPr eaLnBrk="1" hangingPunct="1"/>
            <a:r>
              <a:rPr lang="en-US" sz="1600" dirty="0" smtClean="0">
                <a:latin typeface="Arial" charset="0"/>
              </a:rPr>
              <a:t>5.1m </a:t>
            </a:r>
            <a:r>
              <a:rPr lang="en-US" sz="1600" dirty="0">
                <a:latin typeface="Arial" charset="0"/>
              </a:rPr>
              <a:t>@ 0.8% Ni, 0.7% Cu</a:t>
            </a:r>
          </a:p>
        </p:txBody>
      </p:sp>
      <p:sp>
        <p:nvSpPr>
          <p:cNvPr id="36871" name="Line 8"/>
          <p:cNvSpPr>
            <a:spLocks noChangeShapeType="1"/>
          </p:cNvSpPr>
          <p:nvPr/>
        </p:nvSpPr>
        <p:spPr bwMode="auto">
          <a:xfrm flipV="1">
            <a:off x="1960292" y="2673349"/>
            <a:ext cx="1790972" cy="6952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endParaRPr lang="en-US"/>
          </a:p>
        </p:txBody>
      </p:sp>
      <p:sp>
        <p:nvSpPr>
          <p:cNvPr id="36872" name="Line 9"/>
          <p:cNvSpPr>
            <a:spLocks noChangeShapeType="1"/>
          </p:cNvSpPr>
          <p:nvPr/>
        </p:nvSpPr>
        <p:spPr bwMode="auto">
          <a:xfrm flipH="1">
            <a:off x="5197474" y="2919569"/>
            <a:ext cx="1608326" cy="44902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endParaRPr lang="en-US"/>
          </a:p>
        </p:txBody>
      </p:sp>
      <p:sp>
        <p:nvSpPr>
          <p:cNvPr id="36873" name="Text Box 10"/>
          <p:cNvSpPr txBox="1">
            <a:spLocks noChangeArrowheads="1"/>
          </p:cNvSpPr>
          <p:nvPr/>
        </p:nvSpPr>
        <p:spPr bwMode="auto">
          <a:xfrm>
            <a:off x="6635750" y="1325563"/>
            <a:ext cx="1841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utiger LT Pro 55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utiger LT Pro 55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utiger LT Pro 55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utiger LT Pro 55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utiger LT Pro 55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Pro 55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Pro 55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Pro 55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Pro 55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/>
              <a:t>Section  5367825</a:t>
            </a:r>
          </a:p>
        </p:txBody>
      </p:sp>
      <p:sp>
        <p:nvSpPr>
          <p:cNvPr id="36874" name="Text Box 12"/>
          <p:cNvSpPr txBox="1">
            <a:spLocks noChangeArrowheads="1"/>
          </p:cNvSpPr>
          <p:nvPr/>
        </p:nvSpPr>
        <p:spPr bwMode="auto">
          <a:xfrm rot="5400000">
            <a:off x="4985544" y="6312694"/>
            <a:ext cx="606425" cy="1825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utiger LT Pro 55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utiger LT Pro 55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utiger LT Pro 55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utiger LT Pro 55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utiger LT Pro 55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Pro 55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Pro 55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Pro 55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Pro 55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/>
              <a:t>366600E</a:t>
            </a:r>
          </a:p>
        </p:txBody>
      </p:sp>
      <p:sp>
        <p:nvSpPr>
          <p:cNvPr id="36875" name="Text Box 13"/>
          <p:cNvSpPr txBox="1">
            <a:spLocks noChangeArrowheads="1"/>
          </p:cNvSpPr>
          <p:nvPr/>
        </p:nvSpPr>
        <p:spPr bwMode="auto">
          <a:xfrm rot="5400000">
            <a:off x="3525044" y="6306344"/>
            <a:ext cx="606425" cy="1825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utiger LT Pro 55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utiger LT Pro 55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utiger LT Pro 55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utiger LT Pro 55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utiger LT Pro 55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Pro 55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Pro 55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Pro 55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Pro 55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/>
              <a:t>366500E</a:t>
            </a:r>
          </a:p>
        </p:txBody>
      </p:sp>
      <p:sp>
        <p:nvSpPr>
          <p:cNvPr id="36876" name="Text Box 14"/>
          <p:cNvSpPr txBox="1">
            <a:spLocks noChangeArrowheads="1"/>
          </p:cNvSpPr>
          <p:nvPr/>
        </p:nvSpPr>
        <p:spPr bwMode="auto">
          <a:xfrm>
            <a:off x="2368550" y="4308475"/>
            <a:ext cx="703263" cy="1825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utiger LT Pro 55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utiger LT Pro 55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utiger LT Pro 55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utiger LT Pro 55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utiger LT Pro 55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Pro 55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Pro 55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Pro 55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Pro 55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/>
              <a:t>1900m RL</a:t>
            </a:r>
          </a:p>
        </p:txBody>
      </p:sp>
      <p:sp>
        <p:nvSpPr>
          <p:cNvPr id="36877" name="Text Box 15"/>
          <p:cNvSpPr txBox="1">
            <a:spLocks noChangeArrowheads="1"/>
          </p:cNvSpPr>
          <p:nvPr/>
        </p:nvSpPr>
        <p:spPr bwMode="auto">
          <a:xfrm>
            <a:off x="2362200" y="1604963"/>
            <a:ext cx="703263" cy="1825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utiger LT Pro 55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utiger LT Pro 55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utiger LT Pro 55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utiger LT Pro 55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utiger LT Pro 55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Pro 55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Pro 55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Pro 55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Pro 55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/>
              <a:t>2100m RL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1520" y="4437112"/>
            <a:ext cx="2056973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Crimson Creek</a:t>
            </a:r>
          </a:p>
          <a:p>
            <a:r>
              <a:rPr lang="en-US" dirty="0" smtClean="0"/>
              <a:t>Formation</a:t>
            </a:r>
          </a:p>
          <a:p>
            <a:r>
              <a:rPr lang="en-US" dirty="0" err="1" smtClean="0"/>
              <a:t>Greywackes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 bwMode="auto">
          <a:xfrm flipV="1">
            <a:off x="1835696" y="4797152"/>
            <a:ext cx="1152128" cy="21602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6588224" y="5229200"/>
            <a:ext cx="19710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Gabbro Dykes</a:t>
            </a:r>
            <a:endParaRPr lang="en-US" dirty="0"/>
          </a:p>
        </p:txBody>
      </p:sp>
      <p:cxnSp>
        <p:nvCxnSpPr>
          <p:cNvPr id="7" name="Straight Arrow Connector 6"/>
          <p:cNvCxnSpPr>
            <a:stCxn id="5" idx="1"/>
          </p:cNvCxnSpPr>
          <p:nvPr/>
        </p:nvCxnSpPr>
        <p:spPr bwMode="auto">
          <a:xfrm flipH="1" flipV="1">
            <a:off x="5796136" y="5085184"/>
            <a:ext cx="792088" cy="37484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7274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772400" cy="720080"/>
          </a:xfrm>
        </p:spPr>
        <p:txBody>
          <a:bodyPr/>
          <a:lstStyle/>
          <a:p>
            <a:r>
              <a:rPr lang="en-US" sz="3200" dirty="0" smtClean="0">
                <a:solidFill>
                  <a:srgbClr val="0000FF"/>
                </a:solidFill>
              </a:rPr>
              <a:t>Important Note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7772400" cy="4114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 some of the Melba Flats sills, </a:t>
            </a:r>
            <a:r>
              <a:rPr lang="en-US" dirty="0" smtClean="0">
                <a:solidFill>
                  <a:srgbClr val="FF1405"/>
                </a:solidFill>
              </a:rPr>
              <a:t>massive </a:t>
            </a:r>
            <a:r>
              <a:rPr lang="en-US" dirty="0" err="1" smtClean="0">
                <a:solidFill>
                  <a:srgbClr val="FF1405"/>
                </a:solidFill>
              </a:rPr>
              <a:t>sulphides</a:t>
            </a:r>
            <a:r>
              <a:rPr lang="en-US" dirty="0" smtClean="0">
                <a:solidFill>
                  <a:srgbClr val="FF1405"/>
                </a:solidFill>
              </a:rPr>
              <a:t> </a:t>
            </a:r>
            <a:r>
              <a:rPr lang="en-US" dirty="0" smtClean="0"/>
              <a:t>make up to 85% of the volume of the sills</a:t>
            </a:r>
          </a:p>
          <a:p>
            <a:r>
              <a:rPr lang="en-US" dirty="0" smtClean="0"/>
              <a:t>In other sills, </a:t>
            </a:r>
            <a:r>
              <a:rPr lang="en-US" dirty="0" smtClean="0">
                <a:solidFill>
                  <a:srgbClr val="FF0000"/>
                </a:solidFill>
              </a:rPr>
              <a:t>several </a:t>
            </a:r>
            <a:r>
              <a:rPr lang="en-US" dirty="0" smtClean="0"/>
              <a:t>veins of massive sulphide occur at different depths in the sills</a:t>
            </a:r>
          </a:p>
          <a:p>
            <a:pPr lvl="1"/>
            <a:r>
              <a:rPr lang="en-US" dirty="0" smtClean="0"/>
              <a:t>This suggests that the </a:t>
            </a:r>
            <a:r>
              <a:rPr lang="en-US" dirty="0" err="1" smtClean="0"/>
              <a:t>sulphides</a:t>
            </a:r>
            <a:r>
              <a:rPr lang="en-US" dirty="0" smtClean="0"/>
              <a:t> were </a:t>
            </a:r>
            <a:r>
              <a:rPr lang="en-US" dirty="0" smtClean="0">
                <a:solidFill>
                  <a:srgbClr val="FF0000"/>
                </a:solidFill>
              </a:rPr>
              <a:t>injected</a:t>
            </a:r>
            <a:r>
              <a:rPr lang="en-US" dirty="0" smtClean="0"/>
              <a:t> into the sills as sulphide melts</a:t>
            </a:r>
          </a:p>
          <a:p>
            <a:r>
              <a:rPr lang="en-US" dirty="0" smtClean="0"/>
              <a:t>There is </a:t>
            </a:r>
            <a:r>
              <a:rPr lang="en-US" dirty="0" smtClean="0">
                <a:solidFill>
                  <a:srgbClr val="FF1405"/>
                </a:solidFill>
              </a:rPr>
              <a:t>no contact metamorphic </a:t>
            </a:r>
            <a:r>
              <a:rPr lang="en-US" dirty="0" smtClean="0"/>
              <a:t>effects in the greywacke host rocks to the sills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484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5412746"/>
              </p:ext>
            </p:extLst>
          </p:nvPr>
        </p:nvGraphicFramePr>
        <p:xfrm>
          <a:off x="0" y="1240692"/>
          <a:ext cx="9202615" cy="5617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18364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3736</TotalTime>
  <Words>3203</Words>
  <Application>Microsoft Macintosh PowerPoint</Application>
  <PresentationFormat>On-screen Show (4:3)</PresentationFormat>
  <Paragraphs>238</Paragraphs>
  <Slides>49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A Geochemical study of magmatic Ni-Cu-PGE sulphide mineralization in mafic sills at Melba Flats, Western Tasmania</vt:lpstr>
      <vt:lpstr>Executive Summary</vt:lpstr>
      <vt:lpstr>Background to Study</vt:lpstr>
      <vt:lpstr>Geological Background</vt:lpstr>
      <vt:lpstr>PowerPoint Presentation</vt:lpstr>
      <vt:lpstr>Massive Ni-Cu-PGE sulphides in Melba Flats drill core      -635 ppb Pd, 767 ppb Pt, 69 ppb Rh, 126 ppb Ir,  3.8% Cu, 5.5% Ni</vt:lpstr>
      <vt:lpstr>PowerPoint Presentation</vt:lpstr>
      <vt:lpstr>Important Note</vt:lpstr>
      <vt:lpstr>PowerPoint Presentation</vt:lpstr>
      <vt:lpstr>Ni vs Depth in MF-23 Sill 2</vt:lpstr>
      <vt:lpstr>Magma-type that formed the Melba Flats Ni-Cu-PGE sulphides</vt:lpstr>
      <vt:lpstr>PowerPoint Presentation</vt:lpstr>
      <vt:lpstr>Pd/Ir vs Ni/Cu</vt:lpstr>
      <vt:lpstr>A note on fractionation of sulphide melts</vt:lpstr>
      <vt:lpstr>PowerPoint Presentation</vt:lpstr>
      <vt:lpstr>PowerPoint Presentation</vt:lpstr>
      <vt:lpstr>Pd vs Pt</vt:lpstr>
      <vt:lpstr>PowerPoint Presentation</vt:lpstr>
      <vt:lpstr>Ir vs Pd</vt:lpstr>
      <vt:lpstr>PowerPoint Presentation</vt:lpstr>
      <vt:lpstr>Rh vs Pt</vt:lpstr>
      <vt:lpstr>PowerPoint Presentation</vt:lpstr>
      <vt:lpstr>Pd vs Cu </vt:lpstr>
      <vt:lpstr>PowerPoint Presentation</vt:lpstr>
      <vt:lpstr>Cu/Pd variations in MF 23-Sill 4 </vt:lpstr>
      <vt:lpstr>Notes on S/Se geochemistry</vt:lpstr>
      <vt:lpstr>PowerPoint Presentation</vt:lpstr>
      <vt:lpstr>Cu vs S/Se</vt:lpstr>
      <vt:lpstr>PowerPoint Presentation</vt:lpstr>
      <vt:lpstr>Cu tenor vs S/Se </vt:lpstr>
      <vt:lpstr>PowerPoint Presentation</vt:lpstr>
      <vt:lpstr>PowerPoint Presentation</vt:lpstr>
      <vt:lpstr>Cu and Ni vs Depth in MF 81A</vt:lpstr>
      <vt:lpstr>PowerPoint Presentation</vt:lpstr>
      <vt:lpstr>S/Se vs depth in MF 81A</vt:lpstr>
      <vt:lpstr>Genetic Model</vt:lpstr>
      <vt:lpstr>Mineralized vs barren gabbro sills</vt:lpstr>
      <vt:lpstr>PowerPoint Presentation</vt:lpstr>
      <vt:lpstr>Extended Spidergram</vt:lpstr>
      <vt:lpstr>PowerPoint Presentation</vt:lpstr>
      <vt:lpstr>(Nb/Yb)PM vs (Th/Yb)PM*</vt:lpstr>
      <vt:lpstr>Gabbroic sill at Avebury</vt:lpstr>
      <vt:lpstr>PowerPoint Presentation</vt:lpstr>
      <vt:lpstr>Extended Spidergram-Avebury Gabbro Sill</vt:lpstr>
      <vt:lpstr>Sulphur Isotope data for Avebury sulphides</vt:lpstr>
      <vt:lpstr>PowerPoint Presentation</vt:lpstr>
      <vt:lpstr>Sulphur Isotope Data for Avebury mineralization</vt:lpstr>
      <vt:lpstr>Confirmation of the Genetic model for Melba Flats</vt:lpstr>
      <vt:lpstr>References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Monash</dc:creator>
  <cp:lastModifiedBy>Monash</cp:lastModifiedBy>
  <cp:revision>105</cp:revision>
  <cp:lastPrinted>2014-10-16T23:34:04Z</cp:lastPrinted>
  <dcterms:created xsi:type="dcterms:W3CDTF">2014-09-29T10:05:15Z</dcterms:created>
  <dcterms:modified xsi:type="dcterms:W3CDTF">2014-10-19T09:17:53Z</dcterms:modified>
</cp:coreProperties>
</file>