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3" r:id="rId3"/>
    <p:sldId id="264" r:id="rId4"/>
    <p:sldId id="256" r:id="rId5"/>
    <p:sldId id="257" r:id="rId6"/>
    <p:sldId id="259" r:id="rId7"/>
    <p:sldId id="260"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4660"/>
  </p:normalViewPr>
  <p:slideViewPr>
    <p:cSldViewPr snapToGrid="0">
      <p:cViewPr varScale="1">
        <p:scale>
          <a:sx n="110" d="100"/>
          <a:sy n="110" d="100"/>
        </p:scale>
        <p:origin x="48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e Hine" userId="2a4f529719c349d5" providerId="LiveId" clId="{C5A715B0-1794-4B5F-B022-711DA097FB5E}"/>
    <pc:docChg chg="undo custSel addSld delSld modSld sldOrd">
      <pc:chgData name="Kate Hine" userId="2a4f529719c349d5" providerId="LiveId" clId="{C5A715B0-1794-4B5F-B022-711DA097FB5E}" dt="2022-02-15T04:27:52.223" v="6503" actId="20577"/>
      <pc:docMkLst>
        <pc:docMk/>
      </pc:docMkLst>
      <pc:sldChg chg="addSp modSp mod">
        <pc:chgData name="Kate Hine" userId="2a4f529719c349d5" providerId="LiveId" clId="{C5A715B0-1794-4B5F-B022-711DA097FB5E}" dt="2022-02-15T04:17:24.237" v="5957" actId="113"/>
        <pc:sldMkLst>
          <pc:docMk/>
          <pc:sldMk cId="965984111" sldId="256"/>
        </pc:sldMkLst>
        <pc:spChg chg="mod">
          <ac:chgData name="Kate Hine" userId="2a4f529719c349d5" providerId="LiveId" clId="{C5A715B0-1794-4B5F-B022-711DA097FB5E}" dt="2022-02-15T04:17:24.237" v="5957" actId="113"/>
          <ac:spMkLst>
            <pc:docMk/>
            <pc:sldMk cId="965984111" sldId="256"/>
            <ac:spMk id="2" creationId="{BFE22D18-3BEF-4FD3-B7AB-51C14D97007F}"/>
          </ac:spMkLst>
        </pc:spChg>
        <pc:spChg chg="mod">
          <ac:chgData name="Kate Hine" userId="2a4f529719c349d5" providerId="LiveId" clId="{C5A715B0-1794-4B5F-B022-711DA097FB5E}" dt="2022-02-15T02:43:26.005" v="1286" actId="20577"/>
          <ac:spMkLst>
            <pc:docMk/>
            <pc:sldMk cId="965984111" sldId="256"/>
            <ac:spMk id="3" creationId="{8561608F-F4F8-44BA-8DA2-910D91DB7A36}"/>
          </ac:spMkLst>
        </pc:spChg>
        <pc:spChg chg="mod">
          <ac:chgData name="Kate Hine" userId="2a4f529719c349d5" providerId="LiveId" clId="{C5A715B0-1794-4B5F-B022-711DA097FB5E}" dt="2022-02-15T02:43:07.262" v="1280" actId="1076"/>
          <ac:spMkLst>
            <pc:docMk/>
            <pc:sldMk cId="965984111" sldId="256"/>
            <ac:spMk id="9" creationId="{259F99EF-6B15-469B-B0B2-AF616A43EFD2}"/>
          </ac:spMkLst>
        </pc:spChg>
        <pc:spChg chg="add mod">
          <ac:chgData name="Kate Hine" userId="2a4f529719c349d5" providerId="LiveId" clId="{C5A715B0-1794-4B5F-B022-711DA097FB5E}" dt="2022-02-15T03:22:09.394" v="3508" actId="20577"/>
          <ac:spMkLst>
            <pc:docMk/>
            <pc:sldMk cId="965984111" sldId="256"/>
            <ac:spMk id="21" creationId="{037A34F4-2527-4092-BD70-1058A2D65CA5}"/>
          </ac:spMkLst>
        </pc:spChg>
        <pc:cxnChg chg="mod">
          <ac:chgData name="Kate Hine" userId="2a4f529719c349d5" providerId="LiveId" clId="{C5A715B0-1794-4B5F-B022-711DA097FB5E}" dt="2022-02-15T02:43:12.574" v="1281" actId="14100"/>
          <ac:cxnSpMkLst>
            <pc:docMk/>
            <pc:sldMk cId="965984111" sldId="256"/>
            <ac:cxnSpMk id="12" creationId="{F30CB49A-2D13-486B-AF2A-6C7E961BC9EC}"/>
          </ac:cxnSpMkLst>
        </pc:cxnChg>
        <pc:cxnChg chg="add mod">
          <ac:chgData name="Kate Hine" userId="2a4f529719c349d5" providerId="LiveId" clId="{C5A715B0-1794-4B5F-B022-711DA097FB5E}" dt="2022-02-15T02:43:00.718" v="1278" actId="14100"/>
          <ac:cxnSpMkLst>
            <pc:docMk/>
            <pc:sldMk cId="965984111" sldId="256"/>
            <ac:cxnSpMk id="18" creationId="{F5EFA098-A7E1-4116-82A3-746F25017E94}"/>
          </ac:cxnSpMkLst>
        </pc:cxnChg>
      </pc:sldChg>
      <pc:sldChg chg="delSp modSp mod">
        <pc:chgData name="Kate Hine" userId="2a4f529719c349d5" providerId="LiveId" clId="{C5A715B0-1794-4B5F-B022-711DA097FB5E}" dt="2022-02-15T04:17:22.162" v="5956" actId="113"/>
        <pc:sldMkLst>
          <pc:docMk/>
          <pc:sldMk cId="3956964315" sldId="257"/>
        </pc:sldMkLst>
        <pc:spChg chg="mod">
          <ac:chgData name="Kate Hine" userId="2a4f529719c349d5" providerId="LiveId" clId="{C5A715B0-1794-4B5F-B022-711DA097FB5E}" dt="2022-02-15T04:17:22.162" v="5956" actId="113"/>
          <ac:spMkLst>
            <pc:docMk/>
            <pc:sldMk cId="3956964315" sldId="257"/>
            <ac:spMk id="2" creationId="{BFE22D18-3BEF-4FD3-B7AB-51C14D97007F}"/>
          </ac:spMkLst>
        </pc:spChg>
        <pc:spChg chg="mod">
          <ac:chgData name="Kate Hine" userId="2a4f529719c349d5" providerId="LiveId" clId="{C5A715B0-1794-4B5F-B022-711DA097FB5E}" dt="2022-02-15T02:45:11.689" v="1667" actId="20577"/>
          <ac:spMkLst>
            <pc:docMk/>
            <pc:sldMk cId="3956964315" sldId="257"/>
            <ac:spMk id="3" creationId="{8561608F-F4F8-44BA-8DA2-910D91DB7A36}"/>
          </ac:spMkLst>
        </pc:spChg>
        <pc:spChg chg="mod">
          <ac:chgData name="Kate Hine" userId="2a4f529719c349d5" providerId="LiveId" clId="{C5A715B0-1794-4B5F-B022-711DA097FB5E}" dt="2022-02-15T04:17:16.948" v="5955" actId="20577"/>
          <ac:spMkLst>
            <pc:docMk/>
            <pc:sldMk cId="3956964315" sldId="257"/>
            <ac:spMk id="9" creationId="{259F99EF-6B15-469B-B0B2-AF616A43EFD2}"/>
          </ac:spMkLst>
        </pc:spChg>
        <pc:picChg chg="mod modCrop">
          <ac:chgData name="Kate Hine" userId="2a4f529719c349d5" providerId="LiveId" clId="{C5A715B0-1794-4B5F-B022-711DA097FB5E}" dt="2022-02-15T02:38:32.758" v="348" actId="14100"/>
          <ac:picMkLst>
            <pc:docMk/>
            <pc:sldMk cId="3956964315" sldId="257"/>
            <ac:picMk id="5" creationId="{B281C6BC-F818-4F46-91B2-49AA1F3F495E}"/>
          </ac:picMkLst>
        </pc:picChg>
        <pc:picChg chg="del">
          <ac:chgData name="Kate Hine" userId="2a4f529719c349d5" providerId="LiveId" clId="{C5A715B0-1794-4B5F-B022-711DA097FB5E}" dt="2022-02-15T02:38:50.527" v="357" actId="478"/>
          <ac:picMkLst>
            <pc:docMk/>
            <pc:sldMk cId="3956964315" sldId="257"/>
            <ac:picMk id="8" creationId="{5DB1AC8B-EE5E-4CE8-B2A6-6DCDA0A46C96}"/>
          </ac:picMkLst>
        </pc:picChg>
      </pc:sldChg>
      <pc:sldChg chg="addSp delSp modSp new del mod">
        <pc:chgData name="Kate Hine" userId="2a4f529719c349d5" providerId="LiveId" clId="{C5A715B0-1794-4B5F-B022-711DA097FB5E}" dt="2022-02-15T03:11:31.223" v="2625" actId="47"/>
        <pc:sldMkLst>
          <pc:docMk/>
          <pc:sldMk cId="1896104077" sldId="258"/>
        </pc:sldMkLst>
        <pc:picChg chg="add del mod">
          <ac:chgData name="Kate Hine" userId="2a4f529719c349d5" providerId="LiveId" clId="{C5A715B0-1794-4B5F-B022-711DA097FB5E}" dt="2022-02-15T02:52:42.327" v="2467" actId="21"/>
          <ac:picMkLst>
            <pc:docMk/>
            <pc:sldMk cId="1896104077" sldId="258"/>
            <ac:picMk id="6" creationId="{22F261D7-5DB4-4A3B-9148-D9566981A7E7}"/>
          </ac:picMkLst>
        </pc:picChg>
      </pc:sldChg>
      <pc:sldChg chg="addSp modSp new mod ord">
        <pc:chgData name="Kate Hine" userId="2a4f529719c349d5" providerId="LiveId" clId="{C5A715B0-1794-4B5F-B022-711DA097FB5E}" dt="2022-02-15T02:52:48.590" v="2470" actId="1076"/>
        <pc:sldMkLst>
          <pc:docMk/>
          <pc:sldMk cId="3023121127" sldId="259"/>
        </pc:sldMkLst>
        <pc:spChg chg="mod">
          <ac:chgData name="Kate Hine" userId="2a4f529719c349d5" providerId="LiveId" clId="{C5A715B0-1794-4B5F-B022-711DA097FB5E}" dt="2022-02-15T00:52:16.709" v="332" actId="20577"/>
          <ac:spMkLst>
            <pc:docMk/>
            <pc:sldMk cId="3023121127" sldId="259"/>
            <ac:spMk id="2" creationId="{80F60E82-4FA0-45FB-9BF4-6BA547635C94}"/>
          </ac:spMkLst>
        </pc:spChg>
        <pc:spChg chg="add mod">
          <ac:chgData name="Kate Hine" userId="2a4f529719c349d5" providerId="LiveId" clId="{C5A715B0-1794-4B5F-B022-711DA097FB5E}" dt="2022-02-15T02:48:58.320" v="2462" actId="20577"/>
          <ac:spMkLst>
            <pc:docMk/>
            <pc:sldMk cId="3023121127" sldId="259"/>
            <ac:spMk id="7" creationId="{8353958A-044E-4134-BD80-E6C218661468}"/>
          </ac:spMkLst>
        </pc:spChg>
        <pc:picChg chg="add mod">
          <ac:chgData name="Kate Hine" userId="2a4f529719c349d5" providerId="LiveId" clId="{C5A715B0-1794-4B5F-B022-711DA097FB5E}" dt="2022-02-15T02:45:24.054" v="1668" actId="14100"/>
          <ac:picMkLst>
            <pc:docMk/>
            <pc:sldMk cId="3023121127" sldId="259"/>
            <ac:picMk id="4" creationId="{18007228-9CD4-4E5D-A319-6519E433837E}"/>
          </ac:picMkLst>
        </pc:picChg>
        <pc:picChg chg="add mod">
          <ac:chgData name="Kate Hine" userId="2a4f529719c349d5" providerId="LiveId" clId="{C5A715B0-1794-4B5F-B022-711DA097FB5E}" dt="2022-02-15T02:45:29.414" v="1670" actId="14100"/>
          <ac:picMkLst>
            <pc:docMk/>
            <pc:sldMk cId="3023121127" sldId="259"/>
            <ac:picMk id="6" creationId="{5A3664DA-81BD-447A-9A97-8336862BDAE9}"/>
          </ac:picMkLst>
        </pc:picChg>
        <pc:picChg chg="add mod">
          <ac:chgData name="Kate Hine" userId="2a4f529719c349d5" providerId="LiveId" clId="{C5A715B0-1794-4B5F-B022-711DA097FB5E}" dt="2022-02-15T02:52:48.590" v="2470" actId="1076"/>
          <ac:picMkLst>
            <pc:docMk/>
            <pc:sldMk cId="3023121127" sldId="259"/>
            <ac:picMk id="8" creationId="{DB1FAC1C-E7E1-49CD-9C1C-53BC0F053842}"/>
          </ac:picMkLst>
        </pc:picChg>
      </pc:sldChg>
      <pc:sldChg chg="addSp delSp modSp new mod">
        <pc:chgData name="Kate Hine" userId="2a4f529719c349d5" providerId="LiveId" clId="{C5A715B0-1794-4B5F-B022-711DA097FB5E}" dt="2022-02-15T03:17:45.735" v="3478" actId="14100"/>
        <pc:sldMkLst>
          <pc:docMk/>
          <pc:sldMk cId="1092018103" sldId="260"/>
        </pc:sldMkLst>
        <pc:spChg chg="mod">
          <ac:chgData name="Kate Hine" userId="2a4f529719c349d5" providerId="LiveId" clId="{C5A715B0-1794-4B5F-B022-711DA097FB5E}" dt="2022-02-15T03:17:26.129" v="3474" actId="404"/>
          <ac:spMkLst>
            <pc:docMk/>
            <pc:sldMk cId="1092018103" sldId="260"/>
            <ac:spMk id="2" creationId="{FFEB72DA-F676-4449-B2B3-54AD4D294359}"/>
          </ac:spMkLst>
        </pc:spChg>
        <pc:spChg chg="del">
          <ac:chgData name="Kate Hine" userId="2a4f529719c349d5" providerId="LiveId" clId="{C5A715B0-1794-4B5F-B022-711DA097FB5E}" dt="2022-02-15T02:58:05.670" v="2472" actId="22"/>
          <ac:spMkLst>
            <pc:docMk/>
            <pc:sldMk cId="1092018103" sldId="260"/>
            <ac:spMk id="3" creationId="{05AF2D19-0728-4DC6-A644-6C3EF5A0413F}"/>
          </ac:spMkLst>
        </pc:spChg>
        <pc:spChg chg="add mod">
          <ac:chgData name="Kate Hine" userId="2a4f529719c349d5" providerId="LiveId" clId="{C5A715B0-1794-4B5F-B022-711DA097FB5E}" dt="2022-02-15T03:11:24.510" v="2624" actId="14100"/>
          <ac:spMkLst>
            <pc:docMk/>
            <pc:sldMk cId="1092018103" sldId="260"/>
            <ac:spMk id="8" creationId="{41902365-EED7-4BBA-916D-C1C2B168FA62}"/>
          </ac:spMkLst>
        </pc:spChg>
        <pc:spChg chg="add mod">
          <ac:chgData name="Kate Hine" userId="2a4f529719c349d5" providerId="LiveId" clId="{C5A715B0-1794-4B5F-B022-711DA097FB5E}" dt="2022-02-15T03:15:45.050" v="3404" actId="20577"/>
          <ac:spMkLst>
            <pc:docMk/>
            <pc:sldMk cId="1092018103" sldId="260"/>
            <ac:spMk id="9" creationId="{8FC05DE7-4E17-4D3A-AF3E-CCB5EB774A37}"/>
          </ac:spMkLst>
        </pc:spChg>
        <pc:spChg chg="add del">
          <ac:chgData name="Kate Hine" userId="2a4f529719c349d5" providerId="LiveId" clId="{C5A715B0-1794-4B5F-B022-711DA097FB5E}" dt="2022-02-15T03:16:15.091" v="3410" actId="478"/>
          <ac:spMkLst>
            <pc:docMk/>
            <pc:sldMk cId="1092018103" sldId="260"/>
            <ac:spMk id="16" creationId="{4B716E25-CFE1-4707-A707-858C14DB2904}"/>
          </ac:spMkLst>
        </pc:spChg>
        <pc:spChg chg="add mod">
          <ac:chgData name="Kate Hine" userId="2a4f529719c349d5" providerId="LiveId" clId="{C5A715B0-1794-4B5F-B022-711DA097FB5E}" dt="2022-02-15T03:16:54.045" v="3417"/>
          <ac:spMkLst>
            <pc:docMk/>
            <pc:sldMk cId="1092018103" sldId="260"/>
            <ac:spMk id="21" creationId="{755EF335-F4D1-4F51-B891-7E38D5B4617C}"/>
          </ac:spMkLst>
        </pc:spChg>
        <pc:spChg chg="add">
          <ac:chgData name="Kate Hine" userId="2a4f529719c349d5" providerId="LiveId" clId="{C5A715B0-1794-4B5F-B022-711DA097FB5E}" dt="2022-02-15T03:16:57.648" v="3418" actId="11529"/>
          <ac:spMkLst>
            <pc:docMk/>
            <pc:sldMk cId="1092018103" sldId="260"/>
            <ac:spMk id="22" creationId="{11968B18-F411-449E-9791-B174729E8D7F}"/>
          </ac:spMkLst>
        </pc:spChg>
        <pc:spChg chg="add mod">
          <ac:chgData name="Kate Hine" userId="2a4f529719c349d5" providerId="LiveId" clId="{C5A715B0-1794-4B5F-B022-711DA097FB5E}" dt="2022-02-15T03:17:09.662" v="3421" actId="1076"/>
          <ac:spMkLst>
            <pc:docMk/>
            <pc:sldMk cId="1092018103" sldId="260"/>
            <ac:spMk id="23" creationId="{4602497C-3D3B-4801-B591-25A6CC6022B1}"/>
          </ac:spMkLst>
        </pc:spChg>
        <pc:spChg chg="add mod">
          <ac:chgData name="Kate Hine" userId="2a4f529719c349d5" providerId="LiveId" clId="{C5A715B0-1794-4B5F-B022-711DA097FB5E}" dt="2022-02-15T03:17:45.735" v="3478" actId="14100"/>
          <ac:spMkLst>
            <pc:docMk/>
            <pc:sldMk cId="1092018103" sldId="260"/>
            <ac:spMk id="24" creationId="{833905DC-5CF8-4F7B-B3BE-2B5E22DB9846}"/>
          </ac:spMkLst>
        </pc:spChg>
        <pc:picChg chg="add mod ord modCrop">
          <ac:chgData name="Kate Hine" userId="2a4f529719c349d5" providerId="LiveId" clId="{C5A715B0-1794-4B5F-B022-711DA097FB5E}" dt="2022-02-15T03:15:20.127" v="3315" actId="14100"/>
          <ac:picMkLst>
            <pc:docMk/>
            <pc:sldMk cId="1092018103" sldId="260"/>
            <ac:picMk id="5" creationId="{8BADF536-7605-4F7A-94CA-0A8741588DE0}"/>
          </ac:picMkLst>
        </pc:picChg>
        <pc:picChg chg="add mod modCrop">
          <ac:chgData name="Kate Hine" userId="2a4f529719c349d5" providerId="LiveId" clId="{C5A715B0-1794-4B5F-B022-711DA097FB5E}" dt="2022-02-15T03:15:17.743" v="3314" actId="1076"/>
          <ac:picMkLst>
            <pc:docMk/>
            <pc:sldMk cId="1092018103" sldId="260"/>
            <ac:picMk id="7" creationId="{DF6D27F6-B670-41F8-BC3B-3AA0B4924F38}"/>
          </ac:picMkLst>
        </pc:picChg>
        <pc:picChg chg="add mod">
          <ac:chgData name="Kate Hine" userId="2a4f529719c349d5" providerId="LiveId" clId="{C5A715B0-1794-4B5F-B022-711DA097FB5E}" dt="2022-02-15T03:15:13.038" v="3311" actId="1076"/>
          <ac:picMkLst>
            <pc:docMk/>
            <pc:sldMk cId="1092018103" sldId="260"/>
            <ac:picMk id="11" creationId="{12F12603-9E25-4DB5-AB70-F1CE201FB2F8}"/>
          </ac:picMkLst>
        </pc:picChg>
        <pc:cxnChg chg="add mod">
          <ac:chgData name="Kate Hine" userId="2a4f529719c349d5" providerId="LiveId" clId="{C5A715B0-1794-4B5F-B022-711DA097FB5E}" dt="2022-02-15T03:15:56.202" v="3407"/>
          <ac:cxnSpMkLst>
            <pc:docMk/>
            <pc:sldMk cId="1092018103" sldId="260"/>
            <ac:cxnSpMk id="13" creationId="{CFA29E2D-746B-47BE-BA7D-812D1CC00F43}"/>
          </ac:cxnSpMkLst>
        </pc:cxnChg>
        <pc:cxnChg chg="add">
          <ac:chgData name="Kate Hine" userId="2a4f529719c349d5" providerId="LiveId" clId="{C5A715B0-1794-4B5F-B022-711DA097FB5E}" dt="2022-02-15T03:16:09.361" v="3408" actId="11529"/>
          <ac:cxnSpMkLst>
            <pc:docMk/>
            <pc:sldMk cId="1092018103" sldId="260"/>
            <ac:cxnSpMk id="15" creationId="{5D6AC814-C3ED-4DFE-9E71-99996F7210A8}"/>
          </ac:cxnSpMkLst>
        </pc:cxnChg>
        <pc:cxnChg chg="add">
          <ac:chgData name="Kate Hine" userId="2a4f529719c349d5" providerId="LiveId" clId="{C5A715B0-1794-4B5F-B022-711DA097FB5E}" dt="2022-02-15T03:16:21.785" v="3411" actId="11529"/>
          <ac:cxnSpMkLst>
            <pc:docMk/>
            <pc:sldMk cId="1092018103" sldId="260"/>
            <ac:cxnSpMk id="18" creationId="{0AB36C28-A8FC-4613-94E0-52F9D0AC679F}"/>
          </ac:cxnSpMkLst>
        </pc:cxnChg>
        <pc:cxnChg chg="add">
          <ac:chgData name="Kate Hine" userId="2a4f529719c349d5" providerId="LiveId" clId="{C5A715B0-1794-4B5F-B022-711DA097FB5E}" dt="2022-02-15T03:16:30.089" v="3412" actId="11529"/>
          <ac:cxnSpMkLst>
            <pc:docMk/>
            <pc:sldMk cId="1092018103" sldId="260"/>
            <ac:cxnSpMk id="20" creationId="{6211F9DD-0164-4B6B-AEA8-0FED2E317E40}"/>
          </ac:cxnSpMkLst>
        </pc:cxnChg>
      </pc:sldChg>
      <pc:sldChg chg="new del ord">
        <pc:chgData name="Kate Hine" userId="2a4f529719c349d5" providerId="LiveId" clId="{C5A715B0-1794-4B5F-B022-711DA097FB5E}" dt="2022-02-15T04:12:59.715" v="5547" actId="47"/>
        <pc:sldMkLst>
          <pc:docMk/>
          <pc:sldMk cId="1792416023" sldId="261"/>
        </pc:sldMkLst>
      </pc:sldChg>
      <pc:sldChg chg="addSp delSp modSp new mod setBg modClrScheme setClrOvrMap chgLayout">
        <pc:chgData name="Kate Hine" userId="2a4f529719c349d5" providerId="LiveId" clId="{C5A715B0-1794-4B5F-B022-711DA097FB5E}" dt="2022-02-15T04:23:50.016" v="5959" actId="26606"/>
        <pc:sldMkLst>
          <pc:docMk/>
          <pc:sldMk cId="438721521" sldId="262"/>
        </pc:sldMkLst>
        <pc:spChg chg="del mod ord">
          <ac:chgData name="Kate Hine" userId="2a4f529719c349d5" providerId="LiveId" clId="{C5A715B0-1794-4B5F-B022-711DA097FB5E}" dt="2022-02-15T03:22:27.762" v="3513" actId="700"/>
          <ac:spMkLst>
            <pc:docMk/>
            <pc:sldMk cId="438721521" sldId="262"/>
            <ac:spMk id="2" creationId="{82AB5D45-2BFC-4AD8-974E-40B4C7AA3B0D}"/>
          </ac:spMkLst>
        </pc:spChg>
        <pc:spChg chg="del mod ord">
          <ac:chgData name="Kate Hine" userId="2a4f529719c349d5" providerId="LiveId" clId="{C5A715B0-1794-4B5F-B022-711DA097FB5E}" dt="2022-02-15T03:22:27.762" v="3513" actId="700"/>
          <ac:spMkLst>
            <pc:docMk/>
            <pc:sldMk cId="438721521" sldId="262"/>
            <ac:spMk id="3" creationId="{6D4C8EAF-D3D1-4ED6-B898-90648A944D3A}"/>
          </ac:spMkLst>
        </pc:spChg>
        <pc:spChg chg="add mod ord">
          <ac:chgData name="Kate Hine" userId="2a4f529719c349d5" providerId="LiveId" clId="{C5A715B0-1794-4B5F-B022-711DA097FB5E}" dt="2022-02-15T04:23:50.016" v="5959" actId="26606"/>
          <ac:spMkLst>
            <pc:docMk/>
            <pc:sldMk cId="438721521" sldId="262"/>
            <ac:spMk id="4" creationId="{A34A593A-A2F1-4F80-BBD8-470DD6A22D09}"/>
          </ac:spMkLst>
        </pc:spChg>
        <pc:spChg chg="add mod ord">
          <ac:chgData name="Kate Hine" userId="2a4f529719c349d5" providerId="LiveId" clId="{C5A715B0-1794-4B5F-B022-711DA097FB5E}" dt="2022-02-15T04:23:50.016" v="5959" actId="26606"/>
          <ac:spMkLst>
            <pc:docMk/>
            <pc:sldMk cId="438721521" sldId="262"/>
            <ac:spMk id="5" creationId="{3E49906B-DD3F-45F3-B925-0292F49A5619}"/>
          </ac:spMkLst>
        </pc:spChg>
        <pc:spChg chg="add">
          <ac:chgData name="Kate Hine" userId="2a4f529719c349d5" providerId="LiveId" clId="{C5A715B0-1794-4B5F-B022-711DA097FB5E}" dt="2022-02-15T04:23:50.016" v="5959" actId="26606"/>
          <ac:spMkLst>
            <pc:docMk/>
            <pc:sldMk cId="438721521" sldId="262"/>
            <ac:spMk id="12" creationId="{71B2258F-86CA-4D4D-8270-BC05FCDEBFB3}"/>
          </ac:spMkLst>
        </pc:spChg>
        <pc:picChg chg="add mod ord">
          <ac:chgData name="Kate Hine" userId="2a4f529719c349d5" providerId="LiveId" clId="{C5A715B0-1794-4B5F-B022-711DA097FB5E}" dt="2022-02-15T04:23:50.016" v="5959" actId="26606"/>
          <ac:picMkLst>
            <pc:docMk/>
            <pc:sldMk cId="438721521" sldId="262"/>
            <ac:picMk id="7" creationId="{B3F1F358-68C7-44C5-A896-0BDE6D3C7B30}"/>
          </ac:picMkLst>
        </pc:picChg>
      </pc:sldChg>
      <pc:sldChg chg="addSp modSp new mod">
        <pc:chgData name="Kate Hine" userId="2a4f529719c349d5" providerId="LiveId" clId="{C5A715B0-1794-4B5F-B022-711DA097FB5E}" dt="2022-02-15T04:24:41.483" v="6211" actId="20577"/>
        <pc:sldMkLst>
          <pc:docMk/>
          <pc:sldMk cId="3020582075" sldId="263"/>
        </pc:sldMkLst>
        <pc:spChg chg="mod">
          <ac:chgData name="Kate Hine" userId="2a4f529719c349d5" providerId="LiveId" clId="{C5A715B0-1794-4B5F-B022-711DA097FB5E}" dt="2022-02-15T03:22:56.387" v="3578" actId="20577"/>
          <ac:spMkLst>
            <pc:docMk/>
            <pc:sldMk cId="3020582075" sldId="263"/>
            <ac:spMk id="2" creationId="{06A8F162-70FB-4D2B-9F7E-D9E0452E7E27}"/>
          </ac:spMkLst>
        </pc:spChg>
        <pc:spChg chg="mod">
          <ac:chgData name="Kate Hine" userId="2a4f529719c349d5" providerId="LiveId" clId="{C5A715B0-1794-4B5F-B022-711DA097FB5E}" dt="2022-02-15T04:24:41.483" v="6211" actId="20577"/>
          <ac:spMkLst>
            <pc:docMk/>
            <pc:sldMk cId="3020582075" sldId="263"/>
            <ac:spMk id="3" creationId="{74A3A77D-CE1B-4485-B26E-EFB9A623E797}"/>
          </ac:spMkLst>
        </pc:spChg>
        <pc:spChg chg="add mod">
          <ac:chgData name="Kate Hine" userId="2a4f529719c349d5" providerId="LiveId" clId="{C5A715B0-1794-4B5F-B022-711DA097FB5E}" dt="2022-02-15T03:27:46.630" v="3999" actId="1076"/>
          <ac:spMkLst>
            <pc:docMk/>
            <pc:sldMk cId="3020582075" sldId="263"/>
            <ac:spMk id="6" creationId="{F867A597-5042-4F65-A858-668F49C84E57}"/>
          </ac:spMkLst>
        </pc:spChg>
        <pc:picChg chg="add mod">
          <ac:chgData name="Kate Hine" userId="2a4f529719c349d5" providerId="LiveId" clId="{C5A715B0-1794-4B5F-B022-711DA097FB5E}" dt="2022-02-15T03:26:48.350" v="3843" actId="14100"/>
          <ac:picMkLst>
            <pc:docMk/>
            <pc:sldMk cId="3020582075" sldId="263"/>
            <ac:picMk id="5" creationId="{AB9558D3-0DCC-4C2A-A23D-74A6ABE07DB1}"/>
          </ac:picMkLst>
        </pc:picChg>
      </pc:sldChg>
      <pc:sldChg chg="modSp add mod">
        <pc:chgData name="Kate Hine" userId="2a4f529719c349d5" providerId="LiveId" clId="{C5A715B0-1794-4B5F-B022-711DA097FB5E}" dt="2022-02-15T04:27:52.223" v="6503" actId="20577"/>
        <pc:sldMkLst>
          <pc:docMk/>
          <pc:sldMk cId="1452663977" sldId="264"/>
        </pc:sldMkLst>
        <pc:spChg chg="mod">
          <ac:chgData name="Kate Hine" userId="2a4f529719c349d5" providerId="LiveId" clId="{C5A715B0-1794-4B5F-B022-711DA097FB5E}" dt="2022-02-15T03:29:12.582" v="4398" actId="20577"/>
          <ac:spMkLst>
            <pc:docMk/>
            <pc:sldMk cId="1452663977" sldId="264"/>
            <ac:spMk id="2" creationId="{06A8F162-70FB-4D2B-9F7E-D9E0452E7E27}"/>
          </ac:spMkLst>
        </pc:spChg>
        <pc:spChg chg="mod">
          <ac:chgData name="Kate Hine" userId="2a4f529719c349d5" providerId="LiveId" clId="{C5A715B0-1794-4B5F-B022-711DA097FB5E}" dt="2022-02-15T04:27:52.223" v="6503" actId="20577"/>
          <ac:spMkLst>
            <pc:docMk/>
            <pc:sldMk cId="1452663977" sldId="264"/>
            <ac:spMk id="3" creationId="{74A3A77D-CE1B-4485-B26E-EFB9A623E797}"/>
          </ac:spMkLst>
        </pc:spChg>
        <pc:picChg chg="mod">
          <ac:chgData name="Kate Hine" userId="2a4f529719c349d5" providerId="LiveId" clId="{C5A715B0-1794-4B5F-B022-711DA097FB5E}" dt="2022-02-15T04:25:41.347" v="6212" actId="14826"/>
          <ac:picMkLst>
            <pc:docMk/>
            <pc:sldMk cId="1452663977" sldId="264"/>
            <ac:picMk id="5" creationId="{AB9558D3-0DCC-4C2A-A23D-74A6ABE07DB1}"/>
          </ac:picMkLst>
        </pc:picChg>
      </pc:sldChg>
    </pc:docChg>
  </pc:docChgLst>
  <pc:docChgLst>
    <pc:chgData name="Kate Hine" userId="2a4f529719c349d5" providerId="LiveId" clId="{6C6CE0E3-2670-48AA-B9A0-F60C4BAC33A3}"/>
    <pc:docChg chg="custSel modSld">
      <pc:chgData name="Kate Hine" userId="2a4f529719c349d5" providerId="LiveId" clId="{6C6CE0E3-2670-48AA-B9A0-F60C4BAC33A3}" dt="2022-03-08T06:37:19.221" v="41" actId="20577"/>
      <pc:docMkLst>
        <pc:docMk/>
      </pc:docMkLst>
      <pc:sldChg chg="addSp delSp modSp mod">
        <pc:chgData name="Kate Hine" userId="2a4f529719c349d5" providerId="LiveId" clId="{6C6CE0E3-2670-48AA-B9A0-F60C4BAC33A3}" dt="2022-03-08T06:37:19.221" v="41" actId="20577"/>
        <pc:sldMkLst>
          <pc:docMk/>
          <pc:sldMk cId="965984111" sldId="256"/>
        </pc:sldMkLst>
        <pc:spChg chg="mod">
          <ac:chgData name="Kate Hine" userId="2a4f529719c349d5" providerId="LiveId" clId="{6C6CE0E3-2670-48AA-B9A0-F60C4BAC33A3}" dt="2022-03-08T06:37:19.221" v="41" actId="20577"/>
          <ac:spMkLst>
            <pc:docMk/>
            <pc:sldMk cId="965984111" sldId="256"/>
            <ac:spMk id="2" creationId="{BFE22D18-3BEF-4FD3-B7AB-51C14D97007F}"/>
          </ac:spMkLst>
        </pc:spChg>
        <pc:picChg chg="del mod">
          <ac:chgData name="Kate Hine" userId="2a4f529719c349d5" providerId="LiveId" clId="{6C6CE0E3-2670-48AA-B9A0-F60C4BAC33A3}" dt="2022-03-08T06:36:55.873" v="23" actId="478"/>
          <ac:picMkLst>
            <pc:docMk/>
            <pc:sldMk cId="965984111" sldId="256"/>
            <ac:picMk id="5" creationId="{B281C6BC-F818-4F46-91B2-49AA1F3F495E}"/>
          </ac:picMkLst>
        </pc:picChg>
        <pc:picChg chg="add mod">
          <ac:chgData name="Kate Hine" userId="2a4f529719c349d5" providerId="LiveId" clId="{6C6CE0E3-2670-48AA-B9A0-F60C4BAC33A3}" dt="2022-03-08T06:37:04.235" v="26" actId="108"/>
          <ac:picMkLst>
            <pc:docMk/>
            <pc:sldMk cId="965984111" sldId="256"/>
            <ac:picMk id="6" creationId="{4FC206B6-D62D-4C07-B5EF-C48FA1F0BCCC}"/>
          </ac:picMkLst>
        </pc:picChg>
      </pc:sldChg>
      <pc:sldChg chg="addSp delSp modSp mod">
        <pc:chgData name="Kate Hine" userId="2a4f529719c349d5" providerId="LiveId" clId="{6C6CE0E3-2670-48AA-B9A0-F60C4BAC33A3}" dt="2022-03-08T05:08:34.346" v="22" actId="732"/>
        <pc:sldMkLst>
          <pc:docMk/>
          <pc:sldMk cId="3956964315" sldId="257"/>
        </pc:sldMkLst>
        <pc:spChg chg="mod">
          <ac:chgData name="Kate Hine" userId="2a4f529719c349d5" providerId="LiveId" clId="{6C6CE0E3-2670-48AA-B9A0-F60C4BAC33A3}" dt="2022-03-08T03:50:13.041" v="12" actId="20577"/>
          <ac:spMkLst>
            <pc:docMk/>
            <pc:sldMk cId="3956964315" sldId="257"/>
            <ac:spMk id="2" creationId="{BFE22D18-3BEF-4FD3-B7AB-51C14D97007F}"/>
          </ac:spMkLst>
        </pc:spChg>
        <pc:picChg chg="del">
          <ac:chgData name="Kate Hine" userId="2a4f529719c349d5" providerId="LiveId" clId="{6C6CE0E3-2670-48AA-B9A0-F60C4BAC33A3}" dt="2022-03-08T03:49:53.056" v="0" actId="478"/>
          <ac:picMkLst>
            <pc:docMk/>
            <pc:sldMk cId="3956964315" sldId="257"/>
            <ac:picMk id="5" creationId="{B281C6BC-F818-4F46-91B2-49AA1F3F495E}"/>
          </ac:picMkLst>
        </pc:picChg>
        <pc:picChg chg="add del mod">
          <ac:chgData name="Kate Hine" userId="2a4f529719c349d5" providerId="LiveId" clId="{6C6CE0E3-2670-48AA-B9A0-F60C4BAC33A3}" dt="2022-03-08T05:07:48.420" v="13" actId="478"/>
          <ac:picMkLst>
            <pc:docMk/>
            <pc:sldMk cId="3956964315" sldId="257"/>
            <ac:picMk id="6" creationId="{8C85228E-DC09-4E90-83FC-23C20B9996AB}"/>
          </ac:picMkLst>
        </pc:picChg>
        <pc:picChg chg="add del mod">
          <ac:chgData name="Kate Hine" userId="2a4f529719c349d5" providerId="LiveId" clId="{6C6CE0E3-2670-48AA-B9A0-F60C4BAC33A3}" dt="2022-03-08T05:08:17.303" v="17" actId="478"/>
          <ac:picMkLst>
            <pc:docMk/>
            <pc:sldMk cId="3956964315" sldId="257"/>
            <ac:picMk id="8" creationId="{F395DA9C-60E5-437B-B55F-E466A6AEB617}"/>
          </ac:picMkLst>
        </pc:picChg>
        <pc:picChg chg="add mod modCrop">
          <ac:chgData name="Kate Hine" userId="2a4f529719c349d5" providerId="LiveId" clId="{6C6CE0E3-2670-48AA-B9A0-F60C4BAC33A3}" dt="2022-03-08T05:08:34.346" v="22" actId="732"/>
          <ac:picMkLst>
            <pc:docMk/>
            <pc:sldMk cId="3956964315" sldId="257"/>
            <ac:picMk id="11" creationId="{0DB2CEBB-36E6-4B46-ACB5-4518F50A7ECF}"/>
          </ac:picMkLst>
        </pc:picChg>
      </pc:sldChg>
    </pc:docChg>
  </pc:docChgLst>
  <pc:docChgLst>
    <pc:chgData name="bismah.akhtar@mitregeophysics.com.au" userId="607221509bc65ff9" providerId="LiveId" clId="{1B897790-A07F-4739-9CD4-710156A65A8E}"/>
    <pc:docChg chg="undo custSel modSld">
      <pc:chgData name="bismah.akhtar@mitregeophysics.com.au" userId="607221509bc65ff9" providerId="LiveId" clId="{1B897790-A07F-4739-9CD4-710156A65A8E}" dt="2022-03-01T06:53:01.679" v="26" actId="20577"/>
      <pc:docMkLst>
        <pc:docMk/>
      </pc:docMkLst>
      <pc:sldChg chg="modSp mod">
        <pc:chgData name="bismah.akhtar@mitregeophysics.com.au" userId="607221509bc65ff9" providerId="LiveId" clId="{1B897790-A07F-4739-9CD4-710156A65A8E}" dt="2022-03-01T06:52:53.636" v="19" actId="20577"/>
        <pc:sldMkLst>
          <pc:docMk/>
          <pc:sldMk cId="438721521" sldId="262"/>
        </pc:sldMkLst>
        <pc:spChg chg="mod">
          <ac:chgData name="bismah.akhtar@mitregeophysics.com.au" userId="607221509bc65ff9" providerId="LiveId" clId="{1B897790-A07F-4739-9CD4-710156A65A8E}" dt="2022-03-01T06:52:53.636" v="19" actId="20577"/>
          <ac:spMkLst>
            <pc:docMk/>
            <pc:sldMk cId="438721521" sldId="262"/>
            <ac:spMk id="4" creationId="{A34A593A-A2F1-4F80-BBD8-470DD6A22D09}"/>
          </ac:spMkLst>
        </pc:spChg>
        <pc:picChg chg="mod">
          <ac:chgData name="bismah.akhtar@mitregeophysics.com.au" userId="607221509bc65ff9" providerId="LiveId" clId="{1B897790-A07F-4739-9CD4-710156A65A8E}" dt="2022-03-01T06:52:40.216" v="1" actId="1076"/>
          <ac:picMkLst>
            <pc:docMk/>
            <pc:sldMk cId="438721521" sldId="262"/>
            <ac:picMk id="7" creationId="{B3F1F358-68C7-44C5-A896-0BDE6D3C7B30}"/>
          </ac:picMkLst>
        </pc:picChg>
      </pc:sldChg>
      <pc:sldChg chg="modSp mod">
        <pc:chgData name="bismah.akhtar@mitregeophysics.com.au" userId="607221509bc65ff9" providerId="LiveId" clId="{1B897790-A07F-4739-9CD4-710156A65A8E}" dt="2022-03-01T06:53:01.679" v="26" actId="20577"/>
        <pc:sldMkLst>
          <pc:docMk/>
          <pc:sldMk cId="3020582075" sldId="263"/>
        </pc:sldMkLst>
        <pc:spChg chg="mod">
          <ac:chgData name="bismah.akhtar@mitregeophysics.com.au" userId="607221509bc65ff9" providerId="LiveId" clId="{1B897790-A07F-4739-9CD4-710156A65A8E}" dt="2022-03-01T06:53:01.679" v="26" actId="20577"/>
          <ac:spMkLst>
            <pc:docMk/>
            <pc:sldMk cId="3020582075" sldId="263"/>
            <ac:spMk id="2" creationId="{06A8F162-70FB-4D2B-9F7E-D9E0452E7E27}"/>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369B8-3736-45CD-94BA-D6890CCF5B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536C1E89-D0C1-4D3B-9BED-4B090692133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88B322CD-962A-4173-8F70-82C18D340CD6}"/>
              </a:ext>
            </a:extLst>
          </p:cNvPr>
          <p:cNvSpPr>
            <a:spLocks noGrp="1"/>
          </p:cNvSpPr>
          <p:nvPr>
            <p:ph type="dt" sz="half" idx="10"/>
          </p:nvPr>
        </p:nvSpPr>
        <p:spPr/>
        <p:txBody>
          <a:bodyPr/>
          <a:lstStyle/>
          <a:p>
            <a:fld id="{C69B4C94-87CD-4B35-BF3F-FB12643868DF}" type="datetimeFigureOut">
              <a:rPr lang="en-AU" smtClean="0"/>
              <a:t>10/03/2022</a:t>
            </a:fld>
            <a:endParaRPr lang="en-AU"/>
          </a:p>
        </p:txBody>
      </p:sp>
      <p:sp>
        <p:nvSpPr>
          <p:cNvPr id="5" name="Footer Placeholder 4">
            <a:extLst>
              <a:ext uri="{FF2B5EF4-FFF2-40B4-BE49-F238E27FC236}">
                <a16:creationId xmlns:a16="http://schemas.microsoft.com/office/drawing/2014/main" id="{8CCB9794-C2CE-4AF9-9EF4-887A8BFBFDCB}"/>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6C5F81F-300B-4797-90E0-F41344D4D384}"/>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19071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D0936-1F7F-4141-98E1-598070E4B79C}"/>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2514D2B-D7A9-4318-B1E5-F4A81CA370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5EFF71A-080E-4123-A6BF-ED8FAB3603DB}"/>
              </a:ext>
            </a:extLst>
          </p:cNvPr>
          <p:cNvSpPr>
            <a:spLocks noGrp="1"/>
          </p:cNvSpPr>
          <p:nvPr>
            <p:ph type="dt" sz="half" idx="10"/>
          </p:nvPr>
        </p:nvSpPr>
        <p:spPr/>
        <p:txBody>
          <a:bodyPr/>
          <a:lstStyle/>
          <a:p>
            <a:fld id="{C69B4C94-87CD-4B35-BF3F-FB12643868DF}" type="datetimeFigureOut">
              <a:rPr lang="en-AU" smtClean="0"/>
              <a:t>10/03/2022</a:t>
            </a:fld>
            <a:endParaRPr lang="en-AU"/>
          </a:p>
        </p:txBody>
      </p:sp>
      <p:sp>
        <p:nvSpPr>
          <p:cNvPr id="5" name="Footer Placeholder 4">
            <a:extLst>
              <a:ext uri="{FF2B5EF4-FFF2-40B4-BE49-F238E27FC236}">
                <a16:creationId xmlns:a16="http://schemas.microsoft.com/office/drawing/2014/main" id="{F54A3E13-D285-478A-ABE6-D968A8271BB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E38EDAB-7FE5-4623-9378-0F5FE972E7CC}"/>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77034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D67F43-E513-40D6-828E-604377B3406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0D4DD01-68AB-414F-8526-CB0D0F93735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1F2D8F8-7AE1-4DD5-A345-73B013C23725}"/>
              </a:ext>
            </a:extLst>
          </p:cNvPr>
          <p:cNvSpPr>
            <a:spLocks noGrp="1"/>
          </p:cNvSpPr>
          <p:nvPr>
            <p:ph type="dt" sz="half" idx="10"/>
          </p:nvPr>
        </p:nvSpPr>
        <p:spPr/>
        <p:txBody>
          <a:bodyPr/>
          <a:lstStyle/>
          <a:p>
            <a:fld id="{C69B4C94-87CD-4B35-BF3F-FB12643868DF}" type="datetimeFigureOut">
              <a:rPr lang="en-AU" smtClean="0"/>
              <a:t>10/03/2022</a:t>
            </a:fld>
            <a:endParaRPr lang="en-AU"/>
          </a:p>
        </p:txBody>
      </p:sp>
      <p:sp>
        <p:nvSpPr>
          <p:cNvPr id="5" name="Footer Placeholder 4">
            <a:extLst>
              <a:ext uri="{FF2B5EF4-FFF2-40B4-BE49-F238E27FC236}">
                <a16:creationId xmlns:a16="http://schemas.microsoft.com/office/drawing/2014/main" id="{2E518ECC-3704-4DC6-B9C6-FD205CBBD7A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C64E673-59A3-40F8-AE9B-FB819AC93DE5}"/>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3943566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F0789-2EBE-4BC4-A7D1-5A6296D3B231}"/>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C0912B59-55AD-4218-94AF-0A0CB6B08BF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8173BD5-9E01-4A1E-AA8A-40F99F785E59}"/>
              </a:ext>
            </a:extLst>
          </p:cNvPr>
          <p:cNvSpPr>
            <a:spLocks noGrp="1"/>
          </p:cNvSpPr>
          <p:nvPr>
            <p:ph type="dt" sz="half" idx="10"/>
          </p:nvPr>
        </p:nvSpPr>
        <p:spPr/>
        <p:txBody>
          <a:bodyPr/>
          <a:lstStyle/>
          <a:p>
            <a:fld id="{C69B4C94-87CD-4B35-BF3F-FB12643868DF}" type="datetimeFigureOut">
              <a:rPr lang="en-AU" smtClean="0"/>
              <a:t>10/03/2022</a:t>
            </a:fld>
            <a:endParaRPr lang="en-AU"/>
          </a:p>
        </p:txBody>
      </p:sp>
      <p:sp>
        <p:nvSpPr>
          <p:cNvPr id="5" name="Footer Placeholder 4">
            <a:extLst>
              <a:ext uri="{FF2B5EF4-FFF2-40B4-BE49-F238E27FC236}">
                <a16:creationId xmlns:a16="http://schemas.microsoft.com/office/drawing/2014/main" id="{9ADBF3F7-B0FC-4967-A46E-8D1F0B00061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3103CBB-73CF-407B-96E0-9F8B3216E460}"/>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3946256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66BBE-4A0B-4D80-B03C-8702B90DD81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A1F9BC0B-7F8C-4677-AE12-B8E1E8C76F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DF3EFB-1D33-4A96-AE95-A6090E27C70E}"/>
              </a:ext>
            </a:extLst>
          </p:cNvPr>
          <p:cNvSpPr>
            <a:spLocks noGrp="1"/>
          </p:cNvSpPr>
          <p:nvPr>
            <p:ph type="dt" sz="half" idx="10"/>
          </p:nvPr>
        </p:nvSpPr>
        <p:spPr/>
        <p:txBody>
          <a:bodyPr/>
          <a:lstStyle/>
          <a:p>
            <a:fld id="{C69B4C94-87CD-4B35-BF3F-FB12643868DF}" type="datetimeFigureOut">
              <a:rPr lang="en-AU" smtClean="0"/>
              <a:t>10/03/2022</a:t>
            </a:fld>
            <a:endParaRPr lang="en-AU"/>
          </a:p>
        </p:txBody>
      </p:sp>
      <p:sp>
        <p:nvSpPr>
          <p:cNvPr id="5" name="Footer Placeholder 4">
            <a:extLst>
              <a:ext uri="{FF2B5EF4-FFF2-40B4-BE49-F238E27FC236}">
                <a16:creationId xmlns:a16="http://schemas.microsoft.com/office/drawing/2014/main" id="{F6494CCD-1714-4567-BF10-4EE9AF11A54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364F15F-705F-43DC-9214-D489D7B7ADB5}"/>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180345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85E6F-CD0F-4128-A275-019F76107B62}"/>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D3DB76A5-D6EA-439B-94E9-71A369F61B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3AE53AFA-EC9B-43C9-8D05-45B813C595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3026EDF7-5028-4D5D-979D-6895B78653AB}"/>
              </a:ext>
            </a:extLst>
          </p:cNvPr>
          <p:cNvSpPr>
            <a:spLocks noGrp="1"/>
          </p:cNvSpPr>
          <p:nvPr>
            <p:ph type="dt" sz="half" idx="10"/>
          </p:nvPr>
        </p:nvSpPr>
        <p:spPr/>
        <p:txBody>
          <a:bodyPr/>
          <a:lstStyle/>
          <a:p>
            <a:fld id="{C69B4C94-87CD-4B35-BF3F-FB12643868DF}" type="datetimeFigureOut">
              <a:rPr lang="en-AU" smtClean="0"/>
              <a:t>10/03/2022</a:t>
            </a:fld>
            <a:endParaRPr lang="en-AU"/>
          </a:p>
        </p:txBody>
      </p:sp>
      <p:sp>
        <p:nvSpPr>
          <p:cNvPr id="6" name="Footer Placeholder 5">
            <a:extLst>
              <a:ext uri="{FF2B5EF4-FFF2-40B4-BE49-F238E27FC236}">
                <a16:creationId xmlns:a16="http://schemas.microsoft.com/office/drawing/2014/main" id="{80AB9921-409A-4FB9-B4B0-552BA02D3567}"/>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69D1A92-2D5B-4960-A56F-5ECD5EEAD406}"/>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3353641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E45CD-299B-45E3-9E90-4437AB4E208C}"/>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8BEE8A06-997F-435C-A521-DA9ECE4C4C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C503DCB-FF1A-44CC-8C01-B4ECEB20B2B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A53F7CEA-FAE9-42D7-8829-DC696836F4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4E6831-504D-4C1D-8EF4-518DEF6FE89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884B88CC-FA89-40EA-B363-AFABBB2E6259}"/>
              </a:ext>
            </a:extLst>
          </p:cNvPr>
          <p:cNvSpPr>
            <a:spLocks noGrp="1"/>
          </p:cNvSpPr>
          <p:nvPr>
            <p:ph type="dt" sz="half" idx="10"/>
          </p:nvPr>
        </p:nvSpPr>
        <p:spPr/>
        <p:txBody>
          <a:bodyPr/>
          <a:lstStyle/>
          <a:p>
            <a:fld id="{C69B4C94-87CD-4B35-BF3F-FB12643868DF}" type="datetimeFigureOut">
              <a:rPr lang="en-AU" smtClean="0"/>
              <a:t>10/03/2022</a:t>
            </a:fld>
            <a:endParaRPr lang="en-AU"/>
          </a:p>
        </p:txBody>
      </p:sp>
      <p:sp>
        <p:nvSpPr>
          <p:cNvPr id="8" name="Footer Placeholder 7">
            <a:extLst>
              <a:ext uri="{FF2B5EF4-FFF2-40B4-BE49-F238E27FC236}">
                <a16:creationId xmlns:a16="http://schemas.microsoft.com/office/drawing/2014/main" id="{9B7DD197-1B45-48BD-B9E0-748C98312FBA}"/>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E12546DC-3EC3-4ED5-A995-BE2EBD84AA7F}"/>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14271855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95A5E-7CE3-435E-AC49-CE43FE4BD8F7}"/>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7FA151C5-0DF0-4070-AB26-79D4ED1CE9AA}"/>
              </a:ext>
            </a:extLst>
          </p:cNvPr>
          <p:cNvSpPr>
            <a:spLocks noGrp="1"/>
          </p:cNvSpPr>
          <p:nvPr>
            <p:ph type="dt" sz="half" idx="10"/>
          </p:nvPr>
        </p:nvSpPr>
        <p:spPr/>
        <p:txBody>
          <a:bodyPr/>
          <a:lstStyle/>
          <a:p>
            <a:fld id="{C69B4C94-87CD-4B35-BF3F-FB12643868DF}" type="datetimeFigureOut">
              <a:rPr lang="en-AU" smtClean="0"/>
              <a:t>10/03/2022</a:t>
            </a:fld>
            <a:endParaRPr lang="en-AU"/>
          </a:p>
        </p:txBody>
      </p:sp>
      <p:sp>
        <p:nvSpPr>
          <p:cNvPr id="4" name="Footer Placeholder 3">
            <a:extLst>
              <a:ext uri="{FF2B5EF4-FFF2-40B4-BE49-F238E27FC236}">
                <a16:creationId xmlns:a16="http://schemas.microsoft.com/office/drawing/2014/main" id="{2BFCA4A4-2C4E-40E5-AF63-EE54BE17ECD3}"/>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22861D3B-DDFF-4F55-BA5D-B6746475AD86}"/>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976051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05B5E5-997D-41DF-ADB5-CB2BD4B28C72}"/>
              </a:ext>
            </a:extLst>
          </p:cNvPr>
          <p:cNvSpPr>
            <a:spLocks noGrp="1"/>
          </p:cNvSpPr>
          <p:nvPr>
            <p:ph type="dt" sz="half" idx="10"/>
          </p:nvPr>
        </p:nvSpPr>
        <p:spPr/>
        <p:txBody>
          <a:bodyPr/>
          <a:lstStyle/>
          <a:p>
            <a:fld id="{C69B4C94-87CD-4B35-BF3F-FB12643868DF}" type="datetimeFigureOut">
              <a:rPr lang="en-AU" smtClean="0"/>
              <a:t>10/03/2022</a:t>
            </a:fld>
            <a:endParaRPr lang="en-AU"/>
          </a:p>
        </p:txBody>
      </p:sp>
      <p:sp>
        <p:nvSpPr>
          <p:cNvPr id="3" name="Footer Placeholder 2">
            <a:extLst>
              <a:ext uri="{FF2B5EF4-FFF2-40B4-BE49-F238E27FC236}">
                <a16:creationId xmlns:a16="http://schemas.microsoft.com/office/drawing/2014/main" id="{CA8A3D3B-201B-41D1-9941-609050E3DCEB}"/>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E3B1B8DC-4E86-4424-B7A0-88C09214EE88}"/>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4212483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B77C6-8D7A-4201-BB62-320028D938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D630AC2B-2D2E-43EE-873F-DC3F7D8070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2695C3ED-F08F-4584-8FAF-89EEEEFDA7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D6CC41-46C5-4A49-89A3-D4B8ABAC857A}"/>
              </a:ext>
            </a:extLst>
          </p:cNvPr>
          <p:cNvSpPr>
            <a:spLocks noGrp="1"/>
          </p:cNvSpPr>
          <p:nvPr>
            <p:ph type="dt" sz="half" idx="10"/>
          </p:nvPr>
        </p:nvSpPr>
        <p:spPr/>
        <p:txBody>
          <a:bodyPr/>
          <a:lstStyle/>
          <a:p>
            <a:fld id="{C69B4C94-87CD-4B35-BF3F-FB12643868DF}" type="datetimeFigureOut">
              <a:rPr lang="en-AU" smtClean="0"/>
              <a:t>10/03/2022</a:t>
            </a:fld>
            <a:endParaRPr lang="en-AU"/>
          </a:p>
        </p:txBody>
      </p:sp>
      <p:sp>
        <p:nvSpPr>
          <p:cNvPr id="6" name="Footer Placeholder 5">
            <a:extLst>
              <a:ext uri="{FF2B5EF4-FFF2-40B4-BE49-F238E27FC236}">
                <a16:creationId xmlns:a16="http://schemas.microsoft.com/office/drawing/2014/main" id="{138F78D0-3195-404E-A533-B1A3F64A3B1D}"/>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1FAA65-F519-45B9-924B-AAE564BF0D18}"/>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847855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6EF0A-D846-42C3-A0B7-6A44EA355B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E6FC2CC8-F78C-4814-A8DD-BE697AFE1F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C65C4972-D0F9-4F30-9728-1FA0B91CF7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DCCC089-19A8-4A0F-8F0B-935D43716BDC}"/>
              </a:ext>
            </a:extLst>
          </p:cNvPr>
          <p:cNvSpPr>
            <a:spLocks noGrp="1"/>
          </p:cNvSpPr>
          <p:nvPr>
            <p:ph type="dt" sz="half" idx="10"/>
          </p:nvPr>
        </p:nvSpPr>
        <p:spPr/>
        <p:txBody>
          <a:bodyPr/>
          <a:lstStyle/>
          <a:p>
            <a:fld id="{C69B4C94-87CD-4B35-BF3F-FB12643868DF}" type="datetimeFigureOut">
              <a:rPr lang="en-AU" smtClean="0"/>
              <a:t>10/03/2022</a:t>
            </a:fld>
            <a:endParaRPr lang="en-AU"/>
          </a:p>
        </p:txBody>
      </p:sp>
      <p:sp>
        <p:nvSpPr>
          <p:cNvPr id="6" name="Footer Placeholder 5">
            <a:extLst>
              <a:ext uri="{FF2B5EF4-FFF2-40B4-BE49-F238E27FC236}">
                <a16:creationId xmlns:a16="http://schemas.microsoft.com/office/drawing/2014/main" id="{A58C870C-CCD4-4756-95B9-84AA9ED5EE2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3593CCB-FDA9-49CE-BD41-BB893901FBD1}"/>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99155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D321DB-0CF2-44D6-ABC1-3D31BA14D01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ED0BCBA-EC84-4CBB-8BAD-1145CC75BA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38B9A05-9D4E-4DDA-BE71-5752BAB3A6C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B4C94-87CD-4B35-BF3F-FB12643868DF}" type="datetimeFigureOut">
              <a:rPr lang="en-AU" smtClean="0"/>
              <a:t>10/03/2022</a:t>
            </a:fld>
            <a:endParaRPr lang="en-AU"/>
          </a:p>
        </p:txBody>
      </p:sp>
      <p:sp>
        <p:nvSpPr>
          <p:cNvPr id="5" name="Footer Placeholder 4">
            <a:extLst>
              <a:ext uri="{FF2B5EF4-FFF2-40B4-BE49-F238E27FC236}">
                <a16:creationId xmlns:a16="http://schemas.microsoft.com/office/drawing/2014/main" id="{4D73C339-C126-477B-82E8-1699715695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93B78916-B2E5-428D-B0F1-A077EC0F9A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EC5D66-C51C-4931-8E22-1006885249DC}" type="slidenum">
              <a:rPr lang="en-AU" smtClean="0"/>
              <a:t>‹#›</a:t>
            </a:fld>
            <a:endParaRPr lang="en-AU"/>
          </a:p>
        </p:txBody>
      </p:sp>
    </p:spTree>
    <p:extLst>
      <p:ext uri="{BB962C8B-B14F-4D97-AF65-F5344CB8AC3E}">
        <p14:creationId xmlns:p14="http://schemas.microsoft.com/office/powerpoint/2010/main" val="29704480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3E49906B-DD3F-45F3-B925-0292F49A5619}"/>
              </a:ext>
            </a:extLst>
          </p:cNvPr>
          <p:cNvSpPr>
            <a:spLocks noGrp="1"/>
          </p:cNvSpPr>
          <p:nvPr>
            <p:ph type="body" idx="1"/>
          </p:nvPr>
        </p:nvSpPr>
        <p:spPr>
          <a:xfrm>
            <a:off x="1524000" y="4159404"/>
            <a:ext cx="9144000" cy="1098395"/>
          </a:xfrm>
        </p:spPr>
        <p:txBody>
          <a:bodyPr vert="horz" lIns="91440" tIns="45720" rIns="91440" bIns="45720" rtlCol="0">
            <a:normAutofit/>
          </a:bodyPr>
          <a:lstStyle/>
          <a:p>
            <a:pPr algn="ctr"/>
            <a:endParaRPr lang="en-US" dirty="0">
              <a:solidFill>
                <a:srgbClr val="FFFFFF"/>
              </a:solidFill>
            </a:endParaRPr>
          </a:p>
        </p:txBody>
      </p:sp>
      <p:sp>
        <p:nvSpPr>
          <p:cNvPr id="8" name="Title 7">
            <a:extLst>
              <a:ext uri="{FF2B5EF4-FFF2-40B4-BE49-F238E27FC236}">
                <a16:creationId xmlns:a16="http://schemas.microsoft.com/office/drawing/2014/main" id="{BCF2C325-6410-46A6-B17F-05359EFE39CB}"/>
              </a:ext>
            </a:extLst>
          </p:cNvPr>
          <p:cNvSpPr>
            <a:spLocks noGrp="1"/>
          </p:cNvSpPr>
          <p:nvPr>
            <p:ph type="title"/>
          </p:nvPr>
        </p:nvSpPr>
        <p:spPr/>
        <p:txBody>
          <a:bodyPr/>
          <a:lstStyle/>
          <a:p>
            <a:endParaRPr lang="en-AU"/>
          </a:p>
        </p:txBody>
      </p:sp>
      <p:pic>
        <p:nvPicPr>
          <p:cNvPr id="3" name="Picture 2">
            <a:extLst>
              <a:ext uri="{FF2B5EF4-FFF2-40B4-BE49-F238E27FC236}">
                <a16:creationId xmlns:a16="http://schemas.microsoft.com/office/drawing/2014/main" id="{ADA6A462-289C-42AF-849E-E7BF059496E6}"/>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Lst>
          </a:blip>
          <a:stretch>
            <a:fillRect/>
          </a:stretch>
        </p:blipFill>
        <p:spPr>
          <a:xfrm>
            <a:off x="0" y="-950710"/>
            <a:ext cx="12192000" cy="7808710"/>
          </a:xfrm>
          <a:prstGeom prst="rect">
            <a:avLst/>
          </a:prstGeom>
        </p:spPr>
      </p:pic>
      <p:sp>
        <p:nvSpPr>
          <p:cNvPr id="10" name="Title 3">
            <a:extLst>
              <a:ext uri="{FF2B5EF4-FFF2-40B4-BE49-F238E27FC236}">
                <a16:creationId xmlns:a16="http://schemas.microsoft.com/office/drawing/2014/main" id="{B15212A1-583B-4DC6-87CA-238A16FEBCAD}"/>
              </a:ext>
            </a:extLst>
          </p:cNvPr>
          <p:cNvSpPr txBox="1">
            <a:spLocks/>
          </p:cNvSpPr>
          <p:nvPr/>
        </p:nvSpPr>
        <p:spPr>
          <a:xfrm>
            <a:off x="1786647" y="2357281"/>
            <a:ext cx="9144000" cy="2900518"/>
          </a:xfrm>
          <a:prstGeom prst="rect">
            <a:avLst/>
          </a:prstGeom>
        </p:spPr>
        <p:txBody>
          <a:bodyPr vert="horz" lIns="91440" tIns="45720" rIns="91440" bIns="45720" rtlCol="0" anchor="b">
            <a:normAutofit fontScale="92500" lnSpcReduction="10000"/>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n-US" dirty="0">
                <a:solidFill>
                  <a:srgbClr val="FFFFFF"/>
                </a:solidFill>
              </a:rPr>
              <a:t>Rookery Creek unconstrained smooth model</a:t>
            </a:r>
          </a:p>
          <a:p>
            <a:pPr algn="ctr"/>
            <a:endParaRPr lang="en-US" dirty="0">
              <a:solidFill>
                <a:srgbClr val="FFFFFF"/>
              </a:solidFill>
            </a:endParaRPr>
          </a:p>
          <a:p>
            <a:pPr algn="ctr"/>
            <a:r>
              <a:rPr lang="en-US" sz="4800" dirty="0">
                <a:solidFill>
                  <a:srgbClr val="FFFFFF"/>
                </a:solidFill>
              </a:rPr>
              <a:t>Kate Hine, </a:t>
            </a:r>
            <a:r>
              <a:rPr lang="en-US" sz="4800" dirty="0" err="1">
                <a:solidFill>
                  <a:srgbClr val="FFFFFF"/>
                </a:solidFill>
              </a:rPr>
              <a:t>Mitre</a:t>
            </a:r>
            <a:r>
              <a:rPr lang="en-US" sz="4800" dirty="0">
                <a:solidFill>
                  <a:srgbClr val="FFFFFF"/>
                </a:solidFill>
              </a:rPr>
              <a:t> Geophysics</a:t>
            </a:r>
          </a:p>
        </p:txBody>
      </p:sp>
    </p:spTree>
    <p:extLst>
      <p:ext uri="{BB962C8B-B14F-4D97-AF65-F5344CB8AC3E}">
        <p14:creationId xmlns:p14="http://schemas.microsoft.com/office/powerpoint/2010/main" val="438721521"/>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F162-70FB-4D2B-9F7E-D9E0452E7E27}"/>
              </a:ext>
            </a:extLst>
          </p:cNvPr>
          <p:cNvSpPr>
            <a:spLocks noGrp="1"/>
          </p:cNvSpPr>
          <p:nvPr>
            <p:ph type="title"/>
          </p:nvPr>
        </p:nvSpPr>
        <p:spPr/>
        <p:txBody>
          <a:bodyPr/>
          <a:lstStyle/>
          <a:p>
            <a:r>
              <a:rPr lang="en-AU" dirty="0"/>
              <a:t>Introduction</a:t>
            </a:r>
          </a:p>
        </p:txBody>
      </p:sp>
      <p:sp>
        <p:nvSpPr>
          <p:cNvPr id="3" name="Content Placeholder 2">
            <a:extLst>
              <a:ext uri="{FF2B5EF4-FFF2-40B4-BE49-F238E27FC236}">
                <a16:creationId xmlns:a16="http://schemas.microsoft.com/office/drawing/2014/main" id="{74A3A77D-CE1B-4485-B26E-EFB9A623E797}"/>
              </a:ext>
            </a:extLst>
          </p:cNvPr>
          <p:cNvSpPr>
            <a:spLocks noGrp="1"/>
          </p:cNvSpPr>
          <p:nvPr>
            <p:ph idx="1"/>
          </p:nvPr>
        </p:nvSpPr>
        <p:spPr>
          <a:xfrm>
            <a:off x="874679" y="1313234"/>
            <a:ext cx="5221321" cy="5366809"/>
          </a:xfrm>
        </p:spPr>
        <p:txBody>
          <a:bodyPr>
            <a:normAutofit fontScale="55000" lnSpcReduction="20000"/>
          </a:bodyPr>
          <a:lstStyle/>
          <a:p>
            <a:r>
              <a:rPr lang="en-AU" dirty="0"/>
              <a:t>Josh Phillips (JP geoscience) requested an unconstrained smooth model inversion of a weak (~15nT) magnetic anomaly near Rookery Creek</a:t>
            </a:r>
          </a:p>
          <a:p>
            <a:r>
              <a:rPr lang="en-AU" dirty="0"/>
              <a:t>The anomaly is roughly circular, ~600m wide</a:t>
            </a:r>
          </a:p>
          <a:p>
            <a:r>
              <a:rPr lang="en-AU" dirty="0"/>
              <a:t>It sits on a larger, </a:t>
            </a:r>
            <a:r>
              <a:rPr lang="en-AU" dirty="0" err="1"/>
              <a:t>apparentely</a:t>
            </a:r>
            <a:r>
              <a:rPr lang="en-AU" dirty="0"/>
              <a:t> moderately east dipping, basement magnetic layer. The east dip is clear in the models</a:t>
            </a:r>
          </a:p>
          <a:p>
            <a:r>
              <a:rPr lang="en-AU" dirty="0"/>
              <a:t>The existing magnetic data is the 1988  Beaconsfield fixed wing </a:t>
            </a:r>
            <a:r>
              <a:rPr lang="en-AU" dirty="0" err="1"/>
              <a:t>aeromag</a:t>
            </a:r>
            <a:r>
              <a:rPr lang="en-AU" dirty="0"/>
              <a:t> survey, on 150m E-W lines (shown to the right)</a:t>
            </a:r>
          </a:p>
          <a:p>
            <a:r>
              <a:rPr lang="en-AU" dirty="0"/>
              <a:t>The width and character of the anomaly suggest a shallow, weakly magnetic source, possibly dipping towards the east</a:t>
            </a:r>
          </a:p>
          <a:p>
            <a:r>
              <a:rPr lang="en-AU" dirty="0"/>
              <a:t>There is no obvious remanence. This does not mean there is no remanence, just that it is not obvious</a:t>
            </a:r>
          </a:p>
          <a:p>
            <a:r>
              <a:rPr lang="en-AU" dirty="0"/>
              <a:t>I used the mginv3D algorithm developed by John Paine (</a:t>
            </a:r>
            <a:r>
              <a:rPr lang="en-AU" dirty="0" err="1"/>
              <a:t>Scicomapp</a:t>
            </a:r>
            <a:r>
              <a:rPr lang="en-AU" dirty="0"/>
              <a:t> Pty Ltd), which is based on the UBC approach to inverse modelling</a:t>
            </a:r>
          </a:p>
          <a:p>
            <a:r>
              <a:rPr lang="en-AU" dirty="0"/>
              <a:t>The model mesh is 40x40x40m</a:t>
            </a:r>
          </a:p>
          <a:p>
            <a:r>
              <a:rPr lang="en-AU" dirty="0"/>
              <a:t>For the TMI model, compression used is Daubechies Wavelet 2, with moderate depth weighting (beta 3, </a:t>
            </a:r>
            <a:r>
              <a:rPr lang="en-AU" dirty="0" err="1"/>
              <a:t>znot</a:t>
            </a:r>
            <a:r>
              <a:rPr lang="en-AU" dirty="0"/>
              <a:t> 100) and for the VRMI model default depth weighting is used</a:t>
            </a:r>
          </a:p>
          <a:p>
            <a:r>
              <a:rPr lang="en-AU" dirty="0"/>
              <a:t>Terrain model is the 5m GA elevation model</a:t>
            </a:r>
          </a:p>
          <a:p>
            <a:r>
              <a:rPr lang="en-AU" dirty="0"/>
              <a:t>TMI inversion uses the grid data with a terrain offset of 80m. This produced a better fit in this area. </a:t>
            </a:r>
          </a:p>
          <a:p>
            <a:r>
              <a:rPr lang="en-AU" dirty="0"/>
              <a:t>The VRMI (vector residual magnetic intensity) inversion used the transformed VRMI grid and 80m constant terrain offset. </a:t>
            </a:r>
          </a:p>
        </p:txBody>
      </p:sp>
      <p:pic>
        <p:nvPicPr>
          <p:cNvPr id="7" name="Picture 6">
            <a:extLst>
              <a:ext uri="{FF2B5EF4-FFF2-40B4-BE49-F238E27FC236}">
                <a16:creationId xmlns:a16="http://schemas.microsoft.com/office/drawing/2014/main" id="{ECD4012A-B7D7-488D-A563-4AB24A6C11A2}"/>
              </a:ext>
            </a:extLst>
          </p:cNvPr>
          <p:cNvPicPr>
            <a:picLocks noChangeAspect="1"/>
          </p:cNvPicPr>
          <p:nvPr/>
        </p:nvPicPr>
        <p:blipFill>
          <a:blip r:embed="rId2"/>
          <a:stretch>
            <a:fillRect/>
          </a:stretch>
        </p:blipFill>
        <p:spPr>
          <a:xfrm>
            <a:off x="6011694" y="476655"/>
            <a:ext cx="5962730" cy="6091859"/>
          </a:xfrm>
          <a:prstGeom prst="rect">
            <a:avLst/>
          </a:prstGeom>
        </p:spPr>
      </p:pic>
      <p:sp>
        <p:nvSpPr>
          <p:cNvPr id="8" name="TextBox 7">
            <a:extLst>
              <a:ext uri="{FF2B5EF4-FFF2-40B4-BE49-F238E27FC236}">
                <a16:creationId xmlns:a16="http://schemas.microsoft.com/office/drawing/2014/main" id="{25BFFE54-14E2-4071-8CA4-0307E013B505}"/>
              </a:ext>
            </a:extLst>
          </p:cNvPr>
          <p:cNvSpPr txBox="1"/>
          <p:nvPr/>
        </p:nvSpPr>
        <p:spPr>
          <a:xfrm>
            <a:off x="7707347" y="4779558"/>
            <a:ext cx="3429080" cy="369332"/>
          </a:xfrm>
          <a:prstGeom prst="rect">
            <a:avLst/>
          </a:prstGeom>
          <a:noFill/>
        </p:spPr>
        <p:txBody>
          <a:bodyPr wrap="none" rtlCol="0">
            <a:spAutoFit/>
          </a:bodyPr>
          <a:lstStyle/>
          <a:p>
            <a:r>
              <a:rPr lang="en-AU" dirty="0"/>
              <a:t>5nT contours, TMI and flight path</a:t>
            </a:r>
          </a:p>
        </p:txBody>
      </p:sp>
    </p:spTree>
    <p:extLst>
      <p:ext uri="{BB962C8B-B14F-4D97-AF65-F5344CB8AC3E}">
        <p14:creationId xmlns:p14="http://schemas.microsoft.com/office/powerpoint/2010/main" val="3020582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F162-70FB-4D2B-9F7E-D9E0452E7E27}"/>
              </a:ext>
            </a:extLst>
          </p:cNvPr>
          <p:cNvSpPr>
            <a:spLocks noGrp="1"/>
          </p:cNvSpPr>
          <p:nvPr>
            <p:ph type="title"/>
          </p:nvPr>
        </p:nvSpPr>
        <p:spPr/>
        <p:txBody>
          <a:bodyPr/>
          <a:lstStyle/>
          <a:p>
            <a:r>
              <a:rPr lang="en-AU" dirty="0"/>
              <a:t>……continued</a:t>
            </a:r>
          </a:p>
        </p:txBody>
      </p:sp>
      <p:sp>
        <p:nvSpPr>
          <p:cNvPr id="3" name="Content Placeholder 2">
            <a:extLst>
              <a:ext uri="{FF2B5EF4-FFF2-40B4-BE49-F238E27FC236}">
                <a16:creationId xmlns:a16="http://schemas.microsoft.com/office/drawing/2014/main" id="{74A3A77D-CE1B-4485-B26E-EFB9A623E797}"/>
              </a:ext>
            </a:extLst>
          </p:cNvPr>
          <p:cNvSpPr>
            <a:spLocks noGrp="1"/>
          </p:cNvSpPr>
          <p:nvPr>
            <p:ph idx="1"/>
          </p:nvPr>
        </p:nvSpPr>
        <p:spPr>
          <a:xfrm>
            <a:off x="838200" y="1825624"/>
            <a:ext cx="5465323" cy="4920083"/>
          </a:xfrm>
        </p:spPr>
        <p:txBody>
          <a:bodyPr>
            <a:normAutofit fontScale="40000" lnSpcReduction="20000"/>
          </a:bodyPr>
          <a:lstStyle/>
          <a:p>
            <a:r>
              <a:rPr lang="en-AU" sz="4000" dirty="0"/>
              <a:t>Why/what is VRMI? </a:t>
            </a:r>
          </a:p>
          <a:p>
            <a:pPr lvl="1"/>
            <a:r>
              <a:rPr lang="en-AU" sz="4000" dirty="0"/>
              <a:t>VRMI is a non-scientific approach of minimising the effect of remanent magnetisation</a:t>
            </a:r>
          </a:p>
          <a:p>
            <a:pPr lvl="1"/>
            <a:r>
              <a:rPr lang="en-AU" sz="4000" dirty="0"/>
              <a:t>It is the magnitude A of the anomalous magnetic field response B, that is A = sqrt(Bx2+By2+Bz2) </a:t>
            </a:r>
          </a:p>
          <a:p>
            <a:pPr lvl="1"/>
            <a:r>
              <a:rPr lang="en-AU" sz="4000" dirty="0"/>
              <a:t>VRMI algorithm attempts to put the magnetic high directly on top of the actual magnetic source whereas in areas of strong remanence (which is very common), the TMI peak is offset laterally</a:t>
            </a:r>
          </a:p>
          <a:p>
            <a:pPr lvl="2"/>
            <a:r>
              <a:rPr lang="en-AU" sz="3600" dirty="0"/>
              <a:t>Thus, for data with strong remanence, any model which uses the TMI-only (i.e. assumes there is no remanence) will place the magnetic anomaly in the wrong place</a:t>
            </a:r>
          </a:p>
          <a:p>
            <a:pPr lvl="1"/>
            <a:r>
              <a:rPr lang="en-AU" sz="4000" dirty="0"/>
              <a:t>We use the VRMI model to see if the TMI is badly affected by remanence. If there is a big offset (laterally) then this is evidence that the TMI model is invalidated by remanence and should not be drilled. </a:t>
            </a:r>
          </a:p>
          <a:p>
            <a:pPr lvl="1"/>
            <a:r>
              <a:rPr lang="en-AU" sz="4000" dirty="0"/>
              <a:t>A model which uses VRMI usually makes everything </a:t>
            </a:r>
            <a:r>
              <a:rPr lang="en-AU" sz="4000" i="1" dirty="0"/>
              <a:t>deeper, wider, less magnetic, </a:t>
            </a:r>
            <a:r>
              <a:rPr lang="en-AU" sz="4000" dirty="0"/>
              <a:t>and removes </a:t>
            </a:r>
            <a:r>
              <a:rPr lang="en-AU" sz="4000" i="1" dirty="0"/>
              <a:t>deep sources. </a:t>
            </a:r>
            <a:r>
              <a:rPr lang="en-AU" sz="4000" dirty="0"/>
              <a:t>This is a result of the way that VRMI is calculated. </a:t>
            </a:r>
            <a:r>
              <a:rPr lang="en-AU" sz="4000" i="1" dirty="0"/>
              <a:t> </a:t>
            </a:r>
            <a:endParaRPr lang="en-AU" sz="4000" dirty="0"/>
          </a:p>
          <a:p>
            <a:r>
              <a:rPr lang="en-AU" sz="4000" dirty="0"/>
              <a:t>VRMI is not reliable, but so is TMI modelling with no information on remanence</a:t>
            </a:r>
          </a:p>
        </p:txBody>
      </p:sp>
      <p:pic>
        <p:nvPicPr>
          <p:cNvPr id="7" name="Picture 6">
            <a:extLst>
              <a:ext uri="{FF2B5EF4-FFF2-40B4-BE49-F238E27FC236}">
                <a16:creationId xmlns:a16="http://schemas.microsoft.com/office/drawing/2014/main" id="{4AADC0AA-0826-47DE-BEE0-49D38B480BF7}"/>
              </a:ext>
            </a:extLst>
          </p:cNvPr>
          <p:cNvPicPr>
            <a:picLocks noChangeAspect="1"/>
          </p:cNvPicPr>
          <p:nvPr/>
        </p:nvPicPr>
        <p:blipFill>
          <a:blip r:embed="rId2"/>
          <a:stretch>
            <a:fillRect/>
          </a:stretch>
        </p:blipFill>
        <p:spPr>
          <a:xfrm>
            <a:off x="6234113" y="681037"/>
            <a:ext cx="5676900" cy="5748759"/>
          </a:xfrm>
          <a:prstGeom prst="rect">
            <a:avLst/>
          </a:prstGeom>
        </p:spPr>
      </p:pic>
      <p:sp>
        <p:nvSpPr>
          <p:cNvPr id="8" name="TextBox 7">
            <a:extLst>
              <a:ext uri="{FF2B5EF4-FFF2-40B4-BE49-F238E27FC236}">
                <a16:creationId xmlns:a16="http://schemas.microsoft.com/office/drawing/2014/main" id="{1C7EC27C-4423-4730-826D-CE60BBDC19EF}"/>
              </a:ext>
            </a:extLst>
          </p:cNvPr>
          <p:cNvSpPr txBox="1"/>
          <p:nvPr/>
        </p:nvSpPr>
        <p:spPr>
          <a:xfrm>
            <a:off x="7498516" y="5131105"/>
            <a:ext cx="3429080" cy="369332"/>
          </a:xfrm>
          <a:prstGeom prst="rect">
            <a:avLst/>
          </a:prstGeom>
          <a:noFill/>
        </p:spPr>
        <p:txBody>
          <a:bodyPr wrap="none" rtlCol="0">
            <a:spAutoFit/>
          </a:bodyPr>
          <a:lstStyle/>
          <a:p>
            <a:r>
              <a:rPr lang="en-AU" dirty="0"/>
              <a:t>5nT contours, VRMI and flight path</a:t>
            </a:r>
          </a:p>
        </p:txBody>
      </p:sp>
    </p:spTree>
    <p:extLst>
      <p:ext uri="{BB962C8B-B14F-4D97-AF65-F5344CB8AC3E}">
        <p14:creationId xmlns:p14="http://schemas.microsoft.com/office/powerpoint/2010/main" val="1452663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0">
            <a:extLst>
              <a:ext uri="{FF2B5EF4-FFF2-40B4-BE49-F238E27FC236}">
                <a16:creationId xmlns:a16="http://schemas.microsoft.com/office/drawing/2014/main" id="{9089EED9-F54D-4F20-A2C6-949DE4176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2">
            <a:extLst>
              <a:ext uri="{FF2B5EF4-FFF2-40B4-BE49-F238E27FC236}">
                <a16:creationId xmlns:a16="http://schemas.microsoft.com/office/drawing/2014/main" id="{7E46F721-3785-414D-8697-16AF490E68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E22D18-3BEF-4FD3-B7AB-51C14D97007F}"/>
              </a:ext>
            </a:extLst>
          </p:cNvPr>
          <p:cNvSpPr>
            <a:spLocks noGrp="1"/>
          </p:cNvSpPr>
          <p:nvPr>
            <p:ph type="ctrTitle"/>
          </p:nvPr>
        </p:nvSpPr>
        <p:spPr>
          <a:xfrm>
            <a:off x="7035258" y="230120"/>
            <a:ext cx="4914271" cy="2374183"/>
          </a:xfrm>
        </p:spPr>
        <p:txBody>
          <a:bodyPr anchor="b">
            <a:normAutofit/>
          </a:bodyPr>
          <a:lstStyle/>
          <a:p>
            <a:r>
              <a:rPr lang="en-AU" sz="2400" b="1" dirty="0">
                <a:solidFill>
                  <a:schemeClr val="tx1">
                    <a:lumMod val="85000"/>
                    <a:lumOff val="15000"/>
                  </a:schemeClr>
                </a:solidFill>
              </a:rPr>
              <a:t>Inversion quality analysis</a:t>
            </a:r>
            <a:br>
              <a:rPr lang="en-AU" sz="2400" b="1" dirty="0">
                <a:solidFill>
                  <a:schemeClr val="tx1">
                    <a:lumMod val="85000"/>
                    <a:lumOff val="15000"/>
                  </a:schemeClr>
                </a:solidFill>
              </a:rPr>
            </a:br>
            <a:r>
              <a:rPr lang="en-AU" sz="2400" b="1" dirty="0" err="1">
                <a:solidFill>
                  <a:schemeClr val="tx1">
                    <a:lumMod val="85000"/>
                    <a:lumOff val="15000"/>
                  </a:schemeClr>
                </a:solidFill>
              </a:rPr>
              <a:t>RookeryCk_VRMI_coarse</a:t>
            </a:r>
            <a:br>
              <a:rPr lang="en-AU" sz="2400" b="1" dirty="0">
                <a:solidFill>
                  <a:schemeClr val="tx1">
                    <a:lumMod val="85000"/>
                    <a:lumOff val="15000"/>
                  </a:schemeClr>
                </a:solidFill>
              </a:rPr>
            </a:br>
            <a:r>
              <a:rPr lang="en-AU" sz="2400" b="1" dirty="0" err="1">
                <a:solidFill>
                  <a:schemeClr val="tx1">
                    <a:lumMod val="85000"/>
                    <a:lumOff val="15000"/>
                  </a:schemeClr>
                </a:solidFill>
              </a:rPr>
              <a:t>msh&amp;sus</a:t>
            </a:r>
            <a:endParaRPr lang="en-AU" sz="2400" b="1" dirty="0">
              <a:solidFill>
                <a:schemeClr val="tx1">
                  <a:lumMod val="85000"/>
                  <a:lumOff val="15000"/>
                </a:schemeClr>
              </a:solidFill>
            </a:endParaRPr>
          </a:p>
        </p:txBody>
      </p:sp>
      <p:pic>
        <p:nvPicPr>
          <p:cNvPr id="6" name="Picture 5">
            <a:extLst>
              <a:ext uri="{FF2B5EF4-FFF2-40B4-BE49-F238E27FC236}">
                <a16:creationId xmlns:a16="http://schemas.microsoft.com/office/drawing/2014/main" id="{4FC206B6-D62D-4C07-B5EF-C48FA1F0BCCC}"/>
              </a:ext>
            </a:extLst>
          </p:cNvPr>
          <p:cNvPicPr>
            <a:picLocks noChangeAspect="1"/>
          </p:cNvPicPr>
          <p:nvPr/>
        </p:nvPicPr>
        <p:blipFill>
          <a:blip r:embed="rId2"/>
          <a:stretch>
            <a:fillRect/>
          </a:stretch>
        </p:blipFill>
        <p:spPr>
          <a:xfrm>
            <a:off x="0" y="2801"/>
            <a:ext cx="6507864" cy="6858000"/>
          </a:xfrm>
          <a:custGeom>
            <a:avLst/>
            <a:gdLst/>
            <a:ahLst/>
            <a:cxnLst/>
            <a:rect l="l" t="t" r="r" b="b"/>
            <a:pathLst>
              <a:path w="7665593" h="6857999">
                <a:moveTo>
                  <a:pt x="0" y="0"/>
                </a:moveTo>
                <a:lnTo>
                  <a:pt x="7363783" y="0"/>
                </a:lnTo>
                <a:lnTo>
                  <a:pt x="7372954" y="18152"/>
                </a:lnTo>
                <a:cubicBezTo>
                  <a:pt x="7378508" y="27417"/>
                  <a:pt x="7383821" y="35694"/>
                  <a:pt x="7386404" y="41707"/>
                </a:cubicBezTo>
                <a:lnTo>
                  <a:pt x="7389058" y="60832"/>
                </a:lnTo>
                <a:lnTo>
                  <a:pt x="7394074" y="60137"/>
                </a:lnTo>
                <a:lnTo>
                  <a:pt x="7394443" y="67241"/>
                </a:lnTo>
                <a:lnTo>
                  <a:pt x="7394565" y="83099"/>
                </a:lnTo>
                <a:cubicBezTo>
                  <a:pt x="7395324" y="92994"/>
                  <a:pt x="7394122" y="120511"/>
                  <a:pt x="7395957" y="130584"/>
                </a:cubicBezTo>
                <a:cubicBezTo>
                  <a:pt x="7401306" y="133490"/>
                  <a:pt x="7404223" y="137975"/>
                  <a:pt x="7405574" y="143540"/>
                </a:cubicBezTo>
                <a:lnTo>
                  <a:pt x="7405725" y="155795"/>
                </a:lnTo>
                <a:lnTo>
                  <a:pt x="7418615" y="226869"/>
                </a:lnTo>
                <a:lnTo>
                  <a:pt x="7419579" y="236641"/>
                </a:lnTo>
                <a:lnTo>
                  <a:pt x="7423900" y="241933"/>
                </a:lnTo>
                <a:cubicBezTo>
                  <a:pt x="7424763" y="245974"/>
                  <a:pt x="7424206" y="257579"/>
                  <a:pt x="7424760" y="260885"/>
                </a:cubicBezTo>
                <a:cubicBezTo>
                  <a:pt x="7425580" y="261177"/>
                  <a:pt x="7426400" y="261469"/>
                  <a:pt x="7427220" y="261761"/>
                </a:cubicBezTo>
                <a:cubicBezTo>
                  <a:pt x="7431152" y="272291"/>
                  <a:pt x="7444241" y="311893"/>
                  <a:pt x="7448344" y="324055"/>
                </a:cubicBezTo>
                <a:cubicBezTo>
                  <a:pt x="7444563" y="326484"/>
                  <a:pt x="7450535" y="331924"/>
                  <a:pt x="7451833" y="334727"/>
                </a:cubicBezTo>
                <a:cubicBezTo>
                  <a:pt x="7449286" y="335161"/>
                  <a:pt x="7448510" y="341947"/>
                  <a:pt x="7450776" y="343948"/>
                </a:cubicBezTo>
                <a:cubicBezTo>
                  <a:pt x="7463202" y="391652"/>
                  <a:pt x="7437523" y="367773"/>
                  <a:pt x="7453791" y="395003"/>
                </a:cubicBezTo>
                <a:cubicBezTo>
                  <a:pt x="7454869" y="399820"/>
                  <a:pt x="7453841" y="403723"/>
                  <a:pt x="7451939" y="407147"/>
                </a:cubicBezTo>
                <a:lnTo>
                  <a:pt x="7448030" y="412254"/>
                </a:lnTo>
                <a:lnTo>
                  <a:pt x="7455416" y="432021"/>
                </a:lnTo>
                <a:cubicBezTo>
                  <a:pt x="7457991" y="441758"/>
                  <a:pt x="7459699" y="452007"/>
                  <a:pt x="7460479" y="462523"/>
                </a:cubicBezTo>
                <a:cubicBezTo>
                  <a:pt x="7455275" y="464882"/>
                  <a:pt x="7462669" y="473136"/>
                  <a:pt x="7464133" y="477020"/>
                </a:cubicBezTo>
                <a:cubicBezTo>
                  <a:pt x="7460734" y="477060"/>
                  <a:pt x="7459104" y="485663"/>
                  <a:pt x="7461914" y="488716"/>
                </a:cubicBezTo>
                <a:cubicBezTo>
                  <a:pt x="7474065" y="552879"/>
                  <a:pt x="7442314" y="516775"/>
                  <a:pt x="7461353" y="555280"/>
                </a:cubicBezTo>
                <a:cubicBezTo>
                  <a:pt x="7462345" y="561721"/>
                  <a:pt x="7460642" y="566553"/>
                  <a:pt x="7457829" y="570585"/>
                </a:cubicBezTo>
                <a:lnTo>
                  <a:pt x="7450804" y="577839"/>
                </a:lnTo>
                <a:lnTo>
                  <a:pt x="7453309" y="583524"/>
                </a:lnTo>
                <a:cubicBezTo>
                  <a:pt x="7453505" y="604977"/>
                  <a:pt x="7446306" y="611303"/>
                  <a:pt x="7453558" y="623785"/>
                </a:cubicBezTo>
                <a:cubicBezTo>
                  <a:pt x="7438483" y="642230"/>
                  <a:pt x="7452055" y="636019"/>
                  <a:pt x="7454362" y="650049"/>
                </a:cubicBezTo>
                <a:cubicBezTo>
                  <a:pt x="7457368" y="661117"/>
                  <a:pt x="7463152" y="640798"/>
                  <a:pt x="7464006" y="651645"/>
                </a:cubicBezTo>
                <a:cubicBezTo>
                  <a:pt x="7460114" y="663380"/>
                  <a:pt x="7472201" y="662829"/>
                  <a:pt x="7467442" y="675032"/>
                </a:cubicBezTo>
                <a:cubicBezTo>
                  <a:pt x="7458335" y="672068"/>
                  <a:pt x="7469207" y="699114"/>
                  <a:pt x="7461251" y="699956"/>
                </a:cubicBezTo>
                <a:cubicBezTo>
                  <a:pt x="7472628" y="710321"/>
                  <a:pt x="7458614" y="715529"/>
                  <a:pt x="7462119" y="729331"/>
                </a:cubicBezTo>
                <a:cubicBezTo>
                  <a:pt x="7466423" y="735831"/>
                  <a:pt x="7467162" y="740521"/>
                  <a:pt x="7462533" y="746910"/>
                </a:cubicBezTo>
                <a:cubicBezTo>
                  <a:pt x="7483486" y="776851"/>
                  <a:pt x="7463470" y="765024"/>
                  <a:pt x="7471529" y="793043"/>
                </a:cubicBezTo>
                <a:cubicBezTo>
                  <a:pt x="7480002" y="817184"/>
                  <a:pt x="7485500" y="844550"/>
                  <a:pt x="7505730" y="867898"/>
                </a:cubicBezTo>
                <a:cubicBezTo>
                  <a:pt x="7511461" y="872184"/>
                  <a:pt x="7513630" y="882707"/>
                  <a:pt x="7510576" y="891400"/>
                </a:cubicBezTo>
                <a:cubicBezTo>
                  <a:pt x="7510049" y="892894"/>
                  <a:pt x="7509385" y="894278"/>
                  <a:pt x="7508604" y="895508"/>
                </a:cubicBezTo>
                <a:cubicBezTo>
                  <a:pt x="7511698" y="915692"/>
                  <a:pt x="7525520" y="989520"/>
                  <a:pt x="7529143" y="1012510"/>
                </a:cubicBezTo>
                <a:cubicBezTo>
                  <a:pt x="7521781" y="1014371"/>
                  <a:pt x="7535067" y="1025997"/>
                  <a:pt x="7530347" y="1033444"/>
                </a:cubicBezTo>
                <a:cubicBezTo>
                  <a:pt x="7526204" y="1038777"/>
                  <a:pt x="7529270" y="1043549"/>
                  <a:pt x="7529596" y="1049120"/>
                </a:cubicBezTo>
                <a:cubicBezTo>
                  <a:pt x="7526339" y="1056460"/>
                  <a:pt x="7532220" y="1080398"/>
                  <a:pt x="7536437" y="1086639"/>
                </a:cubicBezTo>
                <a:cubicBezTo>
                  <a:pt x="7551094" y="1101553"/>
                  <a:pt x="7540210" y="1135442"/>
                  <a:pt x="7551438" y="1147834"/>
                </a:cubicBezTo>
                <a:cubicBezTo>
                  <a:pt x="7553086" y="1152330"/>
                  <a:pt x="7553752" y="1156729"/>
                  <a:pt x="7553808" y="1161047"/>
                </a:cubicBezTo>
                <a:lnTo>
                  <a:pt x="7552572" y="1173130"/>
                </a:lnTo>
                <a:lnTo>
                  <a:pt x="7549434" y="1176566"/>
                </a:lnTo>
                <a:lnTo>
                  <a:pt x="7550211" y="1183950"/>
                </a:lnTo>
                <a:lnTo>
                  <a:pt x="7549733" y="1186066"/>
                </a:lnTo>
                <a:cubicBezTo>
                  <a:pt x="7548807" y="1190108"/>
                  <a:pt x="7548001" y="1194099"/>
                  <a:pt x="7547683" y="1198047"/>
                </a:cubicBezTo>
                <a:cubicBezTo>
                  <a:pt x="7563423" y="1192855"/>
                  <a:pt x="7547566" y="1230782"/>
                  <a:pt x="7560295" y="1219849"/>
                </a:cubicBezTo>
                <a:cubicBezTo>
                  <a:pt x="7561281" y="1240644"/>
                  <a:pt x="7573138" y="1224782"/>
                  <a:pt x="7561835" y="1249779"/>
                </a:cubicBezTo>
                <a:cubicBezTo>
                  <a:pt x="7574707" y="1282065"/>
                  <a:pt x="7569916" y="1332957"/>
                  <a:pt x="7589445" y="1358245"/>
                </a:cubicBezTo>
                <a:cubicBezTo>
                  <a:pt x="7581989" y="1355103"/>
                  <a:pt x="7576204" y="1368711"/>
                  <a:pt x="7579904" y="1378136"/>
                </a:cubicBezTo>
                <a:cubicBezTo>
                  <a:pt x="7550647" y="1367117"/>
                  <a:pt x="7606267" y="1415404"/>
                  <a:pt x="7586303" y="1423699"/>
                </a:cubicBezTo>
                <a:cubicBezTo>
                  <a:pt x="7604838" y="1424108"/>
                  <a:pt x="7636267" y="1466352"/>
                  <a:pt x="7621059" y="1486236"/>
                </a:cubicBezTo>
                <a:cubicBezTo>
                  <a:pt x="7624771" y="1516526"/>
                  <a:pt x="7640092" y="1537976"/>
                  <a:pt x="7633966" y="1569734"/>
                </a:cubicBezTo>
                <a:cubicBezTo>
                  <a:pt x="7636447" y="1570719"/>
                  <a:pt x="7638522" y="1572334"/>
                  <a:pt x="7640304" y="1574384"/>
                </a:cubicBezTo>
                <a:lnTo>
                  <a:pt x="7644628" y="1581242"/>
                </a:lnTo>
                <a:lnTo>
                  <a:pt x="7644313" y="1582567"/>
                </a:lnTo>
                <a:cubicBezTo>
                  <a:pt x="7644257" y="1587776"/>
                  <a:pt x="7645302" y="1590443"/>
                  <a:pt x="7646831" y="1591983"/>
                </a:cubicBezTo>
                <a:cubicBezTo>
                  <a:pt x="7647577" y="1592347"/>
                  <a:pt x="7648323" y="1592711"/>
                  <a:pt x="7649069" y="1593074"/>
                </a:cubicBezTo>
                <a:lnTo>
                  <a:pt x="7651326" y="1599230"/>
                </a:lnTo>
                <a:lnTo>
                  <a:pt x="7657195" y="1610539"/>
                </a:lnTo>
                <a:lnTo>
                  <a:pt x="7656957" y="1613422"/>
                </a:lnTo>
                <a:lnTo>
                  <a:pt x="7663730" y="1631673"/>
                </a:lnTo>
                <a:lnTo>
                  <a:pt x="7663189" y="1632289"/>
                </a:lnTo>
                <a:cubicBezTo>
                  <a:pt x="7662131" y="1634085"/>
                  <a:pt x="7661641" y="1636199"/>
                  <a:pt x="7662326" y="1639024"/>
                </a:cubicBezTo>
                <a:cubicBezTo>
                  <a:pt x="7651979" y="1640024"/>
                  <a:pt x="7659188" y="1642819"/>
                  <a:pt x="7662125" y="1651067"/>
                </a:cubicBezTo>
                <a:cubicBezTo>
                  <a:pt x="7646711" y="1654462"/>
                  <a:pt x="7660667" y="1674670"/>
                  <a:pt x="7653812" y="1683345"/>
                </a:cubicBezTo>
                <a:cubicBezTo>
                  <a:pt x="7656316" y="1689330"/>
                  <a:pt x="7658683" y="1695719"/>
                  <a:pt x="7660803" y="1702414"/>
                </a:cubicBezTo>
                <a:lnTo>
                  <a:pt x="7661867" y="1756201"/>
                </a:lnTo>
                <a:lnTo>
                  <a:pt x="7649453" y="1812530"/>
                </a:lnTo>
                <a:cubicBezTo>
                  <a:pt x="7649183" y="1833366"/>
                  <a:pt x="7644573" y="1851408"/>
                  <a:pt x="7647823" y="1869041"/>
                </a:cubicBezTo>
                <a:cubicBezTo>
                  <a:pt x="7644238" y="1876204"/>
                  <a:pt x="7642789" y="1882956"/>
                  <a:pt x="7648156" y="1889503"/>
                </a:cubicBezTo>
                <a:cubicBezTo>
                  <a:pt x="7646365" y="1908946"/>
                  <a:pt x="7638702" y="1913653"/>
                  <a:pt x="7644679" y="1925974"/>
                </a:cubicBezTo>
                <a:cubicBezTo>
                  <a:pt x="7632281" y="1936898"/>
                  <a:pt x="7637013" y="1937545"/>
                  <a:pt x="7640564" y="1942678"/>
                </a:cubicBezTo>
                <a:lnTo>
                  <a:pt x="7640816" y="1943410"/>
                </a:lnTo>
                <a:lnTo>
                  <a:pt x="7639044" y="1944904"/>
                </a:lnTo>
                <a:lnTo>
                  <a:pt x="7638223" y="1947993"/>
                </a:lnTo>
                <a:lnTo>
                  <a:pt x="7638752" y="1956430"/>
                </a:lnTo>
                <a:lnTo>
                  <a:pt x="7639407" y="1959603"/>
                </a:lnTo>
                <a:cubicBezTo>
                  <a:pt x="7639690" y="1961788"/>
                  <a:pt x="7639658" y="1963239"/>
                  <a:pt x="7639396" y="1964244"/>
                </a:cubicBezTo>
                <a:lnTo>
                  <a:pt x="7639249" y="1964361"/>
                </a:lnTo>
                <a:lnTo>
                  <a:pt x="7639521" y="1968708"/>
                </a:lnTo>
                <a:cubicBezTo>
                  <a:pt x="7640315" y="1976045"/>
                  <a:pt x="7641402" y="1983186"/>
                  <a:pt x="7642694" y="1989983"/>
                </a:cubicBezTo>
                <a:cubicBezTo>
                  <a:pt x="7634556" y="1995729"/>
                  <a:pt x="7644169" y="2020842"/>
                  <a:pt x="7628828" y="2018094"/>
                </a:cubicBezTo>
                <a:cubicBezTo>
                  <a:pt x="7630116" y="2027262"/>
                  <a:pt x="7636485" y="2032807"/>
                  <a:pt x="7626423" y="2029720"/>
                </a:cubicBezTo>
                <a:cubicBezTo>
                  <a:pt x="7626559" y="2032738"/>
                  <a:pt x="7625703" y="2034598"/>
                  <a:pt x="7624364" y="2035929"/>
                </a:cubicBezTo>
                <a:lnTo>
                  <a:pt x="7623733" y="2036314"/>
                </a:lnTo>
                <a:lnTo>
                  <a:pt x="7626847" y="2056711"/>
                </a:lnTo>
                <a:lnTo>
                  <a:pt x="7626090" y="2059419"/>
                </a:lnTo>
                <a:lnTo>
                  <a:pt x="7629618" y="2072712"/>
                </a:lnTo>
                <a:lnTo>
                  <a:pt x="7630641" y="2079581"/>
                </a:lnTo>
                <a:lnTo>
                  <a:pt x="7632577" y="2081522"/>
                </a:lnTo>
                <a:cubicBezTo>
                  <a:pt x="7633753" y="2083617"/>
                  <a:pt x="7634261" y="2086620"/>
                  <a:pt x="7633251" y="2091658"/>
                </a:cubicBezTo>
                <a:lnTo>
                  <a:pt x="7632707" y="2092825"/>
                </a:lnTo>
                <a:lnTo>
                  <a:pt x="7635575" y="2101184"/>
                </a:lnTo>
                <a:cubicBezTo>
                  <a:pt x="7636900" y="2103876"/>
                  <a:pt x="7638586" y="2106260"/>
                  <a:pt x="7640772" y="2108190"/>
                </a:cubicBezTo>
                <a:cubicBezTo>
                  <a:pt x="7629093" y="2136655"/>
                  <a:pt x="7639778" y="2163513"/>
                  <a:pt x="7637758" y="2194409"/>
                </a:cubicBezTo>
                <a:cubicBezTo>
                  <a:pt x="7619585" y="2207765"/>
                  <a:pt x="7641835" y="2261154"/>
                  <a:pt x="7659453" y="2268824"/>
                </a:cubicBezTo>
                <a:cubicBezTo>
                  <a:pt x="7644015" y="2268997"/>
                  <a:pt x="7665037" y="2307714"/>
                  <a:pt x="7665583" y="2317700"/>
                </a:cubicBezTo>
                <a:cubicBezTo>
                  <a:pt x="7665764" y="2321029"/>
                  <a:pt x="7663671" y="2321166"/>
                  <a:pt x="7657195" y="2315619"/>
                </a:cubicBezTo>
                <a:cubicBezTo>
                  <a:pt x="7658997" y="2326231"/>
                  <a:pt x="7650972" y="2337185"/>
                  <a:pt x="7644431" y="2331209"/>
                </a:cubicBezTo>
                <a:cubicBezTo>
                  <a:pt x="7658433" y="2363448"/>
                  <a:pt x="7644510" y="2411031"/>
                  <a:pt x="7650869" y="2447461"/>
                </a:cubicBezTo>
                <a:cubicBezTo>
                  <a:pt x="7635485" y="2467322"/>
                  <a:pt x="7649719" y="2456555"/>
                  <a:pt x="7646841" y="2477156"/>
                </a:cubicBezTo>
                <a:cubicBezTo>
                  <a:pt x="7661004" y="2471521"/>
                  <a:pt x="7638896" y="2502164"/>
                  <a:pt x="7654880" y="2503292"/>
                </a:cubicBezTo>
                <a:cubicBezTo>
                  <a:pt x="7653849" y="2507005"/>
                  <a:pt x="7652348" y="2510567"/>
                  <a:pt x="7650720" y="2514131"/>
                </a:cubicBezTo>
                <a:lnTo>
                  <a:pt x="7649876" y="2516003"/>
                </a:lnTo>
                <a:lnTo>
                  <a:pt x="7649263" y="2523483"/>
                </a:lnTo>
                <a:lnTo>
                  <a:pt x="7645633" y="2525592"/>
                </a:lnTo>
                <a:lnTo>
                  <a:pt x="7642233" y="2536851"/>
                </a:lnTo>
                <a:cubicBezTo>
                  <a:pt x="7641494" y="2541069"/>
                  <a:pt x="7641323" y="2545607"/>
                  <a:pt x="7642069" y="2550622"/>
                </a:cubicBezTo>
                <a:cubicBezTo>
                  <a:pt x="7648404" y="2562959"/>
                  <a:pt x="7640640" y="2582170"/>
                  <a:pt x="7641110" y="2599544"/>
                </a:cubicBezTo>
                <a:lnTo>
                  <a:pt x="7643071" y="2607523"/>
                </a:lnTo>
                <a:lnTo>
                  <a:pt x="7639801" y="2633566"/>
                </a:lnTo>
                <a:cubicBezTo>
                  <a:pt x="7639166" y="2640978"/>
                  <a:pt x="7638833" y="2648672"/>
                  <a:pt x="7639065" y="2656773"/>
                </a:cubicBezTo>
                <a:lnTo>
                  <a:pt x="7640624" y="2671810"/>
                </a:lnTo>
                <a:lnTo>
                  <a:pt x="7639332" y="2675751"/>
                </a:lnTo>
                <a:cubicBezTo>
                  <a:pt x="7639476" y="2682617"/>
                  <a:pt x="7644027" y="2691703"/>
                  <a:pt x="7638498" y="2690893"/>
                </a:cubicBezTo>
                <a:lnTo>
                  <a:pt x="7640415" y="2698606"/>
                </a:lnTo>
                <a:lnTo>
                  <a:pt x="7636002" y="2706218"/>
                </a:lnTo>
                <a:cubicBezTo>
                  <a:pt x="7634978" y="2707053"/>
                  <a:pt x="7633887" y="2707679"/>
                  <a:pt x="7632770" y="2708079"/>
                </a:cubicBezTo>
                <a:lnTo>
                  <a:pt x="7634220" y="2718854"/>
                </a:lnTo>
                <a:lnTo>
                  <a:pt x="7631061" y="2727688"/>
                </a:lnTo>
                <a:lnTo>
                  <a:pt x="7633127" y="2735389"/>
                </a:lnTo>
                <a:lnTo>
                  <a:pt x="7632661" y="2738584"/>
                </a:lnTo>
                <a:lnTo>
                  <a:pt x="7631098" y="2746529"/>
                </a:lnTo>
                <a:cubicBezTo>
                  <a:pt x="7630002" y="2750602"/>
                  <a:pt x="7628681" y="2755160"/>
                  <a:pt x="7627624" y="2760235"/>
                </a:cubicBezTo>
                <a:lnTo>
                  <a:pt x="7627140" y="2764511"/>
                </a:lnTo>
                <a:lnTo>
                  <a:pt x="7621827" y="2773820"/>
                </a:lnTo>
                <a:cubicBezTo>
                  <a:pt x="7617811" y="2780593"/>
                  <a:pt x="7615104" y="2785923"/>
                  <a:pt x="7617284" y="2791840"/>
                </a:cubicBezTo>
                <a:cubicBezTo>
                  <a:pt x="7612094" y="2801924"/>
                  <a:pt x="7597550" y="2808970"/>
                  <a:pt x="7601430" y="2823567"/>
                </a:cubicBezTo>
                <a:cubicBezTo>
                  <a:pt x="7594841" y="2819137"/>
                  <a:pt x="7600633" y="2839778"/>
                  <a:pt x="7593865" y="2842217"/>
                </a:cubicBezTo>
                <a:cubicBezTo>
                  <a:pt x="7588415" y="2843342"/>
                  <a:pt x="7588901" y="2849866"/>
                  <a:pt x="7586893" y="2854834"/>
                </a:cubicBezTo>
                <a:cubicBezTo>
                  <a:pt x="7581327" y="2858374"/>
                  <a:pt x="7576244" y="2883372"/>
                  <a:pt x="7577046" y="2892075"/>
                </a:cubicBezTo>
                <a:cubicBezTo>
                  <a:pt x="7582584" y="2916606"/>
                  <a:pt x="7560175" y="2936338"/>
                  <a:pt x="7564026" y="2955950"/>
                </a:cubicBezTo>
                <a:cubicBezTo>
                  <a:pt x="7563501" y="2961086"/>
                  <a:pt x="7562240" y="2965343"/>
                  <a:pt x="7560529" y="2969031"/>
                </a:cubicBezTo>
                <a:lnTo>
                  <a:pt x="7554631" y="2978222"/>
                </a:lnTo>
                <a:lnTo>
                  <a:pt x="7550747" y="2978564"/>
                </a:lnTo>
                <a:lnTo>
                  <a:pt x="7548359" y="2985429"/>
                </a:lnTo>
                <a:lnTo>
                  <a:pt x="7547120" y="2986826"/>
                </a:lnTo>
                <a:cubicBezTo>
                  <a:pt x="7544741" y="2989483"/>
                  <a:pt x="7542480" y="2992194"/>
                  <a:pt x="7540621" y="2995267"/>
                </a:cubicBezTo>
                <a:cubicBezTo>
                  <a:pt x="7555200" y="3003715"/>
                  <a:pt x="7527208" y="3022799"/>
                  <a:pt x="7541739" y="3023946"/>
                </a:cubicBezTo>
                <a:cubicBezTo>
                  <a:pt x="7534059" y="3042303"/>
                  <a:pt x="7549904" y="3038579"/>
                  <a:pt x="7530781" y="3050462"/>
                </a:cubicBezTo>
                <a:cubicBezTo>
                  <a:pt x="7527838" y="3088204"/>
                  <a:pt x="7503338" y="3127251"/>
                  <a:pt x="7508515" y="3164510"/>
                </a:cubicBezTo>
                <a:cubicBezTo>
                  <a:pt x="7503888" y="3155782"/>
                  <a:pt x="7493770" y="3162549"/>
                  <a:pt x="7492866" y="3173520"/>
                </a:cubicBezTo>
                <a:cubicBezTo>
                  <a:pt x="7474179" y="3140376"/>
                  <a:pt x="7498581" y="3226463"/>
                  <a:pt x="7479395" y="3217191"/>
                </a:cubicBezTo>
                <a:cubicBezTo>
                  <a:pt x="7493905" y="3232643"/>
                  <a:pt x="7501608" y="3293915"/>
                  <a:pt x="7481475" y="3298298"/>
                </a:cubicBezTo>
                <a:cubicBezTo>
                  <a:pt x="7472089" y="3326890"/>
                  <a:pt x="7475493" y="3357480"/>
                  <a:pt x="7457722" y="3379292"/>
                </a:cubicBezTo>
                <a:cubicBezTo>
                  <a:pt x="7459285" y="3382143"/>
                  <a:pt x="7460273" y="3385199"/>
                  <a:pt x="7460850" y="3388381"/>
                </a:cubicBezTo>
                <a:lnTo>
                  <a:pt x="7461482" y="3397694"/>
                </a:lnTo>
                <a:lnTo>
                  <a:pt x="7460695" y="3398556"/>
                </a:lnTo>
                <a:cubicBezTo>
                  <a:pt x="7458532" y="3402904"/>
                  <a:pt x="7458275" y="3406007"/>
                  <a:pt x="7458858" y="3408553"/>
                </a:cubicBezTo>
                <a:lnTo>
                  <a:pt x="7460185" y="3411299"/>
                </a:lnTo>
                <a:lnTo>
                  <a:pt x="7459468" y="3418333"/>
                </a:lnTo>
                <a:lnTo>
                  <a:pt x="7459515" y="3432662"/>
                </a:lnTo>
                <a:lnTo>
                  <a:pt x="7458154" y="3434902"/>
                </a:lnTo>
                <a:lnTo>
                  <a:pt x="7456091" y="3455825"/>
                </a:lnTo>
                <a:cubicBezTo>
                  <a:pt x="7455865" y="3455850"/>
                  <a:pt x="7455638" y="3455877"/>
                  <a:pt x="7455413" y="3455903"/>
                </a:cubicBezTo>
                <a:cubicBezTo>
                  <a:pt x="7453843" y="3456557"/>
                  <a:pt x="7452596" y="3457940"/>
                  <a:pt x="7451989" y="3460886"/>
                </a:cubicBezTo>
                <a:cubicBezTo>
                  <a:pt x="7443388" y="3453296"/>
                  <a:pt x="7447961" y="3461529"/>
                  <a:pt x="7446929" y="3470886"/>
                </a:cubicBezTo>
                <a:cubicBezTo>
                  <a:pt x="7433341" y="3461186"/>
                  <a:pt x="7436171" y="3489615"/>
                  <a:pt x="7427213" y="3491353"/>
                </a:cubicBezTo>
                <a:cubicBezTo>
                  <a:pt x="7426761" y="3498443"/>
                  <a:pt x="7426037" y="3505767"/>
                  <a:pt x="7424990" y="3513143"/>
                </a:cubicBezTo>
                <a:lnTo>
                  <a:pt x="7424186" y="3517424"/>
                </a:lnTo>
                <a:cubicBezTo>
                  <a:pt x="7424132" y="3517438"/>
                  <a:pt x="7424077" y="3517453"/>
                  <a:pt x="7424024" y="3517467"/>
                </a:cubicBezTo>
                <a:cubicBezTo>
                  <a:pt x="7423536" y="3518305"/>
                  <a:pt x="7423153" y="3519678"/>
                  <a:pt x="7422883" y="3521896"/>
                </a:cubicBezTo>
                <a:lnTo>
                  <a:pt x="7422723" y="3525229"/>
                </a:lnTo>
                <a:lnTo>
                  <a:pt x="7421163" y="3533534"/>
                </a:lnTo>
                <a:lnTo>
                  <a:pt x="7419650" y="3536108"/>
                </a:lnTo>
                <a:lnTo>
                  <a:pt x="7417640" y="3536718"/>
                </a:lnTo>
                <a:lnTo>
                  <a:pt x="7417697" y="3537534"/>
                </a:lnTo>
                <a:cubicBezTo>
                  <a:pt x="7419749" y="3544077"/>
                  <a:pt x="7423989" y="3546875"/>
                  <a:pt x="7409814" y="3551598"/>
                </a:cubicBezTo>
                <a:cubicBezTo>
                  <a:pt x="7412376" y="3566128"/>
                  <a:pt x="7404108" y="3567090"/>
                  <a:pt x="7397719" y="3584844"/>
                </a:cubicBezTo>
                <a:cubicBezTo>
                  <a:pt x="7401116" y="3593573"/>
                  <a:pt x="7398130" y="3599358"/>
                  <a:pt x="7393057" y="3604546"/>
                </a:cubicBezTo>
                <a:cubicBezTo>
                  <a:pt x="7391792" y="3622895"/>
                  <a:pt x="7383125" y="3638008"/>
                  <a:pt x="7377811" y="3657793"/>
                </a:cubicBezTo>
                <a:cubicBezTo>
                  <a:pt x="7379886" y="3680874"/>
                  <a:pt x="7366255" y="3689531"/>
                  <a:pt x="7360624" y="3710685"/>
                </a:cubicBezTo>
                <a:cubicBezTo>
                  <a:pt x="7367950" y="3731637"/>
                  <a:pt x="7347999" y="3723947"/>
                  <a:pt x="7341489" y="3734006"/>
                </a:cubicBezTo>
                <a:lnTo>
                  <a:pt x="7340478" y="3737028"/>
                </a:lnTo>
                <a:lnTo>
                  <a:pt x="7340489" y="3745476"/>
                </a:lnTo>
                <a:lnTo>
                  <a:pt x="7340950" y="3748687"/>
                </a:lnTo>
                <a:cubicBezTo>
                  <a:pt x="7341098" y="3750887"/>
                  <a:pt x="7340976" y="3752333"/>
                  <a:pt x="7340653" y="3753314"/>
                </a:cubicBezTo>
                <a:lnTo>
                  <a:pt x="7340500" y="3753419"/>
                </a:lnTo>
                <a:lnTo>
                  <a:pt x="7340506" y="3757774"/>
                </a:lnTo>
                <a:cubicBezTo>
                  <a:pt x="7340847" y="3765147"/>
                  <a:pt x="7341495" y="3772345"/>
                  <a:pt x="7342369" y="3779218"/>
                </a:cubicBezTo>
                <a:cubicBezTo>
                  <a:pt x="7333890" y="3784348"/>
                  <a:pt x="7341949" y="3810090"/>
                  <a:pt x="7326800" y="3806225"/>
                </a:cubicBezTo>
                <a:cubicBezTo>
                  <a:pt x="7327524" y="3815461"/>
                  <a:pt x="7333545" y="3821456"/>
                  <a:pt x="7323686" y="3817640"/>
                </a:cubicBezTo>
                <a:cubicBezTo>
                  <a:pt x="7323637" y="3820659"/>
                  <a:pt x="7322668" y="3822449"/>
                  <a:pt x="7321247" y="3823678"/>
                </a:cubicBezTo>
                <a:lnTo>
                  <a:pt x="7320595" y="3824018"/>
                </a:lnTo>
                <a:lnTo>
                  <a:pt x="7322453" y="3844579"/>
                </a:lnTo>
                <a:lnTo>
                  <a:pt x="7321532" y="3847225"/>
                </a:lnTo>
                <a:lnTo>
                  <a:pt x="7324238" y="3860736"/>
                </a:lnTo>
                <a:lnTo>
                  <a:pt x="7324840" y="3867658"/>
                </a:lnTo>
                <a:lnTo>
                  <a:pt x="7326655" y="3869733"/>
                </a:lnTo>
                <a:cubicBezTo>
                  <a:pt x="7327701" y="3871909"/>
                  <a:pt x="7328023" y="3874942"/>
                  <a:pt x="7326706" y="3879891"/>
                </a:cubicBezTo>
                <a:lnTo>
                  <a:pt x="7326093" y="3881013"/>
                </a:lnTo>
                <a:lnTo>
                  <a:pt x="7328442" y="3889558"/>
                </a:lnTo>
                <a:cubicBezTo>
                  <a:pt x="7329602" y="3892339"/>
                  <a:pt x="7331138" y="3894839"/>
                  <a:pt x="7333203" y="3896924"/>
                </a:cubicBezTo>
                <a:cubicBezTo>
                  <a:pt x="7319795" y="3924445"/>
                  <a:pt x="7328820" y="3952004"/>
                  <a:pt x="7324908" y="3982658"/>
                </a:cubicBezTo>
                <a:cubicBezTo>
                  <a:pt x="7325522" y="4017325"/>
                  <a:pt x="7327874" y="4041416"/>
                  <a:pt x="7327588" y="4064228"/>
                </a:cubicBezTo>
                <a:cubicBezTo>
                  <a:pt x="7328735" y="4074940"/>
                  <a:pt x="7329351" y="4153102"/>
                  <a:pt x="7323186" y="4146664"/>
                </a:cubicBezTo>
                <a:cubicBezTo>
                  <a:pt x="7335189" y="4179829"/>
                  <a:pt x="7318370" y="4199117"/>
                  <a:pt x="7322488" y="4235901"/>
                </a:cubicBezTo>
                <a:cubicBezTo>
                  <a:pt x="7305909" y="4254573"/>
                  <a:pt x="7320783" y="4244884"/>
                  <a:pt x="7316645" y="4265209"/>
                </a:cubicBezTo>
                <a:cubicBezTo>
                  <a:pt x="7331133" y="4260631"/>
                  <a:pt x="7307179" y="4289560"/>
                  <a:pt x="7323069" y="4291857"/>
                </a:cubicBezTo>
                <a:cubicBezTo>
                  <a:pt x="7321814" y="4295483"/>
                  <a:pt x="7320095" y="4298923"/>
                  <a:pt x="7318251" y="4302359"/>
                </a:cubicBezTo>
                <a:lnTo>
                  <a:pt x="7317295" y="4304161"/>
                </a:lnTo>
                <a:lnTo>
                  <a:pt x="7316223" y="4311573"/>
                </a:lnTo>
                <a:lnTo>
                  <a:pt x="7312469" y="4313411"/>
                </a:lnTo>
                <a:lnTo>
                  <a:pt x="7306447" y="4403491"/>
                </a:lnTo>
                <a:cubicBezTo>
                  <a:pt x="7308849" y="4411399"/>
                  <a:pt x="7308497" y="4436984"/>
                  <a:pt x="7303688" y="4442497"/>
                </a:cubicBezTo>
                <a:cubicBezTo>
                  <a:pt x="7302637" y="4447969"/>
                  <a:pt x="7304327" y="4453942"/>
                  <a:pt x="7299181" y="4457128"/>
                </a:cubicBezTo>
                <a:cubicBezTo>
                  <a:pt x="7296154" y="4469016"/>
                  <a:pt x="7289197" y="4496240"/>
                  <a:pt x="7285530" y="4513823"/>
                </a:cubicBezTo>
                <a:cubicBezTo>
                  <a:pt x="7288769" y="4518560"/>
                  <a:pt x="7287100" y="4524649"/>
                  <a:pt x="7284412" y="4532609"/>
                </a:cubicBezTo>
                <a:lnTo>
                  <a:pt x="7282601" y="4540125"/>
                </a:lnTo>
                <a:lnTo>
                  <a:pt x="7291785" y="4563650"/>
                </a:lnTo>
                <a:lnTo>
                  <a:pt x="7284191" y="4636427"/>
                </a:lnTo>
                <a:lnTo>
                  <a:pt x="7292797" y="4672055"/>
                </a:lnTo>
                <a:cubicBezTo>
                  <a:pt x="7294304" y="4686552"/>
                  <a:pt x="7294421" y="4700466"/>
                  <a:pt x="7295425" y="4713953"/>
                </a:cubicBezTo>
                <a:cubicBezTo>
                  <a:pt x="7296104" y="4744441"/>
                  <a:pt x="7280378" y="4723911"/>
                  <a:pt x="7292574" y="4762180"/>
                </a:cubicBezTo>
                <a:cubicBezTo>
                  <a:pt x="7286719" y="4766152"/>
                  <a:pt x="7286266" y="4770971"/>
                  <a:pt x="7288689" y="4779168"/>
                </a:cubicBezTo>
                <a:cubicBezTo>
                  <a:pt x="7288592" y="4793971"/>
                  <a:pt x="7274303" y="4792486"/>
                  <a:pt x="7282355" y="4807636"/>
                </a:cubicBezTo>
                <a:cubicBezTo>
                  <a:pt x="7278556" y="4806204"/>
                  <a:pt x="7277539" y="4813202"/>
                  <a:pt x="7276505" y="4819678"/>
                </a:cubicBezTo>
                <a:lnTo>
                  <a:pt x="7273752" y="4823797"/>
                </a:lnTo>
                <a:lnTo>
                  <a:pt x="7283683" y="4847794"/>
                </a:lnTo>
                <a:cubicBezTo>
                  <a:pt x="7296832" y="4890479"/>
                  <a:pt x="7302379" y="4941877"/>
                  <a:pt x="7311552" y="4978326"/>
                </a:cubicBezTo>
                <a:cubicBezTo>
                  <a:pt x="7284161" y="4998846"/>
                  <a:pt x="7309660" y="4989594"/>
                  <a:pt x="7304880" y="5015024"/>
                </a:cubicBezTo>
                <a:cubicBezTo>
                  <a:pt x="7330355" y="5012307"/>
                  <a:pt x="7291032" y="5044485"/>
                  <a:pt x="7319932" y="5050993"/>
                </a:cubicBezTo>
                <a:cubicBezTo>
                  <a:pt x="7318148" y="5055414"/>
                  <a:pt x="7315506" y="5059493"/>
                  <a:pt x="7312641" y="5063537"/>
                </a:cubicBezTo>
                <a:lnTo>
                  <a:pt x="7311153" y="5065661"/>
                </a:lnTo>
                <a:lnTo>
                  <a:pt x="7310197" y="5075032"/>
                </a:lnTo>
                <a:lnTo>
                  <a:pt x="7303683" y="5076576"/>
                </a:lnTo>
                <a:lnTo>
                  <a:pt x="7297768" y="5089898"/>
                </a:lnTo>
                <a:cubicBezTo>
                  <a:pt x="7296519" y="5095057"/>
                  <a:pt x="7296302" y="5100805"/>
                  <a:pt x="7297750" y="5107454"/>
                </a:cubicBezTo>
                <a:cubicBezTo>
                  <a:pt x="7309447" y="5125240"/>
                  <a:pt x="7295812" y="5147341"/>
                  <a:pt x="7297014" y="5169708"/>
                </a:cubicBezTo>
                <a:lnTo>
                  <a:pt x="7300719" y="5180532"/>
                </a:lnTo>
                <a:lnTo>
                  <a:pt x="7295705" y="5210620"/>
                </a:lnTo>
                <a:lnTo>
                  <a:pt x="7296901" y="5212749"/>
                </a:lnTo>
                <a:cubicBezTo>
                  <a:pt x="7296704" y="5218058"/>
                  <a:pt x="7294377" y="5228574"/>
                  <a:pt x="7294523" y="5242477"/>
                </a:cubicBezTo>
                <a:lnTo>
                  <a:pt x="7297776" y="5296160"/>
                </a:lnTo>
                <a:lnTo>
                  <a:pt x="7289955" y="5304499"/>
                </a:lnTo>
                <a:lnTo>
                  <a:pt x="7286210" y="5305374"/>
                </a:lnTo>
                <a:lnTo>
                  <a:pt x="7286995" y="5320092"/>
                </a:lnTo>
                <a:lnTo>
                  <a:pt x="7281550" y="5330613"/>
                </a:lnTo>
                <a:lnTo>
                  <a:pt x="7285354" y="5340890"/>
                </a:lnTo>
                <a:lnTo>
                  <a:pt x="7281914" y="5354491"/>
                </a:lnTo>
                <a:cubicBezTo>
                  <a:pt x="7280017" y="5359352"/>
                  <a:pt x="7277725" y="5364763"/>
                  <a:pt x="7275918" y="5370917"/>
                </a:cubicBezTo>
                <a:lnTo>
                  <a:pt x="7267655" y="5384350"/>
                </a:lnTo>
                <a:lnTo>
                  <a:pt x="7263791" y="5406610"/>
                </a:lnTo>
                <a:cubicBezTo>
                  <a:pt x="7260956" y="5423841"/>
                  <a:pt x="7257650" y="5440271"/>
                  <a:pt x="7251522" y="5456222"/>
                </a:cubicBezTo>
                <a:cubicBezTo>
                  <a:pt x="7253699" y="5469913"/>
                  <a:pt x="7252931" y="5482529"/>
                  <a:pt x="7242311" y="5493751"/>
                </a:cubicBezTo>
                <a:cubicBezTo>
                  <a:pt x="7236636" y="5529727"/>
                  <a:pt x="7245809" y="5539513"/>
                  <a:pt x="7231835" y="5561252"/>
                </a:cubicBezTo>
                <a:cubicBezTo>
                  <a:pt x="7236311" y="5568555"/>
                  <a:pt x="7238499" y="5573475"/>
                  <a:pt x="7239152" y="5577121"/>
                </a:cubicBezTo>
                <a:cubicBezTo>
                  <a:pt x="7241111" y="5588065"/>
                  <a:pt x="7229268" y="5587525"/>
                  <a:pt x="7224043" y="5605355"/>
                </a:cubicBezTo>
                <a:cubicBezTo>
                  <a:pt x="7216774" y="5624244"/>
                  <a:pt x="7213225" y="5590845"/>
                  <a:pt x="7209229" y="5609118"/>
                </a:cubicBezTo>
                <a:cubicBezTo>
                  <a:pt x="7212098" y="5628346"/>
                  <a:pt x="7194168" y="5628785"/>
                  <a:pt x="7198222" y="5648700"/>
                </a:cubicBezTo>
                <a:cubicBezTo>
                  <a:pt x="7212577" y="5642705"/>
                  <a:pt x="7189541" y="5689259"/>
                  <a:pt x="7201221" y="5689771"/>
                </a:cubicBezTo>
                <a:cubicBezTo>
                  <a:pt x="7181618" y="5708428"/>
                  <a:pt x="7201258" y="5715573"/>
                  <a:pt x="7192555" y="5739098"/>
                </a:cubicBezTo>
                <a:cubicBezTo>
                  <a:pt x="7184486" y="5750478"/>
                  <a:pt x="7182208" y="5758416"/>
                  <a:pt x="7187522" y="5768603"/>
                </a:cubicBezTo>
                <a:cubicBezTo>
                  <a:pt x="7148692" y="5821144"/>
                  <a:pt x="7181577" y="5799065"/>
                  <a:pt x="7162500" y="5846928"/>
                </a:cubicBezTo>
                <a:lnTo>
                  <a:pt x="7160827" y="5850799"/>
                </a:lnTo>
                <a:lnTo>
                  <a:pt x="7163312" y="5866636"/>
                </a:lnTo>
                <a:cubicBezTo>
                  <a:pt x="7163884" y="5867070"/>
                  <a:pt x="7164455" y="5867505"/>
                  <a:pt x="7165029" y="5867939"/>
                </a:cubicBezTo>
                <a:lnTo>
                  <a:pt x="7142501" y="5914339"/>
                </a:lnTo>
                <a:lnTo>
                  <a:pt x="7143151" y="5921221"/>
                </a:lnTo>
                <a:lnTo>
                  <a:pt x="7123808" y="5950546"/>
                </a:lnTo>
                <a:lnTo>
                  <a:pt x="7116299" y="5966186"/>
                </a:lnTo>
                <a:lnTo>
                  <a:pt x="7106117" y="5983669"/>
                </a:lnTo>
                <a:lnTo>
                  <a:pt x="7109622" y="5995569"/>
                </a:lnTo>
                <a:cubicBezTo>
                  <a:pt x="7114727" y="6023526"/>
                  <a:pt x="7092983" y="6067450"/>
                  <a:pt x="7116605" y="6077139"/>
                </a:cubicBezTo>
                <a:cubicBezTo>
                  <a:pt x="7102148" y="6089933"/>
                  <a:pt x="7125501" y="6101908"/>
                  <a:pt x="7127573" y="6115892"/>
                </a:cubicBezTo>
                <a:cubicBezTo>
                  <a:pt x="7118381" y="6127056"/>
                  <a:pt x="7126331" y="6132595"/>
                  <a:pt x="7128098" y="6142737"/>
                </a:cubicBezTo>
                <a:cubicBezTo>
                  <a:pt x="7122429" y="6147329"/>
                  <a:pt x="7122724" y="6155912"/>
                  <a:pt x="7129375" y="6158833"/>
                </a:cubicBezTo>
                <a:cubicBezTo>
                  <a:pt x="7144709" y="6154689"/>
                  <a:pt x="7137060" y="6184499"/>
                  <a:pt x="7147635" y="6186714"/>
                </a:cubicBezTo>
                <a:cubicBezTo>
                  <a:pt x="7149842" y="6204016"/>
                  <a:pt x="7136414" y="6279145"/>
                  <a:pt x="7153343" y="6291871"/>
                </a:cubicBezTo>
                <a:cubicBezTo>
                  <a:pt x="7161381" y="6326852"/>
                  <a:pt x="7134450" y="6377408"/>
                  <a:pt x="7134923" y="6392273"/>
                </a:cubicBezTo>
                <a:cubicBezTo>
                  <a:pt x="7103997" y="6407024"/>
                  <a:pt x="7185503" y="6478818"/>
                  <a:pt x="7187236" y="6541940"/>
                </a:cubicBezTo>
                <a:cubicBezTo>
                  <a:pt x="7184250" y="6550446"/>
                  <a:pt x="7184290" y="6554993"/>
                  <a:pt x="7191340" y="6557275"/>
                </a:cubicBezTo>
                <a:cubicBezTo>
                  <a:pt x="7195412" y="6573685"/>
                  <a:pt x="7202070" y="6606060"/>
                  <a:pt x="7211670" y="6640404"/>
                </a:cubicBezTo>
                <a:cubicBezTo>
                  <a:pt x="7219591" y="6666216"/>
                  <a:pt x="7212698" y="6793331"/>
                  <a:pt x="7221085" y="6827708"/>
                </a:cubicBezTo>
                <a:lnTo>
                  <a:pt x="7227698" y="6857999"/>
                </a:lnTo>
                <a:lnTo>
                  <a:pt x="0" y="6857999"/>
                </a:lnTo>
                <a:close/>
              </a:path>
            </a:pathLst>
          </a:custGeom>
        </p:spPr>
      </p:pic>
      <p:sp>
        <p:nvSpPr>
          <p:cNvPr id="4" name="TextBox 3">
            <a:extLst>
              <a:ext uri="{FF2B5EF4-FFF2-40B4-BE49-F238E27FC236}">
                <a16:creationId xmlns:a16="http://schemas.microsoft.com/office/drawing/2014/main" id="{99ED239E-93B8-4FB7-81E4-0DB248A157AC}"/>
              </a:ext>
            </a:extLst>
          </p:cNvPr>
          <p:cNvSpPr txBox="1"/>
          <p:nvPr/>
        </p:nvSpPr>
        <p:spPr>
          <a:xfrm>
            <a:off x="7762672" y="2535977"/>
            <a:ext cx="3949431" cy="1323439"/>
          </a:xfrm>
          <a:prstGeom prst="rect">
            <a:avLst/>
          </a:prstGeom>
          <a:noFill/>
        </p:spPr>
        <p:txBody>
          <a:bodyPr wrap="square" rtlCol="0">
            <a:spAutoFit/>
          </a:bodyPr>
          <a:lstStyle/>
          <a:p>
            <a:pPr algn="ctr"/>
            <a:r>
              <a:rPr lang="en-US" sz="1600" dirty="0"/>
              <a:t>The misfit in this area is due gridding errors surrounding high amplitude magnetic spikes from houses. There are several ‘house’ anomaly in the survey area, shown on this slide and the next</a:t>
            </a:r>
          </a:p>
        </p:txBody>
      </p:sp>
      <p:cxnSp>
        <p:nvCxnSpPr>
          <p:cNvPr id="23" name="Straight Arrow Connector 22">
            <a:extLst>
              <a:ext uri="{FF2B5EF4-FFF2-40B4-BE49-F238E27FC236}">
                <a16:creationId xmlns:a16="http://schemas.microsoft.com/office/drawing/2014/main" id="{600FDD8D-2117-40F3-831B-D613651F753E}"/>
              </a:ext>
            </a:extLst>
          </p:cNvPr>
          <p:cNvCxnSpPr>
            <a:cxnSpLocks/>
            <a:stCxn id="4" idx="1"/>
          </p:cNvCxnSpPr>
          <p:nvPr/>
        </p:nvCxnSpPr>
        <p:spPr>
          <a:xfrm flipH="1" flipV="1">
            <a:off x="4776281" y="690664"/>
            <a:ext cx="2986391" cy="250703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AD372BE8-82BB-478B-8BB0-C0663508C635}"/>
              </a:ext>
            </a:extLst>
          </p:cNvPr>
          <p:cNvCxnSpPr>
            <a:cxnSpLocks/>
            <a:stCxn id="4" idx="1"/>
          </p:cNvCxnSpPr>
          <p:nvPr/>
        </p:nvCxnSpPr>
        <p:spPr>
          <a:xfrm flipH="1" flipV="1">
            <a:off x="5194570" y="1838528"/>
            <a:ext cx="2568102" cy="135916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1" name="Star: 5 Points 50">
            <a:extLst>
              <a:ext uri="{FF2B5EF4-FFF2-40B4-BE49-F238E27FC236}">
                <a16:creationId xmlns:a16="http://schemas.microsoft.com/office/drawing/2014/main" id="{4846E01B-34C0-44F0-AC6F-21E449D0C161}"/>
              </a:ext>
            </a:extLst>
          </p:cNvPr>
          <p:cNvSpPr/>
          <p:nvPr/>
        </p:nvSpPr>
        <p:spPr>
          <a:xfrm>
            <a:off x="2263301" y="137708"/>
            <a:ext cx="265890" cy="184825"/>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2" name="Star: 5 Points 51">
            <a:extLst>
              <a:ext uri="{FF2B5EF4-FFF2-40B4-BE49-F238E27FC236}">
                <a16:creationId xmlns:a16="http://schemas.microsoft.com/office/drawing/2014/main" id="{BBA128CD-63B2-40DD-BACD-5211946C9076}"/>
              </a:ext>
            </a:extLst>
          </p:cNvPr>
          <p:cNvSpPr/>
          <p:nvPr/>
        </p:nvSpPr>
        <p:spPr>
          <a:xfrm>
            <a:off x="1919591" y="1695856"/>
            <a:ext cx="265890" cy="184825"/>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3" name="Star: 5 Points 52">
            <a:extLst>
              <a:ext uri="{FF2B5EF4-FFF2-40B4-BE49-F238E27FC236}">
                <a16:creationId xmlns:a16="http://schemas.microsoft.com/office/drawing/2014/main" id="{1C6639CC-7C73-47CB-8C8F-E72645BE64DB}"/>
              </a:ext>
            </a:extLst>
          </p:cNvPr>
          <p:cNvSpPr/>
          <p:nvPr/>
        </p:nvSpPr>
        <p:spPr>
          <a:xfrm>
            <a:off x="1501301" y="574154"/>
            <a:ext cx="265890" cy="184825"/>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4" name="Star: 5 Points 53">
            <a:extLst>
              <a:ext uri="{FF2B5EF4-FFF2-40B4-BE49-F238E27FC236}">
                <a16:creationId xmlns:a16="http://schemas.microsoft.com/office/drawing/2014/main" id="{75F6C2ED-F13F-43D4-B9B3-E49C90579DD4}"/>
              </a:ext>
            </a:extLst>
          </p:cNvPr>
          <p:cNvSpPr/>
          <p:nvPr/>
        </p:nvSpPr>
        <p:spPr>
          <a:xfrm>
            <a:off x="2026595" y="852792"/>
            <a:ext cx="265890" cy="184825"/>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5" name="Star: 5 Points 54">
            <a:extLst>
              <a:ext uri="{FF2B5EF4-FFF2-40B4-BE49-F238E27FC236}">
                <a16:creationId xmlns:a16="http://schemas.microsoft.com/office/drawing/2014/main" id="{8E55A292-C9C0-4867-B881-E19594F18799}"/>
              </a:ext>
            </a:extLst>
          </p:cNvPr>
          <p:cNvSpPr/>
          <p:nvPr/>
        </p:nvSpPr>
        <p:spPr>
          <a:xfrm>
            <a:off x="963038" y="1395920"/>
            <a:ext cx="265890" cy="184825"/>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A4B7F25A-B337-4BD2-8D84-22BBAC522C17}"/>
              </a:ext>
            </a:extLst>
          </p:cNvPr>
          <p:cNvSpPr txBox="1"/>
          <p:nvPr/>
        </p:nvSpPr>
        <p:spPr>
          <a:xfrm>
            <a:off x="714221" y="230120"/>
            <a:ext cx="867545" cy="369332"/>
          </a:xfrm>
          <a:prstGeom prst="rect">
            <a:avLst/>
          </a:prstGeom>
          <a:noFill/>
        </p:spPr>
        <p:txBody>
          <a:bodyPr wrap="none" rtlCol="0">
            <a:spAutoFit/>
          </a:bodyPr>
          <a:lstStyle/>
          <a:p>
            <a:r>
              <a:rPr lang="en-AU" i="1" dirty="0">
                <a:solidFill>
                  <a:schemeClr val="accent1">
                    <a:lumMod val="75000"/>
                  </a:schemeClr>
                </a:solidFill>
              </a:rPr>
              <a:t>Houses</a:t>
            </a:r>
          </a:p>
        </p:txBody>
      </p:sp>
    </p:spTree>
    <p:extLst>
      <p:ext uri="{BB962C8B-B14F-4D97-AF65-F5344CB8AC3E}">
        <p14:creationId xmlns:p14="http://schemas.microsoft.com/office/powerpoint/2010/main" val="965984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0">
            <a:extLst>
              <a:ext uri="{FF2B5EF4-FFF2-40B4-BE49-F238E27FC236}">
                <a16:creationId xmlns:a16="http://schemas.microsoft.com/office/drawing/2014/main" id="{9089EED9-F54D-4F20-A2C6-949DE4176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2">
            <a:extLst>
              <a:ext uri="{FF2B5EF4-FFF2-40B4-BE49-F238E27FC236}">
                <a16:creationId xmlns:a16="http://schemas.microsoft.com/office/drawing/2014/main" id="{7E46F721-3785-414D-8697-16AF490E68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E22D18-3BEF-4FD3-B7AB-51C14D97007F}"/>
              </a:ext>
            </a:extLst>
          </p:cNvPr>
          <p:cNvSpPr>
            <a:spLocks noGrp="1"/>
          </p:cNvSpPr>
          <p:nvPr>
            <p:ph type="ctrTitle"/>
          </p:nvPr>
        </p:nvSpPr>
        <p:spPr>
          <a:xfrm>
            <a:off x="7044645" y="2441771"/>
            <a:ext cx="4568994" cy="2380681"/>
          </a:xfrm>
        </p:spPr>
        <p:txBody>
          <a:bodyPr anchor="b">
            <a:normAutofit/>
          </a:bodyPr>
          <a:lstStyle/>
          <a:p>
            <a:br>
              <a:rPr lang="en-AU" sz="2400" b="1" dirty="0">
                <a:solidFill>
                  <a:schemeClr val="tx1">
                    <a:lumMod val="85000"/>
                    <a:lumOff val="15000"/>
                  </a:schemeClr>
                </a:solidFill>
              </a:rPr>
            </a:br>
            <a:r>
              <a:rPr lang="en-AU" sz="2400" b="1" dirty="0">
                <a:solidFill>
                  <a:schemeClr val="tx1">
                    <a:lumMod val="85000"/>
                    <a:lumOff val="15000"/>
                  </a:schemeClr>
                </a:solidFill>
              </a:rPr>
              <a:t>Inversion quality analysis</a:t>
            </a:r>
            <a:br>
              <a:rPr lang="en-AU" sz="2400" b="1" dirty="0">
                <a:solidFill>
                  <a:schemeClr val="tx1">
                    <a:lumMod val="85000"/>
                    <a:lumOff val="15000"/>
                  </a:schemeClr>
                </a:solidFill>
              </a:rPr>
            </a:br>
            <a:r>
              <a:rPr lang="en-AU" sz="2400" b="1" dirty="0" err="1">
                <a:solidFill>
                  <a:schemeClr val="tx1">
                    <a:lumMod val="85000"/>
                    <a:lumOff val="15000"/>
                  </a:schemeClr>
                </a:solidFill>
              </a:rPr>
              <a:t>RookeryCk_TMI_coarsemsh&amp;sus</a:t>
            </a:r>
            <a:endParaRPr lang="en-AU" sz="2400" b="1" dirty="0">
              <a:solidFill>
                <a:schemeClr val="tx1">
                  <a:lumMod val="85000"/>
                  <a:lumOff val="15000"/>
                </a:schemeClr>
              </a:solidFill>
            </a:endParaRPr>
          </a:p>
        </p:txBody>
      </p:sp>
      <p:sp>
        <p:nvSpPr>
          <p:cNvPr id="3" name="Subtitle 2">
            <a:extLst>
              <a:ext uri="{FF2B5EF4-FFF2-40B4-BE49-F238E27FC236}">
                <a16:creationId xmlns:a16="http://schemas.microsoft.com/office/drawing/2014/main" id="{8561608F-F4F8-44BA-8DA2-910D91DB7A36}"/>
              </a:ext>
            </a:extLst>
          </p:cNvPr>
          <p:cNvSpPr>
            <a:spLocks noGrp="1"/>
          </p:cNvSpPr>
          <p:nvPr>
            <p:ph type="subTitle" idx="1"/>
          </p:nvPr>
        </p:nvSpPr>
        <p:spPr>
          <a:xfrm>
            <a:off x="7044645" y="4860785"/>
            <a:ext cx="4568994" cy="1962952"/>
          </a:xfrm>
        </p:spPr>
        <p:txBody>
          <a:bodyPr anchor="t">
            <a:normAutofit/>
          </a:bodyPr>
          <a:lstStyle/>
          <a:p>
            <a:r>
              <a:rPr lang="en-AU" sz="1500" dirty="0">
                <a:solidFill>
                  <a:schemeClr val="tx1">
                    <a:lumMod val="85000"/>
                    <a:lumOff val="15000"/>
                  </a:schemeClr>
                </a:solidFill>
              </a:rPr>
              <a:t>TMI modelling more effect on point, not grid, data because this minimises errors due to incorrect sensor heights. For this area, however, the point data model did not work particularly well, probably because the radar altimeters in 1988 were not very accurate and the data were not particularly well levelled. So we instead used the TMI grid with a constant terrain offset of 80m. The resultant grid-based TMI model was a better fit to the observed data than the point based model. </a:t>
            </a:r>
          </a:p>
        </p:txBody>
      </p:sp>
      <p:pic>
        <p:nvPicPr>
          <p:cNvPr id="11" name="Picture 10">
            <a:extLst>
              <a:ext uri="{FF2B5EF4-FFF2-40B4-BE49-F238E27FC236}">
                <a16:creationId xmlns:a16="http://schemas.microsoft.com/office/drawing/2014/main" id="{0DB2CEBB-36E6-4B46-ACB5-4518F50A7ECF}"/>
              </a:ext>
            </a:extLst>
          </p:cNvPr>
          <p:cNvPicPr>
            <a:picLocks noChangeAspect="1"/>
          </p:cNvPicPr>
          <p:nvPr/>
        </p:nvPicPr>
        <p:blipFill rotWithShape="1">
          <a:blip r:embed="rId2"/>
          <a:srcRect r="3905"/>
          <a:stretch/>
        </p:blipFill>
        <p:spPr>
          <a:xfrm>
            <a:off x="0" y="0"/>
            <a:ext cx="6703017" cy="6858000"/>
          </a:xfrm>
          <a:custGeom>
            <a:avLst/>
            <a:gdLst/>
            <a:ahLst/>
            <a:cxnLst/>
            <a:rect l="l" t="t" r="r" b="b"/>
            <a:pathLst>
              <a:path w="7665593" h="6857999">
                <a:moveTo>
                  <a:pt x="0" y="0"/>
                </a:moveTo>
                <a:lnTo>
                  <a:pt x="7363783" y="0"/>
                </a:lnTo>
                <a:lnTo>
                  <a:pt x="7372954" y="18152"/>
                </a:lnTo>
                <a:cubicBezTo>
                  <a:pt x="7378508" y="27417"/>
                  <a:pt x="7383821" y="35694"/>
                  <a:pt x="7386404" y="41707"/>
                </a:cubicBezTo>
                <a:lnTo>
                  <a:pt x="7389058" y="60832"/>
                </a:lnTo>
                <a:lnTo>
                  <a:pt x="7394074" y="60137"/>
                </a:lnTo>
                <a:lnTo>
                  <a:pt x="7394443" y="67241"/>
                </a:lnTo>
                <a:lnTo>
                  <a:pt x="7394565" y="83099"/>
                </a:lnTo>
                <a:cubicBezTo>
                  <a:pt x="7395324" y="92994"/>
                  <a:pt x="7394122" y="120511"/>
                  <a:pt x="7395957" y="130584"/>
                </a:cubicBezTo>
                <a:cubicBezTo>
                  <a:pt x="7401306" y="133490"/>
                  <a:pt x="7404223" y="137975"/>
                  <a:pt x="7405574" y="143540"/>
                </a:cubicBezTo>
                <a:lnTo>
                  <a:pt x="7405725" y="155795"/>
                </a:lnTo>
                <a:lnTo>
                  <a:pt x="7418615" y="226869"/>
                </a:lnTo>
                <a:lnTo>
                  <a:pt x="7419579" y="236641"/>
                </a:lnTo>
                <a:lnTo>
                  <a:pt x="7423900" y="241933"/>
                </a:lnTo>
                <a:cubicBezTo>
                  <a:pt x="7424763" y="245974"/>
                  <a:pt x="7424206" y="257579"/>
                  <a:pt x="7424760" y="260885"/>
                </a:cubicBezTo>
                <a:cubicBezTo>
                  <a:pt x="7425580" y="261177"/>
                  <a:pt x="7426400" y="261469"/>
                  <a:pt x="7427220" y="261761"/>
                </a:cubicBezTo>
                <a:cubicBezTo>
                  <a:pt x="7431152" y="272291"/>
                  <a:pt x="7444241" y="311893"/>
                  <a:pt x="7448344" y="324055"/>
                </a:cubicBezTo>
                <a:cubicBezTo>
                  <a:pt x="7444563" y="326484"/>
                  <a:pt x="7450535" y="331924"/>
                  <a:pt x="7451833" y="334727"/>
                </a:cubicBezTo>
                <a:cubicBezTo>
                  <a:pt x="7449286" y="335161"/>
                  <a:pt x="7448510" y="341947"/>
                  <a:pt x="7450776" y="343948"/>
                </a:cubicBezTo>
                <a:cubicBezTo>
                  <a:pt x="7463202" y="391652"/>
                  <a:pt x="7437523" y="367773"/>
                  <a:pt x="7453791" y="395003"/>
                </a:cubicBezTo>
                <a:cubicBezTo>
                  <a:pt x="7454869" y="399820"/>
                  <a:pt x="7453841" y="403723"/>
                  <a:pt x="7451939" y="407147"/>
                </a:cubicBezTo>
                <a:lnTo>
                  <a:pt x="7448030" y="412254"/>
                </a:lnTo>
                <a:lnTo>
                  <a:pt x="7455416" y="432021"/>
                </a:lnTo>
                <a:cubicBezTo>
                  <a:pt x="7457991" y="441758"/>
                  <a:pt x="7459699" y="452007"/>
                  <a:pt x="7460479" y="462523"/>
                </a:cubicBezTo>
                <a:cubicBezTo>
                  <a:pt x="7455275" y="464882"/>
                  <a:pt x="7462669" y="473136"/>
                  <a:pt x="7464133" y="477020"/>
                </a:cubicBezTo>
                <a:cubicBezTo>
                  <a:pt x="7460734" y="477060"/>
                  <a:pt x="7459104" y="485663"/>
                  <a:pt x="7461914" y="488716"/>
                </a:cubicBezTo>
                <a:cubicBezTo>
                  <a:pt x="7474065" y="552879"/>
                  <a:pt x="7442314" y="516775"/>
                  <a:pt x="7461353" y="555280"/>
                </a:cubicBezTo>
                <a:cubicBezTo>
                  <a:pt x="7462345" y="561721"/>
                  <a:pt x="7460642" y="566553"/>
                  <a:pt x="7457829" y="570585"/>
                </a:cubicBezTo>
                <a:lnTo>
                  <a:pt x="7450804" y="577839"/>
                </a:lnTo>
                <a:lnTo>
                  <a:pt x="7453309" y="583524"/>
                </a:lnTo>
                <a:cubicBezTo>
                  <a:pt x="7453505" y="604977"/>
                  <a:pt x="7446306" y="611303"/>
                  <a:pt x="7453558" y="623785"/>
                </a:cubicBezTo>
                <a:cubicBezTo>
                  <a:pt x="7438483" y="642230"/>
                  <a:pt x="7452055" y="636019"/>
                  <a:pt x="7454362" y="650049"/>
                </a:cubicBezTo>
                <a:cubicBezTo>
                  <a:pt x="7457368" y="661117"/>
                  <a:pt x="7463152" y="640798"/>
                  <a:pt x="7464006" y="651645"/>
                </a:cubicBezTo>
                <a:cubicBezTo>
                  <a:pt x="7460114" y="663380"/>
                  <a:pt x="7472201" y="662829"/>
                  <a:pt x="7467442" y="675032"/>
                </a:cubicBezTo>
                <a:cubicBezTo>
                  <a:pt x="7458335" y="672068"/>
                  <a:pt x="7469207" y="699114"/>
                  <a:pt x="7461251" y="699956"/>
                </a:cubicBezTo>
                <a:cubicBezTo>
                  <a:pt x="7472628" y="710321"/>
                  <a:pt x="7458614" y="715529"/>
                  <a:pt x="7462119" y="729331"/>
                </a:cubicBezTo>
                <a:cubicBezTo>
                  <a:pt x="7466423" y="735831"/>
                  <a:pt x="7467162" y="740521"/>
                  <a:pt x="7462533" y="746910"/>
                </a:cubicBezTo>
                <a:cubicBezTo>
                  <a:pt x="7483486" y="776851"/>
                  <a:pt x="7463470" y="765024"/>
                  <a:pt x="7471529" y="793043"/>
                </a:cubicBezTo>
                <a:cubicBezTo>
                  <a:pt x="7480002" y="817184"/>
                  <a:pt x="7485500" y="844550"/>
                  <a:pt x="7505730" y="867898"/>
                </a:cubicBezTo>
                <a:cubicBezTo>
                  <a:pt x="7511461" y="872184"/>
                  <a:pt x="7513630" y="882707"/>
                  <a:pt x="7510576" y="891400"/>
                </a:cubicBezTo>
                <a:cubicBezTo>
                  <a:pt x="7510049" y="892894"/>
                  <a:pt x="7509385" y="894278"/>
                  <a:pt x="7508604" y="895508"/>
                </a:cubicBezTo>
                <a:cubicBezTo>
                  <a:pt x="7511698" y="915692"/>
                  <a:pt x="7525520" y="989520"/>
                  <a:pt x="7529143" y="1012510"/>
                </a:cubicBezTo>
                <a:cubicBezTo>
                  <a:pt x="7521781" y="1014371"/>
                  <a:pt x="7535067" y="1025997"/>
                  <a:pt x="7530347" y="1033444"/>
                </a:cubicBezTo>
                <a:cubicBezTo>
                  <a:pt x="7526204" y="1038777"/>
                  <a:pt x="7529270" y="1043549"/>
                  <a:pt x="7529596" y="1049120"/>
                </a:cubicBezTo>
                <a:cubicBezTo>
                  <a:pt x="7526339" y="1056460"/>
                  <a:pt x="7532220" y="1080398"/>
                  <a:pt x="7536437" y="1086639"/>
                </a:cubicBezTo>
                <a:cubicBezTo>
                  <a:pt x="7551094" y="1101553"/>
                  <a:pt x="7540210" y="1135442"/>
                  <a:pt x="7551438" y="1147834"/>
                </a:cubicBezTo>
                <a:cubicBezTo>
                  <a:pt x="7553086" y="1152330"/>
                  <a:pt x="7553752" y="1156729"/>
                  <a:pt x="7553808" y="1161047"/>
                </a:cubicBezTo>
                <a:lnTo>
                  <a:pt x="7552572" y="1173130"/>
                </a:lnTo>
                <a:lnTo>
                  <a:pt x="7549434" y="1176566"/>
                </a:lnTo>
                <a:lnTo>
                  <a:pt x="7550211" y="1183950"/>
                </a:lnTo>
                <a:lnTo>
                  <a:pt x="7549733" y="1186066"/>
                </a:lnTo>
                <a:cubicBezTo>
                  <a:pt x="7548807" y="1190108"/>
                  <a:pt x="7548001" y="1194099"/>
                  <a:pt x="7547683" y="1198047"/>
                </a:cubicBezTo>
                <a:cubicBezTo>
                  <a:pt x="7563423" y="1192855"/>
                  <a:pt x="7547566" y="1230782"/>
                  <a:pt x="7560295" y="1219849"/>
                </a:cubicBezTo>
                <a:cubicBezTo>
                  <a:pt x="7561281" y="1240644"/>
                  <a:pt x="7573138" y="1224782"/>
                  <a:pt x="7561835" y="1249779"/>
                </a:cubicBezTo>
                <a:cubicBezTo>
                  <a:pt x="7574707" y="1282065"/>
                  <a:pt x="7569916" y="1332957"/>
                  <a:pt x="7589445" y="1358245"/>
                </a:cubicBezTo>
                <a:cubicBezTo>
                  <a:pt x="7581989" y="1355103"/>
                  <a:pt x="7576204" y="1368711"/>
                  <a:pt x="7579904" y="1378136"/>
                </a:cubicBezTo>
                <a:cubicBezTo>
                  <a:pt x="7550647" y="1367117"/>
                  <a:pt x="7606267" y="1415404"/>
                  <a:pt x="7586303" y="1423699"/>
                </a:cubicBezTo>
                <a:cubicBezTo>
                  <a:pt x="7604838" y="1424108"/>
                  <a:pt x="7636267" y="1466352"/>
                  <a:pt x="7621059" y="1486236"/>
                </a:cubicBezTo>
                <a:cubicBezTo>
                  <a:pt x="7624771" y="1516526"/>
                  <a:pt x="7640092" y="1537976"/>
                  <a:pt x="7633966" y="1569734"/>
                </a:cubicBezTo>
                <a:cubicBezTo>
                  <a:pt x="7636447" y="1570719"/>
                  <a:pt x="7638522" y="1572334"/>
                  <a:pt x="7640304" y="1574384"/>
                </a:cubicBezTo>
                <a:lnTo>
                  <a:pt x="7644628" y="1581242"/>
                </a:lnTo>
                <a:lnTo>
                  <a:pt x="7644313" y="1582567"/>
                </a:lnTo>
                <a:cubicBezTo>
                  <a:pt x="7644257" y="1587776"/>
                  <a:pt x="7645302" y="1590443"/>
                  <a:pt x="7646831" y="1591983"/>
                </a:cubicBezTo>
                <a:cubicBezTo>
                  <a:pt x="7647577" y="1592347"/>
                  <a:pt x="7648323" y="1592711"/>
                  <a:pt x="7649069" y="1593074"/>
                </a:cubicBezTo>
                <a:lnTo>
                  <a:pt x="7651326" y="1599230"/>
                </a:lnTo>
                <a:lnTo>
                  <a:pt x="7657195" y="1610539"/>
                </a:lnTo>
                <a:lnTo>
                  <a:pt x="7656957" y="1613422"/>
                </a:lnTo>
                <a:lnTo>
                  <a:pt x="7663730" y="1631673"/>
                </a:lnTo>
                <a:lnTo>
                  <a:pt x="7663189" y="1632289"/>
                </a:lnTo>
                <a:cubicBezTo>
                  <a:pt x="7662131" y="1634085"/>
                  <a:pt x="7661641" y="1636199"/>
                  <a:pt x="7662326" y="1639024"/>
                </a:cubicBezTo>
                <a:cubicBezTo>
                  <a:pt x="7651979" y="1640024"/>
                  <a:pt x="7659188" y="1642819"/>
                  <a:pt x="7662125" y="1651067"/>
                </a:cubicBezTo>
                <a:cubicBezTo>
                  <a:pt x="7646711" y="1654462"/>
                  <a:pt x="7660667" y="1674670"/>
                  <a:pt x="7653812" y="1683345"/>
                </a:cubicBezTo>
                <a:cubicBezTo>
                  <a:pt x="7656316" y="1689330"/>
                  <a:pt x="7658683" y="1695719"/>
                  <a:pt x="7660803" y="1702414"/>
                </a:cubicBezTo>
                <a:lnTo>
                  <a:pt x="7661867" y="1756201"/>
                </a:lnTo>
                <a:lnTo>
                  <a:pt x="7649453" y="1812530"/>
                </a:lnTo>
                <a:cubicBezTo>
                  <a:pt x="7649183" y="1833366"/>
                  <a:pt x="7644573" y="1851408"/>
                  <a:pt x="7647823" y="1869041"/>
                </a:cubicBezTo>
                <a:cubicBezTo>
                  <a:pt x="7644238" y="1876204"/>
                  <a:pt x="7642789" y="1882956"/>
                  <a:pt x="7648156" y="1889503"/>
                </a:cubicBezTo>
                <a:cubicBezTo>
                  <a:pt x="7646365" y="1908946"/>
                  <a:pt x="7638702" y="1913653"/>
                  <a:pt x="7644679" y="1925974"/>
                </a:cubicBezTo>
                <a:cubicBezTo>
                  <a:pt x="7632281" y="1936898"/>
                  <a:pt x="7637013" y="1937545"/>
                  <a:pt x="7640564" y="1942678"/>
                </a:cubicBezTo>
                <a:lnTo>
                  <a:pt x="7640816" y="1943410"/>
                </a:lnTo>
                <a:lnTo>
                  <a:pt x="7639044" y="1944904"/>
                </a:lnTo>
                <a:lnTo>
                  <a:pt x="7638223" y="1947993"/>
                </a:lnTo>
                <a:lnTo>
                  <a:pt x="7638752" y="1956430"/>
                </a:lnTo>
                <a:lnTo>
                  <a:pt x="7639407" y="1959603"/>
                </a:lnTo>
                <a:cubicBezTo>
                  <a:pt x="7639690" y="1961788"/>
                  <a:pt x="7639658" y="1963239"/>
                  <a:pt x="7639396" y="1964244"/>
                </a:cubicBezTo>
                <a:lnTo>
                  <a:pt x="7639249" y="1964361"/>
                </a:lnTo>
                <a:lnTo>
                  <a:pt x="7639521" y="1968708"/>
                </a:lnTo>
                <a:cubicBezTo>
                  <a:pt x="7640315" y="1976045"/>
                  <a:pt x="7641402" y="1983186"/>
                  <a:pt x="7642694" y="1989983"/>
                </a:cubicBezTo>
                <a:cubicBezTo>
                  <a:pt x="7634556" y="1995729"/>
                  <a:pt x="7644169" y="2020842"/>
                  <a:pt x="7628828" y="2018094"/>
                </a:cubicBezTo>
                <a:cubicBezTo>
                  <a:pt x="7630116" y="2027262"/>
                  <a:pt x="7636485" y="2032807"/>
                  <a:pt x="7626423" y="2029720"/>
                </a:cubicBezTo>
                <a:cubicBezTo>
                  <a:pt x="7626559" y="2032738"/>
                  <a:pt x="7625703" y="2034598"/>
                  <a:pt x="7624364" y="2035929"/>
                </a:cubicBezTo>
                <a:lnTo>
                  <a:pt x="7623733" y="2036314"/>
                </a:lnTo>
                <a:lnTo>
                  <a:pt x="7626847" y="2056711"/>
                </a:lnTo>
                <a:lnTo>
                  <a:pt x="7626090" y="2059419"/>
                </a:lnTo>
                <a:lnTo>
                  <a:pt x="7629618" y="2072712"/>
                </a:lnTo>
                <a:lnTo>
                  <a:pt x="7630641" y="2079581"/>
                </a:lnTo>
                <a:lnTo>
                  <a:pt x="7632577" y="2081522"/>
                </a:lnTo>
                <a:cubicBezTo>
                  <a:pt x="7633753" y="2083617"/>
                  <a:pt x="7634261" y="2086620"/>
                  <a:pt x="7633251" y="2091658"/>
                </a:cubicBezTo>
                <a:lnTo>
                  <a:pt x="7632707" y="2092825"/>
                </a:lnTo>
                <a:lnTo>
                  <a:pt x="7635575" y="2101184"/>
                </a:lnTo>
                <a:cubicBezTo>
                  <a:pt x="7636900" y="2103876"/>
                  <a:pt x="7638586" y="2106260"/>
                  <a:pt x="7640772" y="2108190"/>
                </a:cubicBezTo>
                <a:cubicBezTo>
                  <a:pt x="7629093" y="2136655"/>
                  <a:pt x="7639778" y="2163513"/>
                  <a:pt x="7637758" y="2194409"/>
                </a:cubicBezTo>
                <a:cubicBezTo>
                  <a:pt x="7619585" y="2207765"/>
                  <a:pt x="7641835" y="2261154"/>
                  <a:pt x="7659453" y="2268824"/>
                </a:cubicBezTo>
                <a:cubicBezTo>
                  <a:pt x="7644015" y="2268997"/>
                  <a:pt x="7665037" y="2307714"/>
                  <a:pt x="7665583" y="2317700"/>
                </a:cubicBezTo>
                <a:cubicBezTo>
                  <a:pt x="7665764" y="2321029"/>
                  <a:pt x="7663671" y="2321166"/>
                  <a:pt x="7657195" y="2315619"/>
                </a:cubicBezTo>
                <a:cubicBezTo>
                  <a:pt x="7658997" y="2326231"/>
                  <a:pt x="7650972" y="2337185"/>
                  <a:pt x="7644431" y="2331209"/>
                </a:cubicBezTo>
                <a:cubicBezTo>
                  <a:pt x="7658433" y="2363448"/>
                  <a:pt x="7644510" y="2411031"/>
                  <a:pt x="7650869" y="2447461"/>
                </a:cubicBezTo>
                <a:cubicBezTo>
                  <a:pt x="7635485" y="2467322"/>
                  <a:pt x="7649719" y="2456555"/>
                  <a:pt x="7646841" y="2477156"/>
                </a:cubicBezTo>
                <a:cubicBezTo>
                  <a:pt x="7661004" y="2471521"/>
                  <a:pt x="7638896" y="2502164"/>
                  <a:pt x="7654880" y="2503292"/>
                </a:cubicBezTo>
                <a:cubicBezTo>
                  <a:pt x="7653849" y="2507005"/>
                  <a:pt x="7652348" y="2510567"/>
                  <a:pt x="7650720" y="2514131"/>
                </a:cubicBezTo>
                <a:lnTo>
                  <a:pt x="7649876" y="2516003"/>
                </a:lnTo>
                <a:lnTo>
                  <a:pt x="7649263" y="2523483"/>
                </a:lnTo>
                <a:lnTo>
                  <a:pt x="7645633" y="2525592"/>
                </a:lnTo>
                <a:lnTo>
                  <a:pt x="7642233" y="2536851"/>
                </a:lnTo>
                <a:cubicBezTo>
                  <a:pt x="7641494" y="2541069"/>
                  <a:pt x="7641323" y="2545607"/>
                  <a:pt x="7642069" y="2550622"/>
                </a:cubicBezTo>
                <a:cubicBezTo>
                  <a:pt x="7648404" y="2562959"/>
                  <a:pt x="7640640" y="2582170"/>
                  <a:pt x="7641110" y="2599544"/>
                </a:cubicBezTo>
                <a:lnTo>
                  <a:pt x="7643071" y="2607523"/>
                </a:lnTo>
                <a:lnTo>
                  <a:pt x="7639801" y="2633566"/>
                </a:lnTo>
                <a:cubicBezTo>
                  <a:pt x="7639166" y="2640978"/>
                  <a:pt x="7638833" y="2648672"/>
                  <a:pt x="7639065" y="2656773"/>
                </a:cubicBezTo>
                <a:lnTo>
                  <a:pt x="7640624" y="2671810"/>
                </a:lnTo>
                <a:lnTo>
                  <a:pt x="7639332" y="2675751"/>
                </a:lnTo>
                <a:cubicBezTo>
                  <a:pt x="7639476" y="2682617"/>
                  <a:pt x="7644027" y="2691703"/>
                  <a:pt x="7638498" y="2690893"/>
                </a:cubicBezTo>
                <a:lnTo>
                  <a:pt x="7640415" y="2698606"/>
                </a:lnTo>
                <a:lnTo>
                  <a:pt x="7636002" y="2706218"/>
                </a:lnTo>
                <a:cubicBezTo>
                  <a:pt x="7634978" y="2707053"/>
                  <a:pt x="7633887" y="2707679"/>
                  <a:pt x="7632770" y="2708079"/>
                </a:cubicBezTo>
                <a:lnTo>
                  <a:pt x="7634220" y="2718854"/>
                </a:lnTo>
                <a:lnTo>
                  <a:pt x="7631061" y="2727688"/>
                </a:lnTo>
                <a:lnTo>
                  <a:pt x="7633127" y="2735389"/>
                </a:lnTo>
                <a:lnTo>
                  <a:pt x="7632661" y="2738584"/>
                </a:lnTo>
                <a:lnTo>
                  <a:pt x="7631098" y="2746529"/>
                </a:lnTo>
                <a:cubicBezTo>
                  <a:pt x="7630002" y="2750602"/>
                  <a:pt x="7628681" y="2755160"/>
                  <a:pt x="7627624" y="2760235"/>
                </a:cubicBezTo>
                <a:lnTo>
                  <a:pt x="7627140" y="2764511"/>
                </a:lnTo>
                <a:lnTo>
                  <a:pt x="7621827" y="2773820"/>
                </a:lnTo>
                <a:cubicBezTo>
                  <a:pt x="7617811" y="2780593"/>
                  <a:pt x="7615104" y="2785923"/>
                  <a:pt x="7617284" y="2791840"/>
                </a:cubicBezTo>
                <a:cubicBezTo>
                  <a:pt x="7612094" y="2801924"/>
                  <a:pt x="7597550" y="2808970"/>
                  <a:pt x="7601430" y="2823567"/>
                </a:cubicBezTo>
                <a:cubicBezTo>
                  <a:pt x="7594841" y="2819137"/>
                  <a:pt x="7600633" y="2839778"/>
                  <a:pt x="7593865" y="2842217"/>
                </a:cubicBezTo>
                <a:cubicBezTo>
                  <a:pt x="7588415" y="2843342"/>
                  <a:pt x="7588901" y="2849866"/>
                  <a:pt x="7586893" y="2854834"/>
                </a:cubicBezTo>
                <a:cubicBezTo>
                  <a:pt x="7581327" y="2858374"/>
                  <a:pt x="7576244" y="2883372"/>
                  <a:pt x="7577046" y="2892075"/>
                </a:cubicBezTo>
                <a:cubicBezTo>
                  <a:pt x="7582584" y="2916606"/>
                  <a:pt x="7560175" y="2936338"/>
                  <a:pt x="7564026" y="2955950"/>
                </a:cubicBezTo>
                <a:cubicBezTo>
                  <a:pt x="7563501" y="2961086"/>
                  <a:pt x="7562240" y="2965343"/>
                  <a:pt x="7560529" y="2969031"/>
                </a:cubicBezTo>
                <a:lnTo>
                  <a:pt x="7554631" y="2978222"/>
                </a:lnTo>
                <a:lnTo>
                  <a:pt x="7550747" y="2978564"/>
                </a:lnTo>
                <a:lnTo>
                  <a:pt x="7548359" y="2985429"/>
                </a:lnTo>
                <a:lnTo>
                  <a:pt x="7547120" y="2986826"/>
                </a:lnTo>
                <a:cubicBezTo>
                  <a:pt x="7544741" y="2989483"/>
                  <a:pt x="7542480" y="2992194"/>
                  <a:pt x="7540621" y="2995267"/>
                </a:cubicBezTo>
                <a:cubicBezTo>
                  <a:pt x="7555200" y="3003715"/>
                  <a:pt x="7527208" y="3022799"/>
                  <a:pt x="7541739" y="3023946"/>
                </a:cubicBezTo>
                <a:cubicBezTo>
                  <a:pt x="7534059" y="3042303"/>
                  <a:pt x="7549904" y="3038579"/>
                  <a:pt x="7530781" y="3050462"/>
                </a:cubicBezTo>
                <a:cubicBezTo>
                  <a:pt x="7527838" y="3088204"/>
                  <a:pt x="7503338" y="3127251"/>
                  <a:pt x="7508515" y="3164510"/>
                </a:cubicBezTo>
                <a:cubicBezTo>
                  <a:pt x="7503888" y="3155782"/>
                  <a:pt x="7493770" y="3162549"/>
                  <a:pt x="7492866" y="3173520"/>
                </a:cubicBezTo>
                <a:cubicBezTo>
                  <a:pt x="7474179" y="3140376"/>
                  <a:pt x="7498581" y="3226463"/>
                  <a:pt x="7479395" y="3217191"/>
                </a:cubicBezTo>
                <a:cubicBezTo>
                  <a:pt x="7493905" y="3232643"/>
                  <a:pt x="7501608" y="3293915"/>
                  <a:pt x="7481475" y="3298298"/>
                </a:cubicBezTo>
                <a:cubicBezTo>
                  <a:pt x="7472089" y="3326890"/>
                  <a:pt x="7475493" y="3357480"/>
                  <a:pt x="7457722" y="3379292"/>
                </a:cubicBezTo>
                <a:cubicBezTo>
                  <a:pt x="7459285" y="3382143"/>
                  <a:pt x="7460273" y="3385199"/>
                  <a:pt x="7460850" y="3388381"/>
                </a:cubicBezTo>
                <a:lnTo>
                  <a:pt x="7461482" y="3397694"/>
                </a:lnTo>
                <a:lnTo>
                  <a:pt x="7460695" y="3398556"/>
                </a:lnTo>
                <a:cubicBezTo>
                  <a:pt x="7458532" y="3402904"/>
                  <a:pt x="7458275" y="3406007"/>
                  <a:pt x="7458858" y="3408553"/>
                </a:cubicBezTo>
                <a:lnTo>
                  <a:pt x="7460185" y="3411299"/>
                </a:lnTo>
                <a:lnTo>
                  <a:pt x="7459468" y="3418333"/>
                </a:lnTo>
                <a:lnTo>
                  <a:pt x="7459515" y="3432662"/>
                </a:lnTo>
                <a:lnTo>
                  <a:pt x="7458154" y="3434902"/>
                </a:lnTo>
                <a:lnTo>
                  <a:pt x="7456091" y="3455825"/>
                </a:lnTo>
                <a:cubicBezTo>
                  <a:pt x="7455865" y="3455850"/>
                  <a:pt x="7455638" y="3455877"/>
                  <a:pt x="7455413" y="3455903"/>
                </a:cubicBezTo>
                <a:cubicBezTo>
                  <a:pt x="7453843" y="3456557"/>
                  <a:pt x="7452596" y="3457940"/>
                  <a:pt x="7451989" y="3460886"/>
                </a:cubicBezTo>
                <a:cubicBezTo>
                  <a:pt x="7443388" y="3453296"/>
                  <a:pt x="7447961" y="3461529"/>
                  <a:pt x="7446929" y="3470886"/>
                </a:cubicBezTo>
                <a:cubicBezTo>
                  <a:pt x="7433341" y="3461186"/>
                  <a:pt x="7436171" y="3489615"/>
                  <a:pt x="7427213" y="3491353"/>
                </a:cubicBezTo>
                <a:cubicBezTo>
                  <a:pt x="7426761" y="3498443"/>
                  <a:pt x="7426037" y="3505767"/>
                  <a:pt x="7424990" y="3513143"/>
                </a:cubicBezTo>
                <a:lnTo>
                  <a:pt x="7424186" y="3517424"/>
                </a:lnTo>
                <a:cubicBezTo>
                  <a:pt x="7424132" y="3517438"/>
                  <a:pt x="7424077" y="3517453"/>
                  <a:pt x="7424024" y="3517467"/>
                </a:cubicBezTo>
                <a:cubicBezTo>
                  <a:pt x="7423536" y="3518305"/>
                  <a:pt x="7423153" y="3519678"/>
                  <a:pt x="7422883" y="3521896"/>
                </a:cubicBezTo>
                <a:lnTo>
                  <a:pt x="7422723" y="3525229"/>
                </a:lnTo>
                <a:lnTo>
                  <a:pt x="7421163" y="3533534"/>
                </a:lnTo>
                <a:lnTo>
                  <a:pt x="7419650" y="3536108"/>
                </a:lnTo>
                <a:lnTo>
                  <a:pt x="7417640" y="3536718"/>
                </a:lnTo>
                <a:lnTo>
                  <a:pt x="7417697" y="3537534"/>
                </a:lnTo>
                <a:cubicBezTo>
                  <a:pt x="7419749" y="3544077"/>
                  <a:pt x="7423989" y="3546875"/>
                  <a:pt x="7409814" y="3551598"/>
                </a:cubicBezTo>
                <a:cubicBezTo>
                  <a:pt x="7412376" y="3566128"/>
                  <a:pt x="7404108" y="3567090"/>
                  <a:pt x="7397719" y="3584844"/>
                </a:cubicBezTo>
                <a:cubicBezTo>
                  <a:pt x="7401116" y="3593573"/>
                  <a:pt x="7398130" y="3599358"/>
                  <a:pt x="7393057" y="3604546"/>
                </a:cubicBezTo>
                <a:cubicBezTo>
                  <a:pt x="7391792" y="3622895"/>
                  <a:pt x="7383125" y="3638008"/>
                  <a:pt x="7377811" y="3657793"/>
                </a:cubicBezTo>
                <a:cubicBezTo>
                  <a:pt x="7379886" y="3680874"/>
                  <a:pt x="7366255" y="3689531"/>
                  <a:pt x="7360624" y="3710685"/>
                </a:cubicBezTo>
                <a:cubicBezTo>
                  <a:pt x="7367950" y="3731637"/>
                  <a:pt x="7347999" y="3723947"/>
                  <a:pt x="7341489" y="3734006"/>
                </a:cubicBezTo>
                <a:lnTo>
                  <a:pt x="7340478" y="3737028"/>
                </a:lnTo>
                <a:lnTo>
                  <a:pt x="7340489" y="3745476"/>
                </a:lnTo>
                <a:lnTo>
                  <a:pt x="7340950" y="3748687"/>
                </a:lnTo>
                <a:cubicBezTo>
                  <a:pt x="7341098" y="3750887"/>
                  <a:pt x="7340976" y="3752333"/>
                  <a:pt x="7340653" y="3753314"/>
                </a:cubicBezTo>
                <a:lnTo>
                  <a:pt x="7340500" y="3753419"/>
                </a:lnTo>
                <a:lnTo>
                  <a:pt x="7340506" y="3757774"/>
                </a:lnTo>
                <a:cubicBezTo>
                  <a:pt x="7340847" y="3765147"/>
                  <a:pt x="7341495" y="3772345"/>
                  <a:pt x="7342369" y="3779218"/>
                </a:cubicBezTo>
                <a:cubicBezTo>
                  <a:pt x="7333890" y="3784348"/>
                  <a:pt x="7341949" y="3810090"/>
                  <a:pt x="7326800" y="3806225"/>
                </a:cubicBezTo>
                <a:cubicBezTo>
                  <a:pt x="7327524" y="3815461"/>
                  <a:pt x="7333545" y="3821456"/>
                  <a:pt x="7323686" y="3817640"/>
                </a:cubicBezTo>
                <a:cubicBezTo>
                  <a:pt x="7323637" y="3820659"/>
                  <a:pt x="7322668" y="3822449"/>
                  <a:pt x="7321247" y="3823678"/>
                </a:cubicBezTo>
                <a:lnTo>
                  <a:pt x="7320595" y="3824018"/>
                </a:lnTo>
                <a:lnTo>
                  <a:pt x="7322453" y="3844579"/>
                </a:lnTo>
                <a:lnTo>
                  <a:pt x="7321532" y="3847225"/>
                </a:lnTo>
                <a:lnTo>
                  <a:pt x="7324238" y="3860736"/>
                </a:lnTo>
                <a:lnTo>
                  <a:pt x="7324840" y="3867658"/>
                </a:lnTo>
                <a:lnTo>
                  <a:pt x="7326655" y="3869733"/>
                </a:lnTo>
                <a:cubicBezTo>
                  <a:pt x="7327701" y="3871909"/>
                  <a:pt x="7328023" y="3874942"/>
                  <a:pt x="7326706" y="3879891"/>
                </a:cubicBezTo>
                <a:lnTo>
                  <a:pt x="7326093" y="3881013"/>
                </a:lnTo>
                <a:lnTo>
                  <a:pt x="7328442" y="3889558"/>
                </a:lnTo>
                <a:cubicBezTo>
                  <a:pt x="7329602" y="3892339"/>
                  <a:pt x="7331138" y="3894839"/>
                  <a:pt x="7333203" y="3896924"/>
                </a:cubicBezTo>
                <a:cubicBezTo>
                  <a:pt x="7319795" y="3924445"/>
                  <a:pt x="7328820" y="3952004"/>
                  <a:pt x="7324908" y="3982658"/>
                </a:cubicBezTo>
                <a:cubicBezTo>
                  <a:pt x="7325522" y="4017325"/>
                  <a:pt x="7327874" y="4041416"/>
                  <a:pt x="7327588" y="4064228"/>
                </a:cubicBezTo>
                <a:cubicBezTo>
                  <a:pt x="7328735" y="4074940"/>
                  <a:pt x="7329351" y="4153102"/>
                  <a:pt x="7323186" y="4146664"/>
                </a:cubicBezTo>
                <a:cubicBezTo>
                  <a:pt x="7335189" y="4179829"/>
                  <a:pt x="7318370" y="4199117"/>
                  <a:pt x="7322488" y="4235901"/>
                </a:cubicBezTo>
                <a:cubicBezTo>
                  <a:pt x="7305909" y="4254573"/>
                  <a:pt x="7320783" y="4244884"/>
                  <a:pt x="7316645" y="4265209"/>
                </a:cubicBezTo>
                <a:cubicBezTo>
                  <a:pt x="7331133" y="4260631"/>
                  <a:pt x="7307179" y="4289560"/>
                  <a:pt x="7323069" y="4291857"/>
                </a:cubicBezTo>
                <a:cubicBezTo>
                  <a:pt x="7321814" y="4295483"/>
                  <a:pt x="7320095" y="4298923"/>
                  <a:pt x="7318251" y="4302359"/>
                </a:cubicBezTo>
                <a:lnTo>
                  <a:pt x="7317295" y="4304161"/>
                </a:lnTo>
                <a:lnTo>
                  <a:pt x="7316223" y="4311573"/>
                </a:lnTo>
                <a:lnTo>
                  <a:pt x="7312469" y="4313411"/>
                </a:lnTo>
                <a:lnTo>
                  <a:pt x="7306447" y="4403491"/>
                </a:lnTo>
                <a:cubicBezTo>
                  <a:pt x="7308849" y="4411399"/>
                  <a:pt x="7308497" y="4436984"/>
                  <a:pt x="7303688" y="4442497"/>
                </a:cubicBezTo>
                <a:cubicBezTo>
                  <a:pt x="7302637" y="4447969"/>
                  <a:pt x="7304327" y="4453942"/>
                  <a:pt x="7299181" y="4457128"/>
                </a:cubicBezTo>
                <a:cubicBezTo>
                  <a:pt x="7296154" y="4469016"/>
                  <a:pt x="7289197" y="4496240"/>
                  <a:pt x="7285530" y="4513823"/>
                </a:cubicBezTo>
                <a:cubicBezTo>
                  <a:pt x="7288769" y="4518560"/>
                  <a:pt x="7287100" y="4524649"/>
                  <a:pt x="7284412" y="4532609"/>
                </a:cubicBezTo>
                <a:lnTo>
                  <a:pt x="7282601" y="4540125"/>
                </a:lnTo>
                <a:lnTo>
                  <a:pt x="7291785" y="4563650"/>
                </a:lnTo>
                <a:lnTo>
                  <a:pt x="7284191" y="4636427"/>
                </a:lnTo>
                <a:lnTo>
                  <a:pt x="7292797" y="4672055"/>
                </a:lnTo>
                <a:cubicBezTo>
                  <a:pt x="7294304" y="4686552"/>
                  <a:pt x="7294421" y="4700466"/>
                  <a:pt x="7295425" y="4713953"/>
                </a:cubicBezTo>
                <a:cubicBezTo>
                  <a:pt x="7296104" y="4744441"/>
                  <a:pt x="7280378" y="4723911"/>
                  <a:pt x="7292574" y="4762180"/>
                </a:cubicBezTo>
                <a:cubicBezTo>
                  <a:pt x="7286719" y="4766152"/>
                  <a:pt x="7286266" y="4770971"/>
                  <a:pt x="7288689" y="4779168"/>
                </a:cubicBezTo>
                <a:cubicBezTo>
                  <a:pt x="7288592" y="4793971"/>
                  <a:pt x="7274303" y="4792486"/>
                  <a:pt x="7282355" y="4807636"/>
                </a:cubicBezTo>
                <a:cubicBezTo>
                  <a:pt x="7278556" y="4806204"/>
                  <a:pt x="7277539" y="4813202"/>
                  <a:pt x="7276505" y="4819678"/>
                </a:cubicBezTo>
                <a:lnTo>
                  <a:pt x="7273752" y="4823797"/>
                </a:lnTo>
                <a:lnTo>
                  <a:pt x="7283683" y="4847794"/>
                </a:lnTo>
                <a:cubicBezTo>
                  <a:pt x="7296832" y="4890479"/>
                  <a:pt x="7302379" y="4941877"/>
                  <a:pt x="7311552" y="4978326"/>
                </a:cubicBezTo>
                <a:cubicBezTo>
                  <a:pt x="7284161" y="4998846"/>
                  <a:pt x="7309660" y="4989594"/>
                  <a:pt x="7304880" y="5015024"/>
                </a:cubicBezTo>
                <a:cubicBezTo>
                  <a:pt x="7330355" y="5012307"/>
                  <a:pt x="7291032" y="5044485"/>
                  <a:pt x="7319932" y="5050993"/>
                </a:cubicBezTo>
                <a:cubicBezTo>
                  <a:pt x="7318148" y="5055414"/>
                  <a:pt x="7315506" y="5059493"/>
                  <a:pt x="7312641" y="5063537"/>
                </a:cubicBezTo>
                <a:lnTo>
                  <a:pt x="7311153" y="5065661"/>
                </a:lnTo>
                <a:lnTo>
                  <a:pt x="7310197" y="5075032"/>
                </a:lnTo>
                <a:lnTo>
                  <a:pt x="7303683" y="5076576"/>
                </a:lnTo>
                <a:lnTo>
                  <a:pt x="7297768" y="5089898"/>
                </a:lnTo>
                <a:cubicBezTo>
                  <a:pt x="7296519" y="5095057"/>
                  <a:pt x="7296302" y="5100805"/>
                  <a:pt x="7297750" y="5107454"/>
                </a:cubicBezTo>
                <a:cubicBezTo>
                  <a:pt x="7309447" y="5125240"/>
                  <a:pt x="7295812" y="5147341"/>
                  <a:pt x="7297014" y="5169708"/>
                </a:cubicBezTo>
                <a:lnTo>
                  <a:pt x="7300719" y="5180532"/>
                </a:lnTo>
                <a:lnTo>
                  <a:pt x="7295705" y="5210620"/>
                </a:lnTo>
                <a:lnTo>
                  <a:pt x="7296901" y="5212749"/>
                </a:lnTo>
                <a:cubicBezTo>
                  <a:pt x="7296704" y="5218058"/>
                  <a:pt x="7294377" y="5228574"/>
                  <a:pt x="7294523" y="5242477"/>
                </a:cubicBezTo>
                <a:lnTo>
                  <a:pt x="7297776" y="5296160"/>
                </a:lnTo>
                <a:lnTo>
                  <a:pt x="7289955" y="5304499"/>
                </a:lnTo>
                <a:lnTo>
                  <a:pt x="7286210" y="5305374"/>
                </a:lnTo>
                <a:lnTo>
                  <a:pt x="7286995" y="5320092"/>
                </a:lnTo>
                <a:lnTo>
                  <a:pt x="7281550" y="5330613"/>
                </a:lnTo>
                <a:lnTo>
                  <a:pt x="7285354" y="5340890"/>
                </a:lnTo>
                <a:lnTo>
                  <a:pt x="7281914" y="5354491"/>
                </a:lnTo>
                <a:cubicBezTo>
                  <a:pt x="7280017" y="5359352"/>
                  <a:pt x="7277725" y="5364763"/>
                  <a:pt x="7275918" y="5370917"/>
                </a:cubicBezTo>
                <a:lnTo>
                  <a:pt x="7267655" y="5384350"/>
                </a:lnTo>
                <a:lnTo>
                  <a:pt x="7263791" y="5406610"/>
                </a:lnTo>
                <a:cubicBezTo>
                  <a:pt x="7260956" y="5423841"/>
                  <a:pt x="7257650" y="5440271"/>
                  <a:pt x="7251522" y="5456222"/>
                </a:cubicBezTo>
                <a:cubicBezTo>
                  <a:pt x="7253699" y="5469913"/>
                  <a:pt x="7252931" y="5482529"/>
                  <a:pt x="7242311" y="5493751"/>
                </a:cubicBezTo>
                <a:cubicBezTo>
                  <a:pt x="7236636" y="5529727"/>
                  <a:pt x="7245809" y="5539513"/>
                  <a:pt x="7231835" y="5561252"/>
                </a:cubicBezTo>
                <a:cubicBezTo>
                  <a:pt x="7236311" y="5568555"/>
                  <a:pt x="7238499" y="5573475"/>
                  <a:pt x="7239152" y="5577121"/>
                </a:cubicBezTo>
                <a:cubicBezTo>
                  <a:pt x="7241111" y="5588065"/>
                  <a:pt x="7229268" y="5587525"/>
                  <a:pt x="7224043" y="5605355"/>
                </a:cubicBezTo>
                <a:cubicBezTo>
                  <a:pt x="7216774" y="5624244"/>
                  <a:pt x="7213225" y="5590845"/>
                  <a:pt x="7209229" y="5609118"/>
                </a:cubicBezTo>
                <a:cubicBezTo>
                  <a:pt x="7212098" y="5628346"/>
                  <a:pt x="7194168" y="5628785"/>
                  <a:pt x="7198222" y="5648700"/>
                </a:cubicBezTo>
                <a:cubicBezTo>
                  <a:pt x="7212577" y="5642705"/>
                  <a:pt x="7189541" y="5689259"/>
                  <a:pt x="7201221" y="5689771"/>
                </a:cubicBezTo>
                <a:cubicBezTo>
                  <a:pt x="7181618" y="5708428"/>
                  <a:pt x="7201258" y="5715573"/>
                  <a:pt x="7192555" y="5739098"/>
                </a:cubicBezTo>
                <a:cubicBezTo>
                  <a:pt x="7184486" y="5750478"/>
                  <a:pt x="7182208" y="5758416"/>
                  <a:pt x="7187522" y="5768603"/>
                </a:cubicBezTo>
                <a:cubicBezTo>
                  <a:pt x="7148692" y="5821144"/>
                  <a:pt x="7181577" y="5799065"/>
                  <a:pt x="7162500" y="5846928"/>
                </a:cubicBezTo>
                <a:lnTo>
                  <a:pt x="7160827" y="5850799"/>
                </a:lnTo>
                <a:lnTo>
                  <a:pt x="7163312" y="5866636"/>
                </a:lnTo>
                <a:cubicBezTo>
                  <a:pt x="7163884" y="5867070"/>
                  <a:pt x="7164455" y="5867505"/>
                  <a:pt x="7165029" y="5867939"/>
                </a:cubicBezTo>
                <a:lnTo>
                  <a:pt x="7142501" y="5914339"/>
                </a:lnTo>
                <a:lnTo>
                  <a:pt x="7143151" y="5921221"/>
                </a:lnTo>
                <a:lnTo>
                  <a:pt x="7123808" y="5950546"/>
                </a:lnTo>
                <a:lnTo>
                  <a:pt x="7116299" y="5966186"/>
                </a:lnTo>
                <a:lnTo>
                  <a:pt x="7106117" y="5983669"/>
                </a:lnTo>
                <a:lnTo>
                  <a:pt x="7109622" y="5995569"/>
                </a:lnTo>
                <a:cubicBezTo>
                  <a:pt x="7114727" y="6023526"/>
                  <a:pt x="7092983" y="6067450"/>
                  <a:pt x="7116605" y="6077139"/>
                </a:cubicBezTo>
                <a:cubicBezTo>
                  <a:pt x="7102148" y="6089933"/>
                  <a:pt x="7125501" y="6101908"/>
                  <a:pt x="7127573" y="6115892"/>
                </a:cubicBezTo>
                <a:cubicBezTo>
                  <a:pt x="7118381" y="6127056"/>
                  <a:pt x="7126331" y="6132595"/>
                  <a:pt x="7128098" y="6142737"/>
                </a:cubicBezTo>
                <a:cubicBezTo>
                  <a:pt x="7122429" y="6147329"/>
                  <a:pt x="7122724" y="6155912"/>
                  <a:pt x="7129375" y="6158833"/>
                </a:cubicBezTo>
                <a:cubicBezTo>
                  <a:pt x="7144709" y="6154689"/>
                  <a:pt x="7137060" y="6184499"/>
                  <a:pt x="7147635" y="6186714"/>
                </a:cubicBezTo>
                <a:cubicBezTo>
                  <a:pt x="7149842" y="6204016"/>
                  <a:pt x="7136414" y="6279145"/>
                  <a:pt x="7153343" y="6291871"/>
                </a:cubicBezTo>
                <a:cubicBezTo>
                  <a:pt x="7161381" y="6326852"/>
                  <a:pt x="7134450" y="6377408"/>
                  <a:pt x="7134923" y="6392273"/>
                </a:cubicBezTo>
                <a:cubicBezTo>
                  <a:pt x="7103997" y="6407024"/>
                  <a:pt x="7185503" y="6478818"/>
                  <a:pt x="7187236" y="6541940"/>
                </a:cubicBezTo>
                <a:cubicBezTo>
                  <a:pt x="7184250" y="6550446"/>
                  <a:pt x="7184290" y="6554993"/>
                  <a:pt x="7191340" y="6557275"/>
                </a:cubicBezTo>
                <a:cubicBezTo>
                  <a:pt x="7195412" y="6573685"/>
                  <a:pt x="7202070" y="6606060"/>
                  <a:pt x="7211670" y="6640404"/>
                </a:cubicBezTo>
                <a:cubicBezTo>
                  <a:pt x="7219591" y="6666216"/>
                  <a:pt x="7212698" y="6793331"/>
                  <a:pt x="7221085" y="6827708"/>
                </a:cubicBezTo>
                <a:lnTo>
                  <a:pt x="7227698" y="6857999"/>
                </a:lnTo>
                <a:lnTo>
                  <a:pt x="0" y="6857999"/>
                </a:lnTo>
                <a:close/>
              </a:path>
            </a:pathLst>
          </a:custGeom>
        </p:spPr>
      </p:pic>
      <p:sp>
        <p:nvSpPr>
          <p:cNvPr id="13" name="TextBox 12">
            <a:extLst>
              <a:ext uri="{FF2B5EF4-FFF2-40B4-BE49-F238E27FC236}">
                <a16:creationId xmlns:a16="http://schemas.microsoft.com/office/drawing/2014/main" id="{D3B6363C-45F1-43BB-B45D-703A94C2F085}"/>
              </a:ext>
            </a:extLst>
          </p:cNvPr>
          <p:cNvSpPr txBox="1"/>
          <p:nvPr/>
        </p:nvSpPr>
        <p:spPr>
          <a:xfrm>
            <a:off x="6096001" y="210004"/>
            <a:ext cx="2240368" cy="2462213"/>
          </a:xfrm>
          <a:prstGeom prst="rect">
            <a:avLst/>
          </a:prstGeom>
          <a:noFill/>
        </p:spPr>
        <p:txBody>
          <a:bodyPr wrap="square" rtlCol="0">
            <a:spAutoFit/>
          </a:bodyPr>
          <a:lstStyle/>
          <a:p>
            <a:pPr algn="ctr"/>
            <a:r>
              <a:rPr lang="en-AU" sz="1400" dirty="0"/>
              <a:t>Misfit errors does not resemble topography. These errors </a:t>
            </a:r>
            <a:r>
              <a:rPr lang="en-US" sz="1400" dirty="0"/>
              <a:t>are instead a result of house. The magnetic spike from each house is </a:t>
            </a:r>
            <a:r>
              <a:rPr lang="en-US" sz="1400" dirty="0" err="1"/>
              <a:t>undersampled</a:t>
            </a:r>
            <a:r>
              <a:rPr lang="en-US" sz="1400" dirty="0"/>
              <a:t>, which means it gets unnaturally stretched by the gridding algorithm. This warped anomaly can not be fitted with a TMI model</a:t>
            </a:r>
          </a:p>
        </p:txBody>
      </p:sp>
      <p:pic>
        <p:nvPicPr>
          <p:cNvPr id="21" name="Picture 20">
            <a:extLst>
              <a:ext uri="{FF2B5EF4-FFF2-40B4-BE49-F238E27FC236}">
                <a16:creationId xmlns:a16="http://schemas.microsoft.com/office/drawing/2014/main" id="{FAC14D48-B260-4D8B-A4CA-D25A90D7DB79}"/>
              </a:ext>
            </a:extLst>
          </p:cNvPr>
          <p:cNvPicPr>
            <a:picLocks noChangeAspect="1"/>
          </p:cNvPicPr>
          <p:nvPr/>
        </p:nvPicPr>
        <p:blipFill>
          <a:blip r:embed="rId3"/>
          <a:stretch>
            <a:fillRect/>
          </a:stretch>
        </p:blipFill>
        <p:spPr>
          <a:xfrm>
            <a:off x="8426105" y="117648"/>
            <a:ext cx="2579940" cy="2586641"/>
          </a:xfrm>
          <a:prstGeom prst="rect">
            <a:avLst/>
          </a:prstGeom>
        </p:spPr>
      </p:pic>
      <p:cxnSp>
        <p:nvCxnSpPr>
          <p:cNvPr id="22" name="Straight Arrow Connector 21">
            <a:extLst>
              <a:ext uri="{FF2B5EF4-FFF2-40B4-BE49-F238E27FC236}">
                <a16:creationId xmlns:a16="http://schemas.microsoft.com/office/drawing/2014/main" id="{2674E0AB-7CC6-424E-A8F0-8661431B73B6}"/>
              </a:ext>
            </a:extLst>
          </p:cNvPr>
          <p:cNvCxnSpPr>
            <a:cxnSpLocks/>
            <a:stCxn id="24" idx="1"/>
          </p:cNvCxnSpPr>
          <p:nvPr/>
        </p:nvCxnSpPr>
        <p:spPr>
          <a:xfrm flipH="1">
            <a:off x="10935457" y="944498"/>
            <a:ext cx="187537" cy="71798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a:extLst>
              <a:ext uri="{FF2B5EF4-FFF2-40B4-BE49-F238E27FC236}">
                <a16:creationId xmlns:a16="http://schemas.microsoft.com/office/drawing/2014/main" id="{13468E12-FC93-4389-BA3D-FE216CF17FF6}"/>
              </a:ext>
            </a:extLst>
          </p:cNvPr>
          <p:cNvCxnSpPr>
            <a:cxnSpLocks/>
            <a:stCxn id="24" idx="1"/>
          </p:cNvCxnSpPr>
          <p:nvPr/>
        </p:nvCxnSpPr>
        <p:spPr>
          <a:xfrm flipH="1">
            <a:off x="10675305" y="944498"/>
            <a:ext cx="447689" cy="120880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95E8BCF6-B744-42DD-BE46-CFA89AE124AC}"/>
              </a:ext>
            </a:extLst>
          </p:cNvPr>
          <p:cNvSpPr txBox="1"/>
          <p:nvPr/>
        </p:nvSpPr>
        <p:spPr>
          <a:xfrm>
            <a:off x="11122994" y="759832"/>
            <a:ext cx="867545" cy="369332"/>
          </a:xfrm>
          <a:prstGeom prst="rect">
            <a:avLst/>
          </a:prstGeom>
          <a:noFill/>
        </p:spPr>
        <p:txBody>
          <a:bodyPr wrap="none" rtlCol="0">
            <a:spAutoFit/>
          </a:bodyPr>
          <a:lstStyle/>
          <a:p>
            <a:r>
              <a:rPr lang="en-US" dirty="0"/>
              <a:t>Houses</a:t>
            </a:r>
            <a:endParaRPr lang="en-AU" dirty="0"/>
          </a:p>
        </p:txBody>
      </p:sp>
      <p:cxnSp>
        <p:nvCxnSpPr>
          <p:cNvPr id="25" name="Straight Arrow Connector 24">
            <a:extLst>
              <a:ext uri="{FF2B5EF4-FFF2-40B4-BE49-F238E27FC236}">
                <a16:creationId xmlns:a16="http://schemas.microsoft.com/office/drawing/2014/main" id="{813EFC96-1A96-4759-8FC2-85123B702DC6}"/>
              </a:ext>
            </a:extLst>
          </p:cNvPr>
          <p:cNvCxnSpPr>
            <a:cxnSpLocks/>
            <a:stCxn id="24" idx="1"/>
            <a:endCxn id="30" idx="2"/>
          </p:cNvCxnSpPr>
          <p:nvPr/>
        </p:nvCxnSpPr>
        <p:spPr>
          <a:xfrm flipH="1">
            <a:off x="10421813" y="944498"/>
            <a:ext cx="701181" cy="23404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E1AA4377-35A0-4C87-809F-97ACEF9BDA63}"/>
              </a:ext>
            </a:extLst>
          </p:cNvPr>
          <p:cNvCxnSpPr>
            <a:cxnSpLocks/>
          </p:cNvCxnSpPr>
          <p:nvPr/>
        </p:nvCxnSpPr>
        <p:spPr>
          <a:xfrm flipH="1">
            <a:off x="5018931" y="1768495"/>
            <a:ext cx="396942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3B83DB24-F12D-443E-8C00-51697346FB92}"/>
              </a:ext>
            </a:extLst>
          </p:cNvPr>
          <p:cNvCxnSpPr>
            <a:cxnSpLocks/>
          </p:cNvCxnSpPr>
          <p:nvPr/>
        </p:nvCxnSpPr>
        <p:spPr>
          <a:xfrm flipH="1">
            <a:off x="5525311" y="2504553"/>
            <a:ext cx="3910519" cy="19973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Star: 5 Points 14">
            <a:extLst>
              <a:ext uri="{FF2B5EF4-FFF2-40B4-BE49-F238E27FC236}">
                <a16:creationId xmlns:a16="http://schemas.microsoft.com/office/drawing/2014/main" id="{B6379559-C27D-4BA7-8B97-F39ED8127D9A}"/>
              </a:ext>
            </a:extLst>
          </p:cNvPr>
          <p:cNvSpPr/>
          <p:nvPr/>
        </p:nvSpPr>
        <p:spPr>
          <a:xfrm>
            <a:off x="9536980" y="1147345"/>
            <a:ext cx="265890" cy="184825"/>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Star: 5 Points 15">
            <a:extLst>
              <a:ext uri="{FF2B5EF4-FFF2-40B4-BE49-F238E27FC236}">
                <a16:creationId xmlns:a16="http://schemas.microsoft.com/office/drawing/2014/main" id="{F1A4A26C-E7C7-4A9F-A8CF-7576C073BD4B}"/>
              </a:ext>
            </a:extLst>
          </p:cNvPr>
          <p:cNvSpPr/>
          <p:nvPr/>
        </p:nvSpPr>
        <p:spPr>
          <a:xfrm>
            <a:off x="9549272" y="2487392"/>
            <a:ext cx="265890" cy="184825"/>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Star: 5 Points 16">
            <a:extLst>
              <a:ext uri="{FF2B5EF4-FFF2-40B4-BE49-F238E27FC236}">
                <a16:creationId xmlns:a16="http://schemas.microsoft.com/office/drawing/2014/main" id="{C8472833-9F6A-43CC-B787-274AC776BD45}"/>
              </a:ext>
            </a:extLst>
          </p:cNvPr>
          <p:cNvSpPr/>
          <p:nvPr/>
        </p:nvSpPr>
        <p:spPr>
          <a:xfrm>
            <a:off x="8990104" y="1393032"/>
            <a:ext cx="265890" cy="184825"/>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 name="Star: 5 Points 25">
            <a:extLst>
              <a:ext uri="{FF2B5EF4-FFF2-40B4-BE49-F238E27FC236}">
                <a16:creationId xmlns:a16="http://schemas.microsoft.com/office/drawing/2014/main" id="{0A4978DC-F260-424C-89A9-4F5D56121E26}"/>
              </a:ext>
            </a:extLst>
          </p:cNvPr>
          <p:cNvSpPr/>
          <p:nvPr/>
        </p:nvSpPr>
        <p:spPr>
          <a:xfrm>
            <a:off x="9850783" y="656975"/>
            <a:ext cx="265890" cy="184825"/>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Star: 5 Points 28">
            <a:extLst>
              <a:ext uri="{FF2B5EF4-FFF2-40B4-BE49-F238E27FC236}">
                <a16:creationId xmlns:a16="http://schemas.microsoft.com/office/drawing/2014/main" id="{34EACECE-412F-4BFB-B2D5-EF8795FACD48}"/>
              </a:ext>
            </a:extLst>
          </p:cNvPr>
          <p:cNvSpPr/>
          <p:nvPr/>
        </p:nvSpPr>
        <p:spPr>
          <a:xfrm>
            <a:off x="10212531" y="228030"/>
            <a:ext cx="265890" cy="184825"/>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0" name="Star: 5 Points 29">
            <a:extLst>
              <a:ext uri="{FF2B5EF4-FFF2-40B4-BE49-F238E27FC236}">
                <a16:creationId xmlns:a16="http://schemas.microsoft.com/office/drawing/2014/main" id="{F8CBA347-9213-4DC0-9B16-48F786331ADC}"/>
              </a:ext>
            </a:extLst>
          </p:cNvPr>
          <p:cNvSpPr/>
          <p:nvPr/>
        </p:nvSpPr>
        <p:spPr>
          <a:xfrm>
            <a:off x="10371032" y="993719"/>
            <a:ext cx="265890" cy="184825"/>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1" name="Star: 5 Points 30">
            <a:extLst>
              <a:ext uri="{FF2B5EF4-FFF2-40B4-BE49-F238E27FC236}">
                <a16:creationId xmlns:a16="http://schemas.microsoft.com/office/drawing/2014/main" id="{D7578ACD-1609-4326-9267-AD7927CFA9CF}"/>
              </a:ext>
            </a:extLst>
          </p:cNvPr>
          <p:cNvSpPr/>
          <p:nvPr/>
        </p:nvSpPr>
        <p:spPr>
          <a:xfrm>
            <a:off x="10067173" y="1388880"/>
            <a:ext cx="265890" cy="184825"/>
          </a:xfrm>
          <a:prstGeom prst="star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8" name="Straight Arrow Connector 7">
            <a:extLst>
              <a:ext uri="{FF2B5EF4-FFF2-40B4-BE49-F238E27FC236}">
                <a16:creationId xmlns:a16="http://schemas.microsoft.com/office/drawing/2014/main" id="{BA28BD5F-8B97-4A36-992F-B086B67DB94A}"/>
              </a:ext>
            </a:extLst>
          </p:cNvPr>
          <p:cNvCxnSpPr>
            <a:stCxn id="24" idx="1"/>
          </p:cNvCxnSpPr>
          <p:nvPr/>
        </p:nvCxnSpPr>
        <p:spPr>
          <a:xfrm flipH="1" flipV="1">
            <a:off x="9977437" y="759832"/>
            <a:ext cx="1145557" cy="18466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5B902F5E-07C7-4FA2-B6BE-F0CF4ACD64A1}"/>
              </a:ext>
            </a:extLst>
          </p:cNvPr>
          <p:cNvCxnSpPr>
            <a:stCxn id="24" idx="1"/>
            <a:endCxn id="29" idx="3"/>
          </p:cNvCxnSpPr>
          <p:nvPr/>
        </p:nvCxnSpPr>
        <p:spPr>
          <a:xfrm flipH="1" flipV="1">
            <a:off x="10427640" y="412855"/>
            <a:ext cx="695354" cy="53164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a:extLst>
              <a:ext uri="{FF2B5EF4-FFF2-40B4-BE49-F238E27FC236}">
                <a16:creationId xmlns:a16="http://schemas.microsoft.com/office/drawing/2014/main" id="{320F84D6-DA0E-43FC-ABFA-D41DE87DA948}"/>
              </a:ext>
            </a:extLst>
          </p:cNvPr>
          <p:cNvCxnSpPr>
            <a:stCxn id="24" idx="1"/>
          </p:cNvCxnSpPr>
          <p:nvPr/>
        </p:nvCxnSpPr>
        <p:spPr>
          <a:xfrm flipH="1">
            <a:off x="9642666" y="944498"/>
            <a:ext cx="1480328" cy="3322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56964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60E82-4FA0-45FB-9BF4-6BA547635C94}"/>
              </a:ext>
            </a:extLst>
          </p:cNvPr>
          <p:cNvSpPr>
            <a:spLocks noGrp="1"/>
          </p:cNvSpPr>
          <p:nvPr>
            <p:ph type="title"/>
          </p:nvPr>
        </p:nvSpPr>
        <p:spPr/>
        <p:txBody>
          <a:bodyPr/>
          <a:lstStyle/>
          <a:p>
            <a:r>
              <a:rPr lang="en-AU" dirty="0"/>
              <a:t>Correlation between the two models</a:t>
            </a:r>
          </a:p>
        </p:txBody>
      </p:sp>
      <p:sp>
        <p:nvSpPr>
          <p:cNvPr id="7" name="Subtitle 2">
            <a:extLst>
              <a:ext uri="{FF2B5EF4-FFF2-40B4-BE49-F238E27FC236}">
                <a16:creationId xmlns:a16="http://schemas.microsoft.com/office/drawing/2014/main" id="{8353958A-044E-4134-BD80-E6C218661468}"/>
              </a:ext>
            </a:extLst>
          </p:cNvPr>
          <p:cNvSpPr txBox="1">
            <a:spLocks/>
          </p:cNvSpPr>
          <p:nvPr/>
        </p:nvSpPr>
        <p:spPr>
          <a:xfrm>
            <a:off x="612885" y="5870705"/>
            <a:ext cx="11579115" cy="1289676"/>
          </a:xfrm>
          <a:prstGeom prst="rect">
            <a:avLst/>
          </a:prstGeom>
        </p:spPr>
        <p:txBody>
          <a:bodyPr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500" dirty="0">
                <a:solidFill>
                  <a:schemeClr val="tx1">
                    <a:lumMod val="85000"/>
                    <a:lumOff val="15000"/>
                  </a:schemeClr>
                </a:solidFill>
              </a:rPr>
              <a:t>In the figures above, TMI model is in red and VRMI model is in yellow. These models have been clipped to &gt;0.002 SI. The two models overlap moderately well. There is a bit of lateral offset with the VRMI, suggesting at least some remanence is present. TMI model shows a deep, wide magnetic zone, which the Rookery Creek anomaly appears to be a pinnacle of. The TMI model shows that this zone dips moderately eastward, as it appears to in the regional images. </a:t>
            </a:r>
            <a:endParaRPr lang="en-AU" sz="1500" dirty="0">
              <a:solidFill>
                <a:schemeClr val="tx1">
                  <a:lumMod val="85000"/>
                  <a:lumOff val="15000"/>
                </a:schemeClr>
              </a:solidFill>
            </a:endParaRPr>
          </a:p>
        </p:txBody>
      </p:sp>
      <p:pic>
        <p:nvPicPr>
          <p:cNvPr id="5" name="Picture 4">
            <a:extLst>
              <a:ext uri="{FF2B5EF4-FFF2-40B4-BE49-F238E27FC236}">
                <a16:creationId xmlns:a16="http://schemas.microsoft.com/office/drawing/2014/main" id="{400F1A29-95A9-4309-97B0-428E90CB4802}"/>
              </a:ext>
            </a:extLst>
          </p:cNvPr>
          <p:cNvPicPr>
            <a:picLocks noChangeAspect="1"/>
          </p:cNvPicPr>
          <p:nvPr/>
        </p:nvPicPr>
        <p:blipFill>
          <a:blip r:embed="rId2"/>
          <a:stretch>
            <a:fillRect/>
          </a:stretch>
        </p:blipFill>
        <p:spPr>
          <a:xfrm>
            <a:off x="612885" y="1558265"/>
            <a:ext cx="5668734" cy="4309977"/>
          </a:xfrm>
          <a:prstGeom prst="rect">
            <a:avLst/>
          </a:prstGeom>
        </p:spPr>
      </p:pic>
      <p:pic>
        <p:nvPicPr>
          <p:cNvPr id="10" name="Picture 9">
            <a:extLst>
              <a:ext uri="{FF2B5EF4-FFF2-40B4-BE49-F238E27FC236}">
                <a16:creationId xmlns:a16="http://schemas.microsoft.com/office/drawing/2014/main" id="{F1F041E2-881C-457C-9054-4664C46FB365}"/>
              </a:ext>
            </a:extLst>
          </p:cNvPr>
          <p:cNvPicPr>
            <a:picLocks noChangeAspect="1"/>
          </p:cNvPicPr>
          <p:nvPr/>
        </p:nvPicPr>
        <p:blipFill>
          <a:blip r:embed="rId3"/>
          <a:stretch>
            <a:fillRect/>
          </a:stretch>
        </p:blipFill>
        <p:spPr>
          <a:xfrm>
            <a:off x="6281619" y="1558265"/>
            <a:ext cx="5628579" cy="4309977"/>
          </a:xfrm>
          <a:prstGeom prst="rect">
            <a:avLst/>
          </a:prstGeom>
        </p:spPr>
      </p:pic>
    </p:spTree>
    <p:extLst>
      <p:ext uri="{BB962C8B-B14F-4D97-AF65-F5344CB8AC3E}">
        <p14:creationId xmlns:p14="http://schemas.microsoft.com/office/powerpoint/2010/main" val="30231211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B72DA-F676-4449-B2B3-54AD4D294359}"/>
              </a:ext>
            </a:extLst>
          </p:cNvPr>
          <p:cNvSpPr>
            <a:spLocks noGrp="1"/>
          </p:cNvSpPr>
          <p:nvPr>
            <p:ph type="title"/>
          </p:nvPr>
        </p:nvSpPr>
        <p:spPr/>
        <p:txBody>
          <a:bodyPr>
            <a:normAutofit/>
          </a:bodyPr>
          <a:lstStyle/>
          <a:p>
            <a:r>
              <a:rPr lang="en-AU" sz="3600" dirty="0"/>
              <a:t>Things to be mindful of while using the models</a:t>
            </a:r>
          </a:p>
        </p:txBody>
      </p:sp>
      <p:sp>
        <p:nvSpPr>
          <p:cNvPr id="9" name="TextBox 8">
            <a:extLst>
              <a:ext uri="{FF2B5EF4-FFF2-40B4-BE49-F238E27FC236}">
                <a16:creationId xmlns:a16="http://schemas.microsoft.com/office/drawing/2014/main" id="{8FC05DE7-4E17-4D3A-AF3E-CCB5EB774A37}"/>
              </a:ext>
            </a:extLst>
          </p:cNvPr>
          <p:cNvSpPr txBox="1"/>
          <p:nvPr/>
        </p:nvSpPr>
        <p:spPr>
          <a:xfrm>
            <a:off x="6044125" y="1731720"/>
            <a:ext cx="6147875" cy="4801314"/>
          </a:xfrm>
          <a:prstGeom prst="rect">
            <a:avLst/>
          </a:prstGeom>
          <a:noFill/>
        </p:spPr>
        <p:txBody>
          <a:bodyPr wrap="square" rtlCol="0">
            <a:spAutoFit/>
          </a:bodyPr>
          <a:lstStyle/>
          <a:p>
            <a:pPr marL="285750" indent="-285750">
              <a:buFont typeface="Arial" panose="020B0604020202020204" pitchFamily="34" charset="0"/>
              <a:buChar char="•"/>
            </a:pPr>
            <a:r>
              <a:rPr lang="en-AU" dirty="0"/>
              <a:t>The western boundary of the target anomaly is not well defined. This type of low sus halo is a common sign of remanence. </a:t>
            </a:r>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r>
              <a:rPr lang="en-AU" dirty="0"/>
              <a:t>The bottom edge of the anomaly is not defined. The model has had a regional field removed, which means no information is available on lower boundaries</a:t>
            </a:r>
          </a:p>
          <a:p>
            <a:pPr marL="285750" indent="-285750">
              <a:buFont typeface="Arial" panose="020B0604020202020204" pitchFamily="34" charset="0"/>
              <a:buChar char="•"/>
            </a:pPr>
            <a:endParaRPr lang="en-AU" dirty="0"/>
          </a:p>
          <a:p>
            <a:endParaRPr lang="en-AU" dirty="0"/>
          </a:p>
          <a:p>
            <a:pPr marL="285750" indent="-285750">
              <a:buFont typeface="Arial" panose="020B0604020202020204" pitchFamily="34" charset="0"/>
              <a:buChar char="•"/>
            </a:pPr>
            <a:r>
              <a:rPr lang="en-AU" dirty="0"/>
              <a:t>This type of very weak background magnetism is an artefact of the regional removal</a:t>
            </a:r>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r>
              <a:rPr lang="en-AU" dirty="0"/>
              <a:t>There is definitely a large deep source at the northern edge of the target area, but the model is not reliable for this feature because it was not set up to image large scale deeper crustal sources. </a:t>
            </a:r>
          </a:p>
          <a:p>
            <a:pPr marL="285750" indent="-285750">
              <a:buFont typeface="Arial" panose="020B0604020202020204" pitchFamily="34" charset="0"/>
              <a:buChar char="•"/>
            </a:pPr>
            <a:endParaRPr lang="en-AU" dirty="0"/>
          </a:p>
        </p:txBody>
      </p:sp>
      <p:pic>
        <p:nvPicPr>
          <p:cNvPr id="4" name="Picture 3" descr="A computer screen capture&#10;&#10;Description automatically generated with low confidence">
            <a:extLst>
              <a:ext uri="{FF2B5EF4-FFF2-40B4-BE49-F238E27FC236}">
                <a16:creationId xmlns:a16="http://schemas.microsoft.com/office/drawing/2014/main" id="{01F50330-450D-4A6A-93AA-FC8168F69F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1743" y="1625130"/>
            <a:ext cx="3714950" cy="2245380"/>
          </a:xfrm>
          <a:prstGeom prst="rect">
            <a:avLst/>
          </a:prstGeom>
        </p:spPr>
      </p:pic>
      <p:pic>
        <p:nvPicPr>
          <p:cNvPr id="10" name="Picture 9" descr="Graphical user interface&#10;&#10;Description automatically generated">
            <a:extLst>
              <a:ext uri="{FF2B5EF4-FFF2-40B4-BE49-F238E27FC236}">
                <a16:creationId xmlns:a16="http://schemas.microsoft.com/office/drawing/2014/main" id="{CDECC9DB-18AF-4E74-9F9E-70407798C0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1743" y="4015908"/>
            <a:ext cx="3731801" cy="2268276"/>
          </a:xfrm>
          <a:prstGeom prst="rect">
            <a:avLst/>
          </a:prstGeom>
        </p:spPr>
      </p:pic>
      <p:sp>
        <p:nvSpPr>
          <p:cNvPr id="25" name="Oval 24">
            <a:extLst>
              <a:ext uri="{FF2B5EF4-FFF2-40B4-BE49-F238E27FC236}">
                <a16:creationId xmlns:a16="http://schemas.microsoft.com/office/drawing/2014/main" id="{A4A507CD-7621-4850-9BD2-40FF11C1FC81}"/>
              </a:ext>
            </a:extLst>
          </p:cNvPr>
          <p:cNvSpPr/>
          <p:nvPr/>
        </p:nvSpPr>
        <p:spPr>
          <a:xfrm rot="16793489">
            <a:off x="2055528" y="2142571"/>
            <a:ext cx="810668" cy="247762"/>
          </a:xfrm>
          <a:prstGeom prst="ellipse">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 name="Oval 25">
            <a:extLst>
              <a:ext uri="{FF2B5EF4-FFF2-40B4-BE49-F238E27FC236}">
                <a16:creationId xmlns:a16="http://schemas.microsoft.com/office/drawing/2014/main" id="{FBA5F73D-08FF-47E3-B049-BD19821E09F7}"/>
              </a:ext>
            </a:extLst>
          </p:cNvPr>
          <p:cNvSpPr/>
          <p:nvPr/>
        </p:nvSpPr>
        <p:spPr>
          <a:xfrm rot="5400000">
            <a:off x="3511420" y="2542180"/>
            <a:ext cx="329555" cy="129396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27" name="Straight Arrow Connector 26">
            <a:extLst>
              <a:ext uri="{FF2B5EF4-FFF2-40B4-BE49-F238E27FC236}">
                <a16:creationId xmlns:a16="http://schemas.microsoft.com/office/drawing/2014/main" id="{F9579837-9567-4E61-AD9B-E999E9307A3C}"/>
              </a:ext>
            </a:extLst>
          </p:cNvPr>
          <p:cNvCxnSpPr>
            <a:cxnSpLocks/>
          </p:cNvCxnSpPr>
          <p:nvPr/>
        </p:nvCxnSpPr>
        <p:spPr>
          <a:xfrm flipH="1">
            <a:off x="2582519" y="1916349"/>
            <a:ext cx="3461606" cy="8315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A009DF87-BBA8-4FDE-81DE-8B1E163F2763}"/>
              </a:ext>
            </a:extLst>
          </p:cNvPr>
          <p:cNvCxnSpPr>
            <a:cxnSpLocks/>
          </p:cNvCxnSpPr>
          <p:nvPr/>
        </p:nvCxnSpPr>
        <p:spPr>
          <a:xfrm flipH="1">
            <a:off x="4323178" y="3024382"/>
            <a:ext cx="1772822" cy="16928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9" name="Oval 28">
            <a:extLst>
              <a:ext uri="{FF2B5EF4-FFF2-40B4-BE49-F238E27FC236}">
                <a16:creationId xmlns:a16="http://schemas.microsoft.com/office/drawing/2014/main" id="{5EF0AFDB-A678-4D3D-9751-3091FDFB8556}"/>
              </a:ext>
            </a:extLst>
          </p:cNvPr>
          <p:cNvSpPr/>
          <p:nvPr/>
        </p:nvSpPr>
        <p:spPr>
          <a:xfrm rot="1698302">
            <a:off x="2441706" y="4700129"/>
            <a:ext cx="1994169" cy="9999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30" name="Straight Arrow Connector 29">
            <a:extLst>
              <a:ext uri="{FF2B5EF4-FFF2-40B4-BE49-F238E27FC236}">
                <a16:creationId xmlns:a16="http://schemas.microsoft.com/office/drawing/2014/main" id="{D47C566E-452E-4E3F-B88E-8B5729F99AE5}"/>
              </a:ext>
            </a:extLst>
          </p:cNvPr>
          <p:cNvCxnSpPr>
            <a:cxnSpLocks/>
          </p:cNvCxnSpPr>
          <p:nvPr/>
        </p:nvCxnSpPr>
        <p:spPr>
          <a:xfrm flipH="1">
            <a:off x="3417903" y="5205348"/>
            <a:ext cx="2678097" cy="2084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2" name="Oval 31">
            <a:extLst>
              <a:ext uri="{FF2B5EF4-FFF2-40B4-BE49-F238E27FC236}">
                <a16:creationId xmlns:a16="http://schemas.microsoft.com/office/drawing/2014/main" id="{5B718073-2AA9-4CAC-A407-4BF05E29E5EC}"/>
              </a:ext>
            </a:extLst>
          </p:cNvPr>
          <p:cNvSpPr/>
          <p:nvPr/>
        </p:nvSpPr>
        <p:spPr>
          <a:xfrm rot="2175109">
            <a:off x="3722503" y="4136792"/>
            <a:ext cx="1333674" cy="97722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34" name="Straight Arrow Connector 33">
            <a:extLst>
              <a:ext uri="{FF2B5EF4-FFF2-40B4-BE49-F238E27FC236}">
                <a16:creationId xmlns:a16="http://schemas.microsoft.com/office/drawing/2014/main" id="{E76C9316-3181-4F76-9C3E-752F2EA19520}"/>
              </a:ext>
            </a:extLst>
          </p:cNvPr>
          <p:cNvCxnSpPr>
            <a:cxnSpLocks/>
          </p:cNvCxnSpPr>
          <p:nvPr/>
        </p:nvCxnSpPr>
        <p:spPr>
          <a:xfrm flipH="1">
            <a:off x="4153711" y="4358936"/>
            <a:ext cx="1900860" cy="10603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49" name="Picture 48">
            <a:extLst>
              <a:ext uri="{FF2B5EF4-FFF2-40B4-BE49-F238E27FC236}">
                <a16:creationId xmlns:a16="http://schemas.microsoft.com/office/drawing/2014/main" id="{2965A4F2-C0F0-4216-9776-B93E99585312}"/>
              </a:ext>
            </a:extLst>
          </p:cNvPr>
          <p:cNvPicPr>
            <a:picLocks noChangeAspect="1"/>
          </p:cNvPicPr>
          <p:nvPr/>
        </p:nvPicPr>
        <p:blipFill rotWithShape="1">
          <a:blip r:embed="rId4"/>
          <a:srcRect l="1289"/>
          <a:stretch/>
        </p:blipFill>
        <p:spPr>
          <a:xfrm>
            <a:off x="1111545" y="5882195"/>
            <a:ext cx="3852196" cy="865014"/>
          </a:xfrm>
          <a:prstGeom prst="rect">
            <a:avLst/>
          </a:prstGeom>
        </p:spPr>
      </p:pic>
      <p:cxnSp>
        <p:nvCxnSpPr>
          <p:cNvPr id="6" name="Straight Arrow Connector 5">
            <a:extLst>
              <a:ext uri="{FF2B5EF4-FFF2-40B4-BE49-F238E27FC236}">
                <a16:creationId xmlns:a16="http://schemas.microsoft.com/office/drawing/2014/main" id="{C8C9DFEF-4E89-4E45-B98B-F4C8E1C5004B}"/>
              </a:ext>
            </a:extLst>
          </p:cNvPr>
          <p:cNvCxnSpPr/>
          <p:nvPr/>
        </p:nvCxnSpPr>
        <p:spPr>
          <a:xfrm>
            <a:off x="3240350" y="5140171"/>
            <a:ext cx="0" cy="114401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920181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triangle"/>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3350</TotalTime>
  <Words>875</Words>
  <Application>Microsoft Office PowerPoint</Application>
  <PresentationFormat>Widescreen</PresentationFormat>
  <Paragraphs>45</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PowerPoint Presentation</vt:lpstr>
      <vt:lpstr>Introduction</vt:lpstr>
      <vt:lpstr>……continued</vt:lpstr>
      <vt:lpstr>Inversion quality analysis RookeryCk_VRMI_coarse msh&amp;sus</vt:lpstr>
      <vt:lpstr> Inversion quality analysis RookeryCk_TMI_coarsemsh&amp;sus</vt:lpstr>
      <vt:lpstr>Correlation between the two models</vt:lpstr>
      <vt:lpstr>Things to be mindful of while using the models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ScamanderS_VRMI_fine.msh&amp;sus</dc:title>
  <dc:creator>Kate Hine</dc:creator>
  <cp:lastModifiedBy>Kate Hine</cp:lastModifiedBy>
  <cp:revision>16</cp:revision>
  <dcterms:created xsi:type="dcterms:W3CDTF">2022-02-15T00:22:47Z</dcterms:created>
  <dcterms:modified xsi:type="dcterms:W3CDTF">2022-03-10T06:17:42Z</dcterms:modified>
</cp:coreProperties>
</file>