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3" r:id="rId3"/>
    <p:sldId id="264" r:id="rId4"/>
    <p:sldId id="256" r:id="rId5"/>
    <p:sldId id="257"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110" d="100"/>
          <a:sy n="110" d="100"/>
        </p:scale>
        <p:origin x="4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customXml" Target="../customXml/item2.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Hine" userId="2a4f529719c349d5" providerId="LiveId" clId="{C5A715B0-1794-4B5F-B022-711DA097FB5E}"/>
    <pc:docChg chg="undo custSel addSld delSld modSld sldOrd">
      <pc:chgData name="Kate Hine" userId="2a4f529719c349d5" providerId="LiveId" clId="{C5A715B0-1794-4B5F-B022-711DA097FB5E}" dt="2022-02-15T04:27:52.223" v="6503" actId="20577"/>
      <pc:docMkLst>
        <pc:docMk/>
      </pc:docMkLst>
      <pc:sldChg chg="addSp modSp mod">
        <pc:chgData name="Kate Hine" userId="2a4f529719c349d5" providerId="LiveId" clId="{C5A715B0-1794-4B5F-B022-711DA097FB5E}" dt="2022-02-15T04:17:24.237" v="5957" actId="113"/>
        <pc:sldMkLst>
          <pc:docMk/>
          <pc:sldMk cId="965984111" sldId="256"/>
        </pc:sldMkLst>
        <pc:spChg chg="mod">
          <ac:chgData name="Kate Hine" userId="2a4f529719c349d5" providerId="LiveId" clId="{C5A715B0-1794-4B5F-B022-711DA097FB5E}" dt="2022-02-15T04:17:24.237" v="5957" actId="113"/>
          <ac:spMkLst>
            <pc:docMk/>
            <pc:sldMk cId="965984111" sldId="256"/>
            <ac:spMk id="2" creationId="{BFE22D18-3BEF-4FD3-B7AB-51C14D97007F}"/>
          </ac:spMkLst>
        </pc:spChg>
        <pc:spChg chg="mod">
          <ac:chgData name="Kate Hine" userId="2a4f529719c349d5" providerId="LiveId" clId="{C5A715B0-1794-4B5F-B022-711DA097FB5E}" dt="2022-02-15T02:43:26.005" v="1286" actId="20577"/>
          <ac:spMkLst>
            <pc:docMk/>
            <pc:sldMk cId="965984111" sldId="256"/>
            <ac:spMk id="3" creationId="{8561608F-F4F8-44BA-8DA2-910D91DB7A36}"/>
          </ac:spMkLst>
        </pc:spChg>
        <pc:spChg chg="mod">
          <ac:chgData name="Kate Hine" userId="2a4f529719c349d5" providerId="LiveId" clId="{C5A715B0-1794-4B5F-B022-711DA097FB5E}" dt="2022-02-15T02:43:07.262" v="1280" actId="1076"/>
          <ac:spMkLst>
            <pc:docMk/>
            <pc:sldMk cId="965984111" sldId="256"/>
            <ac:spMk id="9" creationId="{259F99EF-6B15-469B-B0B2-AF616A43EFD2}"/>
          </ac:spMkLst>
        </pc:spChg>
        <pc:spChg chg="add mod">
          <ac:chgData name="Kate Hine" userId="2a4f529719c349d5" providerId="LiveId" clId="{C5A715B0-1794-4B5F-B022-711DA097FB5E}" dt="2022-02-15T03:22:09.394" v="3508" actId="20577"/>
          <ac:spMkLst>
            <pc:docMk/>
            <pc:sldMk cId="965984111" sldId="256"/>
            <ac:spMk id="21" creationId="{037A34F4-2527-4092-BD70-1058A2D65CA5}"/>
          </ac:spMkLst>
        </pc:spChg>
        <pc:cxnChg chg="mod">
          <ac:chgData name="Kate Hine" userId="2a4f529719c349d5" providerId="LiveId" clId="{C5A715B0-1794-4B5F-B022-711DA097FB5E}" dt="2022-02-15T02:43:12.574" v="1281" actId="14100"/>
          <ac:cxnSpMkLst>
            <pc:docMk/>
            <pc:sldMk cId="965984111" sldId="256"/>
            <ac:cxnSpMk id="12" creationId="{F30CB49A-2D13-486B-AF2A-6C7E961BC9EC}"/>
          </ac:cxnSpMkLst>
        </pc:cxnChg>
        <pc:cxnChg chg="add mod">
          <ac:chgData name="Kate Hine" userId="2a4f529719c349d5" providerId="LiveId" clId="{C5A715B0-1794-4B5F-B022-711DA097FB5E}" dt="2022-02-15T02:43:00.718" v="1278" actId="14100"/>
          <ac:cxnSpMkLst>
            <pc:docMk/>
            <pc:sldMk cId="965984111" sldId="256"/>
            <ac:cxnSpMk id="18" creationId="{F5EFA098-A7E1-4116-82A3-746F25017E94}"/>
          </ac:cxnSpMkLst>
        </pc:cxnChg>
      </pc:sldChg>
      <pc:sldChg chg="delSp modSp mod">
        <pc:chgData name="Kate Hine" userId="2a4f529719c349d5" providerId="LiveId" clId="{C5A715B0-1794-4B5F-B022-711DA097FB5E}" dt="2022-02-15T04:17:22.162" v="5956" actId="113"/>
        <pc:sldMkLst>
          <pc:docMk/>
          <pc:sldMk cId="3956964315" sldId="257"/>
        </pc:sldMkLst>
        <pc:spChg chg="mod">
          <ac:chgData name="Kate Hine" userId="2a4f529719c349d5" providerId="LiveId" clId="{C5A715B0-1794-4B5F-B022-711DA097FB5E}" dt="2022-02-15T04:17:22.162" v="5956" actId="113"/>
          <ac:spMkLst>
            <pc:docMk/>
            <pc:sldMk cId="3956964315" sldId="257"/>
            <ac:spMk id="2" creationId="{BFE22D18-3BEF-4FD3-B7AB-51C14D97007F}"/>
          </ac:spMkLst>
        </pc:spChg>
        <pc:spChg chg="mod">
          <ac:chgData name="Kate Hine" userId="2a4f529719c349d5" providerId="LiveId" clId="{C5A715B0-1794-4B5F-B022-711DA097FB5E}" dt="2022-02-15T02:45:11.689" v="1667" actId="20577"/>
          <ac:spMkLst>
            <pc:docMk/>
            <pc:sldMk cId="3956964315" sldId="257"/>
            <ac:spMk id="3" creationId="{8561608F-F4F8-44BA-8DA2-910D91DB7A36}"/>
          </ac:spMkLst>
        </pc:spChg>
        <pc:spChg chg="mod">
          <ac:chgData name="Kate Hine" userId="2a4f529719c349d5" providerId="LiveId" clId="{C5A715B0-1794-4B5F-B022-711DA097FB5E}" dt="2022-02-15T04:17:16.948" v="5955" actId="20577"/>
          <ac:spMkLst>
            <pc:docMk/>
            <pc:sldMk cId="3956964315" sldId="257"/>
            <ac:spMk id="9" creationId="{259F99EF-6B15-469B-B0B2-AF616A43EFD2}"/>
          </ac:spMkLst>
        </pc:spChg>
        <pc:picChg chg="mod modCrop">
          <ac:chgData name="Kate Hine" userId="2a4f529719c349d5" providerId="LiveId" clId="{C5A715B0-1794-4B5F-B022-711DA097FB5E}" dt="2022-02-15T02:38:32.758" v="348" actId="14100"/>
          <ac:picMkLst>
            <pc:docMk/>
            <pc:sldMk cId="3956964315" sldId="257"/>
            <ac:picMk id="5" creationId="{B281C6BC-F818-4F46-91B2-49AA1F3F495E}"/>
          </ac:picMkLst>
        </pc:picChg>
        <pc:picChg chg="del">
          <ac:chgData name="Kate Hine" userId="2a4f529719c349d5" providerId="LiveId" clId="{C5A715B0-1794-4B5F-B022-711DA097FB5E}" dt="2022-02-15T02:38:50.527" v="357" actId="478"/>
          <ac:picMkLst>
            <pc:docMk/>
            <pc:sldMk cId="3956964315" sldId="257"/>
            <ac:picMk id="8" creationId="{5DB1AC8B-EE5E-4CE8-B2A6-6DCDA0A46C96}"/>
          </ac:picMkLst>
        </pc:picChg>
      </pc:sldChg>
      <pc:sldChg chg="addSp delSp modSp new del mod">
        <pc:chgData name="Kate Hine" userId="2a4f529719c349d5" providerId="LiveId" clId="{C5A715B0-1794-4B5F-B022-711DA097FB5E}" dt="2022-02-15T03:11:31.223" v="2625" actId="47"/>
        <pc:sldMkLst>
          <pc:docMk/>
          <pc:sldMk cId="1896104077" sldId="258"/>
        </pc:sldMkLst>
        <pc:picChg chg="add del mod">
          <ac:chgData name="Kate Hine" userId="2a4f529719c349d5" providerId="LiveId" clId="{C5A715B0-1794-4B5F-B022-711DA097FB5E}" dt="2022-02-15T02:52:42.327" v="2467" actId="21"/>
          <ac:picMkLst>
            <pc:docMk/>
            <pc:sldMk cId="1896104077" sldId="258"/>
            <ac:picMk id="6" creationId="{22F261D7-5DB4-4A3B-9148-D9566981A7E7}"/>
          </ac:picMkLst>
        </pc:picChg>
      </pc:sldChg>
      <pc:sldChg chg="addSp modSp new mod ord">
        <pc:chgData name="Kate Hine" userId="2a4f529719c349d5" providerId="LiveId" clId="{C5A715B0-1794-4B5F-B022-711DA097FB5E}" dt="2022-02-15T02:52:48.590" v="2470" actId="1076"/>
        <pc:sldMkLst>
          <pc:docMk/>
          <pc:sldMk cId="3023121127" sldId="259"/>
        </pc:sldMkLst>
        <pc:spChg chg="mod">
          <ac:chgData name="Kate Hine" userId="2a4f529719c349d5" providerId="LiveId" clId="{C5A715B0-1794-4B5F-B022-711DA097FB5E}" dt="2022-02-15T00:52:16.709" v="332" actId="20577"/>
          <ac:spMkLst>
            <pc:docMk/>
            <pc:sldMk cId="3023121127" sldId="259"/>
            <ac:spMk id="2" creationId="{80F60E82-4FA0-45FB-9BF4-6BA547635C94}"/>
          </ac:spMkLst>
        </pc:spChg>
        <pc:spChg chg="add mod">
          <ac:chgData name="Kate Hine" userId="2a4f529719c349d5" providerId="LiveId" clId="{C5A715B0-1794-4B5F-B022-711DA097FB5E}" dt="2022-02-15T02:48:58.320" v="2462" actId="20577"/>
          <ac:spMkLst>
            <pc:docMk/>
            <pc:sldMk cId="3023121127" sldId="259"/>
            <ac:spMk id="7" creationId="{8353958A-044E-4134-BD80-E6C218661468}"/>
          </ac:spMkLst>
        </pc:spChg>
        <pc:picChg chg="add mod">
          <ac:chgData name="Kate Hine" userId="2a4f529719c349d5" providerId="LiveId" clId="{C5A715B0-1794-4B5F-B022-711DA097FB5E}" dt="2022-02-15T02:45:24.054" v="1668" actId="14100"/>
          <ac:picMkLst>
            <pc:docMk/>
            <pc:sldMk cId="3023121127" sldId="259"/>
            <ac:picMk id="4" creationId="{18007228-9CD4-4E5D-A319-6519E433837E}"/>
          </ac:picMkLst>
        </pc:picChg>
        <pc:picChg chg="add mod">
          <ac:chgData name="Kate Hine" userId="2a4f529719c349d5" providerId="LiveId" clId="{C5A715B0-1794-4B5F-B022-711DA097FB5E}" dt="2022-02-15T02:45:29.414" v="1670" actId="14100"/>
          <ac:picMkLst>
            <pc:docMk/>
            <pc:sldMk cId="3023121127" sldId="259"/>
            <ac:picMk id="6" creationId="{5A3664DA-81BD-447A-9A97-8336862BDAE9}"/>
          </ac:picMkLst>
        </pc:picChg>
        <pc:picChg chg="add mod">
          <ac:chgData name="Kate Hine" userId="2a4f529719c349d5" providerId="LiveId" clId="{C5A715B0-1794-4B5F-B022-711DA097FB5E}" dt="2022-02-15T02:52:48.590" v="2470" actId="1076"/>
          <ac:picMkLst>
            <pc:docMk/>
            <pc:sldMk cId="3023121127" sldId="259"/>
            <ac:picMk id="8" creationId="{DB1FAC1C-E7E1-49CD-9C1C-53BC0F053842}"/>
          </ac:picMkLst>
        </pc:picChg>
      </pc:sldChg>
      <pc:sldChg chg="addSp delSp modSp new mod">
        <pc:chgData name="Kate Hine" userId="2a4f529719c349d5" providerId="LiveId" clId="{C5A715B0-1794-4B5F-B022-711DA097FB5E}" dt="2022-02-15T03:17:45.735" v="3478" actId="14100"/>
        <pc:sldMkLst>
          <pc:docMk/>
          <pc:sldMk cId="1092018103" sldId="260"/>
        </pc:sldMkLst>
        <pc:spChg chg="mod">
          <ac:chgData name="Kate Hine" userId="2a4f529719c349d5" providerId="LiveId" clId="{C5A715B0-1794-4B5F-B022-711DA097FB5E}" dt="2022-02-15T03:17:26.129" v="3474" actId="404"/>
          <ac:spMkLst>
            <pc:docMk/>
            <pc:sldMk cId="1092018103" sldId="260"/>
            <ac:spMk id="2" creationId="{FFEB72DA-F676-4449-B2B3-54AD4D294359}"/>
          </ac:spMkLst>
        </pc:spChg>
        <pc:spChg chg="del">
          <ac:chgData name="Kate Hine" userId="2a4f529719c349d5" providerId="LiveId" clId="{C5A715B0-1794-4B5F-B022-711DA097FB5E}" dt="2022-02-15T02:58:05.670" v="2472" actId="22"/>
          <ac:spMkLst>
            <pc:docMk/>
            <pc:sldMk cId="1092018103" sldId="260"/>
            <ac:spMk id="3" creationId="{05AF2D19-0728-4DC6-A644-6C3EF5A0413F}"/>
          </ac:spMkLst>
        </pc:spChg>
        <pc:spChg chg="add mod">
          <ac:chgData name="Kate Hine" userId="2a4f529719c349d5" providerId="LiveId" clId="{C5A715B0-1794-4B5F-B022-711DA097FB5E}" dt="2022-02-15T03:11:24.510" v="2624" actId="14100"/>
          <ac:spMkLst>
            <pc:docMk/>
            <pc:sldMk cId="1092018103" sldId="260"/>
            <ac:spMk id="8" creationId="{41902365-EED7-4BBA-916D-C1C2B168FA62}"/>
          </ac:spMkLst>
        </pc:spChg>
        <pc:spChg chg="add mod">
          <ac:chgData name="Kate Hine" userId="2a4f529719c349d5" providerId="LiveId" clId="{C5A715B0-1794-4B5F-B022-711DA097FB5E}" dt="2022-02-15T03:15:45.050" v="3404" actId="20577"/>
          <ac:spMkLst>
            <pc:docMk/>
            <pc:sldMk cId="1092018103" sldId="260"/>
            <ac:spMk id="9" creationId="{8FC05DE7-4E17-4D3A-AF3E-CCB5EB774A37}"/>
          </ac:spMkLst>
        </pc:spChg>
        <pc:spChg chg="add del">
          <ac:chgData name="Kate Hine" userId="2a4f529719c349d5" providerId="LiveId" clId="{C5A715B0-1794-4B5F-B022-711DA097FB5E}" dt="2022-02-15T03:16:15.091" v="3410" actId="478"/>
          <ac:spMkLst>
            <pc:docMk/>
            <pc:sldMk cId="1092018103" sldId="260"/>
            <ac:spMk id="16" creationId="{4B716E25-CFE1-4707-A707-858C14DB2904}"/>
          </ac:spMkLst>
        </pc:spChg>
        <pc:spChg chg="add mod">
          <ac:chgData name="Kate Hine" userId="2a4f529719c349d5" providerId="LiveId" clId="{C5A715B0-1794-4B5F-B022-711DA097FB5E}" dt="2022-02-15T03:16:54.045" v="3417"/>
          <ac:spMkLst>
            <pc:docMk/>
            <pc:sldMk cId="1092018103" sldId="260"/>
            <ac:spMk id="21" creationId="{755EF335-F4D1-4F51-B891-7E38D5B4617C}"/>
          </ac:spMkLst>
        </pc:spChg>
        <pc:spChg chg="add">
          <ac:chgData name="Kate Hine" userId="2a4f529719c349d5" providerId="LiveId" clId="{C5A715B0-1794-4B5F-B022-711DA097FB5E}" dt="2022-02-15T03:16:57.648" v="3418" actId="11529"/>
          <ac:spMkLst>
            <pc:docMk/>
            <pc:sldMk cId="1092018103" sldId="260"/>
            <ac:spMk id="22" creationId="{11968B18-F411-449E-9791-B174729E8D7F}"/>
          </ac:spMkLst>
        </pc:spChg>
        <pc:spChg chg="add mod">
          <ac:chgData name="Kate Hine" userId="2a4f529719c349d5" providerId="LiveId" clId="{C5A715B0-1794-4B5F-B022-711DA097FB5E}" dt="2022-02-15T03:17:09.662" v="3421" actId="1076"/>
          <ac:spMkLst>
            <pc:docMk/>
            <pc:sldMk cId="1092018103" sldId="260"/>
            <ac:spMk id="23" creationId="{4602497C-3D3B-4801-B591-25A6CC6022B1}"/>
          </ac:spMkLst>
        </pc:spChg>
        <pc:spChg chg="add mod">
          <ac:chgData name="Kate Hine" userId="2a4f529719c349d5" providerId="LiveId" clId="{C5A715B0-1794-4B5F-B022-711DA097FB5E}" dt="2022-02-15T03:17:45.735" v="3478" actId="14100"/>
          <ac:spMkLst>
            <pc:docMk/>
            <pc:sldMk cId="1092018103" sldId="260"/>
            <ac:spMk id="24" creationId="{833905DC-5CF8-4F7B-B3BE-2B5E22DB9846}"/>
          </ac:spMkLst>
        </pc:spChg>
        <pc:picChg chg="add mod ord modCrop">
          <ac:chgData name="Kate Hine" userId="2a4f529719c349d5" providerId="LiveId" clId="{C5A715B0-1794-4B5F-B022-711DA097FB5E}" dt="2022-02-15T03:15:20.127" v="3315" actId="14100"/>
          <ac:picMkLst>
            <pc:docMk/>
            <pc:sldMk cId="1092018103" sldId="260"/>
            <ac:picMk id="5" creationId="{8BADF536-7605-4F7A-94CA-0A8741588DE0}"/>
          </ac:picMkLst>
        </pc:picChg>
        <pc:picChg chg="add mod modCrop">
          <ac:chgData name="Kate Hine" userId="2a4f529719c349d5" providerId="LiveId" clId="{C5A715B0-1794-4B5F-B022-711DA097FB5E}" dt="2022-02-15T03:15:17.743" v="3314" actId="1076"/>
          <ac:picMkLst>
            <pc:docMk/>
            <pc:sldMk cId="1092018103" sldId="260"/>
            <ac:picMk id="7" creationId="{DF6D27F6-B670-41F8-BC3B-3AA0B4924F38}"/>
          </ac:picMkLst>
        </pc:picChg>
        <pc:picChg chg="add mod">
          <ac:chgData name="Kate Hine" userId="2a4f529719c349d5" providerId="LiveId" clId="{C5A715B0-1794-4B5F-B022-711DA097FB5E}" dt="2022-02-15T03:15:13.038" v="3311" actId="1076"/>
          <ac:picMkLst>
            <pc:docMk/>
            <pc:sldMk cId="1092018103" sldId="260"/>
            <ac:picMk id="11" creationId="{12F12603-9E25-4DB5-AB70-F1CE201FB2F8}"/>
          </ac:picMkLst>
        </pc:picChg>
        <pc:cxnChg chg="add mod">
          <ac:chgData name="Kate Hine" userId="2a4f529719c349d5" providerId="LiveId" clId="{C5A715B0-1794-4B5F-B022-711DA097FB5E}" dt="2022-02-15T03:15:56.202" v="3407"/>
          <ac:cxnSpMkLst>
            <pc:docMk/>
            <pc:sldMk cId="1092018103" sldId="260"/>
            <ac:cxnSpMk id="13" creationId="{CFA29E2D-746B-47BE-BA7D-812D1CC00F43}"/>
          </ac:cxnSpMkLst>
        </pc:cxnChg>
        <pc:cxnChg chg="add">
          <ac:chgData name="Kate Hine" userId="2a4f529719c349d5" providerId="LiveId" clId="{C5A715B0-1794-4B5F-B022-711DA097FB5E}" dt="2022-02-15T03:16:09.361" v="3408" actId="11529"/>
          <ac:cxnSpMkLst>
            <pc:docMk/>
            <pc:sldMk cId="1092018103" sldId="260"/>
            <ac:cxnSpMk id="15" creationId="{5D6AC814-C3ED-4DFE-9E71-99996F7210A8}"/>
          </ac:cxnSpMkLst>
        </pc:cxnChg>
        <pc:cxnChg chg="add">
          <ac:chgData name="Kate Hine" userId="2a4f529719c349d5" providerId="LiveId" clId="{C5A715B0-1794-4B5F-B022-711DA097FB5E}" dt="2022-02-15T03:16:21.785" v="3411" actId="11529"/>
          <ac:cxnSpMkLst>
            <pc:docMk/>
            <pc:sldMk cId="1092018103" sldId="260"/>
            <ac:cxnSpMk id="18" creationId="{0AB36C28-A8FC-4613-94E0-52F9D0AC679F}"/>
          </ac:cxnSpMkLst>
        </pc:cxnChg>
        <pc:cxnChg chg="add">
          <ac:chgData name="Kate Hine" userId="2a4f529719c349d5" providerId="LiveId" clId="{C5A715B0-1794-4B5F-B022-711DA097FB5E}" dt="2022-02-15T03:16:30.089" v="3412" actId="11529"/>
          <ac:cxnSpMkLst>
            <pc:docMk/>
            <pc:sldMk cId="1092018103" sldId="260"/>
            <ac:cxnSpMk id="20" creationId="{6211F9DD-0164-4B6B-AEA8-0FED2E317E40}"/>
          </ac:cxnSpMkLst>
        </pc:cxnChg>
      </pc:sldChg>
      <pc:sldChg chg="new del ord">
        <pc:chgData name="Kate Hine" userId="2a4f529719c349d5" providerId="LiveId" clId="{C5A715B0-1794-4B5F-B022-711DA097FB5E}" dt="2022-02-15T04:12:59.715" v="5547" actId="47"/>
        <pc:sldMkLst>
          <pc:docMk/>
          <pc:sldMk cId="1792416023" sldId="261"/>
        </pc:sldMkLst>
      </pc:sldChg>
      <pc:sldChg chg="addSp delSp modSp new mod setBg modClrScheme setClrOvrMap chgLayout">
        <pc:chgData name="Kate Hine" userId="2a4f529719c349d5" providerId="LiveId" clId="{C5A715B0-1794-4B5F-B022-711DA097FB5E}" dt="2022-02-15T04:23:50.016" v="5959" actId="26606"/>
        <pc:sldMkLst>
          <pc:docMk/>
          <pc:sldMk cId="438721521" sldId="262"/>
        </pc:sldMkLst>
        <pc:spChg chg="del mod ord">
          <ac:chgData name="Kate Hine" userId="2a4f529719c349d5" providerId="LiveId" clId="{C5A715B0-1794-4B5F-B022-711DA097FB5E}" dt="2022-02-15T03:22:27.762" v="3513" actId="700"/>
          <ac:spMkLst>
            <pc:docMk/>
            <pc:sldMk cId="438721521" sldId="262"/>
            <ac:spMk id="2" creationId="{82AB5D45-2BFC-4AD8-974E-40B4C7AA3B0D}"/>
          </ac:spMkLst>
        </pc:spChg>
        <pc:spChg chg="del mod ord">
          <ac:chgData name="Kate Hine" userId="2a4f529719c349d5" providerId="LiveId" clId="{C5A715B0-1794-4B5F-B022-711DA097FB5E}" dt="2022-02-15T03:22:27.762" v="3513" actId="700"/>
          <ac:spMkLst>
            <pc:docMk/>
            <pc:sldMk cId="438721521" sldId="262"/>
            <ac:spMk id="3" creationId="{6D4C8EAF-D3D1-4ED6-B898-90648A944D3A}"/>
          </ac:spMkLst>
        </pc:spChg>
        <pc:spChg chg="add mod ord">
          <ac:chgData name="Kate Hine" userId="2a4f529719c349d5" providerId="LiveId" clId="{C5A715B0-1794-4B5F-B022-711DA097FB5E}" dt="2022-02-15T04:23:50.016" v="5959" actId="26606"/>
          <ac:spMkLst>
            <pc:docMk/>
            <pc:sldMk cId="438721521" sldId="262"/>
            <ac:spMk id="4" creationId="{A34A593A-A2F1-4F80-BBD8-470DD6A22D09}"/>
          </ac:spMkLst>
        </pc:spChg>
        <pc:spChg chg="add mod ord">
          <ac:chgData name="Kate Hine" userId="2a4f529719c349d5" providerId="LiveId" clId="{C5A715B0-1794-4B5F-B022-711DA097FB5E}" dt="2022-02-15T04:23:50.016" v="5959" actId="26606"/>
          <ac:spMkLst>
            <pc:docMk/>
            <pc:sldMk cId="438721521" sldId="262"/>
            <ac:spMk id="5" creationId="{3E49906B-DD3F-45F3-B925-0292F49A5619}"/>
          </ac:spMkLst>
        </pc:spChg>
        <pc:spChg chg="add">
          <ac:chgData name="Kate Hine" userId="2a4f529719c349d5" providerId="LiveId" clId="{C5A715B0-1794-4B5F-B022-711DA097FB5E}" dt="2022-02-15T04:23:50.016" v="5959" actId="26606"/>
          <ac:spMkLst>
            <pc:docMk/>
            <pc:sldMk cId="438721521" sldId="262"/>
            <ac:spMk id="12" creationId="{71B2258F-86CA-4D4D-8270-BC05FCDEBFB3}"/>
          </ac:spMkLst>
        </pc:spChg>
        <pc:picChg chg="add mod ord">
          <ac:chgData name="Kate Hine" userId="2a4f529719c349d5" providerId="LiveId" clId="{C5A715B0-1794-4B5F-B022-711DA097FB5E}" dt="2022-02-15T04:23:50.016" v="5959" actId="26606"/>
          <ac:picMkLst>
            <pc:docMk/>
            <pc:sldMk cId="438721521" sldId="262"/>
            <ac:picMk id="7" creationId="{B3F1F358-68C7-44C5-A896-0BDE6D3C7B30}"/>
          </ac:picMkLst>
        </pc:picChg>
      </pc:sldChg>
      <pc:sldChg chg="addSp modSp new mod">
        <pc:chgData name="Kate Hine" userId="2a4f529719c349d5" providerId="LiveId" clId="{C5A715B0-1794-4B5F-B022-711DA097FB5E}" dt="2022-02-15T04:24:41.483" v="6211" actId="20577"/>
        <pc:sldMkLst>
          <pc:docMk/>
          <pc:sldMk cId="3020582075" sldId="263"/>
        </pc:sldMkLst>
        <pc:spChg chg="mod">
          <ac:chgData name="Kate Hine" userId="2a4f529719c349d5" providerId="LiveId" clId="{C5A715B0-1794-4B5F-B022-711DA097FB5E}" dt="2022-02-15T03:22:56.387" v="3578" actId="20577"/>
          <ac:spMkLst>
            <pc:docMk/>
            <pc:sldMk cId="3020582075" sldId="263"/>
            <ac:spMk id="2" creationId="{06A8F162-70FB-4D2B-9F7E-D9E0452E7E27}"/>
          </ac:spMkLst>
        </pc:spChg>
        <pc:spChg chg="mod">
          <ac:chgData name="Kate Hine" userId="2a4f529719c349d5" providerId="LiveId" clId="{C5A715B0-1794-4B5F-B022-711DA097FB5E}" dt="2022-02-15T04:24:41.483" v="6211" actId="20577"/>
          <ac:spMkLst>
            <pc:docMk/>
            <pc:sldMk cId="3020582075" sldId="263"/>
            <ac:spMk id="3" creationId="{74A3A77D-CE1B-4485-B26E-EFB9A623E797}"/>
          </ac:spMkLst>
        </pc:spChg>
        <pc:spChg chg="add mod">
          <ac:chgData name="Kate Hine" userId="2a4f529719c349d5" providerId="LiveId" clId="{C5A715B0-1794-4B5F-B022-711DA097FB5E}" dt="2022-02-15T03:27:46.630" v="3999" actId="1076"/>
          <ac:spMkLst>
            <pc:docMk/>
            <pc:sldMk cId="3020582075" sldId="263"/>
            <ac:spMk id="6" creationId="{F867A597-5042-4F65-A858-668F49C84E57}"/>
          </ac:spMkLst>
        </pc:spChg>
        <pc:picChg chg="add mod">
          <ac:chgData name="Kate Hine" userId="2a4f529719c349d5" providerId="LiveId" clId="{C5A715B0-1794-4B5F-B022-711DA097FB5E}" dt="2022-02-15T03:26:48.350" v="3843" actId="14100"/>
          <ac:picMkLst>
            <pc:docMk/>
            <pc:sldMk cId="3020582075" sldId="263"/>
            <ac:picMk id="5" creationId="{AB9558D3-0DCC-4C2A-A23D-74A6ABE07DB1}"/>
          </ac:picMkLst>
        </pc:picChg>
      </pc:sldChg>
      <pc:sldChg chg="modSp add mod">
        <pc:chgData name="Kate Hine" userId="2a4f529719c349d5" providerId="LiveId" clId="{C5A715B0-1794-4B5F-B022-711DA097FB5E}" dt="2022-02-15T04:27:52.223" v="6503" actId="20577"/>
        <pc:sldMkLst>
          <pc:docMk/>
          <pc:sldMk cId="1452663977" sldId="264"/>
        </pc:sldMkLst>
        <pc:spChg chg="mod">
          <ac:chgData name="Kate Hine" userId="2a4f529719c349d5" providerId="LiveId" clId="{C5A715B0-1794-4B5F-B022-711DA097FB5E}" dt="2022-02-15T03:29:12.582" v="4398" actId="20577"/>
          <ac:spMkLst>
            <pc:docMk/>
            <pc:sldMk cId="1452663977" sldId="264"/>
            <ac:spMk id="2" creationId="{06A8F162-70FB-4D2B-9F7E-D9E0452E7E27}"/>
          </ac:spMkLst>
        </pc:spChg>
        <pc:spChg chg="mod">
          <ac:chgData name="Kate Hine" userId="2a4f529719c349d5" providerId="LiveId" clId="{C5A715B0-1794-4B5F-B022-711DA097FB5E}" dt="2022-02-15T04:27:52.223" v="6503" actId="20577"/>
          <ac:spMkLst>
            <pc:docMk/>
            <pc:sldMk cId="1452663977" sldId="264"/>
            <ac:spMk id="3" creationId="{74A3A77D-CE1B-4485-B26E-EFB9A623E797}"/>
          </ac:spMkLst>
        </pc:spChg>
        <pc:picChg chg="mod">
          <ac:chgData name="Kate Hine" userId="2a4f529719c349d5" providerId="LiveId" clId="{C5A715B0-1794-4B5F-B022-711DA097FB5E}" dt="2022-02-15T04:25:41.347" v="6212" actId="14826"/>
          <ac:picMkLst>
            <pc:docMk/>
            <pc:sldMk cId="1452663977" sldId="264"/>
            <ac:picMk id="5" creationId="{AB9558D3-0DCC-4C2A-A23D-74A6ABE07DB1}"/>
          </ac:picMkLst>
        </pc:picChg>
      </pc:sldChg>
    </pc:docChg>
  </pc:docChgLst>
  <pc:docChgLst>
    <pc:chgData name="Kate Hine" userId="2a4f529719c349d5" providerId="LiveId" clId="{6C6CE0E3-2670-48AA-B9A0-F60C4BAC33A3}"/>
    <pc:docChg chg="custSel modSld">
      <pc:chgData name="Kate Hine" userId="2a4f529719c349d5" providerId="LiveId" clId="{6C6CE0E3-2670-48AA-B9A0-F60C4BAC33A3}" dt="2022-03-08T06:37:19.221" v="41" actId="20577"/>
      <pc:docMkLst>
        <pc:docMk/>
      </pc:docMkLst>
      <pc:sldChg chg="addSp delSp modSp mod">
        <pc:chgData name="Kate Hine" userId="2a4f529719c349d5" providerId="LiveId" clId="{6C6CE0E3-2670-48AA-B9A0-F60C4BAC33A3}" dt="2022-03-08T06:37:19.221" v="41" actId="20577"/>
        <pc:sldMkLst>
          <pc:docMk/>
          <pc:sldMk cId="965984111" sldId="256"/>
        </pc:sldMkLst>
        <pc:spChg chg="mod">
          <ac:chgData name="Kate Hine" userId="2a4f529719c349d5" providerId="LiveId" clId="{6C6CE0E3-2670-48AA-B9A0-F60C4BAC33A3}" dt="2022-03-08T06:37:19.221" v="41" actId="20577"/>
          <ac:spMkLst>
            <pc:docMk/>
            <pc:sldMk cId="965984111" sldId="256"/>
            <ac:spMk id="2" creationId="{BFE22D18-3BEF-4FD3-B7AB-51C14D97007F}"/>
          </ac:spMkLst>
        </pc:spChg>
        <pc:picChg chg="del mod">
          <ac:chgData name="Kate Hine" userId="2a4f529719c349d5" providerId="LiveId" clId="{6C6CE0E3-2670-48AA-B9A0-F60C4BAC33A3}" dt="2022-03-08T06:36:55.873" v="23" actId="478"/>
          <ac:picMkLst>
            <pc:docMk/>
            <pc:sldMk cId="965984111" sldId="256"/>
            <ac:picMk id="5" creationId="{B281C6BC-F818-4F46-91B2-49AA1F3F495E}"/>
          </ac:picMkLst>
        </pc:picChg>
        <pc:picChg chg="add mod">
          <ac:chgData name="Kate Hine" userId="2a4f529719c349d5" providerId="LiveId" clId="{6C6CE0E3-2670-48AA-B9A0-F60C4BAC33A3}" dt="2022-03-08T06:37:04.235" v="26" actId="108"/>
          <ac:picMkLst>
            <pc:docMk/>
            <pc:sldMk cId="965984111" sldId="256"/>
            <ac:picMk id="6" creationId="{4FC206B6-D62D-4C07-B5EF-C48FA1F0BCCC}"/>
          </ac:picMkLst>
        </pc:picChg>
      </pc:sldChg>
      <pc:sldChg chg="addSp delSp modSp mod">
        <pc:chgData name="Kate Hine" userId="2a4f529719c349d5" providerId="LiveId" clId="{6C6CE0E3-2670-48AA-B9A0-F60C4BAC33A3}" dt="2022-03-08T05:08:34.346" v="22" actId="732"/>
        <pc:sldMkLst>
          <pc:docMk/>
          <pc:sldMk cId="3956964315" sldId="257"/>
        </pc:sldMkLst>
        <pc:spChg chg="mod">
          <ac:chgData name="Kate Hine" userId="2a4f529719c349d5" providerId="LiveId" clId="{6C6CE0E3-2670-48AA-B9A0-F60C4BAC33A3}" dt="2022-03-08T03:50:13.041" v="12" actId="20577"/>
          <ac:spMkLst>
            <pc:docMk/>
            <pc:sldMk cId="3956964315" sldId="257"/>
            <ac:spMk id="2" creationId="{BFE22D18-3BEF-4FD3-B7AB-51C14D97007F}"/>
          </ac:spMkLst>
        </pc:spChg>
        <pc:picChg chg="del">
          <ac:chgData name="Kate Hine" userId="2a4f529719c349d5" providerId="LiveId" clId="{6C6CE0E3-2670-48AA-B9A0-F60C4BAC33A3}" dt="2022-03-08T03:49:53.056" v="0" actId="478"/>
          <ac:picMkLst>
            <pc:docMk/>
            <pc:sldMk cId="3956964315" sldId="257"/>
            <ac:picMk id="5" creationId="{B281C6BC-F818-4F46-91B2-49AA1F3F495E}"/>
          </ac:picMkLst>
        </pc:picChg>
        <pc:picChg chg="add del mod">
          <ac:chgData name="Kate Hine" userId="2a4f529719c349d5" providerId="LiveId" clId="{6C6CE0E3-2670-48AA-B9A0-F60C4BAC33A3}" dt="2022-03-08T05:07:48.420" v="13" actId="478"/>
          <ac:picMkLst>
            <pc:docMk/>
            <pc:sldMk cId="3956964315" sldId="257"/>
            <ac:picMk id="6" creationId="{8C85228E-DC09-4E90-83FC-23C20B9996AB}"/>
          </ac:picMkLst>
        </pc:picChg>
        <pc:picChg chg="add del mod">
          <ac:chgData name="Kate Hine" userId="2a4f529719c349d5" providerId="LiveId" clId="{6C6CE0E3-2670-48AA-B9A0-F60C4BAC33A3}" dt="2022-03-08T05:08:17.303" v="17" actId="478"/>
          <ac:picMkLst>
            <pc:docMk/>
            <pc:sldMk cId="3956964315" sldId="257"/>
            <ac:picMk id="8" creationId="{F395DA9C-60E5-437B-B55F-E466A6AEB617}"/>
          </ac:picMkLst>
        </pc:picChg>
        <pc:picChg chg="add mod modCrop">
          <ac:chgData name="Kate Hine" userId="2a4f529719c349d5" providerId="LiveId" clId="{6C6CE0E3-2670-48AA-B9A0-F60C4BAC33A3}" dt="2022-03-08T05:08:34.346" v="22" actId="732"/>
          <ac:picMkLst>
            <pc:docMk/>
            <pc:sldMk cId="3956964315" sldId="257"/>
            <ac:picMk id="11" creationId="{0DB2CEBB-36E6-4B46-ACB5-4518F50A7ECF}"/>
          </ac:picMkLst>
        </pc:picChg>
      </pc:sldChg>
    </pc:docChg>
  </pc:docChgLst>
  <pc:docChgLst>
    <pc:chgData name="bismah.akhtar@mitregeophysics.com.au" userId="607221509bc65ff9" providerId="LiveId" clId="{1B897790-A07F-4739-9CD4-710156A65A8E}"/>
    <pc:docChg chg="undo custSel modSld">
      <pc:chgData name="bismah.akhtar@mitregeophysics.com.au" userId="607221509bc65ff9" providerId="LiveId" clId="{1B897790-A07F-4739-9CD4-710156A65A8E}" dt="2022-03-01T06:53:01.679" v="26" actId="20577"/>
      <pc:docMkLst>
        <pc:docMk/>
      </pc:docMkLst>
      <pc:sldChg chg="modSp mod">
        <pc:chgData name="bismah.akhtar@mitregeophysics.com.au" userId="607221509bc65ff9" providerId="LiveId" clId="{1B897790-A07F-4739-9CD4-710156A65A8E}" dt="2022-03-01T06:52:53.636" v="19" actId="20577"/>
        <pc:sldMkLst>
          <pc:docMk/>
          <pc:sldMk cId="438721521" sldId="262"/>
        </pc:sldMkLst>
        <pc:spChg chg="mod">
          <ac:chgData name="bismah.akhtar@mitregeophysics.com.au" userId="607221509bc65ff9" providerId="LiveId" clId="{1B897790-A07F-4739-9CD4-710156A65A8E}" dt="2022-03-01T06:52:53.636" v="19" actId="20577"/>
          <ac:spMkLst>
            <pc:docMk/>
            <pc:sldMk cId="438721521" sldId="262"/>
            <ac:spMk id="4" creationId="{A34A593A-A2F1-4F80-BBD8-470DD6A22D09}"/>
          </ac:spMkLst>
        </pc:spChg>
        <pc:picChg chg="mod">
          <ac:chgData name="bismah.akhtar@mitregeophysics.com.au" userId="607221509bc65ff9" providerId="LiveId" clId="{1B897790-A07F-4739-9CD4-710156A65A8E}" dt="2022-03-01T06:52:40.216" v="1" actId="1076"/>
          <ac:picMkLst>
            <pc:docMk/>
            <pc:sldMk cId="438721521" sldId="262"/>
            <ac:picMk id="7" creationId="{B3F1F358-68C7-44C5-A896-0BDE6D3C7B30}"/>
          </ac:picMkLst>
        </pc:picChg>
      </pc:sldChg>
      <pc:sldChg chg="modSp mod">
        <pc:chgData name="bismah.akhtar@mitregeophysics.com.au" userId="607221509bc65ff9" providerId="LiveId" clId="{1B897790-A07F-4739-9CD4-710156A65A8E}" dt="2022-03-01T06:53:01.679" v="26" actId="20577"/>
        <pc:sldMkLst>
          <pc:docMk/>
          <pc:sldMk cId="3020582075" sldId="263"/>
        </pc:sldMkLst>
        <pc:spChg chg="mod">
          <ac:chgData name="bismah.akhtar@mitregeophysics.com.au" userId="607221509bc65ff9" providerId="LiveId" clId="{1B897790-A07F-4739-9CD4-710156A65A8E}" dt="2022-03-01T06:53:01.679" v="26" actId="20577"/>
          <ac:spMkLst>
            <pc:docMk/>
            <pc:sldMk cId="3020582075" sldId="263"/>
            <ac:spMk id="2" creationId="{06A8F162-70FB-4D2B-9F7E-D9E0452E7E27}"/>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369B8-3736-45CD-94BA-D6890CCF5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536C1E89-D0C1-4D3B-9BED-4B09069213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8B322CD-962A-4173-8F70-82C18D340CD6}"/>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5" name="Footer Placeholder 4">
            <a:extLst>
              <a:ext uri="{FF2B5EF4-FFF2-40B4-BE49-F238E27FC236}">
                <a16:creationId xmlns:a16="http://schemas.microsoft.com/office/drawing/2014/main" id="{8CCB9794-C2CE-4AF9-9EF4-887A8BFBFD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6C5F81F-300B-4797-90E0-F41344D4D384}"/>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19071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0936-1F7F-4141-98E1-598070E4B79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2514D2B-D7A9-4318-B1E5-F4A81CA37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5EFF71A-080E-4123-A6BF-ED8FAB3603DB}"/>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5" name="Footer Placeholder 4">
            <a:extLst>
              <a:ext uri="{FF2B5EF4-FFF2-40B4-BE49-F238E27FC236}">
                <a16:creationId xmlns:a16="http://schemas.microsoft.com/office/drawing/2014/main" id="{F54A3E13-D285-478A-ABE6-D968A8271BB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38EDAB-7FE5-4623-9378-0F5FE972E7CC}"/>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7703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D67F43-E513-40D6-828E-604377B340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0D4DD01-68AB-414F-8526-CB0D0F9373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1F2D8F8-7AE1-4DD5-A345-73B013C23725}"/>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5" name="Footer Placeholder 4">
            <a:extLst>
              <a:ext uri="{FF2B5EF4-FFF2-40B4-BE49-F238E27FC236}">
                <a16:creationId xmlns:a16="http://schemas.microsoft.com/office/drawing/2014/main" id="{2E518ECC-3704-4DC6-B9C6-FD205CBBD7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C64E673-59A3-40F8-AE9B-FB819AC93DE5}"/>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394356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0789-2EBE-4BC4-A7D1-5A6296D3B23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0912B59-55AD-4218-94AF-0A0CB6B08B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8173BD5-9E01-4A1E-AA8A-40F99F785E59}"/>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5" name="Footer Placeholder 4">
            <a:extLst>
              <a:ext uri="{FF2B5EF4-FFF2-40B4-BE49-F238E27FC236}">
                <a16:creationId xmlns:a16="http://schemas.microsoft.com/office/drawing/2014/main" id="{9ADBF3F7-B0FC-4967-A46E-8D1F0B0006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3103CBB-73CF-407B-96E0-9F8B3216E460}"/>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3946256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66BBE-4A0B-4D80-B03C-8702B90DD8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1F9BC0B-7F8C-4677-AE12-B8E1E8C76F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DF3EFB-1D33-4A96-AE95-A6090E27C70E}"/>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5" name="Footer Placeholder 4">
            <a:extLst>
              <a:ext uri="{FF2B5EF4-FFF2-40B4-BE49-F238E27FC236}">
                <a16:creationId xmlns:a16="http://schemas.microsoft.com/office/drawing/2014/main" id="{F6494CCD-1714-4567-BF10-4EE9AF11A5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64F15F-705F-43DC-9214-D489D7B7ADB5}"/>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180345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85E6F-CD0F-4128-A275-019F76107B6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DB76A5-D6EA-439B-94E9-71A369F61B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3AE53AFA-EC9B-43C9-8D05-45B813C595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026EDF7-5028-4D5D-979D-6895B78653AB}"/>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6" name="Footer Placeholder 5">
            <a:extLst>
              <a:ext uri="{FF2B5EF4-FFF2-40B4-BE49-F238E27FC236}">
                <a16:creationId xmlns:a16="http://schemas.microsoft.com/office/drawing/2014/main" id="{80AB9921-409A-4FB9-B4B0-552BA02D35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69D1A92-2D5B-4960-A56F-5ECD5EEAD406}"/>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3353641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E45CD-299B-45E3-9E90-4437AB4E208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BEE8A06-997F-435C-A521-DA9ECE4C4C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503DCB-FF1A-44CC-8C01-B4ECEB20B2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53F7CEA-FAE9-42D7-8829-DC696836F4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E6831-504D-4C1D-8EF4-518DEF6FE8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84B88CC-FA89-40EA-B363-AFABBB2E6259}"/>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8" name="Footer Placeholder 7">
            <a:extLst>
              <a:ext uri="{FF2B5EF4-FFF2-40B4-BE49-F238E27FC236}">
                <a16:creationId xmlns:a16="http://schemas.microsoft.com/office/drawing/2014/main" id="{9B7DD197-1B45-48BD-B9E0-748C98312FB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12546DC-3EC3-4ED5-A995-BE2EBD84AA7F}"/>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142718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95A5E-7CE3-435E-AC49-CE43FE4BD8F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FA151C5-0DF0-4070-AB26-79D4ED1CE9AA}"/>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4" name="Footer Placeholder 3">
            <a:extLst>
              <a:ext uri="{FF2B5EF4-FFF2-40B4-BE49-F238E27FC236}">
                <a16:creationId xmlns:a16="http://schemas.microsoft.com/office/drawing/2014/main" id="{2BFCA4A4-2C4E-40E5-AF63-EE54BE17ECD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2861D3B-DDFF-4F55-BA5D-B6746475AD86}"/>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97605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05B5E5-997D-41DF-ADB5-CB2BD4B28C72}"/>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3" name="Footer Placeholder 2">
            <a:extLst>
              <a:ext uri="{FF2B5EF4-FFF2-40B4-BE49-F238E27FC236}">
                <a16:creationId xmlns:a16="http://schemas.microsoft.com/office/drawing/2014/main" id="{CA8A3D3B-201B-41D1-9941-609050E3DCE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E3B1B8DC-4E86-4424-B7A0-88C09214EE88}"/>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421248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77C6-8D7A-4201-BB62-320028D938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630AC2B-2D2E-43EE-873F-DC3F7D8070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695C3ED-F08F-4584-8FAF-89EEEEFDA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6CC41-46C5-4A49-89A3-D4B8ABAC857A}"/>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6" name="Footer Placeholder 5">
            <a:extLst>
              <a:ext uri="{FF2B5EF4-FFF2-40B4-BE49-F238E27FC236}">
                <a16:creationId xmlns:a16="http://schemas.microsoft.com/office/drawing/2014/main" id="{138F78D0-3195-404E-A533-B1A3F64A3B1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21FAA65-F519-45B9-924B-AAE564BF0D18}"/>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284785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EF0A-D846-42C3-A0B7-6A44EA355B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E6FC2CC8-F78C-4814-A8DD-BE697AFE1F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65C4972-D0F9-4F30-9728-1FA0B91CF7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CCC089-19A8-4A0F-8F0B-935D43716BDC}"/>
              </a:ext>
            </a:extLst>
          </p:cNvPr>
          <p:cNvSpPr>
            <a:spLocks noGrp="1"/>
          </p:cNvSpPr>
          <p:nvPr>
            <p:ph type="dt" sz="half" idx="10"/>
          </p:nvPr>
        </p:nvSpPr>
        <p:spPr/>
        <p:txBody>
          <a:bodyPr/>
          <a:lstStyle/>
          <a:p>
            <a:fld id="{C69B4C94-87CD-4B35-BF3F-FB12643868DF}" type="datetimeFigureOut">
              <a:rPr lang="en-AU" smtClean="0"/>
              <a:t>10/03/2022</a:t>
            </a:fld>
            <a:endParaRPr lang="en-AU"/>
          </a:p>
        </p:txBody>
      </p:sp>
      <p:sp>
        <p:nvSpPr>
          <p:cNvPr id="6" name="Footer Placeholder 5">
            <a:extLst>
              <a:ext uri="{FF2B5EF4-FFF2-40B4-BE49-F238E27FC236}">
                <a16:creationId xmlns:a16="http://schemas.microsoft.com/office/drawing/2014/main" id="{A58C870C-CCD4-4756-95B9-84AA9ED5EE2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3593CCB-FDA9-49CE-BD41-BB893901FBD1}"/>
              </a:ext>
            </a:extLst>
          </p:cNvPr>
          <p:cNvSpPr>
            <a:spLocks noGrp="1"/>
          </p:cNvSpPr>
          <p:nvPr>
            <p:ph type="sldNum" sz="quarter" idx="12"/>
          </p:nvPr>
        </p:nvSpPr>
        <p:spPr/>
        <p:txBody>
          <a:bodyPr/>
          <a:lstStyle/>
          <a:p>
            <a:fld id="{51EC5D66-C51C-4931-8E22-1006885249DC}" type="slidenum">
              <a:rPr lang="en-AU" smtClean="0"/>
              <a:t>‹#›</a:t>
            </a:fld>
            <a:endParaRPr lang="en-AU"/>
          </a:p>
        </p:txBody>
      </p:sp>
    </p:spTree>
    <p:extLst>
      <p:ext uri="{BB962C8B-B14F-4D97-AF65-F5344CB8AC3E}">
        <p14:creationId xmlns:p14="http://schemas.microsoft.com/office/powerpoint/2010/main" val="99155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D321DB-0CF2-44D6-ABC1-3D31BA14D0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ED0BCBA-EC84-4CBB-8BAD-1145CC75BA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8B9A05-9D4E-4DDA-BE71-5752BAB3A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9B4C94-87CD-4B35-BF3F-FB12643868DF}" type="datetimeFigureOut">
              <a:rPr lang="en-AU" smtClean="0"/>
              <a:t>10/03/2022</a:t>
            </a:fld>
            <a:endParaRPr lang="en-AU"/>
          </a:p>
        </p:txBody>
      </p:sp>
      <p:sp>
        <p:nvSpPr>
          <p:cNvPr id="5" name="Footer Placeholder 4">
            <a:extLst>
              <a:ext uri="{FF2B5EF4-FFF2-40B4-BE49-F238E27FC236}">
                <a16:creationId xmlns:a16="http://schemas.microsoft.com/office/drawing/2014/main" id="{4D73C339-C126-477B-82E8-169971569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3B78916-B2E5-428D-B0F1-A077EC0F9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EC5D66-C51C-4931-8E22-1006885249DC}" type="slidenum">
              <a:rPr lang="en-AU" smtClean="0"/>
              <a:t>‹#›</a:t>
            </a:fld>
            <a:endParaRPr lang="en-AU"/>
          </a:p>
        </p:txBody>
      </p:sp>
    </p:spTree>
    <p:extLst>
      <p:ext uri="{BB962C8B-B14F-4D97-AF65-F5344CB8AC3E}">
        <p14:creationId xmlns:p14="http://schemas.microsoft.com/office/powerpoint/2010/main" val="2970448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3E49906B-DD3F-45F3-B925-0292F49A5619}"/>
              </a:ext>
            </a:extLst>
          </p:cNvPr>
          <p:cNvSpPr>
            <a:spLocks noGrp="1"/>
          </p:cNvSpPr>
          <p:nvPr>
            <p:ph type="body" idx="1"/>
          </p:nvPr>
        </p:nvSpPr>
        <p:spPr>
          <a:xfrm>
            <a:off x="1524000" y="4159404"/>
            <a:ext cx="9144000" cy="1098395"/>
          </a:xfrm>
        </p:spPr>
        <p:txBody>
          <a:bodyPr vert="horz" lIns="91440" tIns="45720" rIns="91440" bIns="45720" rtlCol="0">
            <a:normAutofit/>
          </a:bodyPr>
          <a:lstStyle/>
          <a:p>
            <a:pPr algn="ctr"/>
            <a:endParaRPr lang="en-US" dirty="0">
              <a:solidFill>
                <a:srgbClr val="FFFFFF"/>
              </a:solidFill>
            </a:endParaRPr>
          </a:p>
        </p:txBody>
      </p:sp>
      <p:sp>
        <p:nvSpPr>
          <p:cNvPr id="8" name="Title 7">
            <a:extLst>
              <a:ext uri="{FF2B5EF4-FFF2-40B4-BE49-F238E27FC236}">
                <a16:creationId xmlns:a16="http://schemas.microsoft.com/office/drawing/2014/main" id="{BCF2C325-6410-46A6-B17F-05359EFE39C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DA6A462-289C-42AF-849E-E7BF059496E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0" y="-950710"/>
            <a:ext cx="12192000" cy="7808710"/>
          </a:xfrm>
          <a:prstGeom prst="rect">
            <a:avLst/>
          </a:prstGeom>
        </p:spPr>
      </p:pic>
      <p:sp>
        <p:nvSpPr>
          <p:cNvPr id="10" name="Title 3">
            <a:extLst>
              <a:ext uri="{FF2B5EF4-FFF2-40B4-BE49-F238E27FC236}">
                <a16:creationId xmlns:a16="http://schemas.microsoft.com/office/drawing/2014/main" id="{B15212A1-583B-4DC6-87CA-238A16FEBCAD}"/>
              </a:ext>
            </a:extLst>
          </p:cNvPr>
          <p:cNvSpPr txBox="1">
            <a:spLocks/>
          </p:cNvSpPr>
          <p:nvPr/>
        </p:nvSpPr>
        <p:spPr>
          <a:xfrm>
            <a:off x="1786647" y="2357281"/>
            <a:ext cx="9144000" cy="2900518"/>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dirty="0">
                <a:solidFill>
                  <a:srgbClr val="FFFFFF"/>
                </a:solidFill>
              </a:rPr>
              <a:t>Rookery Creek unconstrained smooth model</a:t>
            </a:r>
          </a:p>
          <a:p>
            <a:pPr algn="ctr"/>
            <a:endParaRPr lang="en-US" dirty="0">
              <a:solidFill>
                <a:srgbClr val="FFFFFF"/>
              </a:solidFill>
            </a:endParaRPr>
          </a:p>
          <a:p>
            <a:pPr algn="ctr"/>
            <a:r>
              <a:rPr lang="en-US" sz="4800" dirty="0">
                <a:solidFill>
                  <a:srgbClr val="FFFFFF"/>
                </a:solidFill>
              </a:rPr>
              <a:t>Kate Hine, </a:t>
            </a:r>
            <a:r>
              <a:rPr lang="en-US" sz="4800" dirty="0" err="1">
                <a:solidFill>
                  <a:srgbClr val="FFFFFF"/>
                </a:solidFill>
              </a:rPr>
              <a:t>Mitre</a:t>
            </a:r>
            <a:r>
              <a:rPr lang="en-US" sz="4800" dirty="0">
                <a:solidFill>
                  <a:srgbClr val="FFFFFF"/>
                </a:solidFill>
              </a:rPr>
              <a:t> Geophysics</a:t>
            </a:r>
          </a:p>
        </p:txBody>
      </p:sp>
    </p:spTree>
    <p:extLst>
      <p:ext uri="{BB962C8B-B14F-4D97-AF65-F5344CB8AC3E}">
        <p14:creationId xmlns:p14="http://schemas.microsoft.com/office/powerpoint/2010/main" val="438721521"/>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F162-70FB-4D2B-9F7E-D9E0452E7E27}"/>
              </a:ext>
            </a:extLst>
          </p:cNvPr>
          <p:cNvSpPr>
            <a:spLocks noGrp="1"/>
          </p:cNvSpPr>
          <p:nvPr>
            <p:ph type="title"/>
          </p:nvPr>
        </p:nvSpPr>
        <p:spPr/>
        <p:txBody>
          <a:bodyPr/>
          <a:lstStyle/>
          <a:p>
            <a:r>
              <a:rPr lang="en-AU" dirty="0"/>
              <a:t>Introduction</a:t>
            </a:r>
          </a:p>
        </p:txBody>
      </p:sp>
      <p:sp>
        <p:nvSpPr>
          <p:cNvPr id="3" name="Content Placeholder 2">
            <a:extLst>
              <a:ext uri="{FF2B5EF4-FFF2-40B4-BE49-F238E27FC236}">
                <a16:creationId xmlns:a16="http://schemas.microsoft.com/office/drawing/2014/main" id="{74A3A77D-CE1B-4485-B26E-EFB9A623E797}"/>
              </a:ext>
            </a:extLst>
          </p:cNvPr>
          <p:cNvSpPr>
            <a:spLocks noGrp="1"/>
          </p:cNvSpPr>
          <p:nvPr>
            <p:ph idx="1"/>
          </p:nvPr>
        </p:nvSpPr>
        <p:spPr>
          <a:xfrm>
            <a:off x="874679" y="1313234"/>
            <a:ext cx="5221321" cy="5366809"/>
          </a:xfrm>
        </p:spPr>
        <p:txBody>
          <a:bodyPr>
            <a:normAutofit fontScale="55000" lnSpcReduction="20000"/>
          </a:bodyPr>
          <a:lstStyle/>
          <a:p>
            <a:r>
              <a:rPr lang="en-AU" dirty="0"/>
              <a:t>Josh Phillips (JP geoscience) requested an unconstrained smooth model inversion of a weak (~15nT) magnetic anomaly near Rookery Creek</a:t>
            </a:r>
          </a:p>
          <a:p>
            <a:r>
              <a:rPr lang="en-AU" dirty="0"/>
              <a:t>The anomaly is roughly circular, ~600m wide</a:t>
            </a:r>
          </a:p>
          <a:p>
            <a:r>
              <a:rPr lang="en-AU" dirty="0"/>
              <a:t>It sits on a larger, </a:t>
            </a:r>
            <a:r>
              <a:rPr lang="en-AU" dirty="0" err="1"/>
              <a:t>apparentely</a:t>
            </a:r>
            <a:r>
              <a:rPr lang="en-AU" dirty="0"/>
              <a:t> moderately east dipping, basement magnetic layer. The east dip is clear in the models</a:t>
            </a:r>
          </a:p>
          <a:p>
            <a:r>
              <a:rPr lang="en-AU" dirty="0"/>
              <a:t>The existing magnetic data is the 1988  Beaconsfield fixed wing </a:t>
            </a:r>
            <a:r>
              <a:rPr lang="en-AU" dirty="0" err="1"/>
              <a:t>aeromag</a:t>
            </a:r>
            <a:r>
              <a:rPr lang="en-AU" dirty="0"/>
              <a:t> survey, on 150m E-W lines (shown to the right)</a:t>
            </a:r>
          </a:p>
          <a:p>
            <a:r>
              <a:rPr lang="en-AU" dirty="0"/>
              <a:t>The width and character of the anomaly suggest a shallow, weakly magnetic source, possibly dipping towards the east</a:t>
            </a:r>
          </a:p>
          <a:p>
            <a:r>
              <a:rPr lang="en-AU" dirty="0"/>
              <a:t>There is no obvious remanence. This does not mean there is no remanence, just that it is not obvious</a:t>
            </a:r>
          </a:p>
          <a:p>
            <a:r>
              <a:rPr lang="en-AU" dirty="0"/>
              <a:t>I used the mginv3D algorithm developed by John Paine (</a:t>
            </a:r>
            <a:r>
              <a:rPr lang="en-AU" dirty="0" err="1"/>
              <a:t>Scicomapp</a:t>
            </a:r>
            <a:r>
              <a:rPr lang="en-AU" dirty="0"/>
              <a:t> Pty Ltd), which is based on the UBC approach to inverse modelling</a:t>
            </a:r>
          </a:p>
          <a:p>
            <a:r>
              <a:rPr lang="en-AU" dirty="0"/>
              <a:t>The model mesh is 40x40x40m</a:t>
            </a:r>
          </a:p>
          <a:p>
            <a:r>
              <a:rPr lang="en-AU" dirty="0"/>
              <a:t>For the TMI model, compression used is Daubechies Wavelet 2, with moderate depth weighting (beta 3, </a:t>
            </a:r>
            <a:r>
              <a:rPr lang="en-AU" dirty="0" err="1"/>
              <a:t>znot</a:t>
            </a:r>
            <a:r>
              <a:rPr lang="en-AU" dirty="0"/>
              <a:t> 100) and for the VRMI model default depth weighting is used</a:t>
            </a:r>
          </a:p>
          <a:p>
            <a:r>
              <a:rPr lang="en-AU" dirty="0"/>
              <a:t>Terrain model is the 5m GA elevation model</a:t>
            </a:r>
          </a:p>
          <a:p>
            <a:r>
              <a:rPr lang="en-AU" dirty="0"/>
              <a:t>TMI inversion uses the grid data with a terrain offset of 80m. This produced a better fit in this area. </a:t>
            </a:r>
          </a:p>
          <a:p>
            <a:r>
              <a:rPr lang="en-AU" dirty="0"/>
              <a:t>The VRMI (vector residual magnetic intensity) inversion used the transformed VRMI grid and 80m constant terrain offset. </a:t>
            </a:r>
          </a:p>
        </p:txBody>
      </p:sp>
      <p:pic>
        <p:nvPicPr>
          <p:cNvPr id="7" name="Picture 6">
            <a:extLst>
              <a:ext uri="{FF2B5EF4-FFF2-40B4-BE49-F238E27FC236}">
                <a16:creationId xmlns:a16="http://schemas.microsoft.com/office/drawing/2014/main" id="{ECD4012A-B7D7-488D-A563-4AB24A6C11A2}"/>
              </a:ext>
            </a:extLst>
          </p:cNvPr>
          <p:cNvPicPr>
            <a:picLocks noChangeAspect="1"/>
          </p:cNvPicPr>
          <p:nvPr/>
        </p:nvPicPr>
        <p:blipFill>
          <a:blip r:embed="rId2"/>
          <a:stretch>
            <a:fillRect/>
          </a:stretch>
        </p:blipFill>
        <p:spPr>
          <a:xfrm>
            <a:off x="6011694" y="476655"/>
            <a:ext cx="5962730" cy="6091859"/>
          </a:xfrm>
          <a:prstGeom prst="rect">
            <a:avLst/>
          </a:prstGeom>
        </p:spPr>
      </p:pic>
      <p:sp>
        <p:nvSpPr>
          <p:cNvPr id="8" name="TextBox 7">
            <a:extLst>
              <a:ext uri="{FF2B5EF4-FFF2-40B4-BE49-F238E27FC236}">
                <a16:creationId xmlns:a16="http://schemas.microsoft.com/office/drawing/2014/main" id="{25BFFE54-14E2-4071-8CA4-0307E013B505}"/>
              </a:ext>
            </a:extLst>
          </p:cNvPr>
          <p:cNvSpPr txBox="1"/>
          <p:nvPr/>
        </p:nvSpPr>
        <p:spPr>
          <a:xfrm>
            <a:off x="7707347" y="4779558"/>
            <a:ext cx="3429080" cy="369332"/>
          </a:xfrm>
          <a:prstGeom prst="rect">
            <a:avLst/>
          </a:prstGeom>
          <a:noFill/>
        </p:spPr>
        <p:txBody>
          <a:bodyPr wrap="none" rtlCol="0">
            <a:spAutoFit/>
          </a:bodyPr>
          <a:lstStyle/>
          <a:p>
            <a:r>
              <a:rPr lang="en-AU" dirty="0"/>
              <a:t>5nT contours, TMI and flight path</a:t>
            </a:r>
          </a:p>
        </p:txBody>
      </p:sp>
    </p:spTree>
    <p:extLst>
      <p:ext uri="{BB962C8B-B14F-4D97-AF65-F5344CB8AC3E}">
        <p14:creationId xmlns:p14="http://schemas.microsoft.com/office/powerpoint/2010/main" val="3020582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F162-70FB-4D2B-9F7E-D9E0452E7E27}"/>
              </a:ext>
            </a:extLst>
          </p:cNvPr>
          <p:cNvSpPr>
            <a:spLocks noGrp="1"/>
          </p:cNvSpPr>
          <p:nvPr>
            <p:ph type="title"/>
          </p:nvPr>
        </p:nvSpPr>
        <p:spPr/>
        <p:txBody>
          <a:bodyPr/>
          <a:lstStyle/>
          <a:p>
            <a:r>
              <a:rPr lang="en-AU" dirty="0"/>
              <a:t>……continued</a:t>
            </a:r>
          </a:p>
        </p:txBody>
      </p:sp>
      <p:sp>
        <p:nvSpPr>
          <p:cNvPr id="3" name="Content Placeholder 2">
            <a:extLst>
              <a:ext uri="{FF2B5EF4-FFF2-40B4-BE49-F238E27FC236}">
                <a16:creationId xmlns:a16="http://schemas.microsoft.com/office/drawing/2014/main" id="{74A3A77D-CE1B-4485-B26E-EFB9A623E797}"/>
              </a:ext>
            </a:extLst>
          </p:cNvPr>
          <p:cNvSpPr>
            <a:spLocks noGrp="1"/>
          </p:cNvSpPr>
          <p:nvPr>
            <p:ph idx="1"/>
          </p:nvPr>
        </p:nvSpPr>
        <p:spPr>
          <a:xfrm>
            <a:off x="838200" y="1825624"/>
            <a:ext cx="5465323" cy="4920083"/>
          </a:xfrm>
        </p:spPr>
        <p:txBody>
          <a:bodyPr>
            <a:normAutofit fontScale="40000" lnSpcReduction="20000"/>
          </a:bodyPr>
          <a:lstStyle/>
          <a:p>
            <a:r>
              <a:rPr lang="en-AU" sz="4000" dirty="0"/>
              <a:t>Why/what is VRMI? </a:t>
            </a:r>
          </a:p>
          <a:p>
            <a:pPr lvl="1"/>
            <a:r>
              <a:rPr lang="en-AU" sz="4000" dirty="0"/>
              <a:t>VRMI is a non-scientific approach of minimising the effect of remanent magnetisation</a:t>
            </a:r>
          </a:p>
          <a:p>
            <a:pPr lvl="1"/>
            <a:r>
              <a:rPr lang="en-AU" sz="4000" dirty="0"/>
              <a:t>It is the magnitude A of the anomalous magnetic field response B, that is A = sqrt(Bx2+By2+Bz2) </a:t>
            </a:r>
          </a:p>
          <a:p>
            <a:pPr lvl="1"/>
            <a:r>
              <a:rPr lang="en-AU" sz="4000" dirty="0"/>
              <a:t>VRMI algorithm attempts to put the magnetic high directly on top of the actual magnetic source whereas in areas of strong remanence (which is very common), the TMI peak is offset laterally</a:t>
            </a:r>
          </a:p>
          <a:p>
            <a:pPr lvl="2"/>
            <a:r>
              <a:rPr lang="en-AU" sz="3600" dirty="0"/>
              <a:t>Thus, for data with strong remanence, any model which uses the TMI-only (i.e. assumes there is no remanence) will place the magnetic anomaly in the wrong place</a:t>
            </a:r>
          </a:p>
          <a:p>
            <a:pPr lvl="1"/>
            <a:r>
              <a:rPr lang="en-AU" sz="4000" dirty="0"/>
              <a:t>We use the VRMI model to see if the TMI is badly affected by remanence. If there is a big offset (laterally) then this is evidence that the TMI model is invalidated by remanence and should not be drilled. </a:t>
            </a:r>
          </a:p>
          <a:p>
            <a:pPr lvl="1"/>
            <a:r>
              <a:rPr lang="en-AU" sz="4000" dirty="0"/>
              <a:t>A model which uses VRMI usually makes everything </a:t>
            </a:r>
            <a:r>
              <a:rPr lang="en-AU" sz="4000" i="1" dirty="0"/>
              <a:t>deeper, wider, less magnetic, </a:t>
            </a:r>
            <a:r>
              <a:rPr lang="en-AU" sz="4000" dirty="0"/>
              <a:t>and removes </a:t>
            </a:r>
            <a:r>
              <a:rPr lang="en-AU" sz="4000" i="1" dirty="0"/>
              <a:t>deep sources. </a:t>
            </a:r>
            <a:r>
              <a:rPr lang="en-AU" sz="4000" dirty="0"/>
              <a:t>This is a result of the way that VRMI is calculated. </a:t>
            </a:r>
            <a:r>
              <a:rPr lang="en-AU" sz="4000" i="1" dirty="0"/>
              <a:t> </a:t>
            </a:r>
            <a:endParaRPr lang="en-AU" sz="4000" dirty="0"/>
          </a:p>
          <a:p>
            <a:r>
              <a:rPr lang="en-AU" sz="4000" dirty="0"/>
              <a:t>VRMI is not reliable, but so is TMI modelling with no information on remanence</a:t>
            </a:r>
          </a:p>
        </p:txBody>
      </p:sp>
      <p:pic>
        <p:nvPicPr>
          <p:cNvPr id="7" name="Picture 6">
            <a:extLst>
              <a:ext uri="{FF2B5EF4-FFF2-40B4-BE49-F238E27FC236}">
                <a16:creationId xmlns:a16="http://schemas.microsoft.com/office/drawing/2014/main" id="{4AADC0AA-0826-47DE-BEE0-49D38B480BF7}"/>
              </a:ext>
            </a:extLst>
          </p:cNvPr>
          <p:cNvPicPr>
            <a:picLocks noChangeAspect="1"/>
          </p:cNvPicPr>
          <p:nvPr/>
        </p:nvPicPr>
        <p:blipFill>
          <a:blip r:embed="rId2"/>
          <a:stretch>
            <a:fillRect/>
          </a:stretch>
        </p:blipFill>
        <p:spPr>
          <a:xfrm>
            <a:off x="6234113" y="681037"/>
            <a:ext cx="5676900" cy="5748759"/>
          </a:xfrm>
          <a:prstGeom prst="rect">
            <a:avLst/>
          </a:prstGeom>
        </p:spPr>
      </p:pic>
      <p:sp>
        <p:nvSpPr>
          <p:cNvPr id="8" name="TextBox 7">
            <a:extLst>
              <a:ext uri="{FF2B5EF4-FFF2-40B4-BE49-F238E27FC236}">
                <a16:creationId xmlns:a16="http://schemas.microsoft.com/office/drawing/2014/main" id="{1C7EC27C-4423-4730-826D-CE60BBDC19EF}"/>
              </a:ext>
            </a:extLst>
          </p:cNvPr>
          <p:cNvSpPr txBox="1"/>
          <p:nvPr/>
        </p:nvSpPr>
        <p:spPr>
          <a:xfrm>
            <a:off x="7498516" y="5131105"/>
            <a:ext cx="3429080" cy="369332"/>
          </a:xfrm>
          <a:prstGeom prst="rect">
            <a:avLst/>
          </a:prstGeom>
          <a:noFill/>
        </p:spPr>
        <p:txBody>
          <a:bodyPr wrap="none" rtlCol="0">
            <a:spAutoFit/>
          </a:bodyPr>
          <a:lstStyle/>
          <a:p>
            <a:r>
              <a:rPr lang="en-AU" dirty="0"/>
              <a:t>5nT contours, VRMI and flight path</a:t>
            </a:r>
          </a:p>
        </p:txBody>
      </p:sp>
    </p:spTree>
    <p:extLst>
      <p:ext uri="{BB962C8B-B14F-4D97-AF65-F5344CB8AC3E}">
        <p14:creationId xmlns:p14="http://schemas.microsoft.com/office/powerpoint/2010/main" val="1452663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22D18-3BEF-4FD3-B7AB-51C14D97007F}"/>
              </a:ext>
            </a:extLst>
          </p:cNvPr>
          <p:cNvSpPr>
            <a:spLocks noGrp="1"/>
          </p:cNvSpPr>
          <p:nvPr>
            <p:ph type="ctrTitle"/>
          </p:nvPr>
        </p:nvSpPr>
        <p:spPr>
          <a:xfrm>
            <a:off x="7035258" y="230120"/>
            <a:ext cx="4914271" cy="2374183"/>
          </a:xfrm>
        </p:spPr>
        <p:txBody>
          <a:bodyPr anchor="b">
            <a:normAutofit/>
          </a:bodyPr>
          <a:lstStyle/>
          <a:p>
            <a:r>
              <a:rPr lang="en-AU" sz="2400" b="1" dirty="0">
                <a:solidFill>
                  <a:schemeClr val="tx1">
                    <a:lumMod val="85000"/>
                    <a:lumOff val="15000"/>
                  </a:schemeClr>
                </a:solidFill>
              </a:rPr>
              <a:t>Inversion quality analysis</a:t>
            </a:r>
            <a:br>
              <a:rPr lang="en-AU" sz="2400" b="1" dirty="0">
                <a:solidFill>
                  <a:schemeClr val="tx1">
                    <a:lumMod val="85000"/>
                    <a:lumOff val="15000"/>
                  </a:schemeClr>
                </a:solidFill>
              </a:rPr>
            </a:br>
            <a:r>
              <a:rPr lang="en-AU" sz="2400" b="1" dirty="0" err="1">
                <a:solidFill>
                  <a:schemeClr val="tx1">
                    <a:lumMod val="85000"/>
                    <a:lumOff val="15000"/>
                  </a:schemeClr>
                </a:solidFill>
              </a:rPr>
              <a:t>RookeryCk_VRMI_coarse</a:t>
            </a:r>
            <a:br>
              <a:rPr lang="en-AU" sz="2400" b="1" dirty="0">
                <a:solidFill>
                  <a:schemeClr val="tx1">
                    <a:lumMod val="85000"/>
                    <a:lumOff val="15000"/>
                  </a:schemeClr>
                </a:solidFill>
              </a:rPr>
            </a:br>
            <a:r>
              <a:rPr lang="en-AU" sz="2400" b="1" dirty="0" err="1">
                <a:solidFill>
                  <a:schemeClr val="tx1">
                    <a:lumMod val="85000"/>
                    <a:lumOff val="15000"/>
                  </a:schemeClr>
                </a:solidFill>
              </a:rPr>
              <a:t>msh&amp;sus</a:t>
            </a:r>
            <a:endParaRPr lang="en-AU" sz="2400" b="1" dirty="0">
              <a:solidFill>
                <a:schemeClr val="tx1">
                  <a:lumMod val="85000"/>
                  <a:lumOff val="15000"/>
                </a:schemeClr>
              </a:solidFill>
            </a:endParaRPr>
          </a:p>
        </p:txBody>
      </p:sp>
      <p:pic>
        <p:nvPicPr>
          <p:cNvPr id="6" name="Picture 5">
            <a:extLst>
              <a:ext uri="{FF2B5EF4-FFF2-40B4-BE49-F238E27FC236}">
                <a16:creationId xmlns:a16="http://schemas.microsoft.com/office/drawing/2014/main" id="{4FC206B6-D62D-4C07-B5EF-C48FA1F0BCCC}"/>
              </a:ext>
            </a:extLst>
          </p:cNvPr>
          <p:cNvPicPr>
            <a:picLocks noChangeAspect="1"/>
          </p:cNvPicPr>
          <p:nvPr/>
        </p:nvPicPr>
        <p:blipFill>
          <a:blip r:embed="rId2"/>
          <a:stretch>
            <a:fillRect/>
          </a:stretch>
        </p:blipFill>
        <p:spPr>
          <a:xfrm>
            <a:off x="0" y="2801"/>
            <a:ext cx="6507864" cy="6858000"/>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4" name="TextBox 3">
            <a:extLst>
              <a:ext uri="{FF2B5EF4-FFF2-40B4-BE49-F238E27FC236}">
                <a16:creationId xmlns:a16="http://schemas.microsoft.com/office/drawing/2014/main" id="{99ED239E-93B8-4FB7-81E4-0DB248A157AC}"/>
              </a:ext>
            </a:extLst>
          </p:cNvPr>
          <p:cNvSpPr txBox="1"/>
          <p:nvPr/>
        </p:nvSpPr>
        <p:spPr>
          <a:xfrm>
            <a:off x="7762672" y="2535977"/>
            <a:ext cx="3949431" cy="1323439"/>
          </a:xfrm>
          <a:prstGeom prst="rect">
            <a:avLst/>
          </a:prstGeom>
          <a:noFill/>
        </p:spPr>
        <p:txBody>
          <a:bodyPr wrap="square" rtlCol="0">
            <a:spAutoFit/>
          </a:bodyPr>
          <a:lstStyle/>
          <a:p>
            <a:pPr algn="ctr"/>
            <a:r>
              <a:rPr lang="en-US" sz="1600" dirty="0"/>
              <a:t>The misfit in this area is due gridding errors surrounding high amplitude magnetic spikes from houses. There are several ‘house’ anomaly in the survey area, shown on this slide and the next</a:t>
            </a:r>
          </a:p>
        </p:txBody>
      </p:sp>
      <p:cxnSp>
        <p:nvCxnSpPr>
          <p:cNvPr id="23" name="Straight Arrow Connector 22">
            <a:extLst>
              <a:ext uri="{FF2B5EF4-FFF2-40B4-BE49-F238E27FC236}">
                <a16:creationId xmlns:a16="http://schemas.microsoft.com/office/drawing/2014/main" id="{600FDD8D-2117-40F3-831B-D613651F753E}"/>
              </a:ext>
            </a:extLst>
          </p:cNvPr>
          <p:cNvCxnSpPr>
            <a:cxnSpLocks/>
            <a:stCxn id="4" idx="1"/>
          </p:cNvCxnSpPr>
          <p:nvPr/>
        </p:nvCxnSpPr>
        <p:spPr>
          <a:xfrm flipH="1" flipV="1">
            <a:off x="4776281" y="690664"/>
            <a:ext cx="2986391" cy="25070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AD372BE8-82BB-478B-8BB0-C0663508C635}"/>
              </a:ext>
            </a:extLst>
          </p:cNvPr>
          <p:cNvCxnSpPr>
            <a:cxnSpLocks/>
            <a:stCxn id="4" idx="1"/>
          </p:cNvCxnSpPr>
          <p:nvPr/>
        </p:nvCxnSpPr>
        <p:spPr>
          <a:xfrm flipH="1" flipV="1">
            <a:off x="5194570" y="1838528"/>
            <a:ext cx="2568102" cy="1359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Star: 5 Points 50">
            <a:extLst>
              <a:ext uri="{FF2B5EF4-FFF2-40B4-BE49-F238E27FC236}">
                <a16:creationId xmlns:a16="http://schemas.microsoft.com/office/drawing/2014/main" id="{4846E01B-34C0-44F0-AC6F-21E449D0C161}"/>
              </a:ext>
            </a:extLst>
          </p:cNvPr>
          <p:cNvSpPr/>
          <p:nvPr/>
        </p:nvSpPr>
        <p:spPr>
          <a:xfrm>
            <a:off x="2263301" y="137708"/>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Star: 5 Points 51">
            <a:extLst>
              <a:ext uri="{FF2B5EF4-FFF2-40B4-BE49-F238E27FC236}">
                <a16:creationId xmlns:a16="http://schemas.microsoft.com/office/drawing/2014/main" id="{BBA128CD-63B2-40DD-BACD-5211946C9076}"/>
              </a:ext>
            </a:extLst>
          </p:cNvPr>
          <p:cNvSpPr/>
          <p:nvPr/>
        </p:nvSpPr>
        <p:spPr>
          <a:xfrm>
            <a:off x="1919591" y="1695856"/>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Star: 5 Points 52">
            <a:extLst>
              <a:ext uri="{FF2B5EF4-FFF2-40B4-BE49-F238E27FC236}">
                <a16:creationId xmlns:a16="http://schemas.microsoft.com/office/drawing/2014/main" id="{1C6639CC-7C73-47CB-8C8F-E72645BE64DB}"/>
              </a:ext>
            </a:extLst>
          </p:cNvPr>
          <p:cNvSpPr/>
          <p:nvPr/>
        </p:nvSpPr>
        <p:spPr>
          <a:xfrm>
            <a:off x="1501301" y="574154"/>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Star: 5 Points 53">
            <a:extLst>
              <a:ext uri="{FF2B5EF4-FFF2-40B4-BE49-F238E27FC236}">
                <a16:creationId xmlns:a16="http://schemas.microsoft.com/office/drawing/2014/main" id="{75F6C2ED-F13F-43D4-B9B3-E49C90579DD4}"/>
              </a:ext>
            </a:extLst>
          </p:cNvPr>
          <p:cNvSpPr/>
          <p:nvPr/>
        </p:nvSpPr>
        <p:spPr>
          <a:xfrm>
            <a:off x="2026595" y="852792"/>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Star: 5 Points 54">
            <a:extLst>
              <a:ext uri="{FF2B5EF4-FFF2-40B4-BE49-F238E27FC236}">
                <a16:creationId xmlns:a16="http://schemas.microsoft.com/office/drawing/2014/main" id="{8E55A292-C9C0-4867-B881-E19594F18799}"/>
              </a:ext>
            </a:extLst>
          </p:cNvPr>
          <p:cNvSpPr/>
          <p:nvPr/>
        </p:nvSpPr>
        <p:spPr>
          <a:xfrm>
            <a:off x="963038" y="1395920"/>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A4B7F25A-B337-4BD2-8D84-22BBAC522C17}"/>
              </a:ext>
            </a:extLst>
          </p:cNvPr>
          <p:cNvSpPr txBox="1"/>
          <p:nvPr/>
        </p:nvSpPr>
        <p:spPr>
          <a:xfrm>
            <a:off x="714221" y="230120"/>
            <a:ext cx="867545" cy="369332"/>
          </a:xfrm>
          <a:prstGeom prst="rect">
            <a:avLst/>
          </a:prstGeom>
          <a:noFill/>
        </p:spPr>
        <p:txBody>
          <a:bodyPr wrap="none" rtlCol="0">
            <a:spAutoFit/>
          </a:bodyPr>
          <a:lstStyle/>
          <a:p>
            <a:r>
              <a:rPr lang="en-AU" i="1" dirty="0">
                <a:solidFill>
                  <a:schemeClr val="accent1">
                    <a:lumMod val="75000"/>
                  </a:schemeClr>
                </a:solidFill>
              </a:rPr>
              <a:t>Houses</a:t>
            </a:r>
          </a:p>
        </p:txBody>
      </p:sp>
    </p:spTree>
    <p:extLst>
      <p:ext uri="{BB962C8B-B14F-4D97-AF65-F5344CB8AC3E}">
        <p14:creationId xmlns:p14="http://schemas.microsoft.com/office/powerpoint/2010/main" val="965984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E22D18-3BEF-4FD3-B7AB-51C14D97007F}"/>
              </a:ext>
            </a:extLst>
          </p:cNvPr>
          <p:cNvSpPr>
            <a:spLocks noGrp="1"/>
          </p:cNvSpPr>
          <p:nvPr>
            <p:ph type="ctrTitle"/>
          </p:nvPr>
        </p:nvSpPr>
        <p:spPr>
          <a:xfrm>
            <a:off x="7044645" y="2441771"/>
            <a:ext cx="4568994" cy="2380681"/>
          </a:xfrm>
        </p:spPr>
        <p:txBody>
          <a:bodyPr anchor="b">
            <a:normAutofit/>
          </a:bodyPr>
          <a:lstStyle/>
          <a:p>
            <a:br>
              <a:rPr lang="en-AU" sz="2400" b="1" dirty="0">
                <a:solidFill>
                  <a:schemeClr val="tx1">
                    <a:lumMod val="85000"/>
                    <a:lumOff val="15000"/>
                  </a:schemeClr>
                </a:solidFill>
              </a:rPr>
            </a:br>
            <a:r>
              <a:rPr lang="en-AU" sz="2400" b="1" dirty="0">
                <a:solidFill>
                  <a:schemeClr val="tx1">
                    <a:lumMod val="85000"/>
                    <a:lumOff val="15000"/>
                  </a:schemeClr>
                </a:solidFill>
              </a:rPr>
              <a:t>Inversion quality analysis</a:t>
            </a:r>
            <a:br>
              <a:rPr lang="en-AU" sz="2400" b="1" dirty="0">
                <a:solidFill>
                  <a:schemeClr val="tx1">
                    <a:lumMod val="85000"/>
                    <a:lumOff val="15000"/>
                  </a:schemeClr>
                </a:solidFill>
              </a:rPr>
            </a:br>
            <a:r>
              <a:rPr lang="en-AU" sz="2400" b="1" dirty="0" err="1">
                <a:solidFill>
                  <a:schemeClr val="tx1">
                    <a:lumMod val="85000"/>
                    <a:lumOff val="15000"/>
                  </a:schemeClr>
                </a:solidFill>
              </a:rPr>
              <a:t>RookeryCk_TMI_coarsemsh&amp;sus</a:t>
            </a:r>
            <a:endParaRPr lang="en-AU" sz="2400" b="1" dirty="0">
              <a:solidFill>
                <a:schemeClr val="tx1">
                  <a:lumMod val="85000"/>
                  <a:lumOff val="15000"/>
                </a:schemeClr>
              </a:solidFill>
            </a:endParaRPr>
          </a:p>
        </p:txBody>
      </p:sp>
      <p:sp>
        <p:nvSpPr>
          <p:cNvPr id="3" name="Subtitle 2">
            <a:extLst>
              <a:ext uri="{FF2B5EF4-FFF2-40B4-BE49-F238E27FC236}">
                <a16:creationId xmlns:a16="http://schemas.microsoft.com/office/drawing/2014/main" id="{8561608F-F4F8-44BA-8DA2-910D91DB7A36}"/>
              </a:ext>
            </a:extLst>
          </p:cNvPr>
          <p:cNvSpPr>
            <a:spLocks noGrp="1"/>
          </p:cNvSpPr>
          <p:nvPr>
            <p:ph type="subTitle" idx="1"/>
          </p:nvPr>
        </p:nvSpPr>
        <p:spPr>
          <a:xfrm>
            <a:off x="7044645" y="4860785"/>
            <a:ext cx="4568994" cy="1962952"/>
          </a:xfrm>
        </p:spPr>
        <p:txBody>
          <a:bodyPr anchor="t">
            <a:normAutofit/>
          </a:bodyPr>
          <a:lstStyle/>
          <a:p>
            <a:r>
              <a:rPr lang="en-AU" sz="1500" dirty="0">
                <a:solidFill>
                  <a:schemeClr val="tx1">
                    <a:lumMod val="85000"/>
                    <a:lumOff val="15000"/>
                  </a:schemeClr>
                </a:solidFill>
              </a:rPr>
              <a:t>TMI modelling more effect on point, not grid, data because this minimises errors due to incorrect sensor heights. For this area, however, the point data model did not work particularly well, probably because the radar altimeters in 1988 were not very accurate and the data were not particularly well levelled. So we instead used the TMI grid with a constant terrain offset of 80m. The resultant grid-based TMI model was a better fit to the observed data than the point based model. </a:t>
            </a:r>
          </a:p>
        </p:txBody>
      </p:sp>
      <p:pic>
        <p:nvPicPr>
          <p:cNvPr id="11" name="Picture 10">
            <a:extLst>
              <a:ext uri="{FF2B5EF4-FFF2-40B4-BE49-F238E27FC236}">
                <a16:creationId xmlns:a16="http://schemas.microsoft.com/office/drawing/2014/main" id="{0DB2CEBB-36E6-4B46-ACB5-4518F50A7ECF}"/>
              </a:ext>
            </a:extLst>
          </p:cNvPr>
          <p:cNvPicPr>
            <a:picLocks noChangeAspect="1"/>
          </p:cNvPicPr>
          <p:nvPr/>
        </p:nvPicPr>
        <p:blipFill rotWithShape="1">
          <a:blip r:embed="rId2"/>
          <a:srcRect r="3905"/>
          <a:stretch/>
        </p:blipFill>
        <p:spPr>
          <a:xfrm>
            <a:off x="0" y="0"/>
            <a:ext cx="6703017" cy="6858000"/>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13" name="TextBox 12">
            <a:extLst>
              <a:ext uri="{FF2B5EF4-FFF2-40B4-BE49-F238E27FC236}">
                <a16:creationId xmlns:a16="http://schemas.microsoft.com/office/drawing/2014/main" id="{D3B6363C-45F1-43BB-B45D-703A94C2F085}"/>
              </a:ext>
            </a:extLst>
          </p:cNvPr>
          <p:cNvSpPr txBox="1"/>
          <p:nvPr/>
        </p:nvSpPr>
        <p:spPr>
          <a:xfrm>
            <a:off x="6096001" y="210004"/>
            <a:ext cx="2240368" cy="2462213"/>
          </a:xfrm>
          <a:prstGeom prst="rect">
            <a:avLst/>
          </a:prstGeom>
          <a:noFill/>
        </p:spPr>
        <p:txBody>
          <a:bodyPr wrap="square" rtlCol="0">
            <a:spAutoFit/>
          </a:bodyPr>
          <a:lstStyle/>
          <a:p>
            <a:pPr algn="ctr"/>
            <a:r>
              <a:rPr lang="en-AU" sz="1400" dirty="0"/>
              <a:t>Misfit errors does not resemble topography. These errors </a:t>
            </a:r>
            <a:r>
              <a:rPr lang="en-US" sz="1400" dirty="0"/>
              <a:t>are instead a result of house. The magnetic spike from each house is </a:t>
            </a:r>
            <a:r>
              <a:rPr lang="en-US" sz="1400" dirty="0" err="1"/>
              <a:t>undersampled</a:t>
            </a:r>
            <a:r>
              <a:rPr lang="en-US" sz="1400" dirty="0"/>
              <a:t>, which means it gets unnaturally stretched by the gridding algorithm. This warped anomaly can not be fitted with a TMI model</a:t>
            </a:r>
          </a:p>
        </p:txBody>
      </p:sp>
      <p:pic>
        <p:nvPicPr>
          <p:cNvPr id="21" name="Picture 20">
            <a:extLst>
              <a:ext uri="{FF2B5EF4-FFF2-40B4-BE49-F238E27FC236}">
                <a16:creationId xmlns:a16="http://schemas.microsoft.com/office/drawing/2014/main" id="{FAC14D48-B260-4D8B-A4CA-D25A90D7DB79}"/>
              </a:ext>
            </a:extLst>
          </p:cNvPr>
          <p:cNvPicPr>
            <a:picLocks noChangeAspect="1"/>
          </p:cNvPicPr>
          <p:nvPr/>
        </p:nvPicPr>
        <p:blipFill>
          <a:blip r:embed="rId3"/>
          <a:stretch>
            <a:fillRect/>
          </a:stretch>
        </p:blipFill>
        <p:spPr>
          <a:xfrm>
            <a:off x="8426105" y="117648"/>
            <a:ext cx="2579940" cy="2586641"/>
          </a:xfrm>
          <a:prstGeom prst="rect">
            <a:avLst/>
          </a:prstGeom>
        </p:spPr>
      </p:pic>
      <p:cxnSp>
        <p:nvCxnSpPr>
          <p:cNvPr id="22" name="Straight Arrow Connector 21">
            <a:extLst>
              <a:ext uri="{FF2B5EF4-FFF2-40B4-BE49-F238E27FC236}">
                <a16:creationId xmlns:a16="http://schemas.microsoft.com/office/drawing/2014/main" id="{2674E0AB-7CC6-424E-A8F0-8661431B73B6}"/>
              </a:ext>
            </a:extLst>
          </p:cNvPr>
          <p:cNvCxnSpPr>
            <a:cxnSpLocks/>
            <a:stCxn id="24" idx="1"/>
          </p:cNvCxnSpPr>
          <p:nvPr/>
        </p:nvCxnSpPr>
        <p:spPr>
          <a:xfrm flipH="1">
            <a:off x="10935457" y="944498"/>
            <a:ext cx="187537" cy="7179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13468E12-FC93-4389-BA3D-FE216CF17FF6}"/>
              </a:ext>
            </a:extLst>
          </p:cNvPr>
          <p:cNvCxnSpPr>
            <a:cxnSpLocks/>
            <a:stCxn id="24" idx="1"/>
          </p:cNvCxnSpPr>
          <p:nvPr/>
        </p:nvCxnSpPr>
        <p:spPr>
          <a:xfrm flipH="1">
            <a:off x="10675305" y="944498"/>
            <a:ext cx="447689" cy="12088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95E8BCF6-B744-42DD-BE46-CFA89AE124AC}"/>
              </a:ext>
            </a:extLst>
          </p:cNvPr>
          <p:cNvSpPr txBox="1"/>
          <p:nvPr/>
        </p:nvSpPr>
        <p:spPr>
          <a:xfrm>
            <a:off x="11122994" y="759832"/>
            <a:ext cx="867545" cy="369332"/>
          </a:xfrm>
          <a:prstGeom prst="rect">
            <a:avLst/>
          </a:prstGeom>
          <a:noFill/>
        </p:spPr>
        <p:txBody>
          <a:bodyPr wrap="none" rtlCol="0">
            <a:spAutoFit/>
          </a:bodyPr>
          <a:lstStyle/>
          <a:p>
            <a:r>
              <a:rPr lang="en-US" dirty="0"/>
              <a:t>Houses</a:t>
            </a:r>
            <a:endParaRPr lang="en-AU" dirty="0"/>
          </a:p>
        </p:txBody>
      </p:sp>
      <p:cxnSp>
        <p:nvCxnSpPr>
          <p:cNvPr id="25" name="Straight Arrow Connector 24">
            <a:extLst>
              <a:ext uri="{FF2B5EF4-FFF2-40B4-BE49-F238E27FC236}">
                <a16:creationId xmlns:a16="http://schemas.microsoft.com/office/drawing/2014/main" id="{813EFC96-1A96-4759-8FC2-85123B702DC6}"/>
              </a:ext>
            </a:extLst>
          </p:cNvPr>
          <p:cNvCxnSpPr>
            <a:cxnSpLocks/>
            <a:stCxn id="24" idx="1"/>
            <a:endCxn id="30" idx="2"/>
          </p:cNvCxnSpPr>
          <p:nvPr/>
        </p:nvCxnSpPr>
        <p:spPr>
          <a:xfrm flipH="1">
            <a:off x="10421813" y="944498"/>
            <a:ext cx="701181" cy="2340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E1AA4377-35A0-4C87-809F-97ACEF9BDA63}"/>
              </a:ext>
            </a:extLst>
          </p:cNvPr>
          <p:cNvCxnSpPr>
            <a:cxnSpLocks/>
          </p:cNvCxnSpPr>
          <p:nvPr/>
        </p:nvCxnSpPr>
        <p:spPr>
          <a:xfrm flipH="1">
            <a:off x="5018931" y="1768495"/>
            <a:ext cx="396942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3B83DB24-F12D-443E-8C00-51697346FB92}"/>
              </a:ext>
            </a:extLst>
          </p:cNvPr>
          <p:cNvCxnSpPr>
            <a:cxnSpLocks/>
          </p:cNvCxnSpPr>
          <p:nvPr/>
        </p:nvCxnSpPr>
        <p:spPr>
          <a:xfrm flipH="1">
            <a:off x="5525311" y="2504553"/>
            <a:ext cx="3910519" cy="1997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Star: 5 Points 14">
            <a:extLst>
              <a:ext uri="{FF2B5EF4-FFF2-40B4-BE49-F238E27FC236}">
                <a16:creationId xmlns:a16="http://schemas.microsoft.com/office/drawing/2014/main" id="{B6379559-C27D-4BA7-8B97-F39ED8127D9A}"/>
              </a:ext>
            </a:extLst>
          </p:cNvPr>
          <p:cNvSpPr/>
          <p:nvPr/>
        </p:nvSpPr>
        <p:spPr>
          <a:xfrm>
            <a:off x="9536980" y="1147345"/>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Star: 5 Points 15">
            <a:extLst>
              <a:ext uri="{FF2B5EF4-FFF2-40B4-BE49-F238E27FC236}">
                <a16:creationId xmlns:a16="http://schemas.microsoft.com/office/drawing/2014/main" id="{F1A4A26C-E7C7-4A9F-A8CF-7576C073BD4B}"/>
              </a:ext>
            </a:extLst>
          </p:cNvPr>
          <p:cNvSpPr/>
          <p:nvPr/>
        </p:nvSpPr>
        <p:spPr>
          <a:xfrm>
            <a:off x="9549272" y="2487392"/>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Star: 5 Points 16">
            <a:extLst>
              <a:ext uri="{FF2B5EF4-FFF2-40B4-BE49-F238E27FC236}">
                <a16:creationId xmlns:a16="http://schemas.microsoft.com/office/drawing/2014/main" id="{C8472833-9F6A-43CC-B787-274AC776BD45}"/>
              </a:ext>
            </a:extLst>
          </p:cNvPr>
          <p:cNvSpPr/>
          <p:nvPr/>
        </p:nvSpPr>
        <p:spPr>
          <a:xfrm>
            <a:off x="8990104" y="1393032"/>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Star: 5 Points 25">
            <a:extLst>
              <a:ext uri="{FF2B5EF4-FFF2-40B4-BE49-F238E27FC236}">
                <a16:creationId xmlns:a16="http://schemas.microsoft.com/office/drawing/2014/main" id="{0A4978DC-F260-424C-89A9-4F5D56121E26}"/>
              </a:ext>
            </a:extLst>
          </p:cNvPr>
          <p:cNvSpPr/>
          <p:nvPr/>
        </p:nvSpPr>
        <p:spPr>
          <a:xfrm>
            <a:off x="9850783" y="656975"/>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Star: 5 Points 28">
            <a:extLst>
              <a:ext uri="{FF2B5EF4-FFF2-40B4-BE49-F238E27FC236}">
                <a16:creationId xmlns:a16="http://schemas.microsoft.com/office/drawing/2014/main" id="{34EACECE-412F-4BFB-B2D5-EF8795FACD48}"/>
              </a:ext>
            </a:extLst>
          </p:cNvPr>
          <p:cNvSpPr/>
          <p:nvPr/>
        </p:nvSpPr>
        <p:spPr>
          <a:xfrm>
            <a:off x="10212531" y="228030"/>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Star: 5 Points 29">
            <a:extLst>
              <a:ext uri="{FF2B5EF4-FFF2-40B4-BE49-F238E27FC236}">
                <a16:creationId xmlns:a16="http://schemas.microsoft.com/office/drawing/2014/main" id="{F8CBA347-9213-4DC0-9B16-48F786331ADC}"/>
              </a:ext>
            </a:extLst>
          </p:cNvPr>
          <p:cNvSpPr/>
          <p:nvPr/>
        </p:nvSpPr>
        <p:spPr>
          <a:xfrm>
            <a:off x="10371032" y="993719"/>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Star: 5 Points 30">
            <a:extLst>
              <a:ext uri="{FF2B5EF4-FFF2-40B4-BE49-F238E27FC236}">
                <a16:creationId xmlns:a16="http://schemas.microsoft.com/office/drawing/2014/main" id="{D7578ACD-1609-4326-9267-AD7927CFA9CF}"/>
              </a:ext>
            </a:extLst>
          </p:cNvPr>
          <p:cNvSpPr/>
          <p:nvPr/>
        </p:nvSpPr>
        <p:spPr>
          <a:xfrm>
            <a:off x="10067173" y="1388880"/>
            <a:ext cx="265890" cy="18482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a:extLst>
              <a:ext uri="{FF2B5EF4-FFF2-40B4-BE49-F238E27FC236}">
                <a16:creationId xmlns:a16="http://schemas.microsoft.com/office/drawing/2014/main" id="{BA28BD5F-8B97-4A36-992F-B086B67DB94A}"/>
              </a:ext>
            </a:extLst>
          </p:cNvPr>
          <p:cNvCxnSpPr>
            <a:stCxn id="24" idx="1"/>
          </p:cNvCxnSpPr>
          <p:nvPr/>
        </p:nvCxnSpPr>
        <p:spPr>
          <a:xfrm flipH="1" flipV="1">
            <a:off x="9977437" y="759832"/>
            <a:ext cx="1145557" cy="1846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B902F5E-07C7-4FA2-B6BE-F0CF4ACD64A1}"/>
              </a:ext>
            </a:extLst>
          </p:cNvPr>
          <p:cNvCxnSpPr>
            <a:stCxn id="24" idx="1"/>
            <a:endCxn id="29" idx="3"/>
          </p:cNvCxnSpPr>
          <p:nvPr/>
        </p:nvCxnSpPr>
        <p:spPr>
          <a:xfrm flipH="1" flipV="1">
            <a:off x="10427640" y="412855"/>
            <a:ext cx="695354" cy="5316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320F84D6-DA0E-43FC-ABFA-D41DE87DA948}"/>
              </a:ext>
            </a:extLst>
          </p:cNvPr>
          <p:cNvCxnSpPr>
            <a:stCxn id="24" idx="1"/>
          </p:cNvCxnSpPr>
          <p:nvPr/>
        </p:nvCxnSpPr>
        <p:spPr>
          <a:xfrm flipH="1">
            <a:off x="9642666" y="944498"/>
            <a:ext cx="1480328" cy="3322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56964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60E82-4FA0-45FB-9BF4-6BA547635C94}"/>
              </a:ext>
            </a:extLst>
          </p:cNvPr>
          <p:cNvSpPr>
            <a:spLocks noGrp="1"/>
          </p:cNvSpPr>
          <p:nvPr>
            <p:ph type="title"/>
          </p:nvPr>
        </p:nvSpPr>
        <p:spPr/>
        <p:txBody>
          <a:bodyPr/>
          <a:lstStyle/>
          <a:p>
            <a:r>
              <a:rPr lang="en-AU" dirty="0"/>
              <a:t>Correlation between the two models</a:t>
            </a:r>
          </a:p>
        </p:txBody>
      </p:sp>
      <p:sp>
        <p:nvSpPr>
          <p:cNvPr id="7" name="Subtitle 2">
            <a:extLst>
              <a:ext uri="{FF2B5EF4-FFF2-40B4-BE49-F238E27FC236}">
                <a16:creationId xmlns:a16="http://schemas.microsoft.com/office/drawing/2014/main" id="{8353958A-044E-4134-BD80-E6C218661468}"/>
              </a:ext>
            </a:extLst>
          </p:cNvPr>
          <p:cNvSpPr txBox="1">
            <a:spLocks/>
          </p:cNvSpPr>
          <p:nvPr/>
        </p:nvSpPr>
        <p:spPr>
          <a:xfrm>
            <a:off x="612885" y="5870705"/>
            <a:ext cx="11579115" cy="1289676"/>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500" dirty="0">
                <a:solidFill>
                  <a:schemeClr val="tx1">
                    <a:lumMod val="85000"/>
                    <a:lumOff val="15000"/>
                  </a:schemeClr>
                </a:solidFill>
              </a:rPr>
              <a:t>In the figures above, TMI model is in red and VRMI model is in yellow. These models have been clipped to &gt;0.002 SI. The two models overlap moderately well. There is a bit of lateral offset with the VRMI, suggesting at least some remanence is present. TMI model shows a deep, wide magnetic zone, which the Rookery Creek anomaly appears to be a pinnacle of. The TMI model shows that this zone dips moderately eastward, as it appears to in the regional images. </a:t>
            </a:r>
            <a:endParaRPr lang="en-AU" sz="1500" dirty="0">
              <a:solidFill>
                <a:schemeClr val="tx1">
                  <a:lumMod val="85000"/>
                  <a:lumOff val="15000"/>
                </a:schemeClr>
              </a:solidFill>
            </a:endParaRPr>
          </a:p>
        </p:txBody>
      </p:sp>
      <p:pic>
        <p:nvPicPr>
          <p:cNvPr id="5" name="Picture 4">
            <a:extLst>
              <a:ext uri="{FF2B5EF4-FFF2-40B4-BE49-F238E27FC236}">
                <a16:creationId xmlns:a16="http://schemas.microsoft.com/office/drawing/2014/main" id="{400F1A29-95A9-4309-97B0-428E90CB4802}"/>
              </a:ext>
            </a:extLst>
          </p:cNvPr>
          <p:cNvPicPr>
            <a:picLocks noChangeAspect="1"/>
          </p:cNvPicPr>
          <p:nvPr/>
        </p:nvPicPr>
        <p:blipFill>
          <a:blip r:embed="rId2"/>
          <a:stretch>
            <a:fillRect/>
          </a:stretch>
        </p:blipFill>
        <p:spPr>
          <a:xfrm>
            <a:off x="612885" y="1558265"/>
            <a:ext cx="5668734" cy="4309977"/>
          </a:xfrm>
          <a:prstGeom prst="rect">
            <a:avLst/>
          </a:prstGeom>
        </p:spPr>
      </p:pic>
      <p:pic>
        <p:nvPicPr>
          <p:cNvPr id="10" name="Picture 9">
            <a:extLst>
              <a:ext uri="{FF2B5EF4-FFF2-40B4-BE49-F238E27FC236}">
                <a16:creationId xmlns:a16="http://schemas.microsoft.com/office/drawing/2014/main" id="{F1F041E2-881C-457C-9054-4664C46FB365}"/>
              </a:ext>
            </a:extLst>
          </p:cNvPr>
          <p:cNvPicPr>
            <a:picLocks noChangeAspect="1"/>
          </p:cNvPicPr>
          <p:nvPr/>
        </p:nvPicPr>
        <p:blipFill>
          <a:blip r:embed="rId3"/>
          <a:stretch>
            <a:fillRect/>
          </a:stretch>
        </p:blipFill>
        <p:spPr>
          <a:xfrm>
            <a:off x="6281619" y="1558265"/>
            <a:ext cx="5628579" cy="4309977"/>
          </a:xfrm>
          <a:prstGeom prst="rect">
            <a:avLst/>
          </a:prstGeom>
        </p:spPr>
      </p:pic>
    </p:spTree>
    <p:extLst>
      <p:ext uri="{BB962C8B-B14F-4D97-AF65-F5344CB8AC3E}">
        <p14:creationId xmlns:p14="http://schemas.microsoft.com/office/powerpoint/2010/main" val="302312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72DA-F676-4449-B2B3-54AD4D294359}"/>
              </a:ext>
            </a:extLst>
          </p:cNvPr>
          <p:cNvSpPr>
            <a:spLocks noGrp="1"/>
          </p:cNvSpPr>
          <p:nvPr>
            <p:ph type="title"/>
          </p:nvPr>
        </p:nvSpPr>
        <p:spPr/>
        <p:txBody>
          <a:bodyPr>
            <a:normAutofit/>
          </a:bodyPr>
          <a:lstStyle/>
          <a:p>
            <a:r>
              <a:rPr lang="en-AU" sz="3600" dirty="0"/>
              <a:t>Things to be mindful of while using the models</a:t>
            </a:r>
          </a:p>
        </p:txBody>
      </p:sp>
      <p:sp>
        <p:nvSpPr>
          <p:cNvPr id="9" name="TextBox 8">
            <a:extLst>
              <a:ext uri="{FF2B5EF4-FFF2-40B4-BE49-F238E27FC236}">
                <a16:creationId xmlns:a16="http://schemas.microsoft.com/office/drawing/2014/main" id="{8FC05DE7-4E17-4D3A-AF3E-CCB5EB774A37}"/>
              </a:ext>
            </a:extLst>
          </p:cNvPr>
          <p:cNvSpPr txBox="1"/>
          <p:nvPr/>
        </p:nvSpPr>
        <p:spPr>
          <a:xfrm>
            <a:off x="6044125" y="1731720"/>
            <a:ext cx="6147875" cy="4801314"/>
          </a:xfrm>
          <a:prstGeom prst="rect">
            <a:avLst/>
          </a:prstGeom>
          <a:noFill/>
        </p:spPr>
        <p:txBody>
          <a:bodyPr wrap="square" rtlCol="0">
            <a:spAutoFit/>
          </a:bodyPr>
          <a:lstStyle/>
          <a:p>
            <a:pPr marL="285750" indent="-285750">
              <a:buFont typeface="Arial" panose="020B0604020202020204" pitchFamily="34" charset="0"/>
              <a:buChar char="•"/>
            </a:pPr>
            <a:r>
              <a:rPr lang="en-AU" dirty="0"/>
              <a:t>The western boundary of the target anomaly is not well defined. This type of low sus halo is a common sign of remanence. </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 bottom edge of the anomaly is not defined. The model has had a regional field removed, which means no information is available on lower boundaries</a:t>
            </a:r>
          </a:p>
          <a:p>
            <a:pPr marL="285750" indent="-285750">
              <a:buFont typeface="Arial" panose="020B0604020202020204" pitchFamily="34" charset="0"/>
              <a:buChar char="•"/>
            </a:pPr>
            <a:endParaRPr lang="en-AU" dirty="0"/>
          </a:p>
          <a:p>
            <a:endParaRPr lang="en-AU" dirty="0"/>
          </a:p>
          <a:p>
            <a:pPr marL="285750" indent="-285750">
              <a:buFont typeface="Arial" panose="020B0604020202020204" pitchFamily="34" charset="0"/>
              <a:buChar char="•"/>
            </a:pPr>
            <a:r>
              <a:rPr lang="en-AU" dirty="0"/>
              <a:t>This type of very weak background magnetism is an artefact of the regional removal</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There is definitely a large deep source at the northern edge of the target area, but the model is not reliable for this feature because it was not set up to image large scale deeper crustal sources. </a:t>
            </a:r>
          </a:p>
          <a:p>
            <a:pPr marL="285750" indent="-285750">
              <a:buFont typeface="Arial" panose="020B0604020202020204" pitchFamily="34" charset="0"/>
              <a:buChar char="•"/>
            </a:pPr>
            <a:endParaRPr lang="en-AU" dirty="0"/>
          </a:p>
        </p:txBody>
      </p:sp>
      <p:pic>
        <p:nvPicPr>
          <p:cNvPr id="4" name="Picture 3" descr="A computer screen capture&#10;&#10;Description automatically generated with low confidence">
            <a:extLst>
              <a:ext uri="{FF2B5EF4-FFF2-40B4-BE49-F238E27FC236}">
                <a16:creationId xmlns:a16="http://schemas.microsoft.com/office/drawing/2014/main" id="{01F50330-450D-4A6A-93AA-FC8168F69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743" y="1625130"/>
            <a:ext cx="3714950" cy="2245380"/>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CDECC9DB-18AF-4E74-9F9E-70407798C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743" y="4015908"/>
            <a:ext cx="3731801" cy="2268276"/>
          </a:xfrm>
          <a:prstGeom prst="rect">
            <a:avLst/>
          </a:prstGeom>
        </p:spPr>
      </p:pic>
      <p:sp>
        <p:nvSpPr>
          <p:cNvPr id="25" name="Oval 24">
            <a:extLst>
              <a:ext uri="{FF2B5EF4-FFF2-40B4-BE49-F238E27FC236}">
                <a16:creationId xmlns:a16="http://schemas.microsoft.com/office/drawing/2014/main" id="{A4A507CD-7621-4850-9BD2-40FF11C1FC81}"/>
              </a:ext>
            </a:extLst>
          </p:cNvPr>
          <p:cNvSpPr/>
          <p:nvPr/>
        </p:nvSpPr>
        <p:spPr>
          <a:xfrm rot="16793489">
            <a:off x="2055528" y="2142571"/>
            <a:ext cx="810668" cy="247762"/>
          </a:xfrm>
          <a:prstGeom prst="ellipse">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Oval 25">
            <a:extLst>
              <a:ext uri="{FF2B5EF4-FFF2-40B4-BE49-F238E27FC236}">
                <a16:creationId xmlns:a16="http://schemas.microsoft.com/office/drawing/2014/main" id="{FBA5F73D-08FF-47E3-B049-BD19821E09F7}"/>
              </a:ext>
            </a:extLst>
          </p:cNvPr>
          <p:cNvSpPr/>
          <p:nvPr/>
        </p:nvSpPr>
        <p:spPr>
          <a:xfrm rot="5400000">
            <a:off x="3511420" y="2542180"/>
            <a:ext cx="329555" cy="129396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7" name="Straight Arrow Connector 26">
            <a:extLst>
              <a:ext uri="{FF2B5EF4-FFF2-40B4-BE49-F238E27FC236}">
                <a16:creationId xmlns:a16="http://schemas.microsoft.com/office/drawing/2014/main" id="{F9579837-9567-4E61-AD9B-E999E9307A3C}"/>
              </a:ext>
            </a:extLst>
          </p:cNvPr>
          <p:cNvCxnSpPr>
            <a:cxnSpLocks/>
          </p:cNvCxnSpPr>
          <p:nvPr/>
        </p:nvCxnSpPr>
        <p:spPr>
          <a:xfrm flipH="1">
            <a:off x="2582519" y="1916349"/>
            <a:ext cx="3461606" cy="8315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A009DF87-BBA8-4FDE-81DE-8B1E163F2763}"/>
              </a:ext>
            </a:extLst>
          </p:cNvPr>
          <p:cNvCxnSpPr>
            <a:cxnSpLocks/>
          </p:cNvCxnSpPr>
          <p:nvPr/>
        </p:nvCxnSpPr>
        <p:spPr>
          <a:xfrm flipH="1">
            <a:off x="4323178" y="3024382"/>
            <a:ext cx="1772822" cy="1692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Oval 28">
            <a:extLst>
              <a:ext uri="{FF2B5EF4-FFF2-40B4-BE49-F238E27FC236}">
                <a16:creationId xmlns:a16="http://schemas.microsoft.com/office/drawing/2014/main" id="{5EF0AFDB-A678-4D3D-9751-3091FDFB8556}"/>
              </a:ext>
            </a:extLst>
          </p:cNvPr>
          <p:cNvSpPr/>
          <p:nvPr/>
        </p:nvSpPr>
        <p:spPr>
          <a:xfrm rot="1698302">
            <a:off x="2441706" y="4700129"/>
            <a:ext cx="1994169" cy="99991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0" name="Straight Arrow Connector 29">
            <a:extLst>
              <a:ext uri="{FF2B5EF4-FFF2-40B4-BE49-F238E27FC236}">
                <a16:creationId xmlns:a16="http://schemas.microsoft.com/office/drawing/2014/main" id="{D47C566E-452E-4E3F-B88E-8B5729F99AE5}"/>
              </a:ext>
            </a:extLst>
          </p:cNvPr>
          <p:cNvCxnSpPr>
            <a:cxnSpLocks/>
          </p:cNvCxnSpPr>
          <p:nvPr/>
        </p:nvCxnSpPr>
        <p:spPr>
          <a:xfrm flipH="1">
            <a:off x="3417903" y="5205348"/>
            <a:ext cx="2678097" cy="2084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Oval 31">
            <a:extLst>
              <a:ext uri="{FF2B5EF4-FFF2-40B4-BE49-F238E27FC236}">
                <a16:creationId xmlns:a16="http://schemas.microsoft.com/office/drawing/2014/main" id="{5B718073-2AA9-4CAC-A407-4BF05E29E5EC}"/>
              </a:ext>
            </a:extLst>
          </p:cNvPr>
          <p:cNvSpPr/>
          <p:nvPr/>
        </p:nvSpPr>
        <p:spPr>
          <a:xfrm rot="2175109">
            <a:off x="3722503" y="4136792"/>
            <a:ext cx="1333674" cy="97722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4" name="Straight Arrow Connector 33">
            <a:extLst>
              <a:ext uri="{FF2B5EF4-FFF2-40B4-BE49-F238E27FC236}">
                <a16:creationId xmlns:a16="http://schemas.microsoft.com/office/drawing/2014/main" id="{E76C9316-3181-4F76-9C3E-752F2EA19520}"/>
              </a:ext>
            </a:extLst>
          </p:cNvPr>
          <p:cNvCxnSpPr>
            <a:cxnSpLocks/>
          </p:cNvCxnSpPr>
          <p:nvPr/>
        </p:nvCxnSpPr>
        <p:spPr>
          <a:xfrm flipH="1">
            <a:off x="4153711" y="4358936"/>
            <a:ext cx="1900860" cy="1060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9" name="Picture 48">
            <a:extLst>
              <a:ext uri="{FF2B5EF4-FFF2-40B4-BE49-F238E27FC236}">
                <a16:creationId xmlns:a16="http://schemas.microsoft.com/office/drawing/2014/main" id="{2965A4F2-C0F0-4216-9776-B93E99585312}"/>
              </a:ext>
            </a:extLst>
          </p:cNvPr>
          <p:cNvPicPr>
            <a:picLocks noChangeAspect="1"/>
          </p:cNvPicPr>
          <p:nvPr/>
        </p:nvPicPr>
        <p:blipFill rotWithShape="1">
          <a:blip r:embed="rId4"/>
          <a:srcRect l="1289"/>
          <a:stretch/>
        </p:blipFill>
        <p:spPr>
          <a:xfrm>
            <a:off x="1111545" y="5882195"/>
            <a:ext cx="3852196" cy="865014"/>
          </a:xfrm>
          <a:prstGeom prst="rect">
            <a:avLst/>
          </a:prstGeom>
        </p:spPr>
      </p:pic>
      <p:cxnSp>
        <p:nvCxnSpPr>
          <p:cNvPr id="6" name="Straight Arrow Connector 5">
            <a:extLst>
              <a:ext uri="{FF2B5EF4-FFF2-40B4-BE49-F238E27FC236}">
                <a16:creationId xmlns:a16="http://schemas.microsoft.com/office/drawing/2014/main" id="{C8C9DFEF-4E89-4E45-B98B-F4C8E1C5004B}"/>
              </a:ext>
            </a:extLst>
          </p:cNvPr>
          <p:cNvCxnSpPr/>
          <p:nvPr/>
        </p:nvCxnSpPr>
        <p:spPr>
          <a:xfrm>
            <a:off x="3240350" y="5140171"/>
            <a:ext cx="0" cy="11440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92018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tailEnd type="triangle"/>
        </a:ln>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B2840B9B79A47A65488E260124D8C" ma:contentTypeVersion="18" ma:contentTypeDescription="Create a new document." ma:contentTypeScope="" ma:versionID="4e8306f2cbda427441e2d3ca6e9ef2f6">
  <xsd:schema xmlns:xsd="http://www.w3.org/2001/XMLSchema" xmlns:xs="http://www.w3.org/2001/XMLSchema" xmlns:p="http://schemas.microsoft.com/office/2006/metadata/properties" xmlns:ns2="c0771dd4-d8e0-43a7-8625-5cb892a6424b" xmlns:ns3="e5e097fc-18fa-4385-9047-6da1aad4372f" targetNamespace="http://schemas.microsoft.com/office/2006/metadata/properties" ma:root="true" ma:fieldsID="b4357710152c296a588b7f356ba0aedd" ns2:_="" ns3:_="">
    <xsd:import namespace="c0771dd4-d8e0-43a7-8625-5cb892a6424b"/>
    <xsd:import namespace="e5e097fc-18fa-4385-9047-6da1aad437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71dd4-d8e0-43a7-8625-5cb892a642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d228b1f-b383-41ee-a543-5070ba82d5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e097fc-18fa-4385-9047-6da1aad4372f"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39d73ec-4850-42b4-8ff6-c006cb222f97}" ma:internalName="TaxCatchAll" ma:showField="CatchAllData" ma:web="e5e097fc-18fa-4385-9047-6da1aad437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EBF54B-4273-4E30-9DA8-2EAA7D387BFF}"/>
</file>

<file path=customXml/itemProps2.xml><?xml version="1.0" encoding="utf-8"?>
<ds:datastoreItem xmlns:ds="http://schemas.openxmlformats.org/officeDocument/2006/customXml" ds:itemID="{ACFE022C-A47A-4391-AE11-A74BEFB35768}"/>
</file>

<file path=docProps/app.xml><?xml version="1.0" encoding="utf-8"?>
<Properties xmlns="http://schemas.openxmlformats.org/officeDocument/2006/extended-properties" xmlns:vt="http://schemas.openxmlformats.org/officeDocument/2006/docPropsVTypes">
  <TotalTime>3350</TotalTime>
  <Words>875</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Introduction</vt:lpstr>
      <vt:lpstr>……continued</vt:lpstr>
      <vt:lpstr>Inversion quality analysis RookeryCk_VRMI_coarse msh&amp;sus</vt:lpstr>
      <vt:lpstr> Inversion quality analysis RookeryCk_TMI_coarsemsh&amp;sus</vt:lpstr>
      <vt:lpstr>Correlation between the two models</vt:lpstr>
      <vt:lpstr>Things to be mindful of while using the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ScamanderS_VRMI_fine.msh&amp;sus</dc:title>
  <dc:creator>Kate Hine</dc:creator>
  <cp:lastModifiedBy>Kate Hine</cp:lastModifiedBy>
  <cp:revision>16</cp:revision>
  <dcterms:created xsi:type="dcterms:W3CDTF">2022-02-15T00:22:47Z</dcterms:created>
  <dcterms:modified xsi:type="dcterms:W3CDTF">2022-03-10T06:17:42Z</dcterms:modified>
</cp:coreProperties>
</file>