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4" r:id="rId4"/>
    <p:sldId id="256" r:id="rId5"/>
    <p:sldId id="257" r:id="rId6"/>
    <p:sldId id="259"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C471E-62CF-4AFA-98FF-8BA727CA8ECC}" v="3" dt="2022-03-03T04:44:37.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08" d="100"/>
          <a:sy n="108"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Hine" userId="2a4f529719c349d5" providerId="LiveId" clId="{45C04D11-8A2A-47AA-B078-4883A7C96FA9}"/>
    <pc:docChg chg="custSel modSld">
      <pc:chgData name="Kate Hine" userId="2a4f529719c349d5" providerId="LiveId" clId="{45C04D11-8A2A-47AA-B078-4883A7C96FA9}" dt="2022-03-01T03:44:06.213" v="26" actId="14100"/>
      <pc:docMkLst>
        <pc:docMk/>
      </pc:docMkLst>
      <pc:sldChg chg="addSp delSp modSp mod">
        <pc:chgData name="Kate Hine" userId="2a4f529719c349d5" providerId="LiveId" clId="{45C04D11-8A2A-47AA-B078-4883A7C96FA9}" dt="2022-03-01T03:44:06.213" v="26" actId="14100"/>
        <pc:sldMkLst>
          <pc:docMk/>
          <pc:sldMk cId="1092018103" sldId="260"/>
        </pc:sldMkLst>
        <pc:spChg chg="add del mod">
          <ac:chgData name="Kate Hine" userId="2a4f529719c349d5" providerId="LiveId" clId="{45C04D11-8A2A-47AA-B078-4883A7C96FA9}" dt="2022-03-01T03:42:45.595" v="4" actId="478"/>
          <ac:spMkLst>
            <pc:docMk/>
            <pc:sldMk cId="1092018103" sldId="260"/>
            <ac:spMk id="4" creationId="{1F91CC0F-E7C6-40B5-A0BB-A752300ABC25}"/>
          </ac:spMkLst>
        </pc:spChg>
        <pc:spChg chg="del">
          <ac:chgData name="Kate Hine" userId="2a4f529719c349d5" providerId="LiveId" clId="{45C04D11-8A2A-47AA-B078-4883A7C96FA9}" dt="2022-03-01T03:43:05.277" v="13" actId="478"/>
          <ac:spMkLst>
            <pc:docMk/>
            <pc:sldMk cId="1092018103" sldId="260"/>
            <ac:spMk id="21" creationId="{755EF335-F4D1-4F51-B891-7E38D5B4617C}"/>
          </ac:spMkLst>
        </pc:spChg>
        <pc:spChg chg="mod">
          <ac:chgData name="Kate Hine" userId="2a4f529719c349d5" providerId="LiveId" clId="{45C04D11-8A2A-47AA-B078-4883A7C96FA9}" dt="2022-03-01T03:42:54.617" v="8" actId="1076"/>
          <ac:spMkLst>
            <pc:docMk/>
            <pc:sldMk cId="1092018103" sldId="260"/>
            <ac:spMk id="22" creationId="{11968B18-F411-449E-9791-B174729E8D7F}"/>
          </ac:spMkLst>
        </pc:spChg>
        <pc:spChg chg="mod">
          <ac:chgData name="Kate Hine" userId="2a4f529719c349d5" providerId="LiveId" clId="{45C04D11-8A2A-47AA-B078-4883A7C96FA9}" dt="2022-03-01T03:42:48.553" v="5" actId="1076"/>
          <ac:spMkLst>
            <pc:docMk/>
            <pc:sldMk cId="1092018103" sldId="260"/>
            <ac:spMk id="23" creationId="{4602497C-3D3B-4801-B591-25A6CC6022B1}"/>
          </ac:spMkLst>
        </pc:spChg>
        <pc:picChg chg="del">
          <ac:chgData name="Kate Hine" userId="2a4f529719c349d5" providerId="LiveId" clId="{45C04D11-8A2A-47AA-B078-4883A7C96FA9}" dt="2022-03-01T03:42:36.194" v="0" actId="478"/>
          <ac:picMkLst>
            <pc:docMk/>
            <pc:sldMk cId="1092018103" sldId="260"/>
            <ac:picMk id="5" creationId="{8BADF536-7605-4F7A-94CA-0A8741588DE0}"/>
          </ac:picMkLst>
        </pc:picChg>
        <pc:picChg chg="del">
          <ac:chgData name="Kate Hine" userId="2a4f529719c349d5" providerId="LiveId" clId="{45C04D11-8A2A-47AA-B078-4883A7C96FA9}" dt="2022-03-01T03:43:50.676" v="20" actId="478"/>
          <ac:picMkLst>
            <pc:docMk/>
            <pc:sldMk cId="1092018103" sldId="260"/>
            <ac:picMk id="7" creationId="{DF6D27F6-B670-41F8-BC3B-3AA0B4924F38}"/>
          </ac:picMkLst>
        </pc:picChg>
        <pc:picChg chg="add mod">
          <ac:chgData name="Kate Hine" userId="2a4f529719c349d5" providerId="LiveId" clId="{45C04D11-8A2A-47AA-B078-4883A7C96FA9}" dt="2022-03-01T03:43:01.682" v="11" actId="1076"/>
          <ac:picMkLst>
            <pc:docMk/>
            <pc:sldMk cId="1092018103" sldId="260"/>
            <ac:picMk id="10" creationId="{DA0591E7-C261-4E6D-AADC-8CDF9F7D2175}"/>
          </ac:picMkLst>
        </pc:picChg>
        <pc:picChg chg="del">
          <ac:chgData name="Kate Hine" userId="2a4f529719c349d5" providerId="LiveId" clId="{45C04D11-8A2A-47AA-B078-4883A7C96FA9}" dt="2022-03-01T03:43:03.355" v="12" actId="478"/>
          <ac:picMkLst>
            <pc:docMk/>
            <pc:sldMk cId="1092018103" sldId="260"/>
            <ac:picMk id="11" creationId="{12F12603-9E25-4DB5-AB70-F1CE201FB2F8}"/>
          </ac:picMkLst>
        </pc:picChg>
        <pc:picChg chg="add mod">
          <ac:chgData name="Kate Hine" userId="2a4f529719c349d5" providerId="LiveId" clId="{45C04D11-8A2A-47AA-B078-4883A7C96FA9}" dt="2022-03-01T03:44:06.213" v="26" actId="14100"/>
          <ac:picMkLst>
            <pc:docMk/>
            <pc:sldMk cId="1092018103" sldId="260"/>
            <ac:picMk id="14" creationId="{56673F80-634D-460D-A4DF-07707CB413DD}"/>
          </ac:picMkLst>
        </pc:picChg>
        <pc:cxnChg chg="mod">
          <ac:chgData name="Kate Hine" userId="2a4f529719c349d5" providerId="LiveId" clId="{45C04D11-8A2A-47AA-B078-4883A7C96FA9}" dt="2022-03-01T03:42:52.687" v="7" actId="1076"/>
          <ac:cxnSpMkLst>
            <pc:docMk/>
            <pc:sldMk cId="1092018103" sldId="260"/>
            <ac:cxnSpMk id="13" creationId="{CFA29E2D-746B-47BE-BA7D-812D1CC00F43}"/>
          </ac:cxnSpMkLst>
        </pc:cxnChg>
        <pc:cxnChg chg="mod">
          <ac:chgData name="Kate Hine" userId="2a4f529719c349d5" providerId="LiveId" clId="{45C04D11-8A2A-47AA-B078-4883A7C96FA9}" dt="2022-03-01T03:42:50.521" v="6" actId="1076"/>
          <ac:cxnSpMkLst>
            <pc:docMk/>
            <pc:sldMk cId="1092018103" sldId="260"/>
            <ac:cxnSpMk id="15" creationId="{5D6AC814-C3ED-4DFE-9E71-99996F7210A8}"/>
          </ac:cxnSpMkLst>
        </pc:cxnChg>
        <pc:cxnChg chg="mod">
          <ac:chgData name="Kate Hine" userId="2a4f529719c349d5" providerId="LiveId" clId="{45C04D11-8A2A-47AA-B078-4883A7C96FA9}" dt="2022-03-01T03:43:07.427" v="14" actId="1076"/>
          <ac:cxnSpMkLst>
            <pc:docMk/>
            <pc:sldMk cId="1092018103" sldId="260"/>
            <ac:cxnSpMk id="18" creationId="{0AB36C28-A8FC-4613-94E0-52F9D0AC679F}"/>
          </ac:cxnSpMkLst>
        </pc:cxnChg>
        <pc:cxnChg chg="mod">
          <ac:chgData name="Kate Hine" userId="2a4f529719c349d5" providerId="LiveId" clId="{45C04D11-8A2A-47AA-B078-4883A7C96FA9}" dt="2022-03-01T03:43:52.665" v="21" actId="1076"/>
          <ac:cxnSpMkLst>
            <pc:docMk/>
            <pc:sldMk cId="1092018103" sldId="260"/>
            <ac:cxnSpMk id="20" creationId="{6211F9DD-0164-4B6B-AEA8-0FED2E317E40}"/>
          </ac:cxnSpMkLst>
        </pc:cxnChg>
      </pc:sldChg>
    </pc:docChg>
  </pc:docChgLst>
  <pc:docChgLst>
    <pc:chgData name="bismah.akhtar@mitregeophysics.com.au" userId="607221509bc65ff9" providerId="LiveId" clId="{26B5CC7D-237A-4DC4-A0AC-DB1F3A53EC51}"/>
    <pc:docChg chg="undo custSel modSld modMainMaster">
      <pc:chgData name="bismah.akhtar@mitregeophysics.com.au" userId="607221509bc65ff9" providerId="LiveId" clId="{26B5CC7D-237A-4DC4-A0AC-DB1F3A53EC51}" dt="2022-03-01T07:21:51.093" v="4571" actId="27636"/>
      <pc:docMkLst>
        <pc:docMk/>
      </pc:docMkLst>
      <pc:sldChg chg="addSp delSp modSp mod setBg addAnim delAnim setClrOvrMap delDesignElem">
        <pc:chgData name="bismah.akhtar@mitregeophysics.com.au" userId="607221509bc65ff9" providerId="LiveId" clId="{26B5CC7D-237A-4DC4-A0AC-DB1F3A53EC51}" dt="2022-03-01T07:20:34.739" v="4567" actId="6549"/>
        <pc:sldMkLst>
          <pc:docMk/>
          <pc:sldMk cId="965984111" sldId="256"/>
        </pc:sldMkLst>
        <pc:spChg chg="mod">
          <ac:chgData name="bismah.akhtar@mitregeophysics.com.au" userId="607221509bc65ff9" providerId="LiveId" clId="{26B5CC7D-237A-4DC4-A0AC-DB1F3A53EC51}" dt="2022-03-01T07:13:46.037" v="4474" actId="1076"/>
          <ac:spMkLst>
            <pc:docMk/>
            <pc:sldMk cId="965984111" sldId="256"/>
            <ac:spMk id="2" creationId="{BFE22D18-3BEF-4FD3-B7AB-51C14D97007F}"/>
          </ac:spMkLst>
        </pc:spChg>
        <pc:spChg chg="mod">
          <ac:chgData name="bismah.akhtar@mitregeophysics.com.au" userId="607221509bc65ff9" providerId="LiveId" clId="{26B5CC7D-237A-4DC4-A0AC-DB1F3A53EC51}" dt="2022-03-01T07:20:34.739" v="4567" actId="6549"/>
          <ac:spMkLst>
            <pc:docMk/>
            <pc:sldMk cId="965984111" sldId="256"/>
            <ac:spMk id="3" creationId="{8561608F-F4F8-44BA-8DA2-910D91DB7A36}"/>
          </ac:spMkLst>
        </pc:spChg>
        <pc:spChg chg="add mod">
          <ac:chgData name="bismah.akhtar@mitregeophysics.com.au" userId="607221509bc65ff9" providerId="LiveId" clId="{26B5CC7D-237A-4DC4-A0AC-DB1F3A53EC51}" dt="2022-03-01T07:17:25.613" v="4509" actId="1076"/>
          <ac:spMkLst>
            <pc:docMk/>
            <pc:sldMk cId="965984111" sldId="256"/>
            <ac:spMk id="13" creationId="{6DE23B20-3F53-4947-931C-0F0DEE7B8CA9}"/>
          </ac:spMkLst>
        </pc:spChg>
        <pc:spChg chg="add del">
          <ac:chgData name="bismah.akhtar@mitregeophysics.com.au" userId="607221509bc65ff9" providerId="LiveId" clId="{26B5CC7D-237A-4DC4-A0AC-DB1F3A53EC51}" dt="2022-03-01T07:12:58.266" v="4466" actId="26606"/>
          <ac:spMkLst>
            <pc:docMk/>
            <pc:sldMk cId="965984111" sldId="256"/>
            <ac:spMk id="15" creationId="{F72D119F-8562-42DA-AE9A-70D44FDCFD12}"/>
          </ac:spMkLst>
        </pc:spChg>
        <pc:spChg chg="del">
          <ac:chgData name="bismah.akhtar@mitregeophysics.com.au" userId="607221509bc65ff9" providerId="LiveId" clId="{26B5CC7D-237A-4DC4-A0AC-DB1F3A53EC51}" dt="2022-03-01T03:23:55.771" v="3184"/>
          <ac:spMkLst>
            <pc:docMk/>
            <pc:sldMk cId="965984111" sldId="256"/>
            <ac:spMk id="19" creationId="{9089EED9-F54D-4F20-A2C6-949DE4176959}"/>
          </ac:spMkLst>
        </pc:spChg>
        <pc:spChg chg="del">
          <ac:chgData name="bismah.akhtar@mitregeophysics.com.au" userId="607221509bc65ff9" providerId="LiveId" clId="{26B5CC7D-237A-4DC4-A0AC-DB1F3A53EC51}" dt="2022-03-01T03:23:55.771" v="3184"/>
          <ac:spMkLst>
            <pc:docMk/>
            <pc:sldMk cId="965984111" sldId="256"/>
            <ac:spMk id="20" creationId="{7E46F721-3785-414D-8697-16AF490E6806}"/>
          </ac:spMkLst>
        </pc:spChg>
        <pc:spChg chg="add mod">
          <ac:chgData name="bismah.akhtar@mitregeophysics.com.au" userId="607221509bc65ff9" providerId="LiveId" clId="{26B5CC7D-237A-4DC4-A0AC-DB1F3A53EC51}" dt="2022-03-01T07:19:18.142" v="4547" actId="20577"/>
          <ac:spMkLst>
            <pc:docMk/>
            <pc:sldMk cId="965984111" sldId="256"/>
            <ac:spMk id="26" creationId="{2C00AC98-866A-49C1-B06F-D2A14618BCB5}"/>
          </ac:spMkLst>
        </pc:spChg>
        <pc:picChg chg="add mod ord">
          <ac:chgData name="bismah.akhtar@mitregeophysics.com.au" userId="607221509bc65ff9" providerId="LiveId" clId="{26B5CC7D-237A-4DC4-A0AC-DB1F3A53EC51}" dt="2022-03-01T07:17:20.735" v="4508" actId="1076"/>
          <ac:picMkLst>
            <pc:docMk/>
            <pc:sldMk cId="965984111" sldId="256"/>
            <ac:picMk id="5" creationId="{4F821EC5-D5B6-489E-B274-D71A98C4DF78}"/>
          </ac:picMkLst>
        </pc:picChg>
        <pc:picChg chg="mod">
          <ac:chgData name="bismah.akhtar@mitregeophysics.com.au" userId="607221509bc65ff9" providerId="LiveId" clId="{26B5CC7D-237A-4DC4-A0AC-DB1F3A53EC51}" dt="2022-03-01T07:12:58.266" v="4466" actId="26606"/>
          <ac:picMkLst>
            <pc:docMk/>
            <pc:sldMk cId="965984111" sldId="256"/>
            <ac:picMk id="10" creationId="{66D7AAF9-1185-4635-B15C-45A91EB28311}"/>
          </ac:picMkLst>
        </pc:picChg>
        <pc:cxnChg chg="add del">
          <ac:chgData name="bismah.akhtar@mitregeophysics.com.au" userId="607221509bc65ff9" providerId="LiveId" clId="{26B5CC7D-237A-4DC4-A0AC-DB1F3A53EC51}" dt="2022-03-01T07:14:12.307" v="4476" actId="478"/>
          <ac:cxnSpMkLst>
            <pc:docMk/>
            <pc:sldMk cId="965984111" sldId="256"/>
            <ac:cxnSpMk id="7" creationId="{C1AD2EFA-B28A-40C4-870A-05D9D93FF80D}"/>
          </ac:cxnSpMkLst>
        </pc:cxnChg>
        <pc:cxnChg chg="add mod">
          <ac:chgData name="bismah.akhtar@mitregeophysics.com.au" userId="607221509bc65ff9" providerId="LiveId" clId="{26B5CC7D-237A-4DC4-A0AC-DB1F3A53EC51}" dt="2022-03-01T07:18:10.578" v="4516" actId="14100"/>
          <ac:cxnSpMkLst>
            <pc:docMk/>
            <pc:sldMk cId="965984111" sldId="256"/>
            <ac:cxnSpMk id="9" creationId="{B9D95026-C6B8-4D3B-9795-BDBF13BFCEDC}"/>
          </ac:cxnSpMkLst>
        </pc:cxnChg>
        <pc:cxnChg chg="add mod">
          <ac:chgData name="bismah.akhtar@mitregeophysics.com.au" userId="607221509bc65ff9" providerId="LiveId" clId="{26B5CC7D-237A-4DC4-A0AC-DB1F3A53EC51}" dt="2022-03-01T07:18:27.630" v="4520" actId="14100"/>
          <ac:cxnSpMkLst>
            <pc:docMk/>
            <pc:sldMk cId="965984111" sldId="256"/>
            <ac:cxnSpMk id="22" creationId="{D5416E66-7158-45E8-B8CA-F388E082F7A8}"/>
          </ac:cxnSpMkLst>
        </pc:cxnChg>
      </pc:sldChg>
      <pc:sldChg chg="delSp modSp mod setBg delDesignElem">
        <pc:chgData name="bismah.akhtar@mitregeophysics.com.au" userId="607221509bc65ff9" providerId="LiveId" clId="{26B5CC7D-237A-4DC4-A0AC-DB1F3A53EC51}" dt="2022-03-01T07:21:51.093" v="4571" actId="27636"/>
        <pc:sldMkLst>
          <pc:docMk/>
          <pc:sldMk cId="3956964315" sldId="257"/>
        </pc:sldMkLst>
        <pc:spChg chg="mod">
          <ac:chgData name="bismah.akhtar@mitregeophysics.com.au" userId="607221509bc65ff9" providerId="LiveId" clId="{26B5CC7D-237A-4DC4-A0AC-DB1F3A53EC51}" dt="2022-03-01T07:21:21.657" v="4568" actId="1076"/>
          <ac:spMkLst>
            <pc:docMk/>
            <pc:sldMk cId="3956964315" sldId="257"/>
            <ac:spMk id="2" creationId="{BFE22D18-3BEF-4FD3-B7AB-51C14D97007F}"/>
          </ac:spMkLst>
        </pc:spChg>
        <pc:spChg chg="mod">
          <ac:chgData name="bismah.akhtar@mitregeophysics.com.au" userId="607221509bc65ff9" providerId="LiveId" clId="{26B5CC7D-237A-4DC4-A0AC-DB1F3A53EC51}" dt="2022-03-01T07:21:51.093" v="4571" actId="27636"/>
          <ac:spMkLst>
            <pc:docMk/>
            <pc:sldMk cId="3956964315" sldId="257"/>
            <ac:spMk id="3" creationId="{8561608F-F4F8-44BA-8DA2-910D91DB7A36}"/>
          </ac:spMkLst>
        </pc:spChg>
        <pc:spChg chg="del mod">
          <ac:chgData name="bismah.akhtar@mitregeophysics.com.au" userId="607221509bc65ff9" providerId="LiveId" clId="{26B5CC7D-237A-4DC4-A0AC-DB1F3A53EC51}" dt="2022-03-01T03:16:08.497" v="2949" actId="478"/>
          <ac:spMkLst>
            <pc:docMk/>
            <pc:sldMk cId="3956964315" sldId="257"/>
            <ac:spMk id="9" creationId="{259F99EF-6B15-469B-B0B2-AF616A43EFD2}"/>
          </ac:spMkLst>
        </pc:spChg>
        <pc:spChg chg="del">
          <ac:chgData name="bismah.akhtar@mitregeophysics.com.au" userId="607221509bc65ff9" providerId="LiveId" clId="{26B5CC7D-237A-4DC4-A0AC-DB1F3A53EC51}" dt="2022-03-01T03:23:55.771" v="3184"/>
          <ac:spMkLst>
            <pc:docMk/>
            <pc:sldMk cId="3956964315" sldId="257"/>
            <ac:spMk id="19" creationId="{9089EED9-F54D-4F20-A2C6-949DE4176959}"/>
          </ac:spMkLst>
        </pc:spChg>
        <pc:spChg chg="del">
          <ac:chgData name="bismah.akhtar@mitregeophysics.com.au" userId="607221509bc65ff9" providerId="LiveId" clId="{26B5CC7D-237A-4DC4-A0AC-DB1F3A53EC51}" dt="2022-03-01T03:23:55.771" v="3184"/>
          <ac:spMkLst>
            <pc:docMk/>
            <pc:sldMk cId="3956964315" sldId="257"/>
            <ac:spMk id="20" creationId="{7E46F721-3785-414D-8697-16AF490E6806}"/>
          </ac:spMkLst>
        </pc:spChg>
      </pc:sldChg>
      <pc:sldChg chg="addSp delSp modSp mod setBg setClrOvrMap delDesignElem">
        <pc:chgData name="bismah.akhtar@mitregeophysics.com.au" userId="607221509bc65ff9" providerId="LiveId" clId="{26B5CC7D-237A-4DC4-A0AC-DB1F3A53EC51}" dt="2022-03-01T03:39:43.237" v="3911" actId="20577"/>
        <pc:sldMkLst>
          <pc:docMk/>
          <pc:sldMk cId="3023121127" sldId="259"/>
        </pc:sldMkLst>
        <pc:spChg chg="mod">
          <ac:chgData name="bismah.akhtar@mitregeophysics.com.au" userId="607221509bc65ff9" providerId="LiveId" clId="{26B5CC7D-237A-4DC4-A0AC-DB1F3A53EC51}" dt="2022-03-01T03:37:45.183" v="3878" actId="1076"/>
          <ac:spMkLst>
            <pc:docMk/>
            <pc:sldMk cId="3023121127" sldId="259"/>
            <ac:spMk id="2" creationId="{80F60E82-4FA0-45FB-9BF4-6BA547635C94}"/>
          </ac:spMkLst>
        </pc:spChg>
        <pc:spChg chg="del mod ord">
          <ac:chgData name="bismah.akhtar@mitregeophysics.com.au" userId="607221509bc65ff9" providerId="LiveId" clId="{26B5CC7D-237A-4DC4-A0AC-DB1F3A53EC51}" dt="2022-03-01T03:28:53.003" v="3204" actId="21"/>
          <ac:spMkLst>
            <pc:docMk/>
            <pc:sldMk cId="3023121127" sldId="259"/>
            <ac:spMk id="7" creationId="{8353958A-044E-4134-BD80-E6C218661468}"/>
          </ac:spMkLst>
        </pc:spChg>
        <pc:spChg chg="add del">
          <ac:chgData name="bismah.akhtar@mitregeophysics.com.au" userId="607221509bc65ff9" providerId="LiveId" clId="{26B5CC7D-237A-4DC4-A0AC-DB1F3A53EC51}" dt="2022-03-01T03:22:41.640" v="3115" actId="26606"/>
          <ac:spMkLst>
            <pc:docMk/>
            <pc:sldMk cId="3023121127" sldId="259"/>
            <ac:spMk id="12" creationId="{A7AE9375-4664-4DB2-922D-2782A6E439AC}"/>
          </ac:spMkLst>
        </pc:spChg>
        <pc:spChg chg="add del">
          <ac:chgData name="bismah.akhtar@mitregeophysics.com.au" userId="607221509bc65ff9" providerId="LiveId" clId="{26B5CC7D-237A-4DC4-A0AC-DB1F3A53EC51}" dt="2022-03-01T03:22:16.991" v="3112" actId="26606"/>
          <ac:spMkLst>
            <pc:docMk/>
            <pc:sldMk cId="3023121127" sldId="259"/>
            <ac:spMk id="13" creationId="{2EEE8F11-3582-44B7-9869-F2D26D7DD9D4}"/>
          </ac:spMkLst>
        </pc:spChg>
        <pc:spChg chg="add del">
          <ac:chgData name="bismah.akhtar@mitregeophysics.com.au" userId="607221509bc65ff9" providerId="LiveId" clId="{26B5CC7D-237A-4DC4-A0AC-DB1F3A53EC51}" dt="2022-03-01T03:22:16.991" v="3112" actId="26606"/>
          <ac:spMkLst>
            <pc:docMk/>
            <pc:sldMk cId="3023121127" sldId="259"/>
            <ac:spMk id="15" creationId="{2141F1CC-6A53-4BCF-9127-AABB52E2497E}"/>
          </ac:spMkLst>
        </pc:spChg>
        <pc:spChg chg="add del">
          <ac:chgData name="bismah.akhtar@mitregeophysics.com.au" userId="607221509bc65ff9" providerId="LiveId" clId="{26B5CC7D-237A-4DC4-A0AC-DB1F3A53EC51}" dt="2022-03-01T03:22:41.640" v="3115" actId="26606"/>
          <ac:spMkLst>
            <pc:docMk/>
            <pc:sldMk cId="3023121127" sldId="259"/>
            <ac:spMk id="16" creationId="{C87417AF-190E-4D6E-AFA6-7D3E84B0B430}"/>
          </ac:spMkLst>
        </pc:spChg>
        <pc:spChg chg="add del">
          <ac:chgData name="bismah.akhtar@mitregeophysics.com.au" userId="607221509bc65ff9" providerId="LiveId" clId="{26B5CC7D-237A-4DC4-A0AC-DB1F3A53EC51}" dt="2022-03-01T03:22:16.991" v="3112" actId="26606"/>
          <ac:spMkLst>
            <pc:docMk/>
            <pc:sldMk cId="3023121127" sldId="259"/>
            <ac:spMk id="17" creationId="{561B2B49-7142-4CA8-A929-4671548E6A5A}"/>
          </ac:spMkLst>
        </pc:spChg>
        <pc:spChg chg="add del">
          <ac:chgData name="bismah.akhtar@mitregeophysics.com.au" userId="607221509bc65ff9" providerId="LiveId" clId="{26B5CC7D-237A-4DC4-A0AC-DB1F3A53EC51}" dt="2022-03-01T03:22:41.640" v="3115" actId="26606"/>
          <ac:spMkLst>
            <pc:docMk/>
            <pc:sldMk cId="3023121127" sldId="259"/>
            <ac:spMk id="18" creationId="{80B30ED8-273E-4C07-8568-2FE5CC5C483D}"/>
          </ac:spMkLst>
        </pc:spChg>
        <pc:spChg chg="add del">
          <ac:chgData name="bismah.akhtar@mitregeophysics.com.au" userId="607221509bc65ff9" providerId="LiveId" clId="{26B5CC7D-237A-4DC4-A0AC-DB1F3A53EC51}" dt="2022-03-01T03:22:47.573" v="3117" actId="26606"/>
          <ac:spMkLst>
            <pc:docMk/>
            <pc:sldMk cId="3023121127" sldId="259"/>
            <ac:spMk id="20" creationId="{69D47016-023F-44BD-981C-50E7A10A6609}"/>
          </ac:spMkLst>
        </pc:spChg>
        <pc:spChg chg="add del">
          <ac:chgData name="bismah.akhtar@mitregeophysics.com.au" userId="607221509bc65ff9" providerId="LiveId" clId="{26B5CC7D-237A-4DC4-A0AC-DB1F3A53EC51}" dt="2022-03-01T03:22:47.573" v="3117" actId="26606"/>
          <ac:spMkLst>
            <pc:docMk/>
            <pc:sldMk cId="3023121127" sldId="259"/>
            <ac:spMk id="21" creationId="{6D8B37B0-0682-433E-BC8D-498C04ABD9A7}"/>
          </ac:spMkLst>
        </pc:spChg>
        <pc:spChg chg="add del">
          <ac:chgData name="bismah.akhtar@mitregeophysics.com.au" userId="607221509bc65ff9" providerId="LiveId" clId="{26B5CC7D-237A-4DC4-A0AC-DB1F3A53EC51}" dt="2022-03-01T03:23:47.824" v="3179" actId="26606"/>
          <ac:spMkLst>
            <pc:docMk/>
            <pc:sldMk cId="3023121127" sldId="259"/>
            <ac:spMk id="23" creationId="{A7AE9375-4664-4DB2-922D-2782A6E439AC}"/>
          </ac:spMkLst>
        </pc:spChg>
        <pc:spChg chg="add del">
          <ac:chgData name="bismah.akhtar@mitregeophysics.com.au" userId="607221509bc65ff9" providerId="LiveId" clId="{26B5CC7D-237A-4DC4-A0AC-DB1F3A53EC51}" dt="2022-03-01T03:23:47.824" v="3179" actId="26606"/>
          <ac:spMkLst>
            <pc:docMk/>
            <pc:sldMk cId="3023121127" sldId="259"/>
            <ac:spMk id="25" creationId="{C87417AF-190E-4D6E-AFA6-7D3E84B0B430}"/>
          </ac:spMkLst>
        </pc:spChg>
        <pc:spChg chg="add del">
          <ac:chgData name="bismah.akhtar@mitregeophysics.com.au" userId="607221509bc65ff9" providerId="LiveId" clId="{26B5CC7D-237A-4DC4-A0AC-DB1F3A53EC51}" dt="2022-03-01T03:23:47.824" v="3179" actId="26606"/>
          <ac:spMkLst>
            <pc:docMk/>
            <pc:sldMk cId="3023121127" sldId="259"/>
            <ac:spMk id="26" creationId="{80B30ED8-273E-4C07-8568-2FE5CC5C483D}"/>
          </ac:spMkLst>
        </pc:spChg>
        <pc:spChg chg="add del">
          <ac:chgData name="bismah.akhtar@mitregeophysics.com.au" userId="607221509bc65ff9" providerId="LiveId" clId="{26B5CC7D-237A-4DC4-A0AC-DB1F3A53EC51}" dt="2022-03-01T03:23:47.815" v="3178" actId="26606"/>
          <ac:spMkLst>
            <pc:docMk/>
            <pc:sldMk cId="3023121127" sldId="259"/>
            <ac:spMk id="31" creationId="{8761DDFE-071F-4200-B0AA-394476C2D2D6}"/>
          </ac:spMkLst>
        </pc:spChg>
        <pc:spChg chg="add mod">
          <ac:chgData name="bismah.akhtar@mitregeophysics.com.au" userId="607221509bc65ff9" providerId="LiveId" clId="{26B5CC7D-237A-4DC4-A0AC-DB1F3A53EC51}" dt="2022-03-01T03:39:43.237" v="3911" actId="20577"/>
          <ac:spMkLst>
            <pc:docMk/>
            <pc:sldMk cId="3023121127" sldId="259"/>
            <ac:spMk id="32" creationId="{593A88C8-1B24-486C-874A-26AF0D9FCA3B}"/>
          </ac:spMkLst>
        </pc:spChg>
        <pc:spChg chg="add del">
          <ac:chgData name="bismah.akhtar@mitregeophysics.com.au" userId="607221509bc65ff9" providerId="LiveId" clId="{26B5CC7D-237A-4DC4-A0AC-DB1F3A53EC51}" dt="2022-03-01T03:23:55.771" v="3184"/>
          <ac:spMkLst>
            <pc:docMk/>
            <pc:sldMk cId="3023121127" sldId="259"/>
            <ac:spMk id="34" creationId="{A7AE9375-4664-4DB2-922D-2782A6E439AC}"/>
          </ac:spMkLst>
        </pc:spChg>
        <pc:spChg chg="add del">
          <ac:chgData name="bismah.akhtar@mitregeophysics.com.au" userId="607221509bc65ff9" providerId="LiveId" clId="{26B5CC7D-237A-4DC4-A0AC-DB1F3A53EC51}" dt="2022-03-01T03:23:55.771" v="3184"/>
          <ac:spMkLst>
            <pc:docMk/>
            <pc:sldMk cId="3023121127" sldId="259"/>
            <ac:spMk id="35" creationId="{C87417AF-190E-4D6E-AFA6-7D3E84B0B430}"/>
          </ac:spMkLst>
        </pc:spChg>
        <pc:spChg chg="add mod">
          <ac:chgData name="bismah.akhtar@mitregeophysics.com.au" userId="607221509bc65ff9" providerId="LiveId" clId="{26B5CC7D-237A-4DC4-A0AC-DB1F3A53EC51}" dt="2022-03-01T03:38:36.466" v="3895" actId="20577"/>
          <ac:spMkLst>
            <pc:docMk/>
            <pc:sldMk cId="3023121127" sldId="259"/>
            <ac:spMk id="36" creationId="{93868881-C5D5-436D-A8A4-731D4D0E49A6}"/>
          </ac:spMkLst>
        </pc:spChg>
        <pc:spChg chg="add del">
          <ac:chgData name="bismah.akhtar@mitregeophysics.com.au" userId="607221509bc65ff9" providerId="LiveId" clId="{26B5CC7D-237A-4DC4-A0AC-DB1F3A53EC51}" dt="2022-03-01T03:23:55.771" v="3184"/>
          <ac:spMkLst>
            <pc:docMk/>
            <pc:sldMk cId="3023121127" sldId="259"/>
            <ac:spMk id="37" creationId="{80B30ED8-273E-4C07-8568-2FE5CC5C483D}"/>
          </ac:spMkLst>
        </pc:spChg>
        <pc:picChg chg="del mod ord">
          <ac:chgData name="bismah.akhtar@mitregeophysics.com.au" userId="607221509bc65ff9" providerId="LiveId" clId="{26B5CC7D-237A-4DC4-A0AC-DB1F3A53EC51}" dt="2022-03-01T03:24:52.522" v="3191" actId="478"/>
          <ac:picMkLst>
            <pc:docMk/>
            <pc:sldMk cId="3023121127" sldId="259"/>
            <ac:picMk id="4" creationId="{18007228-9CD4-4E5D-A319-6519E433837E}"/>
          </ac:picMkLst>
        </pc:picChg>
        <pc:picChg chg="add mod">
          <ac:chgData name="bismah.akhtar@mitregeophysics.com.au" userId="607221509bc65ff9" providerId="LiveId" clId="{26B5CC7D-237A-4DC4-A0AC-DB1F3A53EC51}" dt="2022-03-01T03:37:54.325" v="3881" actId="1076"/>
          <ac:picMkLst>
            <pc:docMk/>
            <pc:sldMk cId="3023121127" sldId="259"/>
            <ac:picMk id="5" creationId="{9DE6D38A-4BE9-4F80-886F-839B2E3FB604}"/>
          </ac:picMkLst>
        </pc:picChg>
        <pc:picChg chg="del">
          <ac:chgData name="bismah.akhtar@mitregeophysics.com.au" userId="607221509bc65ff9" providerId="LiveId" clId="{26B5CC7D-237A-4DC4-A0AC-DB1F3A53EC51}" dt="2022-03-01T03:21:48.332" v="3104" actId="478"/>
          <ac:picMkLst>
            <pc:docMk/>
            <pc:sldMk cId="3023121127" sldId="259"/>
            <ac:picMk id="6" creationId="{5A3664DA-81BD-447A-9A97-8336862BDAE9}"/>
          </ac:picMkLst>
        </pc:picChg>
        <pc:picChg chg="del mod">
          <ac:chgData name="bismah.akhtar@mitregeophysics.com.au" userId="607221509bc65ff9" providerId="LiveId" clId="{26B5CC7D-237A-4DC4-A0AC-DB1F3A53EC51}" dt="2022-03-01T03:22:19.046" v="3113" actId="478"/>
          <ac:picMkLst>
            <pc:docMk/>
            <pc:sldMk cId="3023121127" sldId="259"/>
            <ac:picMk id="8" creationId="{DB1FAC1C-E7E1-49CD-9C1C-53BC0F053842}"/>
          </ac:picMkLst>
        </pc:picChg>
        <pc:picChg chg="add del mod">
          <ac:chgData name="bismah.akhtar@mitregeophysics.com.au" userId="607221509bc65ff9" providerId="LiveId" clId="{26B5CC7D-237A-4DC4-A0AC-DB1F3A53EC51}" dt="2022-03-01T03:28:26.083" v="3195" actId="478"/>
          <ac:picMkLst>
            <pc:docMk/>
            <pc:sldMk cId="3023121127" sldId="259"/>
            <ac:picMk id="10" creationId="{97ED2BC6-99A6-4809-BDAC-C279AA657051}"/>
          </ac:picMkLst>
        </pc:picChg>
        <pc:picChg chg="add mod">
          <ac:chgData name="bismah.akhtar@mitregeophysics.com.au" userId="607221509bc65ff9" providerId="LiveId" clId="{26B5CC7D-237A-4DC4-A0AC-DB1F3A53EC51}" dt="2022-03-01T03:37:50.353" v="3880" actId="1076"/>
          <ac:picMkLst>
            <pc:docMk/>
            <pc:sldMk cId="3023121127" sldId="259"/>
            <ac:picMk id="19" creationId="{EC75BB18-741F-4A26-BF5D-B67846C5F8BD}"/>
          </ac:picMkLst>
        </pc:picChg>
        <pc:cxnChg chg="add del">
          <ac:chgData name="bismah.akhtar@mitregeophysics.com.au" userId="607221509bc65ff9" providerId="LiveId" clId="{26B5CC7D-237A-4DC4-A0AC-DB1F3A53EC51}" dt="2022-03-01T03:22:41.640" v="3115" actId="26606"/>
          <ac:cxnSpMkLst>
            <pc:docMk/>
            <pc:sldMk cId="3023121127" sldId="259"/>
            <ac:cxnSpMk id="14" creationId="{EE504C98-6397-41C1-A8D8-2D9C4ED307E0}"/>
          </ac:cxnSpMkLst>
        </pc:cxnChg>
        <pc:cxnChg chg="add del">
          <ac:chgData name="bismah.akhtar@mitregeophysics.com.au" userId="607221509bc65ff9" providerId="LiveId" clId="{26B5CC7D-237A-4DC4-A0AC-DB1F3A53EC51}" dt="2022-03-01T03:23:47.824" v="3179" actId="26606"/>
          <ac:cxnSpMkLst>
            <pc:docMk/>
            <pc:sldMk cId="3023121127" sldId="259"/>
            <ac:cxnSpMk id="24" creationId="{EE504C98-6397-41C1-A8D8-2D9C4ED307E0}"/>
          </ac:cxnSpMkLst>
        </pc:cxnChg>
        <pc:cxnChg chg="add del">
          <ac:chgData name="bismah.akhtar@mitregeophysics.com.au" userId="607221509bc65ff9" providerId="LiveId" clId="{26B5CC7D-237A-4DC4-A0AC-DB1F3A53EC51}" dt="2022-03-01T03:23:55.771" v="3184"/>
          <ac:cxnSpMkLst>
            <pc:docMk/>
            <pc:sldMk cId="3023121127" sldId="259"/>
            <ac:cxnSpMk id="33" creationId="{EE504C98-6397-41C1-A8D8-2D9C4ED307E0}"/>
          </ac:cxnSpMkLst>
        </pc:cxnChg>
      </pc:sldChg>
      <pc:sldChg chg="addSp delSp modSp mod">
        <pc:chgData name="bismah.akhtar@mitregeophysics.com.au" userId="607221509bc65ff9" providerId="LiveId" clId="{26B5CC7D-237A-4DC4-A0AC-DB1F3A53EC51}" dt="2022-03-01T04:07:29.598" v="4458" actId="14100"/>
        <pc:sldMkLst>
          <pc:docMk/>
          <pc:sldMk cId="1092018103" sldId="260"/>
        </pc:sldMkLst>
        <pc:spChg chg="mod">
          <ac:chgData name="bismah.akhtar@mitregeophysics.com.au" userId="607221509bc65ff9" providerId="LiveId" clId="{26B5CC7D-237A-4DC4-A0AC-DB1F3A53EC51}" dt="2022-03-01T03:58:37.468" v="4119" actId="14100"/>
          <ac:spMkLst>
            <pc:docMk/>
            <pc:sldMk cId="1092018103" sldId="260"/>
            <ac:spMk id="2" creationId="{FFEB72DA-F676-4449-B2B3-54AD4D294359}"/>
          </ac:spMkLst>
        </pc:spChg>
        <pc:spChg chg="del">
          <ac:chgData name="bismah.akhtar@mitregeophysics.com.au" userId="607221509bc65ff9" providerId="LiveId" clId="{26B5CC7D-237A-4DC4-A0AC-DB1F3A53EC51}" dt="2022-03-01T04:04:25.880" v="4401" actId="478"/>
          <ac:spMkLst>
            <pc:docMk/>
            <pc:sldMk cId="1092018103" sldId="260"/>
            <ac:spMk id="8" creationId="{41902365-EED7-4BBA-916D-C1C2B168FA62}"/>
          </ac:spMkLst>
        </pc:spChg>
        <pc:spChg chg="mod">
          <ac:chgData name="bismah.akhtar@mitregeophysics.com.au" userId="607221509bc65ff9" providerId="LiveId" clId="{26B5CC7D-237A-4DC4-A0AC-DB1F3A53EC51}" dt="2022-03-01T04:05:40.585" v="4420" actId="6549"/>
          <ac:spMkLst>
            <pc:docMk/>
            <pc:sldMk cId="1092018103" sldId="260"/>
            <ac:spMk id="9" creationId="{8FC05DE7-4E17-4D3A-AF3E-CCB5EB774A37}"/>
          </ac:spMkLst>
        </pc:spChg>
        <pc:spChg chg="add mod">
          <ac:chgData name="bismah.akhtar@mitregeophysics.com.au" userId="607221509bc65ff9" providerId="LiveId" clId="{26B5CC7D-237A-4DC4-A0AC-DB1F3A53EC51}" dt="2022-03-01T03:56:23.284" v="4015" actId="1076"/>
          <ac:spMkLst>
            <pc:docMk/>
            <pc:sldMk cId="1092018103" sldId="260"/>
            <ac:spMk id="16" creationId="{465AA54C-D274-46EB-AB90-952943195B67}"/>
          </ac:spMkLst>
        </pc:spChg>
        <pc:spChg chg="add mod">
          <ac:chgData name="bismah.akhtar@mitregeophysics.com.au" userId="607221509bc65ff9" providerId="LiveId" clId="{26B5CC7D-237A-4DC4-A0AC-DB1F3A53EC51}" dt="2022-03-01T03:58:28.205" v="4117" actId="1076"/>
          <ac:spMkLst>
            <pc:docMk/>
            <pc:sldMk cId="1092018103" sldId="260"/>
            <ac:spMk id="17" creationId="{A21EB82F-D633-4382-A745-6ECC41D00E88}"/>
          </ac:spMkLst>
        </pc:spChg>
        <pc:spChg chg="del">
          <ac:chgData name="bismah.akhtar@mitregeophysics.com.au" userId="607221509bc65ff9" providerId="LiveId" clId="{26B5CC7D-237A-4DC4-A0AC-DB1F3A53EC51}" dt="2022-03-01T03:54:41.675" v="3983" actId="21"/>
          <ac:spMkLst>
            <pc:docMk/>
            <pc:sldMk cId="1092018103" sldId="260"/>
            <ac:spMk id="22" creationId="{11968B18-F411-449E-9791-B174729E8D7F}"/>
          </ac:spMkLst>
        </pc:spChg>
        <pc:spChg chg="del">
          <ac:chgData name="bismah.akhtar@mitregeophysics.com.au" userId="607221509bc65ff9" providerId="LiveId" clId="{26B5CC7D-237A-4DC4-A0AC-DB1F3A53EC51}" dt="2022-03-01T03:55:21.327" v="3991" actId="21"/>
          <ac:spMkLst>
            <pc:docMk/>
            <pc:sldMk cId="1092018103" sldId="260"/>
            <ac:spMk id="23" creationId="{4602497C-3D3B-4801-B591-25A6CC6022B1}"/>
          </ac:spMkLst>
        </pc:spChg>
        <pc:spChg chg="del">
          <ac:chgData name="bismah.akhtar@mitregeophysics.com.au" userId="607221509bc65ff9" providerId="LiveId" clId="{26B5CC7D-237A-4DC4-A0AC-DB1F3A53EC51}" dt="2022-03-01T04:00:00.594" v="4249" actId="21"/>
          <ac:spMkLst>
            <pc:docMk/>
            <pc:sldMk cId="1092018103" sldId="260"/>
            <ac:spMk id="24" creationId="{833905DC-5CF8-4F7B-B3BE-2B5E22DB9846}"/>
          </ac:spMkLst>
        </pc:spChg>
        <pc:spChg chg="add mod">
          <ac:chgData name="bismah.akhtar@mitregeophysics.com.au" userId="607221509bc65ff9" providerId="LiveId" clId="{26B5CC7D-237A-4DC4-A0AC-DB1F3A53EC51}" dt="2022-03-01T04:06:21.146" v="4439" actId="21"/>
          <ac:spMkLst>
            <pc:docMk/>
            <pc:sldMk cId="1092018103" sldId="260"/>
            <ac:spMk id="25" creationId="{AD94B4B5-C519-4300-B8C4-8142861CFA5A}"/>
          </ac:spMkLst>
        </pc:spChg>
        <pc:spChg chg="add mod">
          <ac:chgData name="bismah.akhtar@mitregeophysics.com.au" userId="607221509bc65ff9" providerId="LiveId" clId="{26B5CC7D-237A-4DC4-A0AC-DB1F3A53EC51}" dt="2022-03-01T04:05:52.748" v="4422" actId="1076"/>
          <ac:spMkLst>
            <pc:docMk/>
            <pc:sldMk cId="1092018103" sldId="260"/>
            <ac:spMk id="30" creationId="{14B91471-04D2-4AF4-BB39-78DF4F15BC98}"/>
          </ac:spMkLst>
        </pc:spChg>
        <pc:spChg chg="add mod">
          <ac:chgData name="bismah.akhtar@mitregeophysics.com.au" userId="607221509bc65ff9" providerId="LiveId" clId="{26B5CC7D-237A-4DC4-A0AC-DB1F3A53EC51}" dt="2022-03-01T04:07:08.322" v="4452" actId="1076"/>
          <ac:spMkLst>
            <pc:docMk/>
            <pc:sldMk cId="1092018103" sldId="260"/>
            <ac:spMk id="44" creationId="{AEA49772-9A68-47F1-87FF-F80B653E1049}"/>
          </ac:spMkLst>
        </pc:spChg>
        <pc:spChg chg="add mod">
          <ac:chgData name="bismah.akhtar@mitregeophysics.com.au" userId="607221509bc65ff9" providerId="LiveId" clId="{26B5CC7D-237A-4DC4-A0AC-DB1F3A53EC51}" dt="2022-03-01T04:06:50.760" v="4448" actId="1076"/>
          <ac:spMkLst>
            <pc:docMk/>
            <pc:sldMk cId="1092018103" sldId="260"/>
            <ac:spMk id="45" creationId="{7D4D3D4A-AA68-42CC-B7C3-9B0023927048}"/>
          </ac:spMkLst>
        </pc:spChg>
        <pc:picChg chg="mod">
          <ac:chgData name="bismah.akhtar@mitregeophysics.com.au" userId="607221509bc65ff9" providerId="LiveId" clId="{26B5CC7D-237A-4DC4-A0AC-DB1F3A53EC51}" dt="2022-03-01T03:58:19.200" v="4116" actId="1076"/>
          <ac:picMkLst>
            <pc:docMk/>
            <pc:sldMk cId="1092018103" sldId="260"/>
            <ac:picMk id="10" creationId="{DA0591E7-C261-4E6D-AADC-8CDF9F7D2175}"/>
          </ac:picMkLst>
        </pc:picChg>
        <pc:picChg chg="mod">
          <ac:chgData name="bismah.akhtar@mitregeophysics.com.au" userId="607221509bc65ff9" providerId="LiveId" clId="{26B5CC7D-237A-4DC4-A0AC-DB1F3A53EC51}" dt="2022-03-01T04:05:49.148" v="4421" actId="1076"/>
          <ac:picMkLst>
            <pc:docMk/>
            <pc:sldMk cId="1092018103" sldId="260"/>
            <ac:picMk id="14" creationId="{56673F80-634D-460D-A4DF-07707CB413DD}"/>
          </ac:picMkLst>
        </pc:picChg>
        <pc:picChg chg="add mod">
          <ac:chgData name="bismah.akhtar@mitregeophysics.com.au" userId="607221509bc65ff9" providerId="LiveId" clId="{26B5CC7D-237A-4DC4-A0AC-DB1F3A53EC51}" dt="2022-03-01T04:06:57.612" v="4450" actId="14100"/>
          <ac:picMkLst>
            <pc:docMk/>
            <pc:sldMk cId="1092018103" sldId="260"/>
            <ac:picMk id="36" creationId="{6F43F47E-8C4F-4719-ADA0-9D8E04EA83E1}"/>
          </ac:picMkLst>
        </pc:picChg>
        <pc:cxnChg chg="del">
          <ac:chgData name="bismah.akhtar@mitregeophysics.com.au" userId="607221509bc65ff9" providerId="LiveId" clId="{26B5CC7D-237A-4DC4-A0AC-DB1F3A53EC51}" dt="2022-03-01T03:56:00.778" v="4010" actId="21"/>
          <ac:cxnSpMkLst>
            <pc:docMk/>
            <pc:sldMk cId="1092018103" sldId="260"/>
            <ac:cxnSpMk id="13" creationId="{CFA29E2D-746B-47BE-BA7D-812D1CC00F43}"/>
          </ac:cxnSpMkLst>
        </pc:cxnChg>
        <pc:cxnChg chg="del mod">
          <ac:chgData name="bismah.akhtar@mitregeophysics.com.au" userId="607221509bc65ff9" providerId="LiveId" clId="{26B5CC7D-237A-4DC4-A0AC-DB1F3A53EC51}" dt="2022-03-01T03:55:49.979" v="4005" actId="21"/>
          <ac:cxnSpMkLst>
            <pc:docMk/>
            <pc:sldMk cId="1092018103" sldId="260"/>
            <ac:cxnSpMk id="15" creationId="{5D6AC814-C3ED-4DFE-9E71-99996F7210A8}"/>
          </ac:cxnSpMkLst>
        </pc:cxnChg>
        <pc:cxnChg chg="del">
          <ac:chgData name="bismah.akhtar@mitregeophysics.com.au" userId="607221509bc65ff9" providerId="LiveId" clId="{26B5CC7D-237A-4DC4-A0AC-DB1F3A53EC51}" dt="2022-03-01T04:00:42.964" v="4264" actId="21"/>
          <ac:cxnSpMkLst>
            <pc:docMk/>
            <pc:sldMk cId="1092018103" sldId="260"/>
            <ac:cxnSpMk id="18" creationId="{0AB36C28-A8FC-4613-94E0-52F9D0AC679F}"/>
          </ac:cxnSpMkLst>
        </pc:cxnChg>
        <pc:cxnChg chg="add mod">
          <ac:chgData name="bismah.akhtar@mitregeophysics.com.au" userId="607221509bc65ff9" providerId="LiveId" clId="{26B5CC7D-237A-4DC4-A0AC-DB1F3A53EC51}" dt="2022-03-01T03:58:46.513" v="4122" actId="14100"/>
          <ac:cxnSpMkLst>
            <pc:docMk/>
            <pc:sldMk cId="1092018103" sldId="260"/>
            <ac:cxnSpMk id="19" creationId="{561FF062-E2E9-4E15-A9B8-21E61C04F475}"/>
          </ac:cxnSpMkLst>
        </pc:cxnChg>
        <pc:cxnChg chg="del">
          <ac:chgData name="bismah.akhtar@mitregeophysics.com.au" userId="607221509bc65ff9" providerId="LiveId" clId="{26B5CC7D-237A-4DC4-A0AC-DB1F3A53EC51}" dt="2022-03-01T04:05:55.048" v="4423" actId="478"/>
          <ac:cxnSpMkLst>
            <pc:docMk/>
            <pc:sldMk cId="1092018103" sldId="260"/>
            <ac:cxnSpMk id="20" creationId="{6211F9DD-0164-4B6B-AEA8-0FED2E317E40}"/>
          </ac:cxnSpMkLst>
        </pc:cxnChg>
        <pc:cxnChg chg="add mod">
          <ac:chgData name="bismah.akhtar@mitregeophysics.com.au" userId="607221509bc65ff9" providerId="LiveId" clId="{26B5CC7D-237A-4DC4-A0AC-DB1F3A53EC51}" dt="2022-03-01T03:58:30.806" v="4118" actId="1076"/>
          <ac:cxnSpMkLst>
            <pc:docMk/>
            <pc:sldMk cId="1092018103" sldId="260"/>
            <ac:cxnSpMk id="21" creationId="{D4AAB691-9C38-4A83-9FBA-1A4C4A70A50D}"/>
          </ac:cxnSpMkLst>
        </pc:cxnChg>
        <pc:cxnChg chg="add mod">
          <ac:chgData name="bismah.akhtar@mitregeophysics.com.au" userId="607221509bc65ff9" providerId="LiveId" clId="{26B5CC7D-237A-4DC4-A0AC-DB1F3A53EC51}" dt="2022-03-01T04:07:29.598" v="4458" actId="14100"/>
          <ac:cxnSpMkLst>
            <pc:docMk/>
            <pc:sldMk cId="1092018103" sldId="260"/>
            <ac:cxnSpMk id="31" creationId="{A6C0E3D3-041B-43B4-B47D-A392306BF4C0}"/>
          </ac:cxnSpMkLst>
        </pc:cxnChg>
        <pc:cxnChg chg="add mod">
          <ac:chgData name="bismah.akhtar@mitregeophysics.com.au" userId="607221509bc65ff9" providerId="LiveId" clId="{26B5CC7D-237A-4DC4-A0AC-DB1F3A53EC51}" dt="2022-03-01T04:07:23.110" v="4457" actId="14100"/>
          <ac:cxnSpMkLst>
            <pc:docMk/>
            <pc:sldMk cId="1092018103" sldId="260"/>
            <ac:cxnSpMk id="39" creationId="{E545EBF5-3E34-4D3E-A628-F4871AB0EDAF}"/>
          </ac:cxnSpMkLst>
        </pc:cxnChg>
      </pc:sldChg>
      <pc:sldChg chg="delSp setBg delDesignElem">
        <pc:chgData name="bismah.akhtar@mitregeophysics.com.au" userId="607221509bc65ff9" providerId="LiveId" clId="{26B5CC7D-237A-4DC4-A0AC-DB1F3A53EC51}" dt="2022-03-01T03:23:55.771" v="3184"/>
        <pc:sldMkLst>
          <pc:docMk/>
          <pc:sldMk cId="438721521" sldId="262"/>
        </pc:sldMkLst>
        <pc:spChg chg="del">
          <ac:chgData name="bismah.akhtar@mitregeophysics.com.au" userId="607221509bc65ff9" providerId="LiveId" clId="{26B5CC7D-237A-4DC4-A0AC-DB1F3A53EC51}" dt="2022-03-01T03:23:55.771" v="3184"/>
          <ac:spMkLst>
            <pc:docMk/>
            <pc:sldMk cId="438721521" sldId="262"/>
            <ac:spMk id="22" creationId="{71B2258F-86CA-4D4D-8270-BC05FCDEBFB3}"/>
          </ac:spMkLst>
        </pc:spChg>
      </pc:sldChg>
      <pc:sldChg chg="addSp delSp modSp mod">
        <pc:chgData name="bismah.akhtar@mitregeophysics.com.au" userId="607221509bc65ff9" providerId="LiveId" clId="{26B5CC7D-237A-4DC4-A0AC-DB1F3A53EC51}" dt="2022-03-01T03:23:55.771" v="3184"/>
        <pc:sldMkLst>
          <pc:docMk/>
          <pc:sldMk cId="3020582075" sldId="263"/>
        </pc:sldMkLst>
        <pc:spChg chg="mod">
          <ac:chgData name="bismah.akhtar@mitregeophysics.com.au" userId="607221509bc65ff9" providerId="LiveId" clId="{26B5CC7D-237A-4DC4-A0AC-DB1F3A53EC51}" dt="2022-03-01T03:23:55.771" v="3184"/>
          <ac:spMkLst>
            <pc:docMk/>
            <pc:sldMk cId="3020582075" sldId="263"/>
            <ac:spMk id="2" creationId="{06A8F162-70FB-4D2B-9F7E-D9E0452E7E27}"/>
          </ac:spMkLst>
        </pc:spChg>
        <pc:spChg chg="mod">
          <ac:chgData name="bismah.akhtar@mitregeophysics.com.au" userId="607221509bc65ff9" providerId="LiveId" clId="{26B5CC7D-237A-4DC4-A0AC-DB1F3A53EC51}" dt="2022-03-01T03:13:20.091" v="2946" actId="14100"/>
          <ac:spMkLst>
            <pc:docMk/>
            <pc:sldMk cId="3020582075" sldId="263"/>
            <ac:spMk id="3" creationId="{74A3A77D-CE1B-4485-B26E-EFB9A623E797}"/>
          </ac:spMkLst>
        </pc:spChg>
        <pc:spChg chg="del">
          <ac:chgData name="bismah.akhtar@mitregeophysics.com.au" userId="607221509bc65ff9" providerId="LiveId" clId="{26B5CC7D-237A-4DC4-A0AC-DB1F3A53EC51}" dt="2022-03-01T00:45:37.115" v="33" actId="21"/>
          <ac:spMkLst>
            <pc:docMk/>
            <pc:sldMk cId="3020582075" sldId="263"/>
            <ac:spMk id="8" creationId="{C52FD493-5EE0-4807-AAD2-23131B4FF192}"/>
          </ac:spMkLst>
        </pc:spChg>
        <pc:spChg chg="add del mod">
          <ac:chgData name="bismah.akhtar@mitregeophysics.com.au" userId="607221509bc65ff9" providerId="LiveId" clId="{26B5CC7D-237A-4DC4-A0AC-DB1F3A53EC51}" dt="2022-03-01T00:48:35.740" v="39" actId="21"/>
          <ac:spMkLst>
            <pc:docMk/>
            <pc:sldMk cId="3020582075" sldId="263"/>
            <ac:spMk id="9" creationId="{11A80458-D870-48A9-9126-3F3EC961CE1D}"/>
          </ac:spMkLst>
        </pc:spChg>
        <pc:spChg chg="add mod">
          <ac:chgData name="bismah.akhtar@mitregeophysics.com.au" userId="607221509bc65ff9" providerId="LiveId" clId="{26B5CC7D-237A-4DC4-A0AC-DB1F3A53EC51}" dt="2022-03-01T00:49:11.840" v="76" actId="20577"/>
          <ac:spMkLst>
            <pc:docMk/>
            <pc:sldMk cId="3020582075" sldId="263"/>
            <ac:spMk id="11" creationId="{D2D99489-8BA6-4D25-BC17-880E5BAF0C66}"/>
          </ac:spMkLst>
        </pc:spChg>
        <pc:picChg chg="add del mod">
          <ac:chgData name="bismah.akhtar@mitregeophysics.com.au" userId="607221509bc65ff9" providerId="LiveId" clId="{26B5CC7D-237A-4DC4-A0AC-DB1F3A53EC51}" dt="2022-03-01T00:48:29.914" v="37" actId="478"/>
          <ac:picMkLst>
            <pc:docMk/>
            <pc:sldMk cId="3020582075" sldId="263"/>
            <ac:picMk id="5" creationId="{E813F45E-37D4-44D0-991A-1ADD301FD9C5}"/>
          </ac:picMkLst>
        </pc:picChg>
        <pc:picChg chg="del">
          <ac:chgData name="bismah.akhtar@mitregeophysics.com.au" userId="607221509bc65ff9" providerId="LiveId" clId="{26B5CC7D-237A-4DC4-A0AC-DB1F3A53EC51}" dt="2022-03-01T00:45:31.422" v="31" actId="478"/>
          <ac:picMkLst>
            <pc:docMk/>
            <pc:sldMk cId="3020582075" sldId="263"/>
            <ac:picMk id="7" creationId="{C217C9CD-5F06-43BF-8EB5-CFF4C7BE2623}"/>
          </ac:picMkLst>
        </pc:picChg>
        <pc:picChg chg="add mod">
          <ac:chgData name="bismah.akhtar@mitregeophysics.com.au" userId="607221509bc65ff9" providerId="LiveId" clId="{26B5CC7D-237A-4DC4-A0AC-DB1F3A53EC51}" dt="2022-03-01T00:48:44.987" v="43" actId="1076"/>
          <ac:picMkLst>
            <pc:docMk/>
            <pc:sldMk cId="3020582075" sldId="263"/>
            <ac:picMk id="10" creationId="{A1984578-B15E-42CF-9BC3-0A45B49CAC06}"/>
          </ac:picMkLst>
        </pc:picChg>
      </pc:sldChg>
      <pc:sldChg chg="addSp delSp modSp mod">
        <pc:chgData name="bismah.akhtar@mitregeophysics.com.au" userId="607221509bc65ff9" providerId="LiveId" clId="{26B5CC7D-237A-4DC4-A0AC-DB1F3A53EC51}" dt="2022-03-01T03:23:55.771" v="3184"/>
        <pc:sldMkLst>
          <pc:docMk/>
          <pc:sldMk cId="1452663977" sldId="264"/>
        </pc:sldMkLst>
        <pc:spChg chg="mod">
          <ac:chgData name="bismah.akhtar@mitregeophysics.com.au" userId="607221509bc65ff9" providerId="LiveId" clId="{26B5CC7D-237A-4DC4-A0AC-DB1F3A53EC51}" dt="2022-03-01T03:23:55.771" v="3184"/>
          <ac:spMkLst>
            <pc:docMk/>
            <pc:sldMk cId="1452663977" sldId="264"/>
            <ac:spMk id="2" creationId="{06A8F162-70FB-4D2B-9F7E-D9E0452E7E27}"/>
          </ac:spMkLst>
        </pc:spChg>
        <pc:spChg chg="mod">
          <ac:chgData name="bismah.akhtar@mitregeophysics.com.au" userId="607221509bc65ff9" providerId="LiveId" clId="{26B5CC7D-237A-4DC4-A0AC-DB1F3A53EC51}" dt="2022-03-01T02:49:22.245" v="2943" actId="114"/>
          <ac:spMkLst>
            <pc:docMk/>
            <pc:sldMk cId="1452663977" sldId="264"/>
            <ac:spMk id="3" creationId="{74A3A77D-CE1B-4485-B26E-EFB9A623E797}"/>
          </ac:spMkLst>
        </pc:spChg>
        <pc:spChg chg="del">
          <ac:chgData name="bismah.akhtar@mitregeophysics.com.au" userId="607221509bc65ff9" providerId="LiveId" clId="{26B5CC7D-237A-4DC4-A0AC-DB1F3A53EC51}" dt="2022-03-01T01:15:17.075" v="86" actId="21"/>
          <ac:spMkLst>
            <pc:docMk/>
            <pc:sldMk cId="1452663977" sldId="264"/>
            <ac:spMk id="8" creationId="{D564456D-B931-4BE5-B5EE-5C060A25BECA}"/>
          </ac:spMkLst>
        </pc:spChg>
        <pc:spChg chg="add mod">
          <ac:chgData name="bismah.akhtar@mitregeophysics.com.au" userId="607221509bc65ff9" providerId="LiveId" clId="{26B5CC7D-237A-4DC4-A0AC-DB1F3A53EC51}" dt="2022-03-01T02:39:49.913" v="1863" actId="1076"/>
          <ac:spMkLst>
            <pc:docMk/>
            <pc:sldMk cId="1452663977" sldId="264"/>
            <ac:spMk id="9" creationId="{96693296-1F98-41AD-B059-811BA89B664F}"/>
          </ac:spMkLst>
        </pc:spChg>
        <pc:picChg chg="add mod">
          <ac:chgData name="bismah.akhtar@mitregeophysics.com.au" userId="607221509bc65ff9" providerId="LiveId" clId="{26B5CC7D-237A-4DC4-A0AC-DB1F3A53EC51}" dt="2022-03-01T02:39:46.111" v="1862" actId="14100"/>
          <ac:picMkLst>
            <pc:docMk/>
            <pc:sldMk cId="1452663977" sldId="264"/>
            <ac:picMk id="6" creationId="{AB150D56-D0D5-4836-AF67-C81E56B2AEBB}"/>
          </ac:picMkLst>
        </pc:picChg>
        <pc:picChg chg="del">
          <ac:chgData name="bismah.akhtar@mitregeophysics.com.au" userId="607221509bc65ff9" providerId="LiveId" clId="{26B5CC7D-237A-4DC4-A0AC-DB1F3A53EC51}" dt="2022-03-01T01:15:11.892" v="83" actId="478"/>
          <ac:picMkLst>
            <pc:docMk/>
            <pc:sldMk cId="1452663977" sldId="264"/>
            <ac:picMk id="7" creationId="{279D605A-4322-42A6-B382-CA63B8277548}"/>
          </ac:picMkLst>
        </pc:picChg>
      </pc:sldChg>
      <pc:sldMasterChg chg="setBg modSldLayout">
        <pc:chgData name="bismah.akhtar@mitregeophysics.com.au" userId="607221509bc65ff9" providerId="LiveId" clId="{26B5CC7D-237A-4DC4-A0AC-DB1F3A53EC51}" dt="2022-03-01T03:23:29.761" v="3147"/>
        <pc:sldMasterMkLst>
          <pc:docMk/>
          <pc:sldMasterMk cId="2970448020" sldId="2147483648"/>
        </pc:sldMasterMkLst>
        <pc:sldLayoutChg chg="setBg">
          <pc:chgData name="bismah.akhtar@mitregeophysics.com.au" userId="607221509bc65ff9" providerId="LiveId" clId="{26B5CC7D-237A-4DC4-A0AC-DB1F3A53EC51}" dt="2022-03-01T03:23:29.761" v="3147"/>
          <pc:sldLayoutMkLst>
            <pc:docMk/>
            <pc:sldMasterMk cId="2970448020" sldId="2147483648"/>
            <pc:sldLayoutMk cId="219071010" sldId="2147483649"/>
          </pc:sldLayoutMkLst>
        </pc:sldLayoutChg>
        <pc:sldLayoutChg chg="setBg">
          <pc:chgData name="bismah.akhtar@mitregeophysics.com.au" userId="607221509bc65ff9" providerId="LiveId" clId="{26B5CC7D-237A-4DC4-A0AC-DB1F3A53EC51}" dt="2022-03-01T03:23:29.761" v="3147"/>
          <pc:sldLayoutMkLst>
            <pc:docMk/>
            <pc:sldMasterMk cId="2970448020" sldId="2147483648"/>
            <pc:sldLayoutMk cId="3946256789" sldId="2147483650"/>
          </pc:sldLayoutMkLst>
        </pc:sldLayoutChg>
        <pc:sldLayoutChg chg="setBg">
          <pc:chgData name="bismah.akhtar@mitregeophysics.com.au" userId="607221509bc65ff9" providerId="LiveId" clId="{26B5CC7D-237A-4DC4-A0AC-DB1F3A53EC51}" dt="2022-03-01T03:23:29.761" v="3147"/>
          <pc:sldLayoutMkLst>
            <pc:docMk/>
            <pc:sldMasterMk cId="2970448020" sldId="2147483648"/>
            <pc:sldLayoutMk cId="2180345006" sldId="2147483651"/>
          </pc:sldLayoutMkLst>
        </pc:sldLayoutChg>
        <pc:sldLayoutChg chg="setBg">
          <pc:chgData name="bismah.akhtar@mitregeophysics.com.au" userId="607221509bc65ff9" providerId="LiveId" clId="{26B5CC7D-237A-4DC4-A0AC-DB1F3A53EC51}" dt="2022-03-01T03:23:29.761" v="3147"/>
          <pc:sldLayoutMkLst>
            <pc:docMk/>
            <pc:sldMasterMk cId="2970448020" sldId="2147483648"/>
            <pc:sldLayoutMk cId="3353641178" sldId="2147483652"/>
          </pc:sldLayoutMkLst>
        </pc:sldLayoutChg>
        <pc:sldLayoutChg chg="setBg">
          <pc:chgData name="bismah.akhtar@mitregeophysics.com.au" userId="607221509bc65ff9" providerId="LiveId" clId="{26B5CC7D-237A-4DC4-A0AC-DB1F3A53EC51}" dt="2022-03-01T03:23:29.761" v="3147"/>
          <pc:sldLayoutMkLst>
            <pc:docMk/>
            <pc:sldMasterMk cId="2970448020" sldId="2147483648"/>
            <pc:sldLayoutMk cId="1427185544" sldId="2147483653"/>
          </pc:sldLayoutMkLst>
        </pc:sldLayoutChg>
        <pc:sldLayoutChg chg="setBg">
          <pc:chgData name="bismah.akhtar@mitregeophysics.com.au" userId="607221509bc65ff9" providerId="LiveId" clId="{26B5CC7D-237A-4DC4-A0AC-DB1F3A53EC51}" dt="2022-03-01T03:23:29.761" v="3147"/>
          <pc:sldLayoutMkLst>
            <pc:docMk/>
            <pc:sldMasterMk cId="2970448020" sldId="2147483648"/>
            <pc:sldLayoutMk cId="2976051571" sldId="2147483654"/>
          </pc:sldLayoutMkLst>
        </pc:sldLayoutChg>
        <pc:sldLayoutChg chg="setBg">
          <pc:chgData name="bismah.akhtar@mitregeophysics.com.au" userId="607221509bc65ff9" providerId="LiveId" clId="{26B5CC7D-237A-4DC4-A0AC-DB1F3A53EC51}" dt="2022-03-01T03:23:29.761" v="3147"/>
          <pc:sldLayoutMkLst>
            <pc:docMk/>
            <pc:sldMasterMk cId="2970448020" sldId="2147483648"/>
            <pc:sldLayoutMk cId="4212483044" sldId="2147483655"/>
          </pc:sldLayoutMkLst>
        </pc:sldLayoutChg>
        <pc:sldLayoutChg chg="setBg">
          <pc:chgData name="bismah.akhtar@mitregeophysics.com.au" userId="607221509bc65ff9" providerId="LiveId" clId="{26B5CC7D-237A-4DC4-A0AC-DB1F3A53EC51}" dt="2022-03-01T03:23:29.761" v="3147"/>
          <pc:sldLayoutMkLst>
            <pc:docMk/>
            <pc:sldMasterMk cId="2970448020" sldId="2147483648"/>
            <pc:sldLayoutMk cId="2847855063" sldId="2147483656"/>
          </pc:sldLayoutMkLst>
        </pc:sldLayoutChg>
        <pc:sldLayoutChg chg="setBg">
          <pc:chgData name="bismah.akhtar@mitregeophysics.com.au" userId="607221509bc65ff9" providerId="LiveId" clId="{26B5CC7D-237A-4DC4-A0AC-DB1F3A53EC51}" dt="2022-03-01T03:23:29.761" v="3147"/>
          <pc:sldLayoutMkLst>
            <pc:docMk/>
            <pc:sldMasterMk cId="2970448020" sldId="2147483648"/>
            <pc:sldLayoutMk cId="991557076" sldId="2147483657"/>
          </pc:sldLayoutMkLst>
        </pc:sldLayoutChg>
        <pc:sldLayoutChg chg="setBg">
          <pc:chgData name="bismah.akhtar@mitregeophysics.com.au" userId="607221509bc65ff9" providerId="LiveId" clId="{26B5CC7D-237A-4DC4-A0AC-DB1F3A53EC51}" dt="2022-03-01T03:23:29.761" v="3147"/>
          <pc:sldLayoutMkLst>
            <pc:docMk/>
            <pc:sldMasterMk cId="2970448020" sldId="2147483648"/>
            <pc:sldLayoutMk cId="77034789" sldId="2147483658"/>
          </pc:sldLayoutMkLst>
        </pc:sldLayoutChg>
        <pc:sldLayoutChg chg="setBg">
          <pc:chgData name="bismah.akhtar@mitregeophysics.com.au" userId="607221509bc65ff9" providerId="LiveId" clId="{26B5CC7D-237A-4DC4-A0AC-DB1F3A53EC51}" dt="2022-03-01T03:23:29.761" v="3147"/>
          <pc:sldLayoutMkLst>
            <pc:docMk/>
            <pc:sldMasterMk cId="2970448020" sldId="2147483648"/>
            <pc:sldLayoutMk cId="3943566135" sldId="2147483659"/>
          </pc:sldLayoutMkLst>
        </pc:sldLayoutChg>
      </pc:sldMasterChg>
    </pc:docChg>
  </pc:docChgLst>
  <pc:docChgLst>
    <pc:chgData name="Kate Hine" userId="2a4f529719c349d5" providerId="LiveId" clId="{D28C471E-62CF-4AFA-98FF-8BA727CA8ECC}"/>
    <pc:docChg chg="custSel modSld">
      <pc:chgData name="Kate Hine" userId="2a4f529719c349d5" providerId="LiveId" clId="{D28C471E-62CF-4AFA-98FF-8BA727CA8ECC}" dt="2022-03-03T04:44:41.421" v="1331" actId="14100"/>
      <pc:docMkLst>
        <pc:docMk/>
      </pc:docMkLst>
      <pc:sldChg chg="modSp mod">
        <pc:chgData name="Kate Hine" userId="2a4f529719c349d5" providerId="LiveId" clId="{D28C471E-62CF-4AFA-98FF-8BA727CA8ECC}" dt="2022-03-03T04:35:22.591" v="374" actId="20577"/>
        <pc:sldMkLst>
          <pc:docMk/>
          <pc:sldMk cId="965984111" sldId="256"/>
        </pc:sldMkLst>
        <pc:spChg chg="mod">
          <ac:chgData name="Kate Hine" userId="2a4f529719c349d5" providerId="LiveId" clId="{D28C471E-62CF-4AFA-98FF-8BA727CA8ECC}" dt="2022-03-03T04:34:56.106" v="319" actId="20577"/>
          <ac:spMkLst>
            <pc:docMk/>
            <pc:sldMk cId="965984111" sldId="256"/>
            <ac:spMk id="2" creationId="{BFE22D18-3BEF-4FD3-B7AB-51C14D97007F}"/>
          </ac:spMkLst>
        </pc:spChg>
        <pc:spChg chg="mod">
          <ac:chgData name="Kate Hine" userId="2a4f529719c349d5" providerId="LiveId" clId="{D28C471E-62CF-4AFA-98FF-8BA727CA8ECC}" dt="2022-03-03T04:35:22.591" v="374" actId="20577"/>
          <ac:spMkLst>
            <pc:docMk/>
            <pc:sldMk cId="965984111" sldId="256"/>
            <ac:spMk id="3" creationId="{8561608F-F4F8-44BA-8DA2-910D91DB7A36}"/>
          </ac:spMkLst>
        </pc:spChg>
      </pc:sldChg>
      <pc:sldChg chg="modSp mod">
        <pc:chgData name="Kate Hine" userId="2a4f529719c349d5" providerId="LiveId" clId="{D28C471E-62CF-4AFA-98FF-8BA727CA8ECC}" dt="2022-03-03T04:40:51.611" v="958" actId="27636"/>
        <pc:sldMkLst>
          <pc:docMk/>
          <pc:sldMk cId="3956964315" sldId="257"/>
        </pc:sldMkLst>
        <pc:spChg chg="mod">
          <ac:chgData name="Kate Hine" userId="2a4f529719c349d5" providerId="LiveId" clId="{D28C471E-62CF-4AFA-98FF-8BA727CA8ECC}" dt="2022-03-03T04:40:51.611" v="958" actId="27636"/>
          <ac:spMkLst>
            <pc:docMk/>
            <pc:sldMk cId="3956964315" sldId="257"/>
            <ac:spMk id="3" creationId="{8561608F-F4F8-44BA-8DA2-910D91DB7A36}"/>
          </ac:spMkLst>
        </pc:spChg>
      </pc:sldChg>
      <pc:sldChg chg="modSp mod">
        <pc:chgData name="Kate Hine" userId="2a4f529719c349d5" providerId="LiveId" clId="{D28C471E-62CF-4AFA-98FF-8BA727CA8ECC}" dt="2022-03-03T04:43:07.549" v="1233" actId="20577"/>
        <pc:sldMkLst>
          <pc:docMk/>
          <pc:sldMk cId="3023121127" sldId="259"/>
        </pc:sldMkLst>
        <pc:spChg chg="mod">
          <ac:chgData name="Kate Hine" userId="2a4f529719c349d5" providerId="LiveId" clId="{D28C471E-62CF-4AFA-98FF-8BA727CA8ECC}" dt="2022-03-03T04:43:07.549" v="1233" actId="20577"/>
          <ac:spMkLst>
            <pc:docMk/>
            <pc:sldMk cId="3023121127" sldId="259"/>
            <ac:spMk id="32" creationId="{593A88C8-1B24-486C-874A-26AF0D9FCA3B}"/>
          </ac:spMkLst>
        </pc:spChg>
        <pc:spChg chg="mod">
          <ac:chgData name="Kate Hine" userId="2a4f529719c349d5" providerId="LiveId" clId="{D28C471E-62CF-4AFA-98FF-8BA727CA8ECC}" dt="2022-03-03T04:41:44.122" v="1139" actId="20577"/>
          <ac:spMkLst>
            <pc:docMk/>
            <pc:sldMk cId="3023121127" sldId="259"/>
            <ac:spMk id="36" creationId="{93868881-C5D5-436D-A8A4-731D4D0E49A6}"/>
          </ac:spMkLst>
        </pc:spChg>
      </pc:sldChg>
      <pc:sldChg chg="addSp modSp mod">
        <pc:chgData name="Kate Hine" userId="2a4f529719c349d5" providerId="LiveId" clId="{D28C471E-62CF-4AFA-98FF-8BA727CA8ECC}" dt="2022-03-03T04:44:41.421" v="1331" actId="14100"/>
        <pc:sldMkLst>
          <pc:docMk/>
          <pc:sldMk cId="1092018103" sldId="260"/>
        </pc:sldMkLst>
        <pc:spChg chg="mod">
          <ac:chgData name="Kate Hine" userId="2a4f529719c349d5" providerId="LiveId" clId="{D28C471E-62CF-4AFA-98FF-8BA727CA8ECC}" dt="2022-03-03T04:43:31.949" v="1236" actId="20577"/>
          <ac:spMkLst>
            <pc:docMk/>
            <pc:sldMk cId="1092018103" sldId="260"/>
            <ac:spMk id="9" creationId="{8FC05DE7-4E17-4D3A-AF3E-CCB5EB774A37}"/>
          </ac:spMkLst>
        </pc:spChg>
        <pc:spChg chg="add mod">
          <ac:chgData name="Kate Hine" userId="2a4f529719c349d5" providerId="LiveId" clId="{D28C471E-62CF-4AFA-98FF-8BA727CA8ECC}" dt="2022-03-03T04:43:48.610" v="1239" actId="1076"/>
          <ac:spMkLst>
            <pc:docMk/>
            <pc:sldMk cId="1092018103" sldId="260"/>
            <ac:spMk id="18" creationId="{9F0370F2-C93C-4D47-A8BE-4A786B98849D}"/>
          </ac:spMkLst>
        </pc:spChg>
        <pc:spChg chg="add mod">
          <ac:chgData name="Kate Hine" userId="2a4f529719c349d5" providerId="LiveId" clId="{D28C471E-62CF-4AFA-98FF-8BA727CA8ECC}" dt="2022-03-03T04:44:11.795" v="1328" actId="120"/>
          <ac:spMkLst>
            <pc:docMk/>
            <pc:sldMk cId="1092018103" sldId="260"/>
            <ac:spMk id="20" creationId="{DE2A4588-462B-4FA0-ABC0-04D0AA47B7F3}"/>
          </ac:spMkLst>
        </pc:spChg>
        <pc:spChg chg="mod">
          <ac:chgData name="Kate Hine" userId="2a4f529719c349d5" providerId="LiveId" clId="{D28C471E-62CF-4AFA-98FF-8BA727CA8ECC}" dt="2022-03-03T04:43:21.273" v="1235" actId="20577"/>
          <ac:spMkLst>
            <pc:docMk/>
            <pc:sldMk cId="1092018103" sldId="260"/>
            <ac:spMk id="25" creationId="{AD94B4B5-C519-4300-B8C4-8142861CFA5A}"/>
          </ac:spMkLst>
        </pc:spChg>
        <pc:cxnChg chg="add mod">
          <ac:chgData name="Kate Hine" userId="2a4f529719c349d5" providerId="LiveId" clId="{D28C471E-62CF-4AFA-98FF-8BA727CA8ECC}" dt="2022-03-03T04:44:41.421" v="1331" actId="14100"/>
          <ac:cxnSpMkLst>
            <pc:docMk/>
            <pc:sldMk cId="1092018103" sldId="260"/>
            <ac:cxnSpMk id="22" creationId="{C5C539C9-1865-4271-A35B-A49F41746155}"/>
          </ac:cxnSpMkLst>
        </pc:cxnChg>
      </pc:sldChg>
      <pc:sldChg chg="modSp mod">
        <pc:chgData name="Kate Hine" userId="2a4f529719c349d5" providerId="LiveId" clId="{D28C471E-62CF-4AFA-98FF-8BA727CA8ECC}" dt="2022-03-03T04:34:40.744" v="318" actId="20577"/>
        <pc:sldMkLst>
          <pc:docMk/>
          <pc:sldMk cId="1452663977" sldId="264"/>
        </pc:sldMkLst>
        <pc:spChg chg="mod">
          <ac:chgData name="Kate Hine" userId="2a4f529719c349d5" providerId="LiveId" clId="{D28C471E-62CF-4AFA-98FF-8BA727CA8ECC}" dt="2022-03-03T04:34:40.744" v="318" actId="20577"/>
          <ac:spMkLst>
            <pc:docMk/>
            <pc:sldMk cId="1452663977" sldId="264"/>
            <ac:spMk id="3" creationId="{74A3A77D-CE1B-4485-B26E-EFB9A623E79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9B4C94-87CD-4B35-BF3F-FB12643868DF}" type="datetimeFigureOut">
              <a:rPr lang="en-AU" smtClean="0"/>
              <a:t>03/03/2022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3192899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9B4C94-87CD-4B35-BF3F-FB12643868DF}" type="datetimeFigureOut">
              <a:rPr lang="en-AU" smtClean="0"/>
              <a:t>03/03/2022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412282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9B4C94-87CD-4B35-BF3F-FB12643868DF}" type="datetimeFigureOut">
              <a:rPr lang="en-AU" smtClean="0"/>
              <a:t>03/03/2022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178188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9B4C94-87CD-4B35-BF3F-FB12643868DF}" type="datetimeFigureOut">
              <a:rPr lang="en-AU" smtClean="0"/>
              <a:t>03/03/2022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261442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9B4C94-87CD-4B35-BF3F-FB12643868DF}" type="datetimeFigureOut">
              <a:rPr lang="en-AU" smtClean="0"/>
              <a:t>03/03/2022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104237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9B4C94-87CD-4B35-BF3F-FB12643868DF}" type="datetimeFigureOut">
              <a:rPr lang="en-AU" smtClean="0"/>
              <a:t>03/03/2022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218125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9B4C94-87CD-4B35-BF3F-FB12643868DF}" type="datetimeFigureOut">
              <a:rPr lang="en-AU" smtClean="0"/>
              <a:t>03/03/2022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269193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9B4C94-87CD-4B35-BF3F-FB12643868DF}" type="datetimeFigureOut">
              <a:rPr lang="en-AU" smtClean="0"/>
              <a:t>03/03/2022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61232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B4C94-87CD-4B35-BF3F-FB12643868DF}" type="datetimeFigureOut">
              <a:rPr lang="en-AU" smtClean="0"/>
              <a:t>03/03/2022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199573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9B4C94-87CD-4B35-BF3F-FB12643868DF}" type="datetimeFigureOut">
              <a:rPr lang="en-AU" smtClean="0"/>
              <a:t>03/03/2022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254989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9B4C94-87CD-4B35-BF3F-FB12643868DF}" type="datetimeFigureOut">
              <a:rPr lang="en-AU" smtClean="0"/>
              <a:t>03/03/2022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51883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B4C94-87CD-4B35-BF3F-FB12643868DF}" type="datetimeFigureOut">
              <a:rPr lang="en-AU" smtClean="0"/>
              <a:t>03/03/2022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C5D66-C51C-4931-8E22-1006885249DC}" type="slidenum">
              <a:rPr lang="en-AU" smtClean="0"/>
              <a:t>‹#›</a:t>
            </a:fld>
            <a:endParaRPr lang="en-AU"/>
          </a:p>
        </p:txBody>
      </p:sp>
    </p:spTree>
    <p:extLst>
      <p:ext uri="{BB962C8B-B14F-4D97-AF65-F5344CB8AC3E}">
        <p14:creationId xmlns:p14="http://schemas.microsoft.com/office/powerpoint/2010/main" val="8705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surface chart&#10;&#10;Description automatically generated">
            <a:extLst>
              <a:ext uri="{FF2B5EF4-FFF2-40B4-BE49-F238E27FC236}">
                <a16:creationId xmlns:a16="http://schemas.microsoft.com/office/drawing/2014/main" id="{1D566EA7-DDB1-4713-B3CD-55D9166DC910}"/>
              </a:ext>
            </a:extLst>
          </p:cNvPr>
          <p:cNvPicPr>
            <a:picLocks noChangeAspect="1"/>
          </p:cNvPicPr>
          <p:nvPr/>
        </p:nvPicPr>
        <p:blipFill rotWithShape="1">
          <a:blip r:embed="rId2">
            <a:alphaModFix amt="50000"/>
          </a:blip>
          <a:srcRect t="9157" b="843"/>
          <a:stretch/>
        </p:blipFill>
        <p:spPr>
          <a:xfrm>
            <a:off x="20" y="1"/>
            <a:ext cx="12191980" cy="6857999"/>
          </a:xfrm>
          <a:prstGeom prst="rect">
            <a:avLst/>
          </a:prstGeom>
        </p:spPr>
      </p:pic>
      <p:sp>
        <p:nvSpPr>
          <p:cNvPr id="4" name="Title 3">
            <a:extLst>
              <a:ext uri="{FF2B5EF4-FFF2-40B4-BE49-F238E27FC236}">
                <a16:creationId xmlns:a16="http://schemas.microsoft.com/office/drawing/2014/main" id="{A34A593A-A2F1-4F80-BBD8-470DD6A22D09}"/>
              </a:ext>
            </a:extLst>
          </p:cNvPr>
          <p:cNvSpPr>
            <a:spLocks noGrp="1"/>
          </p:cNvSpPr>
          <p:nvPr>
            <p:ph type="title"/>
          </p:nvPr>
        </p:nvSpPr>
        <p:spPr>
          <a:xfrm>
            <a:off x="1524000" y="2507223"/>
            <a:ext cx="9144000" cy="2900518"/>
          </a:xfrm>
        </p:spPr>
        <p:txBody>
          <a:bodyPr vert="horz" lIns="91440" tIns="45720" rIns="91440" bIns="45720" rtlCol="0" anchor="b">
            <a:normAutofit/>
          </a:bodyPr>
          <a:lstStyle/>
          <a:p>
            <a:pPr algn="ctr"/>
            <a:r>
              <a:rPr lang="en-US" dirty="0" err="1">
                <a:solidFill>
                  <a:srgbClr val="FFFFFF"/>
                </a:solidFill>
              </a:rPr>
              <a:t>BenLomond</a:t>
            </a:r>
            <a:r>
              <a:rPr lang="en-US" dirty="0">
                <a:solidFill>
                  <a:srgbClr val="FFFFFF"/>
                </a:solidFill>
              </a:rPr>
              <a:t> unconstrained smooth model</a:t>
            </a:r>
          </a:p>
        </p:txBody>
      </p:sp>
    </p:spTree>
    <p:extLst>
      <p:ext uri="{BB962C8B-B14F-4D97-AF65-F5344CB8AC3E}">
        <p14:creationId xmlns:p14="http://schemas.microsoft.com/office/powerpoint/2010/main" val="43872152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F162-70FB-4D2B-9F7E-D9E0452E7E27}"/>
              </a:ext>
            </a:extLst>
          </p:cNvPr>
          <p:cNvSpPr>
            <a:spLocks noGrp="1"/>
          </p:cNvSpPr>
          <p:nvPr>
            <p:ph type="title"/>
          </p:nvPr>
        </p:nvSpPr>
        <p:spPr/>
        <p:txBody>
          <a:bodyPr/>
          <a:lstStyle/>
          <a:p>
            <a:r>
              <a:rPr lang="en-AU" dirty="0"/>
              <a:t>Introduction</a:t>
            </a:r>
          </a:p>
        </p:txBody>
      </p:sp>
      <p:sp>
        <p:nvSpPr>
          <p:cNvPr id="3" name="Content Placeholder 2">
            <a:extLst>
              <a:ext uri="{FF2B5EF4-FFF2-40B4-BE49-F238E27FC236}">
                <a16:creationId xmlns:a16="http://schemas.microsoft.com/office/drawing/2014/main" id="{74A3A77D-CE1B-4485-B26E-EFB9A623E797}"/>
              </a:ext>
            </a:extLst>
          </p:cNvPr>
          <p:cNvSpPr>
            <a:spLocks noGrp="1"/>
          </p:cNvSpPr>
          <p:nvPr>
            <p:ph idx="1"/>
          </p:nvPr>
        </p:nvSpPr>
        <p:spPr>
          <a:xfrm>
            <a:off x="792746" y="1506021"/>
            <a:ext cx="5160581" cy="5108787"/>
          </a:xfrm>
        </p:spPr>
        <p:txBody>
          <a:bodyPr>
            <a:normAutofit fontScale="55000" lnSpcReduction="20000"/>
          </a:bodyPr>
          <a:lstStyle/>
          <a:p>
            <a:r>
              <a:rPr lang="en-AU" dirty="0"/>
              <a:t>Josh Phillips (JP geoscience) requested an unconstrained smooth model inversion of a strong (&gt;1000nT) magnetic anomaly in the </a:t>
            </a:r>
            <a:r>
              <a:rPr lang="en-AU" dirty="0" err="1"/>
              <a:t>BenLomond</a:t>
            </a:r>
            <a:endParaRPr lang="en-AU" dirty="0"/>
          </a:p>
          <a:p>
            <a:r>
              <a:rPr lang="en-AU" dirty="0"/>
              <a:t>The anomaly is ~1300m NE by ~900m NW. </a:t>
            </a:r>
          </a:p>
          <a:p>
            <a:r>
              <a:rPr lang="en-AU" dirty="0"/>
              <a:t>The existing magnetic data is the 2007 NE Tas helimagnetic survey, on 200m E-W lines (shown to the right)</a:t>
            </a:r>
          </a:p>
          <a:p>
            <a:r>
              <a:rPr lang="en-AU" dirty="0"/>
              <a:t>The width and character of the anomaly suggest a shallow magnetic source</a:t>
            </a:r>
          </a:p>
          <a:p>
            <a:r>
              <a:rPr lang="en-AU" dirty="0"/>
              <a:t>There is also clearly some remanence, as evidenced by the strong magnetic low on the SW side of the response </a:t>
            </a:r>
          </a:p>
          <a:p>
            <a:r>
              <a:rPr lang="en-AU" dirty="0"/>
              <a:t>I used the mginv3D algorithm developed by John Paine (</a:t>
            </a:r>
            <a:r>
              <a:rPr lang="en-AU" dirty="0" err="1"/>
              <a:t>Scicomapp</a:t>
            </a:r>
            <a:r>
              <a:rPr lang="en-AU" dirty="0"/>
              <a:t> Pty Ltd), which is based on the UBC approach in inverse modelling</a:t>
            </a:r>
          </a:p>
          <a:p>
            <a:r>
              <a:rPr lang="en-AU" sz="2800" dirty="0"/>
              <a:t>The model mesh is 25x25x12.5m</a:t>
            </a:r>
          </a:p>
          <a:p>
            <a:r>
              <a:rPr lang="en-AU" sz="2800" dirty="0"/>
              <a:t>Compression using Daubechies Wavelet 4, with moderate depth weighting (beta 3, </a:t>
            </a:r>
            <a:r>
              <a:rPr lang="en-AU" sz="2800" dirty="0" err="1"/>
              <a:t>znot</a:t>
            </a:r>
            <a:r>
              <a:rPr lang="en-AU" sz="2800" dirty="0"/>
              <a:t> 50)</a:t>
            </a:r>
          </a:p>
          <a:p>
            <a:r>
              <a:rPr lang="en-AU" sz="2800" dirty="0"/>
              <a:t>Terrain model is the 5m GA elevation model</a:t>
            </a:r>
          </a:p>
          <a:p>
            <a:r>
              <a:rPr lang="en-AU" sz="2800" dirty="0"/>
              <a:t>TMI inversion used the point data and true terrain offset (radar alt). This produces a better fit in areas with strong topography </a:t>
            </a:r>
          </a:p>
          <a:p>
            <a:endParaRPr lang="en-AU" dirty="0"/>
          </a:p>
          <a:p>
            <a:endParaRPr lang="en-AU" dirty="0"/>
          </a:p>
          <a:p>
            <a:endParaRPr lang="en-AU" dirty="0"/>
          </a:p>
        </p:txBody>
      </p:sp>
      <p:pic>
        <p:nvPicPr>
          <p:cNvPr id="10" name="Picture 9">
            <a:extLst>
              <a:ext uri="{FF2B5EF4-FFF2-40B4-BE49-F238E27FC236}">
                <a16:creationId xmlns:a16="http://schemas.microsoft.com/office/drawing/2014/main" id="{A1984578-B15E-42CF-9BC3-0A45B49CAC06}"/>
              </a:ext>
            </a:extLst>
          </p:cNvPr>
          <p:cNvPicPr>
            <a:picLocks noChangeAspect="1"/>
          </p:cNvPicPr>
          <p:nvPr/>
        </p:nvPicPr>
        <p:blipFill>
          <a:blip r:embed="rId2"/>
          <a:stretch>
            <a:fillRect/>
          </a:stretch>
        </p:blipFill>
        <p:spPr>
          <a:xfrm>
            <a:off x="5953327" y="1021807"/>
            <a:ext cx="5664307" cy="5371598"/>
          </a:xfrm>
          <a:prstGeom prst="rect">
            <a:avLst/>
          </a:prstGeom>
        </p:spPr>
      </p:pic>
      <p:sp>
        <p:nvSpPr>
          <p:cNvPr id="11" name="TextBox 10">
            <a:extLst>
              <a:ext uri="{FF2B5EF4-FFF2-40B4-BE49-F238E27FC236}">
                <a16:creationId xmlns:a16="http://schemas.microsoft.com/office/drawing/2014/main" id="{D2D99489-8BA6-4D25-BC17-880E5BAF0C66}"/>
              </a:ext>
            </a:extLst>
          </p:cNvPr>
          <p:cNvSpPr txBox="1"/>
          <p:nvPr/>
        </p:nvSpPr>
        <p:spPr>
          <a:xfrm>
            <a:off x="6740049" y="1651776"/>
            <a:ext cx="3429080" cy="369332"/>
          </a:xfrm>
          <a:prstGeom prst="rect">
            <a:avLst/>
          </a:prstGeom>
          <a:noFill/>
        </p:spPr>
        <p:txBody>
          <a:bodyPr wrap="none" rtlCol="0">
            <a:spAutoFit/>
          </a:bodyPr>
          <a:lstStyle/>
          <a:p>
            <a:r>
              <a:rPr lang="en-AU" dirty="0"/>
              <a:t>50nT contours, TMI and flight path</a:t>
            </a:r>
          </a:p>
        </p:txBody>
      </p:sp>
    </p:spTree>
    <p:extLst>
      <p:ext uri="{BB962C8B-B14F-4D97-AF65-F5344CB8AC3E}">
        <p14:creationId xmlns:p14="http://schemas.microsoft.com/office/powerpoint/2010/main" val="302058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F162-70FB-4D2B-9F7E-D9E0452E7E27}"/>
              </a:ext>
            </a:extLst>
          </p:cNvPr>
          <p:cNvSpPr>
            <a:spLocks noGrp="1"/>
          </p:cNvSpPr>
          <p:nvPr>
            <p:ph type="title"/>
          </p:nvPr>
        </p:nvSpPr>
        <p:spPr/>
        <p:txBody>
          <a:bodyPr/>
          <a:lstStyle/>
          <a:p>
            <a:r>
              <a:rPr lang="en-AU" dirty="0"/>
              <a:t>……continued</a:t>
            </a:r>
          </a:p>
        </p:txBody>
      </p:sp>
      <p:sp>
        <p:nvSpPr>
          <p:cNvPr id="3" name="Content Placeholder 2">
            <a:extLst>
              <a:ext uri="{FF2B5EF4-FFF2-40B4-BE49-F238E27FC236}">
                <a16:creationId xmlns:a16="http://schemas.microsoft.com/office/drawing/2014/main" id="{74A3A77D-CE1B-4485-B26E-EFB9A623E797}"/>
              </a:ext>
            </a:extLst>
          </p:cNvPr>
          <p:cNvSpPr>
            <a:spLocks noGrp="1"/>
          </p:cNvSpPr>
          <p:nvPr>
            <p:ph idx="1"/>
          </p:nvPr>
        </p:nvSpPr>
        <p:spPr>
          <a:xfrm>
            <a:off x="744108" y="1557748"/>
            <a:ext cx="5228675" cy="5134881"/>
          </a:xfrm>
        </p:spPr>
        <p:txBody>
          <a:bodyPr>
            <a:normAutofit lnSpcReduction="10000"/>
          </a:bodyPr>
          <a:lstStyle/>
          <a:p>
            <a:r>
              <a:rPr lang="en-AU" sz="1600" dirty="0"/>
              <a:t>The VRMI (vector residual magnetic intensity) inversion used the transformed VRMI grid and 70m constant terrain offset </a:t>
            </a:r>
          </a:p>
          <a:p>
            <a:r>
              <a:rPr lang="en-AU" sz="1600" dirty="0"/>
              <a:t>What is VRMI?</a:t>
            </a:r>
          </a:p>
          <a:p>
            <a:pPr lvl="1"/>
            <a:r>
              <a:rPr lang="en-AU" sz="1400" dirty="0"/>
              <a:t>In short, VRMI is a non-scientific approach to minimising effect of remanent magnetisation</a:t>
            </a:r>
          </a:p>
          <a:p>
            <a:pPr lvl="1"/>
            <a:r>
              <a:rPr lang="en-AU" sz="1400" dirty="0"/>
              <a:t>The VRMI filter aims to put the magnetic high directly on top of the actual magnetic source. </a:t>
            </a:r>
          </a:p>
          <a:p>
            <a:pPr lvl="1"/>
            <a:r>
              <a:rPr lang="en-AU" sz="1400" dirty="0"/>
              <a:t>For bodies with no remanence, the VRMI is roughly the same as TMI. For sources with strong remanence, the VRMI can is more likely to put the magnetic high in the right location. </a:t>
            </a:r>
          </a:p>
          <a:p>
            <a:pPr lvl="1"/>
            <a:r>
              <a:rPr lang="en-AU" sz="1400" dirty="0"/>
              <a:t>We can use the VRMI model to see if the TMI is badly affected by remanence. If there is a big offset (laterally) then this is evidence that the TMI model is invalidated by remanence and should can not be trusted</a:t>
            </a:r>
          </a:p>
          <a:p>
            <a:pPr lvl="1"/>
            <a:r>
              <a:rPr lang="en-AU" sz="1400" dirty="0"/>
              <a:t>A model which uses VRMI usually makes everything </a:t>
            </a:r>
            <a:r>
              <a:rPr lang="en-AU" sz="1400" i="1" dirty="0"/>
              <a:t>deeper, wider, less magnetic, </a:t>
            </a:r>
            <a:r>
              <a:rPr lang="en-AU" sz="1400" dirty="0"/>
              <a:t>and removes </a:t>
            </a:r>
            <a:r>
              <a:rPr lang="en-AU" sz="1400" i="1" dirty="0"/>
              <a:t>deep sources. </a:t>
            </a:r>
            <a:r>
              <a:rPr lang="en-AU" sz="1400" dirty="0"/>
              <a:t>This is a result of the way that VRMI is calculated. </a:t>
            </a:r>
            <a:r>
              <a:rPr lang="en-AU" sz="1400" i="1" dirty="0"/>
              <a:t> </a:t>
            </a:r>
            <a:endParaRPr lang="en-AU" sz="1400" dirty="0"/>
          </a:p>
          <a:p>
            <a:pPr lvl="1"/>
            <a:r>
              <a:rPr lang="en-AU" sz="1400" dirty="0"/>
              <a:t>The VRMI is the magnitude A of the anomalous magnetic field response B, that is A = sqrt(Bx2+By2+Bz2) </a:t>
            </a:r>
          </a:p>
          <a:p>
            <a:r>
              <a:rPr lang="en-AU" sz="1600" dirty="0"/>
              <a:t>VRMI is not reliable, but so is the TMI modelling with no information on remanence</a:t>
            </a:r>
          </a:p>
        </p:txBody>
      </p:sp>
      <p:pic>
        <p:nvPicPr>
          <p:cNvPr id="6" name="Picture 5">
            <a:extLst>
              <a:ext uri="{FF2B5EF4-FFF2-40B4-BE49-F238E27FC236}">
                <a16:creationId xmlns:a16="http://schemas.microsoft.com/office/drawing/2014/main" id="{AB150D56-D0D5-4836-AF67-C81E56B2AEBB}"/>
              </a:ext>
            </a:extLst>
          </p:cNvPr>
          <p:cNvPicPr>
            <a:picLocks noChangeAspect="1"/>
          </p:cNvPicPr>
          <p:nvPr/>
        </p:nvPicPr>
        <p:blipFill>
          <a:blip r:embed="rId2"/>
          <a:stretch>
            <a:fillRect/>
          </a:stretch>
        </p:blipFill>
        <p:spPr>
          <a:xfrm>
            <a:off x="6038765" y="1186774"/>
            <a:ext cx="5496782" cy="5212730"/>
          </a:xfrm>
          <a:prstGeom prst="rect">
            <a:avLst/>
          </a:prstGeom>
        </p:spPr>
      </p:pic>
      <p:sp>
        <p:nvSpPr>
          <p:cNvPr id="9" name="TextBox 8">
            <a:extLst>
              <a:ext uri="{FF2B5EF4-FFF2-40B4-BE49-F238E27FC236}">
                <a16:creationId xmlns:a16="http://schemas.microsoft.com/office/drawing/2014/main" id="{96693296-1F98-41AD-B059-811BA89B664F}"/>
              </a:ext>
            </a:extLst>
          </p:cNvPr>
          <p:cNvSpPr txBox="1"/>
          <p:nvPr/>
        </p:nvSpPr>
        <p:spPr>
          <a:xfrm>
            <a:off x="6792946" y="1737402"/>
            <a:ext cx="3429080" cy="369332"/>
          </a:xfrm>
          <a:prstGeom prst="rect">
            <a:avLst/>
          </a:prstGeom>
          <a:noFill/>
        </p:spPr>
        <p:txBody>
          <a:bodyPr wrap="none" rtlCol="0">
            <a:spAutoFit/>
          </a:bodyPr>
          <a:lstStyle/>
          <a:p>
            <a:r>
              <a:rPr lang="en-AU" dirty="0"/>
              <a:t>50nT contours, TMI and flight path</a:t>
            </a:r>
          </a:p>
        </p:txBody>
      </p:sp>
    </p:spTree>
    <p:extLst>
      <p:ext uri="{BB962C8B-B14F-4D97-AF65-F5344CB8AC3E}">
        <p14:creationId xmlns:p14="http://schemas.microsoft.com/office/powerpoint/2010/main" val="145266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22D18-3BEF-4FD3-B7AB-51C14D97007F}"/>
              </a:ext>
            </a:extLst>
          </p:cNvPr>
          <p:cNvSpPr>
            <a:spLocks noGrp="1"/>
          </p:cNvSpPr>
          <p:nvPr>
            <p:ph type="ctrTitle"/>
          </p:nvPr>
        </p:nvSpPr>
        <p:spPr>
          <a:xfrm>
            <a:off x="8046719" y="3230310"/>
            <a:ext cx="3587750" cy="2380681"/>
          </a:xfrm>
        </p:spPr>
        <p:txBody>
          <a:bodyPr anchor="b">
            <a:normAutofit/>
          </a:bodyPr>
          <a:lstStyle/>
          <a:p>
            <a:r>
              <a:rPr lang="en-AU" sz="2400" b="1" dirty="0" err="1">
                <a:solidFill>
                  <a:schemeClr val="tx1">
                    <a:lumMod val="85000"/>
                    <a:lumOff val="15000"/>
                  </a:schemeClr>
                </a:solidFill>
              </a:rPr>
              <a:t>BenLomond_VRMI_Coarse</a:t>
            </a:r>
            <a:br>
              <a:rPr lang="en-AU" sz="2400" b="1" dirty="0">
                <a:solidFill>
                  <a:schemeClr val="tx1">
                    <a:lumMod val="85000"/>
                    <a:lumOff val="15000"/>
                  </a:schemeClr>
                </a:solidFill>
              </a:rPr>
            </a:br>
            <a:r>
              <a:rPr lang="en-AU" sz="2400" b="1" dirty="0">
                <a:solidFill>
                  <a:schemeClr val="tx1">
                    <a:lumMod val="85000"/>
                    <a:lumOff val="15000"/>
                  </a:schemeClr>
                </a:solidFill>
              </a:rPr>
              <a:t>.</a:t>
            </a:r>
            <a:r>
              <a:rPr lang="en-AU" sz="2400" b="1" dirty="0" err="1">
                <a:solidFill>
                  <a:schemeClr val="tx1">
                    <a:lumMod val="85000"/>
                    <a:lumOff val="15000"/>
                  </a:schemeClr>
                </a:solidFill>
              </a:rPr>
              <a:t>msh&amp;sus</a:t>
            </a:r>
            <a:endParaRPr lang="en-AU" sz="2400" b="1" dirty="0">
              <a:solidFill>
                <a:schemeClr val="tx1">
                  <a:lumMod val="85000"/>
                  <a:lumOff val="15000"/>
                </a:schemeClr>
              </a:solidFill>
            </a:endParaRPr>
          </a:p>
        </p:txBody>
      </p:sp>
      <p:sp>
        <p:nvSpPr>
          <p:cNvPr id="3" name="Subtitle 2">
            <a:extLst>
              <a:ext uri="{FF2B5EF4-FFF2-40B4-BE49-F238E27FC236}">
                <a16:creationId xmlns:a16="http://schemas.microsoft.com/office/drawing/2014/main" id="{8561608F-F4F8-44BA-8DA2-910D91DB7A36}"/>
              </a:ext>
            </a:extLst>
          </p:cNvPr>
          <p:cNvSpPr>
            <a:spLocks noGrp="1"/>
          </p:cNvSpPr>
          <p:nvPr>
            <p:ph type="subTitle" idx="1"/>
          </p:nvPr>
        </p:nvSpPr>
        <p:spPr>
          <a:xfrm>
            <a:off x="7757457" y="5568324"/>
            <a:ext cx="4166275" cy="1289676"/>
          </a:xfrm>
        </p:spPr>
        <p:txBody>
          <a:bodyPr anchor="t">
            <a:normAutofit/>
          </a:bodyPr>
          <a:lstStyle/>
          <a:p>
            <a:r>
              <a:rPr lang="en-AU" sz="1500" dirty="0">
                <a:solidFill>
                  <a:schemeClr val="tx1">
                    <a:lumMod val="85000"/>
                    <a:lumOff val="15000"/>
                  </a:schemeClr>
                </a:solidFill>
              </a:rPr>
              <a:t>Here the misfit is related to topography. The actual sensor elevation is variable whereas model assumed that the sensor is at 70m</a:t>
            </a:r>
          </a:p>
          <a:p>
            <a:endParaRPr lang="en-AU" sz="1500" dirty="0">
              <a:solidFill>
                <a:schemeClr val="tx1">
                  <a:lumMod val="85000"/>
                  <a:lumOff val="15000"/>
                </a:schemeClr>
              </a:solidFill>
            </a:endParaRPr>
          </a:p>
        </p:txBody>
      </p:sp>
      <p:pic>
        <p:nvPicPr>
          <p:cNvPr id="10" name="Picture 9" descr="A picture containing text, colorful, vector graphics&#10;&#10;Description automatically generated">
            <a:extLst>
              <a:ext uri="{FF2B5EF4-FFF2-40B4-BE49-F238E27FC236}">
                <a16:creationId xmlns:a16="http://schemas.microsoft.com/office/drawing/2014/main" id="{66D7AAF9-1185-4635-B15C-45A91EB28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 y="0"/>
            <a:ext cx="8418071" cy="6858000"/>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pic>
        <p:nvPicPr>
          <p:cNvPr id="5" name="Picture 4">
            <a:extLst>
              <a:ext uri="{FF2B5EF4-FFF2-40B4-BE49-F238E27FC236}">
                <a16:creationId xmlns:a16="http://schemas.microsoft.com/office/drawing/2014/main" id="{4F821EC5-D5B6-489E-B274-D71A98C4DF78}"/>
              </a:ext>
            </a:extLst>
          </p:cNvPr>
          <p:cNvPicPr>
            <a:picLocks noChangeAspect="1"/>
          </p:cNvPicPr>
          <p:nvPr/>
        </p:nvPicPr>
        <p:blipFill>
          <a:blip r:embed="rId3"/>
          <a:stretch>
            <a:fillRect/>
          </a:stretch>
        </p:blipFill>
        <p:spPr>
          <a:xfrm>
            <a:off x="7957225" y="98004"/>
            <a:ext cx="2992339" cy="3034302"/>
          </a:xfrm>
          <a:prstGeom prst="ellipse">
            <a:avLst/>
          </a:prstGeom>
          <a:ln w="63500" cap="rnd">
            <a:solidFill>
              <a:srgbClr val="333333"/>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cxnSp>
        <p:nvCxnSpPr>
          <p:cNvPr id="9" name="Straight Arrow Connector 8">
            <a:extLst>
              <a:ext uri="{FF2B5EF4-FFF2-40B4-BE49-F238E27FC236}">
                <a16:creationId xmlns:a16="http://schemas.microsoft.com/office/drawing/2014/main" id="{B9D95026-C6B8-4D3B-9795-BDBF13BFCEDC}"/>
              </a:ext>
            </a:extLst>
          </p:cNvPr>
          <p:cNvCxnSpPr>
            <a:cxnSpLocks/>
          </p:cNvCxnSpPr>
          <p:nvPr/>
        </p:nvCxnSpPr>
        <p:spPr>
          <a:xfrm flipH="1" flipV="1">
            <a:off x="5204298" y="1517796"/>
            <a:ext cx="3214304" cy="15164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DE23B20-3F53-4947-931C-0F0DEE7B8CA9}"/>
              </a:ext>
            </a:extLst>
          </p:cNvPr>
          <p:cNvSpPr txBox="1"/>
          <p:nvPr/>
        </p:nvSpPr>
        <p:spPr>
          <a:xfrm>
            <a:off x="8813186" y="228919"/>
            <a:ext cx="1280415" cy="369332"/>
          </a:xfrm>
          <a:prstGeom prst="rect">
            <a:avLst/>
          </a:prstGeom>
          <a:noFill/>
        </p:spPr>
        <p:txBody>
          <a:bodyPr wrap="none" rtlCol="0">
            <a:spAutoFit/>
          </a:bodyPr>
          <a:lstStyle/>
          <a:p>
            <a:r>
              <a:rPr lang="en-US" dirty="0"/>
              <a:t>Topography</a:t>
            </a:r>
            <a:endParaRPr lang="en-AU" dirty="0"/>
          </a:p>
        </p:txBody>
      </p:sp>
      <p:cxnSp>
        <p:nvCxnSpPr>
          <p:cNvPr id="22" name="Straight Arrow Connector 21">
            <a:extLst>
              <a:ext uri="{FF2B5EF4-FFF2-40B4-BE49-F238E27FC236}">
                <a16:creationId xmlns:a16="http://schemas.microsoft.com/office/drawing/2014/main" id="{D5416E66-7158-45E8-B8CA-F388E082F7A8}"/>
              </a:ext>
            </a:extLst>
          </p:cNvPr>
          <p:cNvCxnSpPr>
            <a:cxnSpLocks/>
          </p:cNvCxnSpPr>
          <p:nvPr/>
        </p:nvCxnSpPr>
        <p:spPr>
          <a:xfrm flipV="1">
            <a:off x="8418602" y="1887166"/>
            <a:ext cx="491934" cy="11471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C00AC98-866A-49C1-B06F-D2A14618BCB5}"/>
              </a:ext>
            </a:extLst>
          </p:cNvPr>
          <p:cNvSpPr txBox="1"/>
          <p:nvPr/>
        </p:nvSpPr>
        <p:spPr>
          <a:xfrm>
            <a:off x="7984643" y="3356363"/>
            <a:ext cx="3065978" cy="738664"/>
          </a:xfrm>
          <a:prstGeom prst="rect">
            <a:avLst/>
          </a:prstGeom>
          <a:noFill/>
        </p:spPr>
        <p:txBody>
          <a:bodyPr wrap="square" rtlCol="0">
            <a:spAutoFit/>
          </a:bodyPr>
          <a:lstStyle/>
          <a:p>
            <a:r>
              <a:rPr lang="en-AU" sz="1400" i="1" dirty="0"/>
              <a:t>These patterns in misfit match topography reflecting the fact they are sensor height readings</a:t>
            </a:r>
          </a:p>
        </p:txBody>
      </p:sp>
    </p:spTree>
    <p:extLst>
      <p:ext uri="{BB962C8B-B14F-4D97-AF65-F5344CB8AC3E}">
        <p14:creationId xmlns:p14="http://schemas.microsoft.com/office/powerpoint/2010/main" val="96598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22D18-3BEF-4FD3-B7AB-51C14D97007F}"/>
              </a:ext>
            </a:extLst>
          </p:cNvPr>
          <p:cNvSpPr>
            <a:spLocks noGrp="1"/>
          </p:cNvSpPr>
          <p:nvPr>
            <p:ph type="ctrTitle"/>
          </p:nvPr>
        </p:nvSpPr>
        <p:spPr>
          <a:xfrm>
            <a:off x="8037479" y="1742549"/>
            <a:ext cx="3389515" cy="2380681"/>
          </a:xfrm>
        </p:spPr>
        <p:txBody>
          <a:bodyPr anchor="b">
            <a:normAutofit/>
          </a:bodyPr>
          <a:lstStyle/>
          <a:p>
            <a:r>
              <a:rPr lang="en-AU" sz="2400" b="1" dirty="0" err="1">
                <a:solidFill>
                  <a:schemeClr val="tx1">
                    <a:lumMod val="85000"/>
                    <a:lumOff val="15000"/>
                  </a:schemeClr>
                </a:solidFill>
              </a:rPr>
              <a:t>BenLomond_TMI_coarsemsh&amp;sus</a:t>
            </a:r>
            <a:endParaRPr lang="en-AU" sz="2400" b="1" dirty="0">
              <a:solidFill>
                <a:schemeClr val="tx1">
                  <a:lumMod val="85000"/>
                  <a:lumOff val="15000"/>
                </a:schemeClr>
              </a:solidFill>
            </a:endParaRPr>
          </a:p>
        </p:txBody>
      </p:sp>
      <p:sp>
        <p:nvSpPr>
          <p:cNvPr id="3" name="Subtitle 2">
            <a:extLst>
              <a:ext uri="{FF2B5EF4-FFF2-40B4-BE49-F238E27FC236}">
                <a16:creationId xmlns:a16="http://schemas.microsoft.com/office/drawing/2014/main" id="{8561608F-F4F8-44BA-8DA2-910D91DB7A36}"/>
              </a:ext>
            </a:extLst>
          </p:cNvPr>
          <p:cNvSpPr>
            <a:spLocks noGrp="1"/>
          </p:cNvSpPr>
          <p:nvPr>
            <p:ph type="subTitle" idx="1"/>
          </p:nvPr>
        </p:nvSpPr>
        <p:spPr>
          <a:xfrm>
            <a:off x="7783286" y="4123230"/>
            <a:ext cx="3976586" cy="2121496"/>
          </a:xfrm>
        </p:spPr>
        <p:txBody>
          <a:bodyPr anchor="t">
            <a:normAutofit fontScale="77500" lnSpcReduction="20000"/>
          </a:bodyPr>
          <a:lstStyle/>
          <a:p>
            <a:r>
              <a:rPr lang="en-AU" sz="1500" dirty="0">
                <a:solidFill>
                  <a:schemeClr val="tx1">
                    <a:lumMod val="85000"/>
                    <a:lumOff val="15000"/>
                  </a:schemeClr>
                </a:solidFill>
              </a:rPr>
              <a:t>Unlike VRMI, the TMI model uses the actual mag readings and thus gets the correct radar altimeter level for each point (rather than assuming a constant 70m above surface). This minimises errors in the model due to incorrect height. As is shown here, the ‘modelled response’ is a significantly better fit to the observed data, but there are still clearly strong topographic effects, particularly where the helicopter elevation </a:t>
            </a:r>
            <a:r>
              <a:rPr lang="en-AU" sz="1500" dirty="0" err="1">
                <a:solidFill>
                  <a:schemeClr val="tx1">
                    <a:lumMod val="85000"/>
                    <a:lumOff val="15000"/>
                  </a:schemeClr>
                </a:solidFill>
              </a:rPr>
              <a:t>isprobably</a:t>
            </a:r>
            <a:r>
              <a:rPr lang="en-AU" sz="1500" dirty="0">
                <a:solidFill>
                  <a:schemeClr val="tx1">
                    <a:lumMod val="85000"/>
                    <a:lumOff val="15000"/>
                  </a:schemeClr>
                </a:solidFill>
              </a:rPr>
              <a:t> different than what the radar altimeter estimates</a:t>
            </a:r>
          </a:p>
          <a:p>
            <a:r>
              <a:rPr lang="en-AU" sz="1500" dirty="0">
                <a:solidFill>
                  <a:schemeClr val="tx1">
                    <a:lumMod val="85000"/>
                    <a:lumOff val="15000"/>
                  </a:schemeClr>
                </a:solidFill>
              </a:rPr>
              <a:t>We can not really say if this is a better model than the VRMI because there are still strong misfits. In this case, the misfits are primarily at the edges of the source. This type of patter suggest the ‘smooth model’ approach is struggling to fit what is probably a quite sharp boundary in the actual geology. </a:t>
            </a:r>
          </a:p>
          <a:p>
            <a:endParaRPr lang="en-AU" sz="1500" dirty="0">
              <a:solidFill>
                <a:schemeClr val="tx1">
                  <a:lumMod val="85000"/>
                  <a:lumOff val="15000"/>
                </a:schemeClr>
              </a:solidFill>
            </a:endParaRPr>
          </a:p>
        </p:txBody>
      </p:sp>
      <p:pic>
        <p:nvPicPr>
          <p:cNvPr id="6" name="Picture 5" descr="A picture containing diagram&#10;&#10;Description automatically generated">
            <a:extLst>
              <a:ext uri="{FF2B5EF4-FFF2-40B4-BE49-F238E27FC236}">
                <a16:creationId xmlns:a16="http://schemas.microsoft.com/office/drawing/2014/main" id="{6A4CE41E-805F-4BD8-B176-48E96AB62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83286" cy="6858000"/>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extLst>
      <p:ext uri="{BB962C8B-B14F-4D97-AF65-F5344CB8AC3E}">
        <p14:creationId xmlns:p14="http://schemas.microsoft.com/office/powerpoint/2010/main" val="395696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0E82-4FA0-45FB-9BF4-6BA547635C94}"/>
              </a:ext>
            </a:extLst>
          </p:cNvPr>
          <p:cNvSpPr>
            <a:spLocks noGrp="1"/>
          </p:cNvSpPr>
          <p:nvPr>
            <p:ph type="title"/>
          </p:nvPr>
        </p:nvSpPr>
        <p:spPr>
          <a:xfrm>
            <a:off x="746759" y="149226"/>
            <a:ext cx="8900161" cy="1325563"/>
          </a:xfrm>
        </p:spPr>
        <p:txBody>
          <a:bodyPr vert="horz" lIns="91440" tIns="45720" rIns="91440" bIns="45720" rtlCol="0" anchor="b">
            <a:normAutofit/>
          </a:bodyPr>
          <a:lstStyle/>
          <a:p>
            <a:r>
              <a:rPr lang="en-US" dirty="0"/>
              <a:t>TMI and VRMI model comparison</a:t>
            </a:r>
          </a:p>
        </p:txBody>
      </p:sp>
      <p:pic>
        <p:nvPicPr>
          <p:cNvPr id="5" name="Picture 4">
            <a:extLst>
              <a:ext uri="{FF2B5EF4-FFF2-40B4-BE49-F238E27FC236}">
                <a16:creationId xmlns:a16="http://schemas.microsoft.com/office/drawing/2014/main" id="{9DE6D38A-4BE9-4F80-886F-839B2E3FB604}"/>
              </a:ext>
            </a:extLst>
          </p:cNvPr>
          <p:cNvPicPr>
            <a:picLocks noChangeAspect="1"/>
          </p:cNvPicPr>
          <p:nvPr/>
        </p:nvPicPr>
        <p:blipFill>
          <a:blip r:embed="rId2"/>
          <a:stretch>
            <a:fillRect/>
          </a:stretch>
        </p:blipFill>
        <p:spPr>
          <a:xfrm>
            <a:off x="6791669" y="1430855"/>
            <a:ext cx="4653572" cy="3792660"/>
          </a:xfrm>
          <a:prstGeom prst="rect">
            <a:avLst/>
          </a:prstGeom>
        </p:spPr>
      </p:pic>
      <p:pic>
        <p:nvPicPr>
          <p:cNvPr id="19" name="Picture 18">
            <a:extLst>
              <a:ext uri="{FF2B5EF4-FFF2-40B4-BE49-F238E27FC236}">
                <a16:creationId xmlns:a16="http://schemas.microsoft.com/office/drawing/2014/main" id="{EC75BB18-741F-4A26-BF5D-B67846C5F8BD}"/>
              </a:ext>
            </a:extLst>
          </p:cNvPr>
          <p:cNvPicPr>
            <a:picLocks noChangeAspect="1"/>
          </p:cNvPicPr>
          <p:nvPr/>
        </p:nvPicPr>
        <p:blipFill>
          <a:blip r:embed="rId3"/>
          <a:stretch>
            <a:fillRect/>
          </a:stretch>
        </p:blipFill>
        <p:spPr>
          <a:xfrm>
            <a:off x="859150" y="2941355"/>
            <a:ext cx="4653573" cy="3767419"/>
          </a:xfrm>
          <a:prstGeom prst="rect">
            <a:avLst/>
          </a:prstGeom>
        </p:spPr>
      </p:pic>
      <p:sp>
        <p:nvSpPr>
          <p:cNvPr id="32" name="Subtitle 2">
            <a:extLst>
              <a:ext uri="{FF2B5EF4-FFF2-40B4-BE49-F238E27FC236}">
                <a16:creationId xmlns:a16="http://schemas.microsoft.com/office/drawing/2014/main" id="{593A88C8-1B24-486C-874A-26AF0D9FCA3B}"/>
              </a:ext>
            </a:extLst>
          </p:cNvPr>
          <p:cNvSpPr txBox="1">
            <a:spLocks/>
          </p:cNvSpPr>
          <p:nvPr/>
        </p:nvSpPr>
        <p:spPr>
          <a:xfrm>
            <a:off x="5802624" y="5212090"/>
            <a:ext cx="5907932" cy="37115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t>These models have been clipped to &gt;0.05 SI. It is evident from these figures that the models overlap each other quite well. The TMI model is probably a better estimate of depth to top. </a:t>
            </a:r>
          </a:p>
        </p:txBody>
      </p:sp>
      <p:sp>
        <p:nvSpPr>
          <p:cNvPr id="36" name="TextBox 35">
            <a:extLst>
              <a:ext uri="{FF2B5EF4-FFF2-40B4-BE49-F238E27FC236}">
                <a16:creationId xmlns:a16="http://schemas.microsoft.com/office/drawing/2014/main" id="{93868881-C5D5-436D-A8A4-731D4D0E49A6}"/>
              </a:ext>
            </a:extLst>
          </p:cNvPr>
          <p:cNvSpPr txBox="1"/>
          <p:nvPr/>
        </p:nvSpPr>
        <p:spPr>
          <a:xfrm>
            <a:off x="859150" y="1463678"/>
            <a:ext cx="5844541" cy="1200329"/>
          </a:xfrm>
          <a:prstGeom prst="rect">
            <a:avLst/>
          </a:prstGeom>
          <a:noFill/>
        </p:spPr>
        <p:txBody>
          <a:bodyPr wrap="square">
            <a:spAutoFit/>
          </a:bodyPr>
          <a:lstStyle/>
          <a:p>
            <a:pPr marL="0" indent="0" algn="just">
              <a:buNone/>
            </a:pPr>
            <a:r>
              <a:rPr lang="en-US" sz="1800" dirty="0"/>
              <a:t>In these figures, the TMI model is in red and the VRMI model is in yellow. The VRMI puts the source deeper, but that is probably just due to the nature of the filter i.e. not accurate. Neither model gives a good estimate of depth extent.  </a:t>
            </a:r>
          </a:p>
        </p:txBody>
      </p:sp>
    </p:spTree>
    <p:extLst>
      <p:ext uri="{BB962C8B-B14F-4D97-AF65-F5344CB8AC3E}">
        <p14:creationId xmlns:p14="http://schemas.microsoft.com/office/powerpoint/2010/main" val="302312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72DA-F676-4449-B2B3-54AD4D294359}"/>
              </a:ext>
            </a:extLst>
          </p:cNvPr>
          <p:cNvSpPr>
            <a:spLocks noGrp="1"/>
          </p:cNvSpPr>
          <p:nvPr>
            <p:ph type="title"/>
          </p:nvPr>
        </p:nvSpPr>
        <p:spPr>
          <a:xfrm>
            <a:off x="601980" y="365125"/>
            <a:ext cx="10751820" cy="1325563"/>
          </a:xfrm>
        </p:spPr>
        <p:txBody>
          <a:bodyPr>
            <a:normAutofit/>
          </a:bodyPr>
          <a:lstStyle/>
          <a:p>
            <a:r>
              <a:rPr lang="en-AU" sz="3600" dirty="0"/>
              <a:t>Things to be aware of while interpreting the model</a:t>
            </a:r>
          </a:p>
        </p:txBody>
      </p:sp>
      <p:sp>
        <p:nvSpPr>
          <p:cNvPr id="9" name="TextBox 8">
            <a:extLst>
              <a:ext uri="{FF2B5EF4-FFF2-40B4-BE49-F238E27FC236}">
                <a16:creationId xmlns:a16="http://schemas.microsoft.com/office/drawing/2014/main" id="{8FC05DE7-4E17-4D3A-AF3E-CCB5EB774A37}"/>
              </a:ext>
            </a:extLst>
          </p:cNvPr>
          <p:cNvSpPr txBox="1"/>
          <p:nvPr/>
        </p:nvSpPr>
        <p:spPr>
          <a:xfrm>
            <a:off x="7338896" y="1793288"/>
            <a:ext cx="3789352" cy="1477328"/>
          </a:xfrm>
          <a:prstGeom prst="rect">
            <a:avLst/>
          </a:prstGeom>
          <a:noFill/>
        </p:spPr>
        <p:txBody>
          <a:bodyPr wrap="square" rtlCol="0">
            <a:spAutoFit/>
          </a:bodyPr>
          <a:lstStyle/>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The type of features at the edge of the model are because of the edge effects</a:t>
            </a:r>
          </a:p>
          <a:p>
            <a:pPr marL="285750" indent="-285750">
              <a:buFont typeface="Arial" panose="020B0604020202020204" pitchFamily="34" charset="0"/>
              <a:buChar char="•"/>
            </a:pPr>
            <a:endParaRPr lang="en-AU" dirty="0"/>
          </a:p>
        </p:txBody>
      </p:sp>
      <p:pic>
        <p:nvPicPr>
          <p:cNvPr id="10" name="Picture 9">
            <a:extLst>
              <a:ext uri="{FF2B5EF4-FFF2-40B4-BE49-F238E27FC236}">
                <a16:creationId xmlns:a16="http://schemas.microsoft.com/office/drawing/2014/main" id="{DA0591E7-C261-4E6D-AADC-8CDF9F7D2175}"/>
              </a:ext>
            </a:extLst>
          </p:cNvPr>
          <p:cNvPicPr>
            <a:picLocks noChangeAspect="1"/>
          </p:cNvPicPr>
          <p:nvPr/>
        </p:nvPicPr>
        <p:blipFill>
          <a:blip r:embed="rId2"/>
          <a:stretch>
            <a:fillRect/>
          </a:stretch>
        </p:blipFill>
        <p:spPr>
          <a:xfrm>
            <a:off x="3600928" y="1537348"/>
            <a:ext cx="3442928" cy="2021402"/>
          </a:xfrm>
          <a:prstGeom prst="rect">
            <a:avLst/>
          </a:prstGeom>
        </p:spPr>
      </p:pic>
      <p:pic>
        <p:nvPicPr>
          <p:cNvPr id="14" name="Picture 13">
            <a:extLst>
              <a:ext uri="{FF2B5EF4-FFF2-40B4-BE49-F238E27FC236}">
                <a16:creationId xmlns:a16="http://schemas.microsoft.com/office/drawing/2014/main" id="{56673F80-634D-460D-A4DF-07707CB413DD}"/>
              </a:ext>
            </a:extLst>
          </p:cNvPr>
          <p:cNvPicPr>
            <a:picLocks noChangeAspect="1"/>
          </p:cNvPicPr>
          <p:nvPr/>
        </p:nvPicPr>
        <p:blipFill>
          <a:blip r:embed="rId3"/>
          <a:stretch>
            <a:fillRect/>
          </a:stretch>
        </p:blipFill>
        <p:spPr>
          <a:xfrm>
            <a:off x="6252633" y="3547614"/>
            <a:ext cx="3300411" cy="2318061"/>
          </a:xfrm>
          <a:prstGeom prst="rect">
            <a:avLst/>
          </a:prstGeom>
        </p:spPr>
      </p:pic>
      <p:sp>
        <p:nvSpPr>
          <p:cNvPr id="16" name="Oval 15">
            <a:extLst>
              <a:ext uri="{FF2B5EF4-FFF2-40B4-BE49-F238E27FC236}">
                <a16:creationId xmlns:a16="http://schemas.microsoft.com/office/drawing/2014/main" id="{465AA54C-D274-46EB-AB90-952943195B67}"/>
              </a:ext>
            </a:extLst>
          </p:cNvPr>
          <p:cNvSpPr/>
          <p:nvPr/>
        </p:nvSpPr>
        <p:spPr>
          <a:xfrm rot="19890851">
            <a:off x="5816112" y="1761070"/>
            <a:ext cx="580030" cy="1055904"/>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Oval 16">
            <a:extLst>
              <a:ext uri="{FF2B5EF4-FFF2-40B4-BE49-F238E27FC236}">
                <a16:creationId xmlns:a16="http://schemas.microsoft.com/office/drawing/2014/main" id="{A21EB82F-D633-4382-A745-6ECC41D00E88}"/>
              </a:ext>
            </a:extLst>
          </p:cNvPr>
          <p:cNvSpPr/>
          <p:nvPr/>
        </p:nvSpPr>
        <p:spPr>
          <a:xfrm rot="20578061">
            <a:off x="3915270" y="1889534"/>
            <a:ext cx="1448357" cy="42190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9" name="Straight Arrow Connector 18">
            <a:extLst>
              <a:ext uri="{FF2B5EF4-FFF2-40B4-BE49-F238E27FC236}">
                <a16:creationId xmlns:a16="http://schemas.microsoft.com/office/drawing/2014/main" id="{561FF062-E2E9-4E15-A9B8-21E61C04F475}"/>
              </a:ext>
            </a:extLst>
          </p:cNvPr>
          <p:cNvCxnSpPr>
            <a:cxnSpLocks/>
          </p:cNvCxnSpPr>
          <p:nvPr/>
        </p:nvCxnSpPr>
        <p:spPr>
          <a:xfrm flipH="1" flipV="1">
            <a:off x="6285608" y="2033109"/>
            <a:ext cx="1053288" cy="169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D4AAB691-9C38-4A83-9FBA-1A4C4A70A50D}"/>
              </a:ext>
            </a:extLst>
          </p:cNvPr>
          <p:cNvCxnSpPr>
            <a:cxnSpLocks/>
          </p:cNvCxnSpPr>
          <p:nvPr/>
        </p:nvCxnSpPr>
        <p:spPr>
          <a:xfrm flipV="1">
            <a:off x="2703150" y="2325467"/>
            <a:ext cx="1229929" cy="1682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AD94B4B5-C519-4300-B8C4-8142861CFA5A}"/>
              </a:ext>
            </a:extLst>
          </p:cNvPr>
          <p:cNvSpPr txBox="1"/>
          <p:nvPr/>
        </p:nvSpPr>
        <p:spPr>
          <a:xfrm>
            <a:off x="367929" y="2460981"/>
            <a:ext cx="351731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This is an artefact of the regional removal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AU" dirty="0"/>
          </a:p>
        </p:txBody>
      </p:sp>
      <p:sp>
        <p:nvSpPr>
          <p:cNvPr id="30" name="Oval 29">
            <a:extLst>
              <a:ext uri="{FF2B5EF4-FFF2-40B4-BE49-F238E27FC236}">
                <a16:creationId xmlns:a16="http://schemas.microsoft.com/office/drawing/2014/main" id="{14B91471-04D2-4AF4-BB39-78DF4F15BC98}"/>
              </a:ext>
            </a:extLst>
          </p:cNvPr>
          <p:cNvSpPr/>
          <p:nvPr/>
        </p:nvSpPr>
        <p:spPr>
          <a:xfrm rot="626872">
            <a:off x="7184507" y="4063553"/>
            <a:ext cx="365750" cy="765174"/>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31" name="Straight Arrow Connector 30">
            <a:extLst>
              <a:ext uri="{FF2B5EF4-FFF2-40B4-BE49-F238E27FC236}">
                <a16:creationId xmlns:a16="http://schemas.microsoft.com/office/drawing/2014/main" id="{A6C0E3D3-041B-43B4-B47D-A392306BF4C0}"/>
              </a:ext>
            </a:extLst>
          </p:cNvPr>
          <p:cNvCxnSpPr>
            <a:cxnSpLocks/>
          </p:cNvCxnSpPr>
          <p:nvPr/>
        </p:nvCxnSpPr>
        <p:spPr>
          <a:xfrm flipV="1">
            <a:off x="4626599" y="4310282"/>
            <a:ext cx="2580093" cy="5270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6" name="Picture 35">
            <a:extLst>
              <a:ext uri="{FF2B5EF4-FFF2-40B4-BE49-F238E27FC236}">
                <a16:creationId xmlns:a16="http://schemas.microsoft.com/office/drawing/2014/main" id="{6F43F47E-8C4F-4719-ADA0-9D8E04EA83E1}"/>
              </a:ext>
            </a:extLst>
          </p:cNvPr>
          <p:cNvPicPr>
            <a:picLocks noChangeAspect="1"/>
          </p:cNvPicPr>
          <p:nvPr/>
        </p:nvPicPr>
        <p:blipFill>
          <a:blip r:embed="rId4"/>
          <a:stretch>
            <a:fillRect/>
          </a:stretch>
        </p:blipFill>
        <p:spPr>
          <a:xfrm>
            <a:off x="4749087" y="4969352"/>
            <a:ext cx="1265609" cy="1346680"/>
          </a:xfrm>
          <a:prstGeom prst="rect">
            <a:avLst/>
          </a:prstGeom>
        </p:spPr>
      </p:pic>
      <p:cxnSp>
        <p:nvCxnSpPr>
          <p:cNvPr id="39" name="Straight Arrow Connector 38">
            <a:extLst>
              <a:ext uri="{FF2B5EF4-FFF2-40B4-BE49-F238E27FC236}">
                <a16:creationId xmlns:a16="http://schemas.microsoft.com/office/drawing/2014/main" id="{E545EBF5-3E34-4D3E-A628-F4871AB0EDAF}"/>
              </a:ext>
            </a:extLst>
          </p:cNvPr>
          <p:cNvCxnSpPr>
            <a:cxnSpLocks/>
            <a:endCxn id="44" idx="0"/>
          </p:cNvCxnSpPr>
          <p:nvPr/>
        </p:nvCxnSpPr>
        <p:spPr>
          <a:xfrm>
            <a:off x="4636607" y="4855547"/>
            <a:ext cx="188502" cy="5796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Oval 43">
            <a:extLst>
              <a:ext uri="{FF2B5EF4-FFF2-40B4-BE49-F238E27FC236}">
                <a16:creationId xmlns:a16="http://schemas.microsoft.com/office/drawing/2014/main" id="{AEA49772-9A68-47F1-87FF-F80B653E1049}"/>
              </a:ext>
            </a:extLst>
          </p:cNvPr>
          <p:cNvSpPr/>
          <p:nvPr/>
        </p:nvSpPr>
        <p:spPr>
          <a:xfrm rot="20777316">
            <a:off x="4806460" y="5424272"/>
            <a:ext cx="218668" cy="765174"/>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TextBox 44">
            <a:extLst>
              <a:ext uri="{FF2B5EF4-FFF2-40B4-BE49-F238E27FC236}">
                <a16:creationId xmlns:a16="http://schemas.microsoft.com/office/drawing/2014/main" id="{7D4D3D4A-AA68-42CC-B7C3-9B0023927048}"/>
              </a:ext>
            </a:extLst>
          </p:cNvPr>
          <p:cNvSpPr txBox="1"/>
          <p:nvPr/>
        </p:nvSpPr>
        <p:spPr>
          <a:xfrm>
            <a:off x="171400" y="4311490"/>
            <a:ext cx="4826912" cy="923330"/>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There is an undefined margin of the magnetic anomaly because of remanence in this area</a:t>
            </a:r>
          </a:p>
          <a:p>
            <a:pPr marL="285750" indent="-285750">
              <a:buFont typeface="Arial" panose="020B0604020202020204" pitchFamily="34" charset="0"/>
              <a:buChar char="•"/>
            </a:pPr>
            <a:endParaRPr lang="en-AU" dirty="0"/>
          </a:p>
        </p:txBody>
      </p:sp>
      <p:sp>
        <p:nvSpPr>
          <p:cNvPr id="18" name="Oval 17">
            <a:extLst>
              <a:ext uri="{FF2B5EF4-FFF2-40B4-BE49-F238E27FC236}">
                <a16:creationId xmlns:a16="http://schemas.microsoft.com/office/drawing/2014/main" id="{9F0370F2-C93C-4D47-A8BE-4A786B98849D}"/>
              </a:ext>
            </a:extLst>
          </p:cNvPr>
          <p:cNvSpPr/>
          <p:nvPr/>
        </p:nvSpPr>
        <p:spPr>
          <a:xfrm rot="626872">
            <a:off x="7556093" y="4601016"/>
            <a:ext cx="1077489" cy="765174"/>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TextBox 19">
            <a:extLst>
              <a:ext uri="{FF2B5EF4-FFF2-40B4-BE49-F238E27FC236}">
                <a16:creationId xmlns:a16="http://schemas.microsoft.com/office/drawing/2014/main" id="{DE2A4588-462B-4FA0-ABC0-04D0AA47B7F3}"/>
              </a:ext>
            </a:extLst>
          </p:cNvPr>
          <p:cNvSpPr txBox="1"/>
          <p:nvPr/>
        </p:nvSpPr>
        <p:spPr>
          <a:xfrm>
            <a:off x="9841997" y="4616049"/>
            <a:ext cx="198207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Depth extent is not defined because we ‘remove’ the signal from deeper sources</a:t>
            </a:r>
          </a:p>
          <a:p>
            <a:pPr marL="285750" indent="-285750">
              <a:buFont typeface="Arial" panose="020B0604020202020204" pitchFamily="34" charset="0"/>
              <a:buChar char="•"/>
            </a:pPr>
            <a:endParaRPr lang="en-AU" dirty="0"/>
          </a:p>
        </p:txBody>
      </p:sp>
      <p:cxnSp>
        <p:nvCxnSpPr>
          <p:cNvPr id="22" name="Straight Arrow Connector 21">
            <a:extLst>
              <a:ext uri="{FF2B5EF4-FFF2-40B4-BE49-F238E27FC236}">
                <a16:creationId xmlns:a16="http://schemas.microsoft.com/office/drawing/2014/main" id="{C5C539C9-1865-4271-A35B-A49F41746155}"/>
              </a:ext>
            </a:extLst>
          </p:cNvPr>
          <p:cNvCxnSpPr>
            <a:cxnSpLocks/>
          </p:cNvCxnSpPr>
          <p:nvPr/>
        </p:nvCxnSpPr>
        <p:spPr>
          <a:xfrm flipH="1">
            <a:off x="8300621" y="4890056"/>
            <a:ext cx="14595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20181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AB2840B9B79A47A65488E260124D8C" ma:contentTypeVersion="18" ma:contentTypeDescription="Create a new document." ma:contentTypeScope="" ma:versionID="4e8306f2cbda427441e2d3ca6e9ef2f6">
  <xsd:schema xmlns:xsd="http://www.w3.org/2001/XMLSchema" xmlns:xs="http://www.w3.org/2001/XMLSchema" xmlns:p="http://schemas.microsoft.com/office/2006/metadata/properties" xmlns:ns2="c0771dd4-d8e0-43a7-8625-5cb892a6424b" xmlns:ns3="e5e097fc-18fa-4385-9047-6da1aad4372f" targetNamespace="http://schemas.microsoft.com/office/2006/metadata/properties" ma:root="true" ma:fieldsID="b4357710152c296a588b7f356ba0aedd" ns2:_="" ns3:_="">
    <xsd:import namespace="c0771dd4-d8e0-43a7-8625-5cb892a6424b"/>
    <xsd:import namespace="e5e097fc-18fa-4385-9047-6da1aad437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771dd4-d8e0-43a7-8625-5cb892a642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d228b1f-b383-41ee-a543-5070ba82d5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e097fc-18fa-4385-9047-6da1aad4372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39d73ec-4850-42b4-8ff6-c006cb222f97}" ma:internalName="TaxCatchAll" ma:showField="CatchAllData" ma:web="e5e097fc-18fa-4385-9047-6da1aad437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0771dd4-d8e0-43a7-8625-5cb892a6424b">
      <Terms xmlns="http://schemas.microsoft.com/office/infopath/2007/PartnerControls"/>
    </lcf76f155ced4ddcb4097134ff3c332f>
    <TaxCatchAll xmlns="e5e097fc-18fa-4385-9047-6da1aad4372f" xsi:nil="true"/>
  </documentManagement>
</p:properties>
</file>

<file path=customXml/itemProps1.xml><?xml version="1.0" encoding="utf-8"?>
<ds:datastoreItem xmlns:ds="http://schemas.openxmlformats.org/officeDocument/2006/customXml" ds:itemID="{9E35D96E-DD37-47E1-BA20-36B1651AB96C}"/>
</file>

<file path=customXml/itemProps2.xml><?xml version="1.0" encoding="utf-8"?>
<ds:datastoreItem xmlns:ds="http://schemas.openxmlformats.org/officeDocument/2006/customXml" ds:itemID="{E16CFCA2-E94A-401A-A309-03D1191AEA79}"/>
</file>

<file path=customXml/itemProps3.xml><?xml version="1.0" encoding="utf-8"?>
<ds:datastoreItem xmlns:ds="http://schemas.openxmlformats.org/officeDocument/2006/customXml" ds:itemID="{05522863-EDC5-4F78-B142-1392D627EDFD}"/>
</file>

<file path=docProps/app.xml><?xml version="1.0" encoding="utf-8"?>
<Properties xmlns="http://schemas.openxmlformats.org/officeDocument/2006/extended-properties" xmlns:vt="http://schemas.openxmlformats.org/officeDocument/2006/docPropsVTypes">
  <Template>Office Theme</Template>
  <TotalTime>4434</TotalTime>
  <Words>761</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BenLomond unconstrained smooth model</vt:lpstr>
      <vt:lpstr>Introduction</vt:lpstr>
      <vt:lpstr>……continued</vt:lpstr>
      <vt:lpstr>BenLomond_VRMI_Coarse .msh&amp;sus</vt:lpstr>
      <vt:lpstr>BenLomond_TMI_coarsemsh&amp;sus</vt:lpstr>
      <vt:lpstr>TMI and VRMI model comparison</vt:lpstr>
      <vt:lpstr>Things to be aware of while interpreting the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ScamanderS_VRMI_fine.msh&amp;sus</dc:title>
  <dc:creator>Kate Hine</dc:creator>
  <cp:lastModifiedBy>Kate Hine</cp:lastModifiedBy>
  <cp:revision>6</cp:revision>
  <dcterms:created xsi:type="dcterms:W3CDTF">2022-02-15T00:22:47Z</dcterms:created>
  <dcterms:modified xsi:type="dcterms:W3CDTF">2022-03-03T04:44:46Z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0x01010072AB2840B9B79A47A65488E260124D8C</vt:lpwstr>
  </property>
</Properties>
</file>