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customXml/itemProps1.xml" ContentType="application/vnd.openxmlformats-officedocument.customXmlProperties+xml"/>
  <Override PartName="/customXml/itemProps2.xml" ContentType="application/vnd.openxmlformats-officedocument.customXml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62" r:id="rId2"/>
    <p:sldId id="263" r:id="rId3"/>
    <p:sldId id="264" r:id="rId4"/>
    <p:sldId id="256" r:id="rId5"/>
    <p:sldId id="257" r:id="rId6"/>
    <p:sldId id="259" r:id="rId7"/>
    <p:sldId id="260" r:id="rId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9" autoAdjust="0"/>
    <p:restoredTop sz="94660"/>
  </p:normalViewPr>
  <p:slideViewPr>
    <p:cSldViewPr snapToGrid="0">
      <p:cViewPr varScale="1">
        <p:scale>
          <a:sx n="71" d="100"/>
          <a:sy n="71" d="100"/>
        </p:scale>
        <p:origin x="48" y="100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microsoft.com/office/2016/11/relationships/changesInfo" Target="changesInfos/changesInfo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customXml" Target="../customXml/item2.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 Id="rId14" Type="http://schemas.openxmlformats.org/officeDocument/2006/relationships/customXml" Target="../customXml/item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Kate Hine" userId="2a4f529719c349d5" providerId="LiveId" clId="{C5A715B0-1794-4B5F-B022-711DA097FB5E}"/>
    <pc:docChg chg="undo custSel addSld delSld modSld sldOrd">
      <pc:chgData name="Kate Hine" userId="2a4f529719c349d5" providerId="LiveId" clId="{C5A715B0-1794-4B5F-B022-711DA097FB5E}" dt="2022-02-15T04:27:52.223" v="6503" actId="20577"/>
      <pc:docMkLst>
        <pc:docMk/>
      </pc:docMkLst>
      <pc:sldChg chg="addSp modSp mod">
        <pc:chgData name="Kate Hine" userId="2a4f529719c349d5" providerId="LiveId" clId="{C5A715B0-1794-4B5F-B022-711DA097FB5E}" dt="2022-02-15T04:17:24.237" v="5957" actId="113"/>
        <pc:sldMkLst>
          <pc:docMk/>
          <pc:sldMk cId="965984111" sldId="256"/>
        </pc:sldMkLst>
        <pc:spChg chg="mod">
          <ac:chgData name="Kate Hine" userId="2a4f529719c349d5" providerId="LiveId" clId="{C5A715B0-1794-4B5F-B022-711DA097FB5E}" dt="2022-02-15T04:17:24.237" v="5957" actId="113"/>
          <ac:spMkLst>
            <pc:docMk/>
            <pc:sldMk cId="965984111" sldId="256"/>
            <ac:spMk id="2" creationId="{BFE22D18-3BEF-4FD3-B7AB-51C14D97007F}"/>
          </ac:spMkLst>
        </pc:spChg>
        <pc:spChg chg="mod">
          <ac:chgData name="Kate Hine" userId="2a4f529719c349d5" providerId="LiveId" clId="{C5A715B0-1794-4B5F-B022-711DA097FB5E}" dt="2022-02-15T02:43:26.005" v="1286" actId="20577"/>
          <ac:spMkLst>
            <pc:docMk/>
            <pc:sldMk cId="965984111" sldId="256"/>
            <ac:spMk id="3" creationId="{8561608F-F4F8-44BA-8DA2-910D91DB7A36}"/>
          </ac:spMkLst>
        </pc:spChg>
        <pc:spChg chg="mod">
          <ac:chgData name="Kate Hine" userId="2a4f529719c349d5" providerId="LiveId" clId="{C5A715B0-1794-4B5F-B022-711DA097FB5E}" dt="2022-02-15T02:43:07.262" v="1280" actId="1076"/>
          <ac:spMkLst>
            <pc:docMk/>
            <pc:sldMk cId="965984111" sldId="256"/>
            <ac:spMk id="9" creationId="{259F99EF-6B15-469B-B0B2-AF616A43EFD2}"/>
          </ac:spMkLst>
        </pc:spChg>
        <pc:spChg chg="add mod">
          <ac:chgData name="Kate Hine" userId="2a4f529719c349d5" providerId="LiveId" clId="{C5A715B0-1794-4B5F-B022-711DA097FB5E}" dt="2022-02-15T03:22:09.394" v="3508" actId="20577"/>
          <ac:spMkLst>
            <pc:docMk/>
            <pc:sldMk cId="965984111" sldId="256"/>
            <ac:spMk id="21" creationId="{037A34F4-2527-4092-BD70-1058A2D65CA5}"/>
          </ac:spMkLst>
        </pc:spChg>
        <pc:cxnChg chg="mod">
          <ac:chgData name="Kate Hine" userId="2a4f529719c349d5" providerId="LiveId" clId="{C5A715B0-1794-4B5F-B022-711DA097FB5E}" dt="2022-02-15T02:43:12.574" v="1281" actId="14100"/>
          <ac:cxnSpMkLst>
            <pc:docMk/>
            <pc:sldMk cId="965984111" sldId="256"/>
            <ac:cxnSpMk id="12" creationId="{F30CB49A-2D13-486B-AF2A-6C7E961BC9EC}"/>
          </ac:cxnSpMkLst>
        </pc:cxnChg>
        <pc:cxnChg chg="add mod">
          <ac:chgData name="Kate Hine" userId="2a4f529719c349d5" providerId="LiveId" clId="{C5A715B0-1794-4B5F-B022-711DA097FB5E}" dt="2022-02-15T02:43:00.718" v="1278" actId="14100"/>
          <ac:cxnSpMkLst>
            <pc:docMk/>
            <pc:sldMk cId="965984111" sldId="256"/>
            <ac:cxnSpMk id="18" creationId="{F5EFA098-A7E1-4116-82A3-746F25017E94}"/>
          </ac:cxnSpMkLst>
        </pc:cxnChg>
      </pc:sldChg>
      <pc:sldChg chg="delSp modSp mod">
        <pc:chgData name="Kate Hine" userId="2a4f529719c349d5" providerId="LiveId" clId="{C5A715B0-1794-4B5F-B022-711DA097FB5E}" dt="2022-02-15T04:17:22.162" v="5956" actId="113"/>
        <pc:sldMkLst>
          <pc:docMk/>
          <pc:sldMk cId="3956964315" sldId="257"/>
        </pc:sldMkLst>
        <pc:spChg chg="mod">
          <ac:chgData name="Kate Hine" userId="2a4f529719c349d5" providerId="LiveId" clId="{C5A715B0-1794-4B5F-B022-711DA097FB5E}" dt="2022-02-15T04:17:22.162" v="5956" actId="113"/>
          <ac:spMkLst>
            <pc:docMk/>
            <pc:sldMk cId="3956964315" sldId="257"/>
            <ac:spMk id="2" creationId="{BFE22D18-3BEF-4FD3-B7AB-51C14D97007F}"/>
          </ac:spMkLst>
        </pc:spChg>
        <pc:spChg chg="mod">
          <ac:chgData name="Kate Hine" userId="2a4f529719c349d5" providerId="LiveId" clId="{C5A715B0-1794-4B5F-B022-711DA097FB5E}" dt="2022-02-15T02:45:11.689" v="1667" actId="20577"/>
          <ac:spMkLst>
            <pc:docMk/>
            <pc:sldMk cId="3956964315" sldId="257"/>
            <ac:spMk id="3" creationId="{8561608F-F4F8-44BA-8DA2-910D91DB7A36}"/>
          </ac:spMkLst>
        </pc:spChg>
        <pc:spChg chg="mod">
          <ac:chgData name="Kate Hine" userId="2a4f529719c349d5" providerId="LiveId" clId="{C5A715B0-1794-4B5F-B022-711DA097FB5E}" dt="2022-02-15T04:17:16.948" v="5955" actId="20577"/>
          <ac:spMkLst>
            <pc:docMk/>
            <pc:sldMk cId="3956964315" sldId="257"/>
            <ac:spMk id="9" creationId="{259F99EF-6B15-469B-B0B2-AF616A43EFD2}"/>
          </ac:spMkLst>
        </pc:spChg>
        <pc:picChg chg="mod modCrop">
          <ac:chgData name="Kate Hine" userId="2a4f529719c349d5" providerId="LiveId" clId="{C5A715B0-1794-4B5F-B022-711DA097FB5E}" dt="2022-02-15T02:38:32.758" v="348" actId="14100"/>
          <ac:picMkLst>
            <pc:docMk/>
            <pc:sldMk cId="3956964315" sldId="257"/>
            <ac:picMk id="5" creationId="{B281C6BC-F818-4F46-91B2-49AA1F3F495E}"/>
          </ac:picMkLst>
        </pc:picChg>
        <pc:picChg chg="del">
          <ac:chgData name="Kate Hine" userId="2a4f529719c349d5" providerId="LiveId" clId="{C5A715B0-1794-4B5F-B022-711DA097FB5E}" dt="2022-02-15T02:38:50.527" v="357" actId="478"/>
          <ac:picMkLst>
            <pc:docMk/>
            <pc:sldMk cId="3956964315" sldId="257"/>
            <ac:picMk id="8" creationId="{5DB1AC8B-EE5E-4CE8-B2A6-6DCDA0A46C96}"/>
          </ac:picMkLst>
        </pc:picChg>
      </pc:sldChg>
      <pc:sldChg chg="addSp delSp modSp new del mod">
        <pc:chgData name="Kate Hine" userId="2a4f529719c349d5" providerId="LiveId" clId="{C5A715B0-1794-4B5F-B022-711DA097FB5E}" dt="2022-02-15T03:11:31.223" v="2625" actId="47"/>
        <pc:sldMkLst>
          <pc:docMk/>
          <pc:sldMk cId="1896104077" sldId="258"/>
        </pc:sldMkLst>
        <pc:picChg chg="add del mod">
          <ac:chgData name="Kate Hine" userId="2a4f529719c349d5" providerId="LiveId" clId="{C5A715B0-1794-4B5F-B022-711DA097FB5E}" dt="2022-02-15T02:52:42.327" v="2467" actId="21"/>
          <ac:picMkLst>
            <pc:docMk/>
            <pc:sldMk cId="1896104077" sldId="258"/>
            <ac:picMk id="6" creationId="{22F261D7-5DB4-4A3B-9148-D9566981A7E7}"/>
          </ac:picMkLst>
        </pc:picChg>
      </pc:sldChg>
      <pc:sldChg chg="addSp modSp new mod ord">
        <pc:chgData name="Kate Hine" userId="2a4f529719c349d5" providerId="LiveId" clId="{C5A715B0-1794-4B5F-B022-711DA097FB5E}" dt="2022-02-15T02:52:48.590" v="2470" actId="1076"/>
        <pc:sldMkLst>
          <pc:docMk/>
          <pc:sldMk cId="3023121127" sldId="259"/>
        </pc:sldMkLst>
        <pc:spChg chg="mod">
          <ac:chgData name="Kate Hine" userId="2a4f529719c349d5" providerId="LiveId" clId="{C5A715B0-1794-4B5F-B022-711DA097FB5E}" dt="2022-02-15T00:52:16.709" v="332" actId="20577"/>
          <ac:spMkLst>
            <pc:docMk/>
            <pc:sldMk cId="3023121127" sldId="259"/>
            <ac:spMk id="2" creationId="{80F60E82-4FA0-45FB-9BF4-6BA547635C94}"/>
          </ac:spMkLst>
        </pc:spChg>
        <pc:spChg chg="add mod">
          <ac:chgData name="Kate Hine" userId="2a4f529719c349d5" providerId="LiveId" clId="{C5A715B0-1794-4B5F-B022-711DA097FB5E}" dt="2022-02-15T02:48:58.320" v="2462" actId="20577"/>
          <ac:spMkLst>
            <pc:docMk/>
            <pc:sldMk cId="3023121127" sldId="259"/>
            <ac:spMk id="7" creationId="{8353958A-044E-4134-BD80-E6C218661468}"/>
          </ac:spMkLst>
        </pc:spChg>
        <pc:picChg chg="add mod">
          <ac:chgData name="Kate Hine" userId="2a4f529719c349d5" providerId="LiveId" clId="{C5A715B0-1794-4B5F-B022-711DA097FB5E}" dt="2022-02-15T02:45:24.054" v="1668" actId="14100"/>
          <ac:picMkLst>
            <pc:docMk/>
            <pc:sldMk cId="3023121127" sldId="259"/>
            <ac:picMk id="4" creationId="{18007228-9CD4-4E5D-A319-6519E433837E}"/>
          </ac:picMkLst>
        </pc:picChg>
        <pc:picChg chg="add mod">
          <ac:chgData name="Kate Hine" userId="2a4f529719c349d5" providerId="LiveId" clId="{C5A715B0-1794-4B5F-B022-711DA097FB5E}" dt="2022-02-15T02:45:29.414" v="1670" actId="14100"/>
          <ac:picMkLst>
            <pc:docMk/>
            <pc:sldMk cId="3023121127" sldId="259"/>
            <ac:picMk id="6" creationId="{5A3664DA-81BD-447A-9A97-8336862BDAE9}"/>
          </ac:picMkLst>
        </pc:picChg>
        <pc:picChg chg="add mod">
          <ac:chgData name="Kate Hine" userId="2a4f529719c349d5" providerId="LiveId" clId="{C5A715B0-1794-4B5F-B022-711DA097FB5E}" dt="2022-02-15T02:52:48.590" v="2470" actId="1076"/>
          <ac:picMkLst>
            <pc:docMk/>
            <pc:sldMk cId="3023121127" sldId="259"/>
            <ac:picMk id="8" creationId="{DB1FAC1C-E7E1-49CD-9C1C-53BC0F053842}"/>
          </ac:picMkLst>
        </pc:picChg>
      </pc:sldChg>
      <pc:sldChg chg="addSp delSp modSp new mod">
        <pc:chgData name="Kate Hine" userId="2a4f529719c349d5" providerId="LiveId" clId="{C5A715B0-1794-4B5F-B022-711DA097FB5E}" dt="2022-02-15T03:17:45.735" v="3478" actId="14100"/>
        <pc:sldMkLst>
          <pc:docMk/>
          <pc:sldMk cId="1092018103" sldId="260"/>
        </pc:sldMkLst>
        <pc:spChg chg="mod">
          <ac:chgData name="Kate Hine" userId="2a4f529719c349d5" providerId="LiveId" clId="{C5A715B0-1794-4B5F-B022-711DA097FB5E}" dt="2022-02-15T03:17:26.129" v="3474" actId="404"/>
          <ac:spMkLst>
            <pc:docMk/>
            <pc:sldMk cId="1092018103" sldId="260"/>
            <ac:spMk id="2" creationId="{FFEB72DA-F676-4449-B2B3-54AD4D294359}"/>
          </ac:spMkLst>
        </pc:spChg>
        <pc:spChg chg="del">
          <ac:chgData name="Kate Hine" userId="2a4f529719c349d5" providerId="LiveId" clId="{C5A715B0-1794-4B5F-B022-711DA097FB5E}" dt="2022-02-15T02:58:05.670" v="2472" actId="22"/>
          <ac:spMkLst>
            <pc:docMk/>
            <pc:sldMk cId="1092018103" sldId="260"/>
            <ac:spMk id="3" creationId="{05AF2D19-0728-4DC6-A644-6C3EF5A0413F}"/>
          </ac:spMkLst>
        </pc:spChg>
        <pc:spChg chg="add mod">
          <ac:chgData name="Kate Hine" userId="2a4f529719c349d5" providerId="LiveId" clId="{C5A715B0-1794-4B5F-B022-711DA097FB5E}" dt="2022-02-15T03:11:24.510" v="2624" actId="14100"/>
          <ac:spMkLst>
            <pc:docMk/>
            <pc:sldMk cId="1092018103" sldId="260"/>
            <ac:spMk id="8" creationId="{41902365-EED7-4BBA-916D-C1C2B168FA62}"/>
          </ac:spMkLst>
        </pc:spChg>
        <pc:spChg chg="add mod">
          <ac:chgData name="Kate Hine" userId="2a4f529719c349d5" providerId="LiveId" clId="{C5A715B0-1794-4B5F-B022-711DA097FB5E}" dt="2022-02-15T03:15:45.050" v="3404" actId="20577"/>
          <ac:spMkLst>
            <pc:docMk/>
            <pc:sldMk cId="1092018103" sldId="260"/>
            <ac:spMk id="9" creationId="{8FC05DE7-4E17-4D3A-AF3E-CCB5EB774A37}"/>
          </ac:spMkLst>
        </pc:spChg>
        <pc:spChg chg="add del">
          <ac:chgData name="Kate Hine" userId="2a4f529719c349d5" providerId="LiveId" clId="{C5A715B0-1794-4B5F-B022-711DA097FB5E}" dt="2022-02-15T03:16:15.091" v="3410" actId="478"/>
          <ac:spMkLst>
            <pc:docMk/>
            <pc:sldMk cId="1092018103" sldId="260"/>
            <ac:spMk id="16" creationId="{4B716E25-CFE1-4707-A707-858C14DB2904}"/>
          </ac:spMkLst>
        </pc:spChg>
        <pc:spChg chg="add mod">
          <ac:chgData name="Kate Hine" userId="2a4f529719c349d5" providerId="LiveId" clId="{C5A715B0-1794-4B5F-B022-711DA097FB5E}" dt="2022-02-15T03:16:54.045" v="3417"/>
          <ac:spMkLst>
            <pc:docMk/>
            <pc:sldMk cId="1092018103" sldId="260"/>
            <ac:spMk id="21" creationId="{755EF335-F4D1-4F51-B891-7E38D5B4617C}"/>
          </ac:spMkLst>
        </pc:spChg>
        <pc:spChg chg="add">
          <ac:chgData name="Kate Hine" userId="2a4f529719c349d5" providerId="LiveId" clId="{C5A715B0-1794-4B5F-B022-711DA097FB5E}" dt="2022-02-15T03:16:57.648" v="3418" actId="11529"/>
          <ac:spMkLst>
            <pc:docMk/>
            <pc:sldMk cId="1092018103" sldId="260"/>
            <ac:spMk id="22" creationId="{11968B18-F411-449E-9791-B174729E8D7F}"/>
          </ac:spMkLst>
        </pc:spChg>
        <pc:spChg chg="add mod">
          <ac:chgData name="Kate Hine" userId="2a4f529719c349d5" providerId="LiveId" clId="{C5A715B0-1794-4B5F-B022-711DA097FB5E}" dt="2022-02-15T03:17:09.662" v="3421" actId="1076"/>
          <ac:spMkLst>
            <pc:docMk/>
            <pc:sldMk cId="1092018103" sldId="260"/>
            <ac:spMk id="23" creationId="{4602497C-3D3B-4801-B591-25A6CC6022B1}"/>
          </ac:spMkLst>
        </pc:spChg>
        <pc:spChg chg="add mod">
          <ac:chgData name="Kate Hine" userId="2a4f529719c349d5" providerId="LiveId" clId="{C5A715B0-1794-4B5F-B022-711DA097FB5E}" dt="2022-02-15T03:17:45.735" v="3478" actId="14100"/>
          <ac:spMkLst>
            <pc:docMk/>
            <pc:sldMk cId="1092018103" sldId="260"/>
            <ac:spMk id="24" creationId="{833905DC-5CF8-4F7B-B3BE-2B5E22DB9846}"/>
          </ac:spMkLst>
        </pc:spChg>
        <pc:picChg chg="add mod ord modCrop">
          <ac:chgData name="Kate Hine" userId="2a4f529719c349d5" providerId="LiveId" clId="{C5A715B0-1794-4B5F-B022-711DA097FB5E}" dt="2022-02-15T03:15:20.127" v="3315" actId="14100"/>
          <ac:picMkLst>
            <pc:docMk/>
            <pc:sldMk cId="1092018103" sldId="260"/>
            <ac:picMk id="5" creationId="{8BADF536-7605-4F7A-94CA-0A8741588DE0}"/>
          </ac:picMkLst>
        </pc:picChg>
        <pc:picChg chg="add mod modCrop">
          <ac:chgData name="Kate Hine" userId="2a4f529719c349d5" providerId="LiveId" clId="{C5A715B0-1794-4B5F-B022-711DA097FB5E}" dt="2022-02-15T03:15:17.743" v="3314" actId="1076"/>
          <ac:picMkLst>
            <pc:docMk/>
            <pc:sldMk cId="1092018103" sldId="260"/>
            <ac:picMk id="7" creationId="{DF6D27F6-B670-41F8-BC3B-3AA0B4924F38}"/>
          </ac:picMkLst>
        </pc:picChg>
        <pc:picChg chg="add mod">
          <ac:chgData name="Kate Hine" userId="2a4f529719c349d5" providerId="LiveId" clId="{C5A715B0-1794-4B5F-B022-711DA097FB5E}" dt="2022-02-15T03:15:13.038" v="3311" actId="1076"/>
          <ac:picMkLst>
            <pc:docMk/>
            <pc:sldMk cId="1092018103" sldId="260"/>
            <ac:picMk id="11" creationId="{12F12603-9E25-4DB5-AB70-F1CE201FB2F8}"/>
          </ac:picMkLst>
        </pc:picChg>
        <pc:cxnChg chg="add mod">
          <ac:chgData name="Kate Hine" userId="2a4f529719c349d5" providerId="LiveId" clId="{C5A715B0-1794-4B5F-B022-711DA097FB5E}" dt="2022-02-15T03:15:56.202" v="3407"/>
          <ac:cxnSpMkLst>
            <pc:docMk/>
            <pc:sldMk cId="1092018103" sldId="260"/>
            <ac:cxnSpMk id="13" creationId="{CFA29E2D-746B-47BE-BA7D-812D1CC00F43}"/>
          </ac:cxnSpMkLst>
        </pc:cxnChg>
        <pc:cxnChg chg="add">
          <ac:chgData name="Kate Hine" userId="2a4f529719c349d5" providerId="LiveId" clId="{C5A715B0-1794-4B5F-B022-711DA097FB5E}" dt="2022-02-15T03:16:09.361" v="3408" actId="11529"/>
          <ac:cxnSpMkLst>
            <pc:docMk/>
            <pc:sldMk cId="1092018103" sldId="260"/>
            <ac:cxnSpMk id="15" creationId="{5D6AC814-C3ED-4DFE-9E71-99996F7210A8}"/>
          </ac:cxnSpMkLst>
        </pc:cxnChg>
        <pc:cxnChg chg="add">
          <ac:chgData name="Kate Hine" userId="2a4f529719c349d5" providerId="LiveId" clId="{C5A715B0-1794-4B5F-B022-711DA097FB5E}" dt="2022-02-15T03:16:21.785" v="3411" actId="11529"/>
          <ac:cxnSpMkLst>
            <pc:docMk/>
            <pc:sldMk cId="1092018103" sldId="260"/>
            <ac:cxnSpMk id="18" creationId="{0AB36C28-A8FC-4613-94E0-52F9D0AC679F}"/>
          </ac:cxnSpMkLst>
        </pc:cxnChg>
        <pc:cxnChg chg="add">
          <ac:chgData name="Kate Hine" userId="2a4f529719c349d5" providerId="LiveId" clId="{C5A715B0-1794-4B5F-B022-711DA097FB5E}" dt="2022-02-15T03:16:30.089" v="3412" actId="11529"/>
          <ac:cxnSpMkLst>
            <pc:docMk/>
            <pc:sldMk cId="1092018103" sldId="260"/>
            <ac:cxnSpMk id="20" creationId="{6211F9DD-0164-4B6B-AEA8-0FED2E317E40}"/>
          </ac:cxnSpMkLst>
        </pc:cxnChg>
      </pc:sldChg>
      <pc:sldChg chg="new del ord">
        <pc:chgData name="Kate Hine" userId="2a4f529719c349d5" providerId="LiveId" clId="{C5A715B0-1794-4B5F-B022-711DA097FB5E}" dt="2022-02-15T04:12:59.715" v="5547" actId="47"/>
        <pc:sldMkLst>
          <pc:docMk/>
          <pc:sldMk cId="1792416023" sldId="261"/>
        </pc:sldMkLst>
      </pc:sldChg>
      <pc:sldChg chg="addSp delSp modSp new mod setBg modClrScheme setClrOvrMap chgLayout">
        <pc:chgData name="Kate Hine" userId="2a4f529719c349d5" providerId="LiveId" clId="{C5A715B0-1794-4B5F-B022-711DA097FB5E}" dt="2022-02-15T04:23:50.016" v="5959" actId="26606"/>
        <pc:sldMkLst>
          <pc:docMk/>
          <pc:sldMk cId="438721521" sldId="262"/>
        </pc:sldMkLst>
        <pc:spChg chg="del mod ord">
          <ac:chgData name="Kate Hine" userId="2a4f529719c349d5" providerId="LiveId" clId="{C5A715B0-1794-4B5F-B022-711DA097FB5E}" dt="2022-02-15T03:22:27.762" v="3513" actId="700"/>
          <ac:spMkLst>
            <pc:docMk/>
            <pc:sldMk cId="438721521" sldId="262"/>
            <ac:spMk id="2" creationId="{82AB5D45-2BFC-4AD8-974E-40B4C7AA3B0D}"/>
          </ac:spMkLst>
        </pc:spChg>
        <pc:spChg chg="del mod ord">
          <ac:chgData name="Kate Hine" userId="2a4f529719c349d5" providerId="LiveId" clId="{C5A715B0-1794-4B5F-B022-711DA097FB5E}" dt="2022-02-15T03:22:27.762" v="3513" actId="700"/>
          <ac:spMkLst>
            <pc:docMk/>
            <pc:sldMk cId="438721521" sldId="262"/>
            <ac:spMk id="3" creationId="{6D4C8EAF-D3D1-4ED6-B898-90648A944D3A}"/>
          </ac:spMkLst>
        </pc:spChg>
        <pc:spChg chg="add mod ord">
          <ac:chgData name="Kate Hine" userId="2a4f529719c349d5" providerId="LiveId" clId="{C5A715B0-1794-4B5F-B022-711DA097FB5E}" dt="2022-02-15T04:23:50.016" v="5959" actId="26606"/>
          <ac:spMkLst>
            <pc:docMk/>
            <pc:sldMk cId="438721521" sldId="262"/>
            <ac:spMk id="4" creationId="{A34A593A-A2F1-4F80-BBD8-470DD6A22D09}"/>
          </ac:spMkLst>
        </pc:spChg>
        <pc:spChg chg="add mod ord">
          <ac:chgData name="Kate Hine" userId="2a4f529719c349d5" providerId="LiveId" clId="{C5A715B0-1794-4B5F-B022-711DA097FB5E}" dt="2022-02-15T04:23:50.016" v="5959" actId="26606"/>
          <ac:spMkLst>
            <pc:docMk/>
            <pc:sldMk cId="438721521" sldId="262"/>
            <ac:spMk id="5" creationId="{3E49906B-DD3F-45F3-B925-0292F49A5619}"/>
          </ac:spMkLst>
        </pc:spChg>
        <pc:spChg chg="add">
          <ac:chgData name="Kate Hine" userId="2a4f529719c349d5" providerId="LiveId" clId="{C5A715B0-1794-4B5F-B022-711DA097FB5E}" dt="2022-02-15T04:23:50.016" v="5959" actId="26606"/>
          <ac:spMkLst>
            <pc:docMk/>
            <pc:sldMk cId="438721521" sldId="262"/>
            <ac:spMk id="12" creationId="{71B2258F-86CA-4D4D-8270-BC05FCDEBFB3}"/>
          </ac:spMkLst>
        </pc:spChg>
        <pc:picChg chg="add mod ord">
          <ac:chgData name="Kate Hine" userId="2a4f529719c349d5" providerId="LiveId" clId="{C5A715B0-1794-4B5F-B022-711DA097FB5E}" dt="2022-02-15T04:23:50.016" v="5959" actId="26606"/>
          <ac:picMkLst>
            <pc:docMk/>
            <pc:sldMk cId="438721521" sldId="262"/>
            <ac:picMk id="7" creationId="{B3F1F358-68C7-44C5-A896-0BDE6D3C7B30}"/>
          </ac:picMkLst>
        </pc:picChg>
      </pc:sldChg>
      <pc:sldChg chg="addSp modSp new mod">
        <pc:chgData name="Kate Hine" userId="2a4f529719c349d5" providerId="LiveId" clId="{C5A715B0-1794-4B5F-B022-711DA097FB5E}" dt="2022-02-15T04:24:41.483" v="6211" actId="20577"/>
        <pc:sldMkLst>
          <pc:docMk/>
          <pc:sldMk cId="3020582075" sldId="263"/>
        </pc:sldMkLst>
        <pc:spChg chg="mod">
          <ac:chgData name="Kate Hine" userId="2a4f529719c349d5" providerId="LiveId" clId="{C5A715B0-1794-4B5F-B022-711DA097FB5E}" dt="2022-02-15T03:22:56.387" v="3578" actId="20577"/>
          <ac:spMkLst>
            <pc:docMk/>
            <pc:sldMk cId="3020582075" sldId="263"/>
            <ac:spMk id="2" creationId="{06A8F162-70FB-4D2B-9F7E-D9E0452E7E27}"/>
          </ac:spMkLst>
        </pc:spChg>
        <pc:spChg chg="mod">
          <ac:chgData name="Kate Hine" userId="2a4f529719c349d5" providerId="LiveId" clId="{C5A715B0-1794-4B5F-B022-711DA097FB5E}" dt="2022-02-15T04:24:41.483" v="6211" actId="20577"/>
          <ac:spMkLst>
            <pc:docMk/>
            <pc:sldMk cId="3020582075" sldId="263"/>
            <ac:spMk id="3" creationId="{74A3A77D-CE1B-4485-B26E-EFB9A623E797}"/>
          </ac:spMkLst>
        </pc:spChg>
        <pc:spChg chg="add mod">
          <ac:chgData name="Kate Hine" userId="2a4f529719c349d5" providerId="LiveId" clId="{C5A715B0-1794-4B5F-B022-711DA097FB5E}" dt="2022-02-15T03:27:46.630" v="3999" actId="1076"/>
          <ac:spMkLst>
            <pc:docMk/>
            <pc:sldMk cId="3020582075" sldId="263"/>
            <ac:spMk id="6" creationId="{F867A597-5042-4F65-A858-668F49C84E57}"/>
          </ac:spMkLst>
        </pc:spChg>
        <pc:picChg chg="add mod">
          <ac:chgData name="Kate Hine" userId="2a4f529719c349d5" providerId="LiveId" clId="{C5A715B0-1794-4B5F-B022-711DA097FB5E}" dt="2022-02-15T03:26:48.350" v="3843" actId="14100"/>
          <ac:picMkLst>
            <pc:docMk/>
            <pc:sldMk cId="3020582075" sldId="263"/>
            <ac:picMk id="5" creationId="{AB9558D3-0DCC-4C2A-A23D-74A6ABE07DB1}"/>
          </ac:picMkLst>
        </pc:picChg>
      </pc:sldChg>
      <pc:sldChg chg="modSp add mod">
        <pc:chgData name="Kate Hine" userId="2a4f529719c349d5" providerId="LiveId" clId="{C5A715B0-1794-4B5F-B022-711DA097FB5E}" dt="2022-02-15T04:27:52.223" v="6503" actId="20577"/>
        <pc:sldMkLst>
          <pc:docMk/>
          <pc:sldMk cId="1452663977" sldId="264"/>
        </pc:sldMkLst>
        <pc:spChg chg="mod">
          <ac:chgData name="Kate Hine" userId="2a4f529719c349d5" providerId="LiveId" clId="{C5A715B0-1794-4B5F-B022-711DA097FB5E}" dt="2022-02-15T03:29:12.582" v="4398" actId="20577"/>
          <ac:spMkLst>
            <pc:docMk/>
            <pc:sldMk cId="1452663977" sldId="264"/>
            <ac:spMk id="2" creationId="{06A8F162-70FB-4D2B-9F7E-D9E0452E7E27}"/>
          </ac:spMkLst>
        </pc:spChg>
        <pc:spChg chg="mod">
          <ac:chgData name="Kate Hine" userId="2a4f529719c349d5" providerId="LiveId" clId="{C5A715B0-1794-4B5F-B022-711DA097FB5E}" dt="2022-02-15T04:27:52.223" v="6503" actId="20577"/>
          <ac:spMkLst>
            <pc:docMk/>
            <pc:sldMk cId="1452663977" sldId="264"/>
            <ac:spMk id="3" creationId="{74A3A77D-CE1B-4485-B26E-EFB9A623E797}"/>
          </ac:spMkLst>
        </pc:spChg>
        <pc:picChg chg="mod">
          <ac:chgData name="Kate Hine" userId="2a4f529719c349d5" providerId="LiveId" clId="{C5A715B0-1794-4B5F-B022-711DA097FB5E}" dt="2022-02-15T04:25:41.347" v="6212" actId="14826"/>
          <ac:picMkLst>
            <pc:docMk/>
            <pc:sldMk cId="1452663977" sldId="264"/>
            <ac:picMk id="5" creationId="{AB9558D3-0DCC-4C2A-A23D-74A6ABE07DB1}"/>
          </ac:picMkLst>
        </pc:picChg>
      </pc:sldChg>
    </pc:docChg>
  </pc:docChgLst>
  <pc:docChgLst>
    <pc:chgData name="Kate Hine" userId="2a4f529719c349d5" providerId="LiveId" clId="{0656CA0D-0923-4A9C-8E52-66FE525D17C1}"/>
    <pc:docChg chg="undo custSel modSld sldOrd">
      <pc:chgData name="Kate Hine" userId="2a4f529719c349d5" providerId="LiveId" clId="{0656CA0D-0923-4A9C-8E52-66FE525D17C1}" dt="2022-03-23T21:14:09.469" v="6738" actId="20577"/>
      <pc:docMkLst>
        <pc:docMk/>
      </pc:docMkLst>
      <pc:sldChg chg="addSp delSp modSp mod">
        <pc:chgData name="Kate Hine" userId="2a4f529719c349d5" providerId="LiveId" clId="{0656CA0D-0923-4A9C-8E52-66FE525D17C1}" dt="2022-03-23T21:12:13.948" v="6524" actId="20577"/>
        <pc:sldMkLst>
          <pc:docMk/>
          <pc:sldMk cId="965984111" sldId="256"/>
        </pc:sldMkLst>
        <pc:spChg chg="mod">
          <ac:chgData name="Kate Hine" userId="2a4f529719c349d5" providerId="LiveId" clId="{0656CA0D-0923-4A9C-8E52-66FE525D17C1}" dt="2022-03-23T21:12:13.948" v="6524" actId="20577"/>
          <ac:spMkLst>
            <pc:docMk/>
            <pc:sldMk cId="965984111" sldId="256"/>
            <ac:spMk id="2" creationId="{BFE22D18-3BEF-4FD3-B7AB-51C14D97007F}"/>
          </ac:spMkLst>
        </pc:spChg>
        <pc:spChg chg="mod">
          <ac:chgData name="Kate Hine" userId="2a4f529719c349d5" providerId="LiveId" clId="{0656CA0D-0923-4A9C-8E52-66FE525D17C1}" dt="2022-03-01T00:25:33.329" v="4798" actId="20577"/>
          <ac:spMkLst>
            <pc:docMk/>
            <pc:sldMk cId="965984111" sldId="256"/>
            <ac:spMk id="3" creationId="{8561608F-F4F8-44BA-8DA2-910D91DB7A36}"/>
          </ac:spMkLst>
        </pc:spChg>
        <pc:picChg chg="add mod modCrop">
          <ac:chgData name="Kate Hine" userId="2a4f529719c349d5" providerId="LiveId" clId="{0656CA0D-0923-4A9C-8E52-66FE525D17C1}" dt="2022-03-08T02:24:36.589" v="6280" actId="732"/>
          <ac:picMkLst>
            <pc:docMk/>
            <pc:sldMk cId="965984111" sldId="256"/>
            <ac:picMk id="5" creationId="{D510A74A-730A-4FBB-A13C-421D9286F0D5}"/>
          </ac:picMkLst>
        </pc:picChg>
        <pc:picChg chg="del">
          <ac:chgData name="Kate Hine" userId="2a4f529719c349d5" providerId="LiveId" clId="{0656CA0D-0923-4A9C-8E52-66FE525D17C1}" dt="2022-03-08T02:24:25.101" v="6277" actId="478"/>
          <ac:picMkLst>
            <pc:docMk/>
            <pc:sldMk cId="965984111" sldId="256"/>
            <ac:picMk id="13" creationId="{DCCCCFE9-2A5B-49FF-AE8D-A54E3DAD57F7}"/>
          </ac:picMkLst>
        </pc:picChg>
      </pc:sldChg>
      <pc:sldChg chg="addSp delSp modSp mod">
        <pc:chgData name="Kate Hine" userId="2a4f529719c349d5" providerId="LiveId" clId="{0656CA0D-0923-4A9C-8E52-66FE525D17C1}" dt="2022-03-23T21:13:40.794" v="6724" actId="20577"/>
        <pc:sldMkLst>
          <pc:docMk/>
          <pc:sldMk cId="3956964315" sldId="257"/>
        </pc:sldMkLst>
        <pc:spChg chg="mod">
          <ac:chgData name="Kate Hine" userId="2a4f529719c349d5" providerId="LiveId" clId="{0656CA0D-0923-4A9C-8E52-66FE525D17C1}" dt="2022-02-25T05:20:23.343" v="21" actId="20577"/>
          <ac:spMkLst>
            <pc:docMk/>
            <pc:sldMk cId="3956964315" sldId="257"/>
            <ac:spMk id="2" creationId="{BFE22D18-3BEF-4FD3-B7AB-51C14D97007F}"/>
          </ac:spMkLst>
        </pc:spChg>
        <pc:spChg chg="mod">
          <ac:chgData name="Kate Hine" userId="2a4f529719c349d5" providerId="LiveId" clId="{0656CA0D-0923-4A9C-8E52-66FE525D17C1}" dt="2022-03-23T21:13:40.794" v="6724" actId="20577"/>
          <ac:spMkLst>
            <pc:docMk/>
            <pc:sldMk cId="3956964315" sldId="257"/>
            <ac:spMk id="3" creationId="{8561608F-F4F8-44BA-8DA2-910D91DB7A36}"/>
          </ac:spMkLst>
        </pc:spChg>
        <pc:spChg chg="mod">
          <ac:chgData name="Kate Hine" userId="2a4f529719c349d5" providerId="LiveId" clId="{0656CA0D-0923-4A9C-8E52-66FE525D17C1}" dt="2022-02-28T06:43:36.026" v="1805" actId="1076"/>
          <ac:spMkLst>
            <pc:docMk/>
            <pc:sldMk cId="3956964315" sldId="257"/>
            <ac:spMk id="9" creationId="{259F99EF-6B15-469B-B0B2-AF616A43EFD2}"/>
          </ac:spMkLst>
        </pc:spChg>
        <pc:picChg chg="del">
          <ac:chgData name="Kate Hine" userId="2a4f529719c349d5" providerId="LiveId" clId="{0656CA0D-0923-4A9C-8E52-66FE525D17C1}" dt="2022-02-25T05:19:24.628" v="0" actId="478"/>
          <ac:picMkLst>
            <pc:docMk/>
            <pc:sldMk cId="3956964315" sldId="257"/>
            <ac:picMk id="5" creationId="{B281C6BC-F818-4F46-91B2-49AA1F3F495E}"/>
          </ac:picMkLst>
        </pc:picChg>
        <pc:picChg chg="add mod">
          <ac:chgData name="Kate Hine" userId="2a4f529719c349d5" providerId="LiveId" clId="{0656CA0D-0923-4A9C-8E52-66FE525D17C1}" dt="2022-02-25T05:19:56.549" v="7" actId="1076"/>
          <ac:picMkLst>
            <pc:docMk/>
            <pc:sldMk cId="3956964315" sldId="257"/>
            <ac:picMk id="6" creationId="{A5665A21-DCE6-4884-B181-EF105CD5715B}"/>
          </ac:picMkLst>
        </pc:picChg>
      </pc:sldChg>
      <pc:sldChg chg="delSp modSp mod">
        <pc:chgData name="Kate Hine" userId="2a4f529719c349d5" providerId="LiveId" clId="{0656CA0D-0923-4A9C-8E52-66FE525D17C1}" dt="2022-03-23T21:14:09.469" v="6738" actId="20577"/>
        <pc:sldMkLst>
          <pc:docMk/>
          <pc:sldMk cId="3023121127" sldId="259"/>
        </pc:sldMkLst>
        <pc:spChg chg="del mod">
          <ac:chgData name="Kate Hine" userId="2a4f529719c349d5" providerId="LiveId" clId="{0656CA0D-0923-4A9C-8E52-66FE525D17C1}" dt="2022-03-23T21:13:47.593" v="6726" actId="478"/>
          <ac:spMkLst>
            <pc:docMk/>
            <pc:sldMk cId="3023121127" sldId="259"/>
            <ac:spMk id="7" creationId="{8353958A-044E-4134-BD80-E6C218661468}"/>
          </ac:spMkLst>
        </pc:spChg>
        <pc:spChg chg="mod">
          <ac:chgData name="Kate Hine" userId="2a4f529719c349d5" providerId="LiveId" clId="{0656CA0D-0923-4A9C-8E52-66FE525D17C1}" dt="2022-03-23T21:14:09.469" v="6738" actId="20577"/>
          <ac:spMkLst>
            <pc:docMk/>
            <pc:sldMk cId="3023121127" sldId="259"/>
            <ac:spMk id="15" creationId="{C048A0F7-DC64-461D-9B49-2229CF5D29F6}"/>
          </ac:spMkLst>
        </pc:spChg>
      </pc:sldChg>
      <pc:sldChg chg="addSp delSp modSp mod">
        <pc:chgData name="Kate Hine" userId="2a4f529719c349d5" providerId="LiveId" clId="{0656CA0D-0923-4A9C-8E52-66FE525D17C1}" dt="2022-03-01T00:28:26.012" v="4799" actId="14100"/>
        <pc:sldMkLst>
          <pc:docMk/>
          <pc:sldMk cId="1092018103" sldId="260"/>
        </pc:sldMkLst>
        <pc:spChg chg="mod">
          <ac:chgData name="Kate Hine" userId="2a4f529719c349d5" providerId="LiveId" clId="{0656CA0D-0923-4A9C-8E52-66FE525D17C1}" dt="2022-02-28T03:05:46.402" v="651" actId="1076"/>
          <ac:spMkLst>
            <pc:docMk/>
            <pc:sldMk cId="1092018103" sldId="260"/>
            <ac:spMk id="2" creationId="{FFEB72DA-F676-4449-B2B3-54AD4D294359}"/>
          </ac:spMkLst>
        </pc:spChg>
        <pc:spChg chg="add del mod">
          <ac:chgData name="Kate Hine" userId="2a4f529719c349d5" providerId="LiveId" clId="{0656CA0D-0923-4A9C-8E52-66FE525D17C1}" dt="2022-02-28T03:02:24.155" v="511" actId="478"/>
          <ac:spMkLst>
            <pc:docMk/>
            <pc:sldMk cId="1092018103" sldId="260"/>
            <ac:spMk id="4" creationId="{5EAA0A25-E61F-48AE-9F02-1BFFE5E1C474}"/>
          </ac:spMkLst>
        </pc:spChg>
        <pc:spChg chg="del mod">
          <ac:chgData name="Kate Hine" userId="2a4f529719c349d5" providerId="LiveId" clId="{0656CA0D-0923-4A9C-8E52-66FE525D17C1}" dt="2022-02-28T06:40:42.396" v="1756" actId="478"/>
          <ac:spMkLst>
            <pc:docMk/>
            <pc:sldMk cId="1092018103" sldId="260"/>
            <ac:spMk id="8" creationId="{41902365-EED7-4BBA-916D-C1C2B168FA62}"/>
          </ac:spMkLst>
        </pc:spChg>
        <pc:spChg chg="mod">
          <ac:chgData name="Kate Hine" userId="2a4f529719c349d5" providerId="LiveId" clId="{0656CA0D-0923-4A9C-8E52-66FE525D17C1}" dt="2022-03-01T00:28:26.012" v="4799" actId="14100"/>
          <ac:spMkLst>
            <pc:docMk/>
            <pc:sldMk cId="1092018103" sldId="260"/>
            <ac:spMk id="9" creationId="{8FC05DE7-4E17-4D3A-AF3E-CCB5EB774A37}"/>
          </ac:spMkLst>
        </pc:spChg>
        <pc:spChg chg="del mod">
          <ac:chgData name="Kate Hine" userId="2a4f529719c349d5" providerId="LiveId" clId="{0656CA0D-0923-4A9C-8E52-66FE525D17C1}" dt="2022-02-28T06:20:46.204" v="809" actId="21"/>
          <ac:spMkLst>
            <pc:docMk/>
            <pc:sldMk cId="1092018103" sldId="260"/>
            <ac:spMk id="21" creationId="{755EF335-F4D1-4F51-B891-7E38D5B4617C}"/>
          </ac:spMkLst>
        </pc:spChg>
        <pc:spChg chg="del mod">
          <ac:chgData name="Kate Hine" userId="2a4f529719c349d5" providerId="LiveId" clId="{0656CA0D-0923-4A9C-8E52-66FE525D17C1}" dt="2022-02-28T03:02:35.729" v="518" actId="21"/>
          <ac:spMkLst>
            <pc:docMk/>
            <pc:sldMk cId="1092018103" sldId="260"/>
            <ac:spMk id="22" creationId="{11968B18-F411-449E-9791-B174729E8D7F}"/>
          </ac:spMkLst>
        </pc:spChg>
        <pc:spChg chg="del mod">
          <ac:chgData name="Kate Hine" userId="2a4f529719c349d5" providerId="LiveId" clId="{0656CA0D-0923-4A9C-8E52-66FE525D17C1}" dt="2022-02-28T03:02:29.465" v="514" actId="21"/>
          <ac:spMkLst>
            <pc:docMk/>
            <pc:sldMk cId="1092018103" sldId="260"/>
            <ac:spMk id="23" creationId="{4602497C-3D3B-4801-B591-25A6CC6022B1}"/>
          </ac:spMkLst>
        </pc:spChg>
        <pc:spChg chg="del mod">
          <ac:chgData name="Kate Hine" userId="2a4f529719c349d5" providerId="LiveId" clId="{0656CA0D-0923-4A9C-8E52-66FE525D17C1}" dt="2022-02-28T06:21:24.495" v="824" actId="21"/>
          <ac:spMkLst>
            <pc:docMk/>
            <pc:sldMk cId="1092018103" sldId="260"/>
            <ac:spMk id="24" creationId="{833905DC-5CF8-4F7B-B3BE-2B5E22DB9846}"/>
          </ac:spMkLst>
        </pc:spChg>
        <pc:spChg chg="add mod">
          <ac:chgData name="Kate Hine" userId="2a4f529719c349d5" providerId="LiveId" clId="{0656CA0D-0923-4A9C-8E52-66FE525D17C1}" dt="2022-02-28T06:14:21.371" v="794" actId="208"/>
          <ac:spMkLst>
            <pc:docMk/>
            <pc:sldMk cId="1092018103" sldId="260"/>
            <ac:spMk id="25" creationId="{59AE97F8-11CB-4520-9689-BB33341EBA7F}"/>
          </ac:spMkLst>
        </pc:spChg>
        <pc:spChg chg="add mod">
          <ac:chgData name="Kate Hine" userId="2a4f529719c349d5" providerId="LiveId" clId="{0656CA0D-0923-4A9C-8E52-66FE525D17C1}" dt="2022-02-28T06:14:41.463" v="795" actId="208"/>
          <ac:spMkLst>
            <pc:docMk/>
            <pc:sldMk cId="1092018103" sldId="260"/>
            <ac:spMk id="26" creationId="{0CCC191D-B679-4E3D-873E-346E76A051EF}"/>
          </ac:spMkLst>
        </pc:spChg>
        <pc:spChg chg="add mod">
          <ac:chgData name="Kate Hine" userId="2a4f529719c349d5" providerId="LiveId" clId="{0656CA0D-0923-4A9C-8E52-66FE525D17C1}" dt="2022-02-28T06:37:16.073" v="1382" actId="1037"/>
          <ac:spMkLst>
            <pc:docMk/>
            <pc:sldMk cId="1092018103" sldId="260"/>
            <ac:spMk id="29" creationId="{8B7458D4-FEE2-4A48-9373-2024FC71F147}"/>
          </ac:spMkLst>
        </pc:spChg>
        <pc:spChg chg="add mod">
          <ac:chgData name="Kate Hine" userId="2a4f529719c349d5" providerId="LiveId" clId="{0656CA0D-0923-4A9C-8E52-66FE525D17C1}" dt="2022-02-28T06:22:28.649" v="846" actId="1037"/>
          <ac:spMkLst>
            <pc:docMk/>
            <pc:sldMk cId="1092018103" sldId="260"/>
            <ac:spMk id="33" creationId="{B9B4B13D-C952-4495-A83B-7E989F707EC8}"/>
          </ac:spMkLst>
        </pc:spChg>
        <pc:spChg chg="add mod">
          <ac:chgData name="Kate Hine" userId="2a4f529719c349d5" providerId="LiveId" clId="{0656CA0D-0923-4A9C-8E52-66FE525D17C1}" dt="2022-02-28T07:00:37.028" v="2991" actId="20577"/>
          <ac:spMkLst>
            <pc:docMk/>
            <pc:sldMk cId="1092018103" sldId="260"/>
            <ac:spMk id="37" creationId="{7192897E-8CE8-431D-8A69-FEAADE6F956F}"/>
          </ac:spMkLst>
        </pc:spChg>
        <pc:picChg chg="del">
          <ac:chgData name="Kate Hine" userId="2a4f529719c349d5" providerId="LiveId" clId="{0656CA0D-0923-4A9C-8E52-66FE525D17C1}" dt="2022-02-28T03:02:10.181" v="503" actId="478"/>
          <ac:picMkLst>
            <pc:docMk/>
            <pc:sldMk cId="1092018103" sldId="260"/>
            <ac:picMk id="5" creationId="{8BADF536-7605-4F7A-94CA-0A8741588DE0}"/>
          </ac:picMkLst>
        </pc:picChg>
        <pc:picChg chg="del">
          <ac:chgData name="Kate Hine" userId="2a4f529719c349d5" providerId="LiveId" clId="{0656CA0D-0923-4A9C-8E52-66FE525D17C1}" dt="2022-02-28T06:17:36.609" v="803" actId="478"/>
          <ac:picMkLst>
            <pc:docMk/>
            <pc:sldMk cId="1092018103" sldId="260"/>
            <ac:picMk id="7" creationId="{DF6D27F6-B670-41F8-BC3B-3AA0B4924F38}"/>
          </ac:picMkLst>
        </pc:picChg>
        <pc:picChg chg="add mod">
          <ac:chgData name="Kate Hine" userId="2a4f529719c349d5" providerId="LiveId" clId="{0656CA0D-0923-4A9C-8E52-66FE525D17C1}" dt="2022-02-28T03:06:00.457" v="657" actId="1076"/>
          <ac:picMkLst>
            <pc:docMk/>
            <pc:sldMk cId="1092018103" sldId="260"/>
            <ac:picMk id="10" creationId="{5D406C9F-7D16-43AE-96E6-68FFF8A7CB7C}"/>
          </ac:picMkLst>
        </pc:picChg>
        <pc:picChg chg="del">
          <ac:chgData name="Kate Hine" userId="2a4f529719c349d5" providerId="LiveId" clId="{0656CA0D-0923-4A9C-8E52-66FE525D17C1}" dt="2022-02-28T06:13:51.523" v="790" actId="478"/>
          <ac:picMkLst>
            <pc:docMk/>
            <pc:sldMk cId="1092018103" sldId="260"/>
            <ac:picMk id="11" creationId="{12F12603-9E25-4DB5-AB70-F1CE201FB2F8}"/>
          </ac:picMkLst>
        </pc:picChg>
        <pc:picChg chg="add mod">
          <ac:chgData name="Kate Hine" userId="2a4f529719c349d5" providerId="LiveId" clId="{0656CA0D-0923-4A9C-8E52-66FE525D17C1}" dt="2022-02-28T06:22:34.650" v="848" actId="1076"/>
          <ac:picMkLst>
            <pc:docMk/>
            <pc:sldMk cId="1092018103" sldId="260"/>
            <ac:picMk id="19" creationId="{509B0BE2-3D11-4CCA-A576-361FC614134D}"/>
          </ac:picMkLst>
        </pc:picChg>
        <pc:picChg chg="add mod">
          <ac:chgData name="Kate Hine" userId="2a4f529719c349d5" providerId="LiveId" clId="{0656CA0D-0923-4A9C-8E52-66FE525D17C1}" dt="2022-02-28T07:00:42.473" v="2992" actId="1076"/>
          <ac:picMkLst>
            <pc:docMk/>
            <pc:sldMk cId="1092018103" sldId="260"/>
            <ac:picMk id="44" creationId="{BCB549FB-CDE1-4E1E-912D-D151888C0D35}"/>
          </ac:picMkLst>
        </pc:picChg>
        <pc:cxnChg chg="del mod">
          <ac:chgData name="Kate Hine" userId="2a4f529719c349d5" providerId="LiveId" clId="{0656CA0D-0923-4A9C-8E52-66FE525D17C1}" dt="2022-02-28T06:13:10.749" v="780" actId="21"/>
          <ac:cxnSpMkLst>
            <pc:docMk/>
            <pc:sldMk cId="1092018103" sldId="260"/>
            <ac:cxnSpMk id="13" creationId="{CFA29E2D-746B-47BE-BA7D-812D1CC00F43}"/>
          </ac:cxnSpMkLst>
        </pc:cxnChg>
        <pc:cxnChg chg="del mod">
          <ac:chgData name="Kate Hine" userId="2a4f529719c349d5" providerId="LiveId" clId="{0656CA0D-0923-4A9C-8E52-66FE525D17C1}" dt="2022-02-28T06:13:29.403" v="786" actId="21"/>
          <ac:cxnSpMkLst>
            <pc:docMk/>
            <pc:sldMk cId="1092018103" sldId="260"/>
            <ac:cxnSpMk id="15" creationId="{5D6AC814-C3ED-4DFE-9E71-99996F7210A8}"/>
          </ac:cxnSpMkLst>
        </pc:cxnChg>
        <pc:cxnChg chg="del mod">
          <ac:chgData name="Kate Hine" userId="2a4f529719c349d5" providerId="LiveId" clId="{0656CA0D-0923-4A9C-8E52-66FE525D17C1}" dt="2022-02-28T06:21:45.159" v="831" actId="21"/>
          <ac:cxnSpMkLst>
            <pc:docMk/>
            <pc:sldMk cId="1092018103" sldId="260"/>
            <ac:cxnSpMk id="18" creationId="{0AB36C28-A8FC-4613-94E0-52F9D0AC679F}"/>
          </ac:cxnSpMkLst>
        </pc:cxnChg>
        <pc:cxnChg chg="del mod">
          <ac:chgData name="Kate Hine" userId="2a4f529719c349d5" providerId="LiveId" clId="{0656CA0D-0923-4A9C-8E52-66FE525D17C1}" dt="2022-02-28T06:21:12.929" v="820" actId="21"/>
          <ac:cxnSpMkLst>
            <pc:docMk/>
            <pc:sldMk cId="1092018103" sldId="260"/>
            <ac:cxnSpMk id="20" creationId="{6211F9DD-0164-4B6B-AEA8-0FED2E317E40}"/>
          </ac:cxnSpMkLst>
        </pc:cxnChg>
        <pc:cxnChg chg="add mod">
          <ac:chgData name="Kate Hine" userId="2a4f529719c349d5" providerId="LiveId" clId="{0656CA0D-0923-4A9C-8E52-66FE525D17C1}" dt="2022-02-28T06:13:18.807" v="783" actId="14100"/>
          <ac:cxnSpMkLst>
            <pc:docMk/>
            <pc:sldMk cId="1092018103" sldId="260"/>
            <ac:cxnSpMk id="27" creationId="{404DB9CE-56E6-410D-BD3E-472C18431565}"/>
          </ac:cxnSpMkLst>
        </pc:cxnChg>
        <pc:cxnChg chg="add mod">
          <ac:chgData name="Kate Hine" userId="2a4f529719c349d5" providerId="LiveId" clId="{0656CA0D-0923-4A9C-8E52-66FE525D17C1}" dt="2022-02-28T07:00:34.782" v="2989" actId="14100"/>
          <ac:cxnSpMkLst>
            <pc:docMk/>
            <pc:sldMk cId="1092018103" sldId="260"/>
            <ac:cxnSpMk id="28" creationId="{BB61BFDD-9565-458E-AB3E-5AD848A3DCD6}"/>
          </ac:cxnSpMkLst>
        </pc:cxnChg>
        <pc:cxnChg chg="add mod">
          <ac:chgData name="Kate Hine" userId="2a4f529719c349d5" providerId="LiveId" clId="{0656CA0D-0923-4A9C-8E52-66FE525D17C1}" dt="2022-02-28T06:59:51.525" v="2979" actId="14100"/>
          <ac:cxnSpMkLst>
            <pc:docMk/>
            <pc:sldMk cId="1092018103" sldId="260"/>
            <ac:cxnSpMk id="30" creationId="{76330EFC-8765-4A91-B405-BFB954262D39}"/>
          </ac:cxnSpMkLst>
        </pc:cxnChg>
        <pc:cxnChg chg="add mod">
          <ac:chgData name="Kate Hine" userId="2a4f529719c349d5" providerId="LiveId" clId="{0656CA0D-0923-4A9C-8E52-66FE525D17C1}" dt="2022-02-28T06:56:48.518" v="2357" actId="14100"/>
          <ac:cxnSpMkLst>
            <pc:docMk/>
            <pc:sldMk cId="1092018103" sldId="260"/>
            <ac:cxnSpMk id="34" creationId="{793EC046-ACD2-4F1E-B879-02A7B74A9A14}"/>
          </ac:cxnSpMkLst>
        </pc:cxnChg>
      </pc:sldChg>
      <pc:sldChg chg="modSp mod">
        <pc:chgData name="Kate Hine" userId="2a4f529719c349d5" providerId="LiveId" clId="{0656CA0D-0923-4A9C-8E52-66FE525D17C1}" dt="2022-03-23T21:08:04.390" v="6287" actId="20577"/>
        <pc:sldMkLst>
          <pc:docMk/>
          <pc:sldMk cId="438721521" sldId="262"/>
        </pc:sldMkLst>
        <pc:spChg chg="mod">
          <ac:chgData name="Kate Hine" userId="2a4f529719c349d5" providerId="LiveId" clId="{0656CA0D-0923-4A9C-8E52-66FE525D17C1}" dt="2022-03-23T21:08:04.390" v="6287" actId="20577"/>
          <ac:spMkLst>
            <pc:docMk/>
            <pc:sldMk cId="438721521" sldId="262"/>
            <ac:spMk id="4" creationId="{A34A593A-A2F1-4F80-BBD8-470DD6A22D09}"/>
          </ac:spMkLst>
        </pc:spChg>
      </pc:sldChg>
      <pc:sldChg chg="modSp mod">
        <pc:chgData name="Kate Hine" userId="2a4f529719c349d5" providerId="LiveId" clId="{0656CA0D-0923-4A9C-8E52-66FE525D17C1}" dt="2022-03-23T21:09:36.861" v="6415" actId="20577"/>
        <pc:sldMkLst>
          <pc:docMk/>
          <pc:sldMk cId="3020582075" sldId="263"/>
        </pc:sldMkLst>
        <pc:spChg chg="mod">
          <ac:chgData name="Kate Hine" userId="2a4f529719c349d5" providerId="LiveId" clId="{0656CA0D-0923-4A9C-8E52-66FE525D17C1}" dt="2022-03-23T21:09:36.861" v="6415" actId="20577"/>
          <ac:spMkLst>
            <pc:docMk/>
            <pc:sldMk cId="3020582075" sldId="263"/>
            <ac:spMk id="3" creationId="{74A3A77D-CE1B-4485-B26E-EFB9A623E797}"/>
          </ac:spMkLst>
        </pc:spChg>
        <pc:spChg chg="mod">
          <ac:chgData name="Kate Hine" userId="2a4f529719c349d5" providerId="LiveId" clId="{0656CA0D-0923-4A9C-8E52-66FE525D17C1}" dt="2022-03-23T21:08:39.831" v="6317" actId="20577"/>
          <ac:spMkLst>
            <pc:docMk/>
            <pc:sldMk cId="3020582075" sldId="263"/>
            <ac:spMk id="6" creationId="{EEAD95B6-26FC-4AD7-A894-F15B4F92E275}"/>
          </ac:spMkLst>
        </pc:spChg>
      </pc:sldChg>
      <pc:sldChg chg="modSp mod ord">
        <pc:chgData name="Kate Hine" userId="2a4f529719c349d5" providerId="LiveId" clId="{0656CA0D-0923-4A9C-8E52-66FE525D17C1}" dt="2022-03-23T21:12:03.884" v="6522" actId="20577"/>
        <pc:sldMkLst>
          <pc:docMk/>
          <pc:sldMk cId="1452663977" sldId="264"/>
        </pc:sldMkLst>
        <pc:spChg chg="mod">
          <ac:chgData name="Kate Hine" userId="2a4f529719c349d5" providerId="LiveId" clId="{0656CA0D-0923-4A9C-8E52-66FE525D17C1}" dt="2022-03-23T21:12:03.884" v="6522" actId="20577"/>
          <ac:spMkLst>
            <pc:docMk/>
            <pc:sldMk cId="1452663977" sldId="264"/>
            <ac:spMk id="3" creationId="{74A3A77D-CE1B-4485-B26E-EFB9A623E797}"/>
          </ac:spMkLst>
        </pc:spChg>
      </pc:sldChg>
    </pc:docChg>
  </pc:docChgLst>
  <pc:docChgLst>
    <pc:chgData name="bismah.akhtar@mitregeophysics.com.au" userId="607221509bc65ff9" providerId="LiveId" clId="{8E6A16BE-ECE8-403D-B07D-4DD1237895BD}"/>
    <pc:docChg chg="custSel modSld">
      <pc:chgData name="bismah.akhtar@mitregeophysics.com.au" userId="607221509bc65ff9" providerId="LiveId" clId="{8E6A16BE-ECE8-403D-B07D-4DD1237895BD}" dt="2022-03-03T06:54:10.618" v="12" actId="1076"/>
      <pc:docMkLst>
        <pc:docMk/>
      </pc:docMkLst>
      <pc:sldChg chg="addSp delSp modSp mod">
        <pc:chgData name="bismah.akhtar@mitregeophysics.com.au" userId="607221509bc65ff9" providerId="LiveId" clId="{8E6A16BE-ECE8-403D-B07D-4DD1237895BD}" dt="2022-03-03T06:54:10.618" v="12" actId="1076"/>
        <pc:sldMkLst>
          <pc:docMk/>
          <pc:sldMk cId="1452663977" sldId="264"/>
        </pc:sldMkLst>
        <pc:spChg chg="del">
          <ac:chgData name="bismah.akhtar@mitregeophysics.com.au" userId="607221509bc65ff9" providerId="LiveId" clId="{8E6A16BE-ECE8-403D-B07D-4DD1237895BD}" dt="2022-03-03T06:53:51.232" v="4" actId="21"/>
          <ac:spMkLst>
            <pc:docMk/>
            <pc:sldMk cId="1452663977" sldId="264"/>
            <ac:spMk id="8" creationId="{60E2E47A-DEE9-4CB3-8B4F-493922B0F440}"/>
          </ac:spMkLst>
        </pc:spChg>
        <pc:spChg chg="add mod">
          <ac:chgData name="bismah.akhtar@mitregeophysics.com.au" userId="607221509bc65ff9" providerId="LiveId" clId="{8E6A16BE-ECE8-403D-B07D-4DD1237895BD}" dt="2022-03-03T06:54:10.618" v="12" actId="1076"/>
          <ac:spMkLst>
            <pc:docMk/>
            <pc:sldMk cId="1452663977" sldId="264"/>
            <ac:spMk id="10" creationId="{50419EAD-025F-45F3-ADD4-587ACEFD803B}"/>
          </ac:spMkLst>
        </pc:spChg>
        <pc:picChg chg="del">
          <ac:chgData name="bismah.akhtar@mitregeophysics.com.au" userId="607221509bc65ff9" providerId="LiveId" clId="{8E6A16BE-ECE8-403D-B07D-4DD1237895BD}" dt="2022-03-03T06:52:55.410" v="0" actId="478"/>
          <ac:picMkLst>
            <pc:docMk/>
            <pc:sldMk cId="1452663977" sldId="264"/>
            <ac:picMk id="5" creationId="{AC0B53AF-358E-44C7-A494-60F0B10CA91C}"/>
          </ac:picMkLst>
        </pc:picChg>
        <pc:picChg chg="add del">
          <ac:chgData name="bismah.akhtar@mitregeophysics.com.au" userId="607221509bc65ff9" providerId="LiveId" clId="{8E6A16BE-ECE8-403D-B07D-4DD1237895BD}" dt="2022-03-03T06:53:48.163" v="2" actId="478"/>
          <ac:picMkLst>
            <pc:docMk/>
            <pc:sldMk cId="1452663977" sldId="264"/>
            <ac:picMk id="6" creationId="{72510994-BCC7-4AF1-8DB9-4CB6A911FF21}"/>
          </ac:picMkLst>
        </pc:picChg>
        <pc:picChg chg="add mod">
          <ac:chgData name="bismah.akhtar@mitregeophysics.com.au" userId="607221509bc65ff9" providerId="LiveId" clId="{8E6A16BE-ECE8-403D-B07D-4DD1237895BD}" dt="2022-03-03T06:53:58.059" v="7" actId="1076"/>
          <ac:picMkLst>
            <pc:docMk/>
            <pc:sldMk cId="1452663977" sldId="264"/>
            <ac:picMk id="9" creationId="{CCA227DF-C65D-49A4-85AD-9A6382485307}"/>
          </ac:picMkLst>
        </pc:pic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F369B8-3736-45CD-94BA-D6890CCF5B03}"/>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AU"/>
          </a:p>
        </p:txBody>
      </p:sp>
      <p:sp>
        <p:nvSpPr>
          <p:cNvPr id="3" name="Subtitle 2">
            <a:extLst>
              <a:ext uri="{FF2B5EF4-FFF2-40B4-BE49-F238E27FC236}">
                <a16:creationId xmlns:a16="http://schemas.microsoft.com/office/drawing/2014/main" id="{536C1E89-D0C1-4D3B-9BED-4B090692133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AU"/>
          </a:p>
        </p:txBody>
      </p:sp>
      <p:sp>
        <p:nvSpPr>
          <p:cNvPr id="4" name="Date Placeholder 3">
            <a:extLst>
              <a:ext uri="{FF2B5EF4-FFF2-40B4-BE49-F238E27FC236}">
                <a16:creationId xmlns:a16="http://schemas.microsoft.com/office/drawing/2014/main" id="{88B322CD-962A-4173-8F70-82C18D340CD6}"/>
              </a:ext>
            </a:extLst>
          </p:cNvPr>
          <p:cNvSpPr>
            <a:spLocks noGrp="1"/>
          </p:cNvSpPr>
          <p:nvPr>
            <p:ph type="dt" sz="half" idx="10"/>
          </p:nvPr>
        </p:nvSpPr>
        <p:spPr/>
        <p:txBody>
          <a:bodyPr/>
          <a:lstStyle/>
          <a:p>
            <a:fld id="{C69B4C94-87CD-4B35-BF3F-FB12643868DF}" type="datetimeFigureOut">
              <a:rPr lang="en-AU" smtClean="0"/>
              <a:t>24/03/2022</a:t>
            </a:fld>
            <a:endParaRPr lang="en-AU"/>
          </a:p>
        </p:txBody>
      </p:sp>
      <p:sp>
        <p:nvSpPr>
          <p:cNvPr id="5" name="Footer Placeholder 4">
            <a:extLst>
              <a:ext uri="{FF2B5EF4-FFF2-40B4-BE49-F238E27FC236}">
                <a16:creationId xmlns:a16="http://schemas.microsoft.com/office/drawing/2014/main" id="{8CCB9794-C2CE-4AF9-9EF4-887A8BFBFDCB}"/>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96C5F81F-300B-4797-90E0-F41344D4D384}"/>
              </a:ext>
            </a:extLst>
          </p:cNvPr>
          <p:cNvSpPr>
            <a:spLocks noGrp="1"/>
          </p:cNvSpPr>
          <p:nvPr>
            <p:ph type="sldNum" sz="quarter" idx="12"/>
          </p:nvPr>
        </p:nvSpPr>
        <p:spPr/>
        <p:txBody>
          <a:bodyPr/>
          <a:lstStyle/>
          <a:p>
            <a:fld id="{51EC5D66-C51C-4931-8E22-1006885249DC}" type="slidenum">
              <a:rPr lang="en-AU" smtClean="0"/>
              <a:t>‹#›</a:t>
            </a:fld>
            <a:endParaRPr lang="en-AU"/>
          </a:p>
        </p:txBody>
      </p:sp>
    </p:spTree>
    <p:extLst>
      <p:ext uri="{BB962C8B-B14F-4D97-AF65-F5344CB8AC3E}">
        <p14:creationId xmlns:p14="http://schemas.microsoft.com/office/powerpoint/2010/main" val="21907101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7D0936-1F7F-4141-98E1-598070E4B79C}"/>
              </a:ext>
            </a:extLst>
          </p:cNvPr>
          <p:cNvSpPr>
            <a:spLocks noGrp="1"/>
          </p:cNvSpPr>
          <p:nvPr>
            <p:ph type="title"/>
          </p:nvPr>
        </p:nvSpPr>
        <p:spPr/>
        <p:txBody>
          <a:bodyPr/>
          <a:lstStyle/>
          <a:p>
            <a:r>
              <a:rPr lang="en-US"/>
              <a:t>Click to edit Master title style</a:t>
            </a:r>
            <a:endParaRPr lang="en-AU"/>
          </a:p>
        </p:txBody>
      </p:sp>
      <p:sp>
        <p:nvSpPr>
          <p:cNvPr id="3" name="Vertical Text Placeholder 2">
            <a:extLst>
              <a:ext uri="{FF2B5EF4-FFF2-40B4-BE49-F238E27FC236}">
                <a16:creationId xmlns:a16="http://schemas.microsoft.com/office/drawing/2014/main" id="{D2514D2B-D7A9-4318-B1E5-F4A81CA3708F}"/>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65EFF71A-080E-4123-A6BF-ED8FAB3603DB}"/>
              </a:ext>
            </a:extLst>
          </p:cNvPr>
          <p:cNvSpPr>
            <a:spLocks noGrp="1"/>
          </p:cNvSpPr>
          <p:nvPr>
            <p:ph type="dt" sz="half" idx="10"/>
          </p:nvPr>
        </p:nvSpPr>
        <p:spPr/>
        <p:txBody>
          <a:bodyPr/>
          <a:lstStyle/>
          <a:p>
            <a:fld id="{C69B4C94-87CD-4B35-BF3F-FB12643868DF}" type="datetimeFigureOut">
              <a:rPr lang="en-AU" smtClean="0"/>
              <a:t>24/03/2022</a:t>
            </a:fld>
            <a:endParaRPr lang="en-AU"/>
          </a:p>
        </p:txBody>
      </p:sp>
      <p:sp>
        <p:nvSpPr>
          <p:cNvPr id="5" name="Footer Placeholder 4">
            <a:extLst>
              <a:ext uri="{FF2B5EF4-FFF2-40B4-BE49-F238E27FC236}">
                <a16:creationId xmlns:a16="http://schemas.microsoft.com/office/drawing/2014/main" id="{F54A3E13-D285-478A-ABE6-D968A8271BBD}"/>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AE38EDAB-7FE5-4623-9378-0F5FE972E7CC}"/>
              </a:ext>
            </a:extLst>
          </p:cNvPr>
          <p:cNvSpPr>
            <a:spLocks noGrp="1"/>
          </p:cNvSpPr>
          <p:nvPr>
            <p:ph type="sldNum" sz="quarter" idx="12"/>
          </p:nvPr>
        </p:nvSpPr>
        <p:spPr/>
        <p:txBody>
          <a:bodyPr/>
          <a:lstStyle/>
          <a:p>
            <a:fld id="{51EC5D66-C51C-4931-8E22-1006885249DC}" type="slidenum">
              <a:rPr lang="en-AU" smtClean="0"/>
              <a:t>‹#›</a:t>
            </a:fld>
            <a:endParaRPr lang="en-AU"/>
          </a:p>
        </p:txBody>
      </p:sp>
    </p:spTree>
    <p:extLst>
      <p:ext uri="{BB962C8B-B14F-4D97-AF65-F5344CB8AC3E}">
        <p14:creationId xmlns:p14="http://schemas.microsoft.com/office/powerpoint/2010/main" val="7703478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2D67F43-E513-40D6-828E-604377B3406D}"/>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AU"/>
          </a:p>
        </p:txBody>
      </p:sp>
      <p:sp>
        <p:nvSpPr>
          <p:cNvPr id="3" name="Vertical Text Placeholder 2">
            <a:extLst>
              <a:ext uri="{FF2B5EF4-FFF2-40B4-BE49-F238E27FC236}">
                <a16:creationId xmlns:a16="http://schemas.microsoft.com/office/drawing/2014/main" id="{D0D4DD01-68AB-414F-8526-CB0D0F937353}"/>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11F2D8F8-7AE1-4DD5-A345-73B013C23725}"/>
              </a:ext>
            </a:extLst>
          </p:cNvPr>
          <p:cNvSpPr>
            <a:spLocks noGrp="1"/>
          </p:cNvSpPr>
          <p:nvPr>
            <p:ph type="dt" sz="half" idx="10"/>
          </p:nvPr>
        </p:nvSpPr>
        <p:spPr/>
        <p:txBody>
          <a:bodyPr/>
          <a:lstStyle/>
          <a:p>
            <a:fld id="{C69B4C94-87CD-4B35-BF3F-FB12643868DF}" type="datetimeFigureOut">
              <a:rPr lang="en-AU" smtClean="0"/>
              <a:t>24/03/2022</a:t>
            </a:fld>
            <a:endParaRPr lang="en-AU"/>
          </a:p>
        </p:txBody>
      </p:sp>
      <p:sp>
        <p:nvSpPr>
          <p:cNvPr id="5" name="Footer Placeholder 4">
            <a:extLst>
              <a:ext uri="{FF2B5EF4-FFF2-40B4-BE49-F238E27FC236}">
                <a16:creationId xmlns:a16="http://schemas.microsoft.com/office/drawing/2014/main" id="{2E518ECC-3704-4DC6-B9C6-FD205CBBD7A7}"/>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AC64E673-59A3-40F8-AE9B-FB819AC93DE5}"/>
              </a:ext>
            </a:extLst>
          </p:cNvPr>
          <p:cNvSpPr>
            <a:spLocks noGrp="1"/>
          </p:cNvSpPr>
          <p:nvPr>
            <p:ph type="sldNum" sz="quarter" idx="12"/>
          </p:nvPr>
        </p:nvSpPr>
        <p:spPr/>
        <p:txBody>
          <a:bodyPr/>
          <a:lstStyle/>
          <a:p>
            <a:fld id="{51EC5D66-C51C-4931-8E22-1006885249DC}" type="slidenum">
              <a:rPr lang="en-AU" smtClean="0"/>
              <a:t>‹#›</a:t>
            </a:fld>
            <a:endParaRPr lang="en-AU"/>
          </a:p>
        </p:txBody>
      </p:sp>
    </p:spTree>
    <p:extLst>
      <p:ext uri="{BB962C8B-B14F-4D97-AF65-F5344CB8AC3E}">
        <p14:creationId xmlns:p14="http://schemas.microsoft.com/office/powerpoint/2010/main" val="394356613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3F0789-2EBE-4BC4-A7D1-5A6296D3B231}"/>
              </a:ext>
            </a:extLst>
          </p:cNvPr>
          <p:cNvSpPr>
            <a:spLocks noGrp="1"/>
          </p:cNvSpPr>
          <p:nvPr>
            <p:ph type="title"/>
          </p:nvPr>
        </p:nvSpPr>
        <p:spPr/>
        <p:txBody>
          <a:bodyPr/>
          <a:lstStyle/>
          <a:p>
            <a:r>
              <a:rPr lang="en-US"/>
              <a:t>Click to edit Master title style</a:t>
            </a:r>
            <a:endParaRPr lang="en-AU"/>
          </a:p>
        </p:txBody>
      </p:sp>
      <p:sp>
        <p:nvSpPr>
          <p:cNvPr id="3" name="Content Placeholder 2">
            <a:extLst>
              <a:ext uri="{FF2B5EF4-FFF2-40B4-BE49-F238E27FC236}">
                <a16:creationId xmlns:a16="http://schemas.microsoft.com/office/drawing/2014/main" id="{C0912B59-55AD-4218-94AF-0A0CB6B08BFA}"/>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D8173BD5-9E01-4A1E-AA8A-40F99F785E59}"/>
              </a:ext>
            </a:extLst>
          </p:cNvPr>
          <p:cNvSpPr>
            <a:spLocks noGrp="1"/>
          </p:cNvSpPr>
          <p:nvPr>
            <p:ph type="dt" sz="half" idx="10"/>
          </p:nvPr>
        </p:nvSpPr>
        <p:spPr/>
        <p:txBody>
          <a:bodyPr/>
          <a:lstStyle/>
          <a:p>
            <a:fld id="{C69B4C94-87CD-4B35-BF3F-FB12643868DF}" type="datetimeFigureOut">
              <a:rPr lang="en-AU" smtClean="0"/>
              <a:t>24/03/2022</a:t>
            </a:fld>
            <a:endParaRPr lang="en-AU"/>
          </a:p>
        </p:txBody>
      </p:sp>
      <p:sp>
        <p:nvSpPr>
          <p:cNvPr id="5" name="Footer Placeholder 4">
            <a:extLst>
              <a:ext uri="{FF2B5EF4-FFF2-40B4-BE49-F238E27FC236}">
                <a16:creationId xmlns:a16="http://schemas.microsoft.com/office/drawing/2014/main" id="{9ADBF3F7-B0FC-4967-A46E-8D1F0B000612}"/>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53103CBB-73CF-407B-96E0-9F8B3216E460}"/>
              </a:ext>
            </a:extLst>
          </p:cNvPr>
          <p:cNvSpPr>
            <a:spLocks noGrp="1"/>
          </p:cNvSpPr>
          <p:nvPr>
            <p:ph type="sldNum" sz="quarter" idx="12"/>
          </p:nvPr>
        </p:nvSpPr>
        <p:spPr/>
        <p:txBody>
          <a:bodyPr/>
          <a:lstStyle/>
          <a:p>
            <a:fld id="{51EC5D66-C51C-4931-8E22-1006885249DC}" type="slidenum">
              <a:rPr lang="en-AU" smtClean="0"/>
              <a:t>‹#›</a:t>
            </a:fld>
            <a:endParaRPr lang="en-AU"/>
          </a:p>
        </p:txBody>
      </p:sp>
    </p:spTree>
    <p:extLst>
      <p:ext uri="{BB962C8B-B14F-4D97-AF65-F5344CB8AC3E}">
        <p14:creationId xmlns:p14="http://schemas.microsoft.com/office/powerpoint/2010/main" val="394625678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D66BBE-4A0B-4D80-B03C-8702B90DD814}"/>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AU"/>
          </a:p>
        </p:txBody>
      </p:sp>
      <p:sp>
        <p:nvSpPr>
          <p:cNvPr id="3" name="Text Placeholder 2">
            <a:extLst>
              <a:ext uri="{FF2B5EF4-FFF2-40B4-BE49-F238E27FC236}">
                <a16:creationId xmlns:a16="http://schemas.microsoft.com/office/drawing/2014/main" id="{A1F9BC0B-7F8C-4677-AE12-B8E1E8C76F7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DDF3EFB-1D33-4A96-AE95-A6090E27C70E}"/>
              </a:ext>
            </a:extLst>
          </p:cNvPr>
          <p:cNvSpPr>
            <a:spLocks noGrp="1"/>
          </p:cNvSpPr>
          <p:nvPr>
            <p:ph type="dt" sz="half" idx="10"/>
          </p:nvPr>
        </p:nvSpPr>
        <p:spPr/>
        <p:txBody>
          <a:bodyPr/>
          <a:lstStyle/>
          <a:p>
            <a:fld id="{C69B4C94-87CD-4B35-BF3F-FB12643868DF}" type="datetimeFigureOut">
              <a:rPr lang="en-AU" smtClean="0"/>
              <a:t>24/03/2022</a:t>
            </a:fld>
            <a:endParaRPr lang="en-AU"/>
          </a:p>
        </p:txBody>
      </p:sp>
      <p:sp>
        <p:nvSpPr>
          <p:cNvPr id="5" name="Footer Placeholder 4">
            <a:extLst>
              <a:ext uri="{FF2B5EF4-FFF2-40B4-BE49-F238E27FC236}">
                <a16:creationId xmlns:a16="http://schemas.microsoft.com/office/drawing/2014/main" id="{F6494CCD-1714-4567-BF10-4EE9AF11A540}"/>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8364F15F-705F-43DC-9214-D489D7B7ADB5}"/>
              </a:ext>
            </a:extLst>
          </p:cNvPr>
          <p:cNvSpPr>
            <a:spLocks noGrp="1"/>
          </p:cNvSpPr>
          <p:nvPr>
            <p:ph type="sldNum" sz="quarter" idx="12"/>
          </p:nvPr>
        </p:nvSpPr>
        <p:spPr/>
        <p:txBody>
          <a:bodyPr/>
          <a:lstStyle/>
          <a:p>
            <a:fld id="{51EC5D66-C51C-4931-8E22-1006885249DC}" type="slidenum">
              <a:rPr lang="en-AU" smtClean="0"/>
              <a:t>‹#›</a:t>
            </a:fld>
            <a:endParaRPr lang="en-AU"/>
          </a:p>
        </p:txBody>
      </p:sp>
    </p:spTree>
    <p:extLst>
      <p:ext uri="{BB962C8B-B14F-4D97-AF65-F5344CB8AC3E}">
        <p14:creationId xmlns:p14="http://schemas.microsoft.com/office/powerpoint/2010/main" val="21803450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A85E6F-CD0F-4128-A275-019F76107B62}"/>
              </a:ext>
            </a:extLst>
          </p:cNvPr>
          <p:cNvSpPr>
            <a:spLocks noGrp="1"/>
          </p:cNvSpPr>
          <p:nvPr>
            <p:ph type="title"/>
          </p:nvPr>
        </p:nvSpPr>
        <p:spPr/>
        <p:txBody>
          <a:bodyPr/>
          <a:lstStyle/>
          <a:p>
            <a:r>
              <a:rPr lang="en-US"/>
              <a:t>Click to edit Master title style</a:t>
            </a:r>
            <a:endParaRPr lang="en-AU"/>
          </a:p>
        </p:txBody>
      </p:sp>
      <p:sp>
        <p:nvSpPr>
          <p:cNvPr id="3" name="Content Placeholder 2">
            <a:extLst>
              <a:ext uri="{FF2B5EF4-FFF2-40B4-BE49-F238E27FC236}">
                <a16:creationId xmlns:a16="http://schemas.microsoft.com/office/drawing/2014/main" id="{D3DB76A5-D6EA-439B-94E9-71A369F61B9E}"/>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Content Placeholder 3">
            <a:extLst>
              <a:ext uri="{FF2B5EF4-FFF2-40B4-BE49-F238E27FC236}">
                <a16:creationId xmlns:a16="http://schemas.microsoft.com/office/drawing/2014/main" id="{3AE53AFA-EC9B-43C9-8D05-45B813C595FF}"/>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Date Placeholder 4">
            <a:extLst>
              <a:ext uri="{FF2B5EF4-FFF2-40B4-BE49-F238E27FC236}">
                <a16:creationId xmlns:a16="http://schemas.microsoft.com/office/drawing/2014/main" id="{3026EDF7-5028-4D5D-979D-6895B78653AB}"/>
              </a:ext>
            </a:extLst>
          </p:cNvPr>
          <p:cNvSpPr>
            <a:spLocks noGrp="1"/>
          </p:cNvSpPr>
          <p:nvPr>
            <p:ph type="dt" sz="half" idx="10"/>
          </p:nvPr>
        </p:nvSpPr>
        <p:spPr/>
        <p:txBody>
          <a:bodyPr/>
          <a:lstStyle/>
          <a:p>
            <a:fld id="{C69B4C94-87CD-4B35-BF3F-FB12643868DF}" type="datetimeFigureOut">
              <a:rPr lang="en-AU" smtClean="0"/>
              <a:t>24/03/2022</a:t>
            </a:fld>
            <a:endParaRPr lang="en-AU"/>
          </a:p>
        </p:txBody>
      </p:sp>
      <p:sp>
        <p:nvSpPr>
          <p:cNvPr id="6" name="Footer Placeholder 5">
            <a:extLst>
              <a:ext uri="{FF2B5EF4-FFF2-40B4-BE49-F238E27FC236}">
                <a16:creationId xmlns:a16="http://schemas.microsoft.com/office/drawing/2014/main" id="{80AB9921-409A-4FB9-B4B0-552BA02D3567}"/>
              </a:ext>
            </a:extLst>
          </p:cNvPr>
          <p:cNvSpPr>
            <a:spLocks noGrp="1"/>
          </p:cNvSpPr>
          <p:nvPr>
            <p:ph type="ftr" sz="quarter" idx="11"/>
          </p:nvPr>
        </p:nvSpPr>
        <p:spPr/>
        <p:txBody>
          <a:bodyPr/>
          <a:lstStyle/>
          <a:p>
            <a:endParaRPr lang="en-AU"/>
          </a:p>
        </p:txBody>
      </p:sp>
      <p:sp>
        <p:nvSpPr>
          <p:cNvPr id="7" name="Slide Number Placeholder 6">
            <a:extLst>
              <a:ext uri="{FF2B5EF4-FFF2-40B4-BE49-F238E27FC236}">
                <a16:creationId xmlns:a16="http://schemas.microsoft.com/office/drawing/2014/main" id="{F69D1A92-2D5B-4960-A56F-5ECD5EEAD406}"/>
              </a:ext>
            </a:extLst>
          </p:cNvPr>
          <p:cNvSpPr>
            <a:spLocks noGrp="1"/>
          </p:cNvSpPr>
          <p:nvPr>
            <p:ph type="sldNum" sz="quarter" idx="12"/>
          </p:nvPr>
        </p:nvSpPr>
        <p:spPr/>
        <p:txBody>
          <a:bodyPr/>
          <a:lstStyle/>
          <a:p>
            <a:fld id="{51EC5D66-C51C-4931-8E22-1006885249DC}" type="slidenum">
              <a:rPr lang="en-AU" smtClean="0"/>
              <a:t>‹#›</a:t>
            </a:fld>
            <a:endParaRPr lang="en-AU"/>
          </a:p>
        </p:txBody>
      </p:sp>
    </p:spTree>
    <p:extLst>
      <p:ext uri="{BB962C8B-B14F-4D97-AF65-F5344CB8AC3E}">
        <p14:creationId xmlns:p14="http://schemas.microsoft.com/office/powerpoint/2010/main" val="33536411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1E45CD-299B-45E3-9E90-4437AB4E208C}"/>
              </a:ext>
            </a:extLst>
          </p:cNvPr>
          <p:cNvSpPr>
            <a:spLocks noGrp="1"/>
          </p:cNvSpPr>
          <p:nvPr>
            <p:ph type="title"/>
          </p:nvPr>
        </p:nvSpPr>
        <p:spPr>
          <a:xfrm>
            <a:off x="839788" y="365125"/>
            <a:ext cx="10515600" cy="1325563"/>
          </a:xfrm>
        </p:spPr>
        <p:txBody>
          <a:bodyPr/>
          <a:lstStyle/>
          <a:p>
            <a:r>
              <a:rPr lang="en-US"/>
              <a:t>Click to edit Master title style</a:t>
            </a:r>
            <a:endParaRPr lang="en-AU"/>
          </a:p>
        </p:txBody>
      </p:sp>
      <p:sp>
        <p:nvSpPr>
          <p:cNvPr id="3" name="Text Placeholder 2">
            <a:extLst>
              <a:ext uri="{FF2B5EF4-FFF2-40B4-BE49-F238E27FC236}">
                <a16:creationId xmlns:a16="http://schemas.microsoft.com/office/drawing/2014/main" id="{8BEE8A06-997F-435C-A521-DA9ECE4C4CA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0C503DCB-FF1A-44CC-8C01-B4ECEB20B2B2}"/>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Text Placeholder 4">
            <a:extLst>
              <a:ext uri="{FF2B5EF4-FFF2-40B4-BE49-F238E27FC236}">
                <a16:creationId xmlns:a16="http://schemas.microsoft.com/office/drawing/2014/main" id="{A53F7CEA-FAE9-42D7-8829-DC696836F49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D4E6831-504D-4C1D-8EF4-518DEF6FE89A}"/>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7" name="Date Placeholder 6">
            <a:extLst>
              <a:ext uri="{FF2B5EF4-FFF2-40B4-BE49-F238E27FC236}">
                <a16:creationId xmlns:a16="http://schemas.microsoft.com/office/drawing/2014/main" id="{884B88CC-FA89-40EA-B363-AFABBB2E6259}"/>
              </a:ext>
            </a:extLst>
          </p:cNvPr>
          <p:cNvSpPr>
            <a:spLocks noGrp="1"/>
          </p:cNvSpPr>
          <p:nvPr>
            <p:ph type="dt" sz="half" idx="10"/>
          </p:nvPr>
        </p:nvSpPr>
        <p:spPr/>
        <p:txBody>
          <a:bodyPr/>
          <a:lstStyle/>
          <a:p>
            <a:fld id="{C69B4C94-87CD-4B35-BF3F-FB12643868DF}" type="datetimeFigureOut">
              <a:rPr lang="en-AU" smtClean="0"/>
              <a:t>24/03/2022</a:t>
            </a:fld>
            <a:endParaRPr lang="en-AU"/>
          </a:p>
        </p:txBody>
      </p:sp>
      <p:sp>
        <p:nvSpPr>
          <p:cNvPr id="8" name="Footer Placeholder 7">
            <a:extLst>
              <a:ext uri="{FF2B5EF4-FFF2-40B4-BE49-F238E27FC236}">
                <a16:creationId xmlns:a16="http://schemas.microsoft.com/office/drawing/2014/main" id="{9B7DD197-1B45-48BD-B9E0-748C98312FBA}"/>
              </a:ext>
            </a:extLst>
          </p:cNvPr>
          <p:cNvSpPr>
            <a:spLocks noGrp="1"/>
          </p:cNvSpPr>
          <p:nvPr>
            <p:ph type="ftr" sz="quarter" idx="11"/>
          </p:nvPr>
        </p:nvSpPr>
        <p:spPr/>
        <p:txBody>
          <a:bodyPr/>
          <a:lstStyle/>
          <a:p>
            <a:endParaRPr lang="en-AU"/>
          </a:p>
        </p:txBody>
      </p:sp>
      <p:sp>
        <p:nvSpPr>
          <p:cNvPr id="9" name="Slide Number Placeholder 8">
            <a:extLst>
              <a:ext uri="{FF2B5EF4-FFF2-40B4-BE49-F238E27FC236}">
                <a16:creationId xmlns:a16="http://schemas.microsoft.com/office/drawing/2014/main" id="{E12546DC-3EC3-4ED5-A995-BE2EBD84AA7F}"/>
              </a:ext>
            </a:extLst>
          </p:cNvPr>
          <p:cNvSpPr>
            <a:spLocks noGrp="1"/>
          </p:cNvSpPr>
          <p:nvPr>
            <p:ph type="sldNum" sz="quarter" idx="12"/>
          </p:nvPr>
        </p:nvSpPr>
        <p:spPr/>
        <p:txBody>
          <a:bodyPr/>
          <a:lstStyle/>
          <a:p>
            <a:fld id="{51EC5D66-C51C-4931-8E22-1006885249DC}" type="slidenum">
              <a:rPr lang="en-AU" smtClean="0"/>
              <a:t>‹#›</a:t>
            </a:fld>
            <a:endParaRPr lang="en-AU"/>
          </a:p>
        </p:txBody>
      </p:sp>
    </p:spTree>
    <p:extLst>
      <p:ext uri="{BB962C8B-B14F-4D97-AF65-F5344CB8AC3E}">
        <p14:creationId xmlns:p14="http://schemas.microsoft.com/office/powerpoint/2010/main" val="142718554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F95A5E-7CE3-435E-AC49-CE43FE4BD8F7}"/>
              </a:ext>
            </a:extLst>
          </p:cNvPr>
          <p:cNvSpPr>
            <a:spLocks noGrp="1"/>
          </p:cNvSpPr>
          <p:nvPr>
            <p:ph type="title"/>
          </p:nvPr>
        </p:nvSpPr>
        <p:spPr/>
        <p:txBody>
          <a:bodyPr/>
          <a:lstStyle/>
          <a:p>
            <a:r>
              <a:rPr lang="en-US"/>
              <a:t>Click to edit Master title style</a:t>
            </a:r>
            <a:endParaRPr lang="en-AU"/>
          </a:p>
        </p:txBody>
      </p:sp>
      <p:sp>
        <p:nvSpPr>
          <p:cNvPr id="3" name="Date Placeholder 2">
            <a:extLst>
              <a:ext uri="{FF2B5EF4-FFF2-40B4-BE49-F238E27FC236}">
                <a16:creationId xmlns:a16="http://schemas.microsoft.com/office/drawing/2014/main" id="{7FA151C5-0DF0-4070-AB26-79D4ED1CE9AA}"/>
              </a:ext>
            </a:extLst>
          </p:cNvPr>
          <p:cNvSpPr>
            <a:spLocks noGrp="1"/>
          </p:cNvSpPr>
          <p:nvPr>
            <p:ph type="dt" sz="half" idx="10"/>
          </p:nvPr>
        </p:nvSpPr>
        <p:spPr/>
        <p:txBody>
          <a:bodyPr/>
          <a:lstStyle/>
          <a:p>
            <a:fld id="{C69B4C94-87CD-4B35-BF3F-FB12643868DF}" type="datetimeFigureOut">
              <a:rPr lang="en-AU" smtClean="0"/>
              <a:t>24/03/2022</a:t>
            </a:fld>
            <a:endParaRPr lang="en-AU"/>
          </a:p>
        </p:txBody>
      </p:sp>
      <p:sp>
        <p:nvSpPr>
          <p:cNvPr id="4" name="Footer Placeholder 3">
            <a:extLst>
              <a:ext uri="{FF2B5EF4-FFF2-40B4-BE49-F238E27FC236}">
                <a16:creationId xmlns:a16="http://schemas.microsoft.com/office/drawing/2014/main" id="{2BFCA4A4-2C4E-40E5-AF63-EE54BE17ECD3}"/>
              </a:ext>
            </a:extLst>
          </p:cNvPr>
          <p:cNvSpPr>
            <a:spLocks noGrp="1"/>
          </p:cNvSpPr>
          <p:nvPr>
            <p:ph type="ftr" sz="quarter" idx="11"/>
          </p:nvPr>
        </p:nvSpPr>
        <p:spPr/>
        <p:txBody>
          <a:bodyPr/>
          <a:lstStyle/>
          <a:p>
            <a:endParaRPr lang="en-AU"/>
          </a:p>
        </p:txBody>
      </p:sp>
      <p:sp>
        <p:nvSpPr>
          <p:cNvPr id="5" name="Slide Number Placeholder 4">
            <a:extLst>
              <a:ext uri="{FF2B5EF4-FFF2-40B4-BE49-F238E27FC236}">
                <a16:creationId xmlns:a16="http://schemas.microsoft.com/office/drawing/2014/main" id="{22861D3B-DDFF-4F55-BA5D-B6746475AD86}"/>
              </a:ext>
            </a:extLst>
          </p:cNvPr>
          <p:cNvSpPr>
            <a:spLocks noGrp="1"/>
          </p:cNvSpPr>
          <p:nvPr>
            <p:ph type="sldNum" sz="quarter" idx="12"/>
          </p:nvPr>
        </p:nvSpPr>
        <p:spPr/>
        <p:txBody>
          <a:bodyPr/>
          <a:lstStyle/>
          <a:p>
            <a:fld id="{51EC5D66-C51C-4931-8E22-1006885249DC}" type="slidenum">
              <a:rPr lang="en-AU" smtClean="0"/>
              <a:t>‹#›</a:t>
            </a:fld>
            <a:endParaRPr lang="en-AU"/>
          </a:p>
        </p:txBody>
      </p:sp>
    </p:spTree>
    <p:extLst>
      <p:ext uri="{BB962C8B-B14F-4D97-AF65-F5344CB8AC3E}">
        <p14:creationId xmlns:p14="http://schemas.microsoft.com/office/powerpoint/2010/main" val="297605157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205B5E5-997D-41DF-ADB5-CB2BD4B28C72}"/>
              </a:ext>
            </a:extLst>
          </p:cNvPr>
          <p:cNvSpPr>
            <a:spLocks noGrp="1"/>
          </p:cNvSpPr>
          <p:nvPr>
            <p:ph type="dt" sz="half" idx="10"/>
          </p:nvPr>
        </p:nvSpPr>
        <p:spPr/>
        <p:txBody>
          <a:bodyPr/>
          <a:lstStyle/>
          <a:p>
            <a:fld id="{C69B4C94-87CD-4B35-BF3F-FB12643868DF}" type="datetimeFigureOut">
              <a:rPr lang="en-AU" smtClean="0"/>
              <a:t>24/03/2022</a:t>
            </a:fld>
            <a:endParaRPr lang="en-AU"/>
          </a:p>
        </p:txBody>
      </p:sp>
      <p:sp>
        <p:nvSpPr>
          <p:cNvPr id="3" name="Footer Placeholder 2">
            <a:extLst>
              <a:ext uri="{FF2B5EF4-FFF2-40B4-BE49-F238E27FC236}">
                <a16:creationId xmlns:a16="http://schemas.microsoft.com/office/drawing/2014/main" id="{CA8A3D3B-201B-41D1-9941-609050E3DCEB}"/>
              </a:ext>
            </a:extLst>
          </p:cNvPr>
          <p:cNvSpPr>
            <a:spLocks noGrp="1"/>
          </p:cNvSpPr>
          <p:nvPr>
            <p:ph type="ftr" sz="quarter" idx="11"/>
          </p:nvPr>
        </p:nvSpPr>
        <p:spPr/>
        <p:txBody>
          <a:bodyPr/>
          <a:lstStyle/>
          <a:p>
            <a:endParaRPr lang="en-AU"/>
          </a:p>
        </p:txBody>
      </p:sp>
      <p:sp>
        <p:nvSpPr>
          <p:cNvPr id="4" name="Slide Number Placeholder 3">
            <a:extLst>
              <a:ext uri="{FF2B5EF4-FFF2-40B4-BE49-F238E27FC236}">
                <a16:creationId xmlns:a16="http://schemas.microsoft.com/office/drawing/2014/main" id="{E3B1B8DC-4E86-4424-B7A0-88C09214EE88}"/>
              </a:ext>
            </a:extLst>
          </p:cNvPr>
          <p:cNvSpPr>
            <a:spLocks noGrp="1"/>
          </p:cNvSpPr>
          <p:nvPr>
            <p:ph type="sldNum" sz="quarter" idx="12"/>
          </p:nvPr>
        </p:nvSpPr>
        <p:spPr/>
        <p:txBody>
          <a:bodyPr/>
          <a:lstStyle/>
          <a:p>
            <a:fld id="{51EC5D66-C51C-4931-8E22-1006885249DC}" type="slidenum">
              <a:rPr lang="en-AU" smtClean="0"/>
              <a:t>‹#›</a:t>
            </a:fld>
            <a:endParaRPr lang="en-AU"/>
          </a:p>
        </p:txBody>
      </p:sp>
    </p:spTree>
    <p:extLst>
      <p:ext uri="{BB962C8B-B14F-4D97-AF65-F5344CB8AC3E}">
        <p14:creationId xmlns:p14="http://schemas.microsoft.com/office/powerpoint/2010/main" val="42124830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8B77C6-8D7A-4201-BB62-320028D9383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AU"/>
          </a:p>
        </p:txBody>
      </p:sp>
      <p:sp>
        <p:nvSpPr>
          <p:cNvPr id="3" name="Content Placeholder 2">
            <a:extLst>
              <a:ext uri="{FF2B5EF4-FFF2-40B4-BE49-F238E27FC236}">
                <a16:creationId xmlns:a16="http://schemas.microsoft.com/office/drawing/2014/main" id="{D630AC2B-2D2E-43EE-873F-DC3F7D80703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Text Placeholder 3">
            <a:extLst>
              <a:ext uri="{FF2B5EF4-FFF2-40B4-BE49-F238E27FC236}">
                <a16:creationId xmlns:a16="http://schemas.microsoft.com/office/drawing/2014/main" id="{2695C3ED-F08F-4584-8FAF-89EEEEFDA70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6D6CC41-46C5-4A49-89A3-D4B8ABAC857A}"/>
              </a:ext>
            </a:extLst>
          </p:cNvPr>
          <p:cNvSpPr>
            <a:spLocks noGrp="1"/>
          </p:cNvSpPr>
          <p:nvPr>
            <p:ph type="dt" sz="half" idx="10"/>
          </p:nvPr>
        </p:nvSpPr>
        <p:spPr/>
        <p:txBody>
          <a:bodyPr/>
          <a:lstStyle/>
          <a:p>
            <a:fld id="{C69B4C94-87CD-4B35-BF3F-FB12643868DF}" type="datetimeFigureOut">
              <a:rPr lang="en-AU" smtClean="0"/>
              <a:t>24/03/2022</a:t>
            </a:fld>
            <a:endParaRPr lang="en-AU"/>
          </a:p>
        </p:txBody>
      </p:sp>
      <p:sp>
        <p:nvSpPr>
          <p:cNvPr id="6" name="Footer Placeholder 5">
            <a:extLst>
              <a:ext uri="{FF2B5EF4-FFF2-40B4-BE49-F238E27FC236}">
                <a16:creationId xmlns:a16="http://schemas.microsoft.com/office/drawing/2014/main" id="{138F78D0-3195-404E-A533-B1A3F64A3B1D}"/>
              </a:ext>
            </a:extLst>
          </p:cNvPr>
          <p:cNvSpPr>
            <a:spLocks noGrp="1"/>
          </p:cNvSpPr>
          <p:nvPr>
            <p:ph type="ftr" sz="quarter" idx="11"/>
          </p:nvPr>
        </p:nvSpPr>
        <p:spPr/>
        <p:txBody>
          <a:bodyPr/>
          <a:lstStyle/>
          <a:p>
            <a:endParaRPr lang="en-AU"/>
          </a:p>
        </p:txBody>
      </p:sp>
      <p:sp>
        <p:nvSpPr>
          <p:cNvPr id="7" name="Slide Number Placeholder 6">
            <a:extLst>
              <a:ext uri="{FF2B5EF4-FFF2-40B4-BE49-F238E27FC236}">
                <a16:creationId xmlns:a16="http://schemas.microsoft.com/office/drawing/2014/main" id="{A21FAA65-F519-45B9-924B-AAE564BF0D18}"/>
              </a:ext>
            </a:extLst>
          </p:cNvPr>
          <p:cNvSpPr>
            <a:spLocks noGrp="1"/>
          </p:cNvSpPr>
          <p:nvPr>
            <p:ph type="sldNum" sz="quarter" idx="12"/>
          </p:nvPr>
        </p:nvSpPr>
        <p:spPr/>
        <p:txBody>
          <a:bodyPr/>
          <a:lstStyle/>
          <a:p>
            <a:fld id="{51EC5D66-C51C-4931-8E22-1006885249DC}" type="slidenum">
              <a:rPr lang="en-AU" smtClean="0"/>
              <a:t>‹#›</a:t>
            </a:fld>
            <a:endParaRPr lang="en-AU"/>
          </a:p>
        </p:txBody>
      </p:sp>
    </p:spTree>
    <p:extLst>
      <p:ext uri="{BB962C8B-B14F-4D97-AF65-F5344CB8AC3E}">
        <p14:creationId xmlns:p14="http://schemas.microsoft.com/office/powerpoint/2010/main" val="284785506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96EF0A-D846-42C3-A0B7-6A44EA355B6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AU"/>
          </a:p>
        </p:txBody>
      </p:sp>
      <p:sp>
        <p:nvSpPr>
          <p:cNvPr id="3" name="Picture Placeholder 2">
            <a:extLst>
              <a:ext uri="{FF2B5EF4-FFF2-40B4-BE49-F238E27FC236}">
                <a16:creationId xmlns:a16="http://schemas.microsoft.com/office/drawing/2014/main" id="{E6FC2CC8-F78C-4814-A8DD-BE697AFE1F3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AU"/>
          </a:p>
        </p:txBody>
      </p:sp>
      <p:sp>
        <p:nvSpPr>
          <p:cNvPr id="4" name="Text Placeholder 3">
            <a:extLst>
              <a:ext uri="{FF2B5EF4-FFF2-40B4-BE49-F238E27FC236}">
                <a16:creationId xmlns:a16="http://schemas.microsoft.com/office/drawing/2014/main" id="{C65C4972-D0F9-4F30-9728-1FA0B91CF71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DCCC089-19A8-4A0F-8F0B-935D43716BDC}"/>
              </a:ext>
            </a:extLst>
          </p:cNvPr>
          <p:cNvSpPr>
            <a:spLocks noGrp="1"/>
          </p:cNvSpPr>
          <p:nvPr>
            <p:ph type="dt" sz="half" idx="10"/>
          </p:nvPr>
        </p:nvSpPr>
        <p:spPr/>
        <p:txBody>
          <a:bodyPr/>
          <a:lstStyle/>
          <a:p>
            <a:fld id="{C69B4C94-87CD-4B35-BF3F-FB12643868DF}" type="datetimeFigureOut">
              <a:rPr lang="en-AU" smtClean="0"/>
              <a:t>24/03/2022</a:t>
            </a:fld>
            <a:endParaRPr lang="en-AU"/>
          </a:p>
        </p:txBody>
      </p:sp>
      <p:sp>
        <p:nvSpPr>
          <p:cNvPr id="6" name="Footer Placeholder 5">
            <a:extLst>
              <a:ext uri="{FF2B5EF4-FFF2-40B4-BE49-F238E27FC236}">
                <a16:creationId xmlns:a16="http://schemas.microsoft.com/office/drawing/2014/main" id="{A58C870C-CCD4-4756-95B9-84AA9ED5EE2F}"/>
              </a:ext>
            </a:extLst>
          </p:cNvPr>
          <p:cNvSpPr>
            <a:spLocks noGrp="1"/>
          </p:cNvSpPr>
          <p:nvPr>
            <p:ph type="ftr" sz="quarter" idx="11"/>
          </p:nvPr>
        </p:nvSpPr>
        <p:spPr/>
        <p:txBody>
          <a:bodyPr/>
          <a:lstStyle/>
          <a:p>
            <a:endParaRPr lang="en-AU"/>
          </a:p>
        </p:txBody>
      </p:sp>
      <p:sp>
        <p:nvSpPr>
          <p:cNvPr id="7" name="Slide Number Placeholder 6">
            <a:extLst>
              <a:ext uri="{FF2B5EF4-FFF2-40B4-BE49-F238E27FC236}">
                <a16:creationId xmlns:a16="http://schemas.microsoft.com/office/drawing/2014/main" id="{43593CCB-FDA9-49CE-BD41-BB893901FBD1}"/>
              </a:ext>
            </a:extLst>
          </p:cNvPr>
          <p:cNvSpPr>
            <a:spLocks noGrp="1"/>
          </p:cNvSpPr>
          <p:nvPr>
            <p:ph type="sldNum" sz="quarter" idx="12"/>
          </p:nvPr>
        </p:nvSpPr>
        <p:spPr/>
        <p:txBody>
          <a:bodyPr/>
          <a:lstStyle/>
          <a:p>
            <a:fld id="{51EC5D66-C51C-4931-8E22-1006885249DC}" type="slidenum">
              <a:rPr lang="en-AU" smtClean="0"/>
              <a:t>‹#›</a:t>
            </a:fld>
            <a:endParaRPr lang="en-AU"/>
          </a:p>
        </p:txBody>
      </p:sp>
    </p:spTree>
    <p:extLst>
      <p:ext uri="{BB962C8B-B14F-4D97-AF65-F5344CB8AC3E}">
        <p14:creationId xmlns:p14="http://schemas.microsoft.com/office/powerpoint/2010/main" val="99155707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3D321DB-0CF2-44D6-ABC1-3D31BA14D01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AU"/>
          </a:p>
        </p:txBody>
      </p:sp>
      <p:sp>
        <p:nvSpPr>
          <p:cNvPr id="3" name="Text Placeholder 2">
            <a:extLst>
              <a:ext uri="{FF2B5EF4-FFF2-40B4-BE49-F238E27FC236}">
                <a16:creationId xmlns:a16="http://schemas.microsoft.com/office/drawing/2014/main" id="{9ED0BCBA-EC84-4CBB-8BAD-1145CC75BA4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A38B9A05-9D4E-4DDA-BE71-5752BAB3A6C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69B4C94-87CD-4B35-BF3F-FB12643868DF}" type="datetimeFigureOut">
              <a:rPr lang="en-AU" smtClean="0"/>
              <a:t>24/03/2022</a:t>
            </a:fld>
            <a:endParaRPr lang="en-AU"/>
          </a:p>
        </p:txBody>
      </p:sp>
      <p:sp>
        <p:nvSpPr>
          <p:cNvPr id="5" name="Footer Placeholder 4">
            <a:extLst>
              <a:ext uri="{FF2B5EF4-FFF2-40B4-BE49-F238E27FC236}">
                <a16:creationId xmlns:a16="http://schemas.microsoft.com/office/drawing/2014/main" id="{4D73C339-C126-477B-82E8-16997156952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AU"/>
          </a:p>
        </p:txBody>
      </p:sp>
      <p:sp>
        <p:nvSpPr>
          <p:cNvPr id="6" name="Slide Number Placeholder 5">
            <a:extLst>
              <a:ext uri="{FF2B5EF4-FFF2-40B4-BE49-F238E27FC236}">
                <a16:creationId xmlns:a16="http://schemas.microsoft.com/office/drawing/2014/main" id="{93B78916-B2E5-428D-B0F1-A077EC0F9AA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1EC5D66-C51C-4931-8E22-1006885249DC}" type="slidenum">
              <a:rPr lang="en-AU" smtClean="0"/>
              <a:t>‹#›</a:t>
            </a:fld>
            <a:endParaRPr lang="en-AU"/>
          </a:p>
        </p:txBody>
      </p:sp>
    </p:spTree>
    <p:extLst>
      <p:ext uri="{BB962C8B-B14F-4D97-AF65-F5344CB8AC3E}">
        <p14:creationId xmlns:p14="http://schemas.microsoft.com/office/powerpoint/2010/main" val="297044802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71B2258F-86CA-4D4D-8270-BC05FCDEBF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7999"/>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08790B07-2124-4B2C-8303-D8BC3269860A}"/>
              </a:ext>
            </a:extLst>
          </p:cNvPr>
          <p:cNvPicPr>
            <a:picLocks noChangeAspect="1"/>
          </p:cNvPicPr>
          <p:nvPr/>
        </p:nvPicPr>
        <p:blipFill rotWithShape="1">
          <a:blip r:embed="rId2">
            <a:alphaModFix amt="50000"/>
          </a:blip>
          <a:srcRect t="10000"/>
          <a:stretch/>
        </p:blipFill>
        <p:spPr>
          <a:xfrm>
            <a:off x="20" y="1"/>
            <a:ext cx="12191980" cy="6857999"/>
          </a:xfrm>
          <a:prstGeom prst="rect">
            <a:avLst/>
          </a:prstGeom>
        </p:spPr>
      </p:pic>
      <p:sp>
        <p:nvSpPr>
          <p:cNvPr id="4" name="Title 3">
            <a:extLst>
              <a:ext uri="{FF2B5EF4-FFF2-40B4-BE49-F238E27FC236}">
                <a16:creationId xmlns:a16="http://schemas.microsoft.com/office/drawing/2014/main" id="{A34A593A-A2F1-4F80-BBD8-470DD6A22D09}"/>
              </a:ext>
            </a:extLst>
          </p:cNvPr>
          <p:cNvSpPr>
            <a:spLocks noGrp="1"/>
          </p:cNvSpPr>
          <p:nvPr>
            <p:ph type="title"/>
          </p:nvPr>
        </p:nvSpPr>
        <p:spPr>
          <a:xfrm>
            <a:off x="1446178" y="1600201"/>
            <a:ext cx="9144000" cy="2900518"/>
          </a:xfrm>
        </p:spPr>
        <p:txBody>
          <a:bodyPr vert="horz" lIns="91440" tIns="45720" rIns="91440" bIns="45720" rtlCol="0" anchor="b">
            <a:normAutofit fontScale="90000"/>
          </a:bodyPr>
          <a:lstStyle/>
          <a:p>
            <a:pPr algn="ctr"/>
            <a:r>
              <a:rPr lang="en-US" dirty="0" err="1">
                <a:solidFill>
                  <a:srgbClr val="FFFFFF"/>
                </a:solidFill>
              </a:rPr>
              <a:t>Musselroe</a:t>
            </a:r>
            <a:r>
              <a:rPr lang="en-US" dirty="0">
                <a:solidFill>
                  <a:srgbClr val="FFFFFF"/>
                </a:solidFill>
              </a:rPr>
              <a:t> Bay unconstrained smooth model</a:t>
            </a:r>
            <a:br>
              <a:rPr lang="en-US" dirty="0">
                <a:solidFill>
                  <a:srgbClr val="FFFFFF"/>
                </a:solidFill>
              </a:rPr>
            </a:br>
            <a:br>
              <a:rPr lang="en-US" dirty="0">
                <a:solidFill>
                  <a:srgbClr val="FFFFFF"/>
                </a:solidFill>
              </a:rPr>
            </a:br>
            <a:r>
              <a:rPr lang="en-US" sz="4000" dirty="0">
                <a:solidFill>
                  <a:srgbClr val="FFFFFF"/>
                </a:solidFill>
              </a:rPr>
              <a:t>Kate Hine, Mitre Geophysics Pty Ltd</a:t>
            </a:r>
            <a:endParaRPr lang="en-US" dirty="0">
              <a:solidFill>
                <a:srgbClr val="FFFFFF"/>
              </a:solidFill>
            </a:endParaRPr>
          </a:p>
        </p:txBody>
      </p:sp>
    </p:spTree>
    <p:extLst>
      <p:ext uri="{BB962C8B-B14F-4D97-AF65-F5344CB8AC3E}">
        <p14:creationId xmlns:p14="http://schemas.microsoft.com/office/powerpoint/2010/main" val="438721521"/>
      </p:ext>
    </p:extLst>
  </p:cSld>
  <p:clrMapOvr>
    <a:overrideClrMapping bg1="dk1" tx1="lt1" bg2="dk2" tx2="lt2" accent1="accent1" accent2="accent2" accent3="accent3" accent4="accent4" accent5="accent5" accent6="accent6" hlink="hlink" folHlink="folHlink"/>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A8F162-70FB-4D2B-9F7E-D9E0452E7E27}"/>
              </a:ext>
            </a:extLst>
          </p:cNvPr>
          <p:cNvSpPr>
            <a:spLocks noGrp="1"/>
          </p:cNvSpPr>
          <p:nvPr>
            <p:ph type="title"/>
          </p:nvPr>
        </p:nvSpPr>
        <p:spPr/>
        <p:txBody>
          <a:bodyPr/>
          <a:lstStyle/>
          <a:p>
            <a:r>
              <a:rPr lang="en-AU" dirty="0"/>
              <a:t>Introduction</a:t>
            </a:r>
          </a:p>
        </p:txBody>
      </p:sp>
      <p:sp>
        <p:nvSpPr>
          <p:cNvPr id="3" name="Content Placeholder 2">
            <a:extLst>
              <a:ext uri="{FF2B5EF4-FFF2-40B4-BE49-F238E27FC236}">
                <a16:creationId xmlns:a16="http://schemas.microsoft.com/office/drawing/2014/main" id="{74A3A77D-CE1B-4485-B26E-EFB9A623E797}"/>
              </a:ext>
            </a:extLst>
          </p:cNvPr>
          <p:cNvSpPr>
            <a:spLocks noGrp="1"/>
          </p:cNvSpPr>
          <p:nvPr>
            <p:ph idx="1"/>
          </p:nvPr>
        </p:nvSpPr>
        <p:spPr>
          <a:xfrm>
            <a:off x="538902" y="1520031"/>
            <a:ext cx="6479117" cy="4351338"/>
          </a:xfrm>
        </p:spPr>
        <p:txBody>
          <a:bodyPr>
            <a:normAutofit fontScale="85000" lnSpcReduction="10000"/>
          </a:bodyPr>
          <a:lstStyle/>
          <a:p>
            <a:r>
              <a:rPr lang="en-AU" sz="1800" dirty="0"/>
              <a:t>Josh Phillips (JP Geoscience) requested an unconstrained smooth model of a strong (~220nT) magnetic anomaly at </a:t>
            </a:r>
            <a:r>
              <a:rPr lang="en-AU" sz="1800" dirty="0" err="1"/>
              <a:t>Musselroe</a:t>
            </a:r>
            <a:r>
              <a:rPr lang="en-AU" sz="1800" dirty="0"/>
              <a:t> Bay</a:t>
            </a:r>
          </a:p>
          <a:p>
            <a:r>
              <a:rPr lang="en-AU" sz="1800" dirty="0"/>
              <a:t>The strongest magnetic anomaly in the area is ~900m NS by ~600m EW but the target area is 5km NS by 1km E-W</a:t>
            </a:r>
          </a:p>
          <a:p>
            <a:r>
              <a:rPr lang="en-AU" sz="1800" dirty="0"/>
              <a:t>The existing magnetic data is the 2007 NE Tas fixed wing survey, on 200m E-W lines (shown to the right)</a:t>
            </a:r>
          </a:p>
          <a:p>
            <a:r>
              <a:rPr lang="en-AU" sz="1800" dirty="0"/>
              <a:t>The width and character of the northern anomaly suggest a shallow magnetic source with a significant depth extent</a:t>
            </a:r>
          </a:p>
          <a:p>
            <a:r>
              <a:rPr lang="en-AU" sz="1800" dirty="0"/>
              <a:t>There is also probably some remanence, as evidenced by large magnetic lows southwest of the target anomaly. </a:t>
            </a:r>
          </a:p>
          <a:p>
            <a:r>
              <a:rPr lang="en-AU" sz="1800" dirty="0"/>
              <a:t>I used the mginv3D algorithm developed by John Paine (</a:t>
            </a:r>
            <a:r>
              <a:rPr lang="en-AU" sz="1800" dirty="0" err="1"/>
              <a:t>Scicomapp</a:t>
            </a:r>
            <a:r>
              <a:rPr lang="en-AU" sz="1800" dirty="0"/>
              <a:t> Pty Ltd), which is based on the UBC approach to inverse modelling</a:t>
            </a:r>
          </a:p>
          <a:p>
            <a:r>
              <a:rPr lang="en-AU" sz="1800" dirty="0"/>
              <a:t>The model mesh is 30x30x30m for the TMI, and 40x40x20 for the VRMI</a:t>
            </a:r>
          </a:p>
          <a:p>
            <a:r>
              <a:rPr lang="en-AU" sz="1800" dirty="0"/>
              <a:t>Compression using Daubechies Wavelet 4, with default depth weighting </a:t>
            </a:r>
          </a:p>
          <a:p>
            <a:r>
              <a:rPr lang="en-AU" sz="1800" dirty="0"/>
              <a:t>Terrain model is the SRTM 1Second DEM</a:t>
            </a:r>
          </a:p>
          <a:p>
            <a:r>
              <a:rPr lang="en-AU" sz="1800" dirty="0"/>
              <a:t>TMI inversion used the point data and true terrain offset (radar alt). This produces a better fit in areas with strong topography</a:t>
            </a:r>
          </a:p>
          <a:p>
            <a:endParaRPr lang="en-AU" sz="1800" dirty="0"/>
          </a:p>
          <a:p>
            <a:endParaRPr lang="en-AU" dirty="0"/>
          </a:p>
          <a:p>
            <a:endParaRPr lang="en-AU" dirty="0"/>
          </a:p>
        </p:txBody>
      </p:sp>
      <p:pic>
        <p:nvPicPr>
          <p:cNvPr id="5" name="Picture 4">
            <a:extLst>
              <a:ext uri="{FF2B5EF4-FFF2-40B4-BE49-F238E27FC236}">
                <a16:creationId xmlns:a16="http://schemas.microsoft.com/office/drawing/2014/main" id="{4533206C-F9D5-456E-BC73-BC8C12431CB0}"/>
              </a:ext>
            </a:extLst>
          </p:cNvPr>
          <p:cNvPicPr>
            <a:picLocks noChangeAspect="1"/>
          </p:cNvPicPr>
          <p:nvPr/>
        </p:nvPicPr>
        <p:blipFill>
          <a:blip r:embed="rId2"/>
          <a:stretch>
            <a:fillRect/>
          </a:stretch>
        </p:blipFill>
        <p:spPr>
          <a:xfrm>
            <a:off x="7299960" y="663662"/>
            <a:ext cx="3856424" cy="5769973"/>
          </a:xfrm>
          <a:prstGeom prst="rect">
            <a:avLst/>
          </a:prstGeom>
        </p:spPr>
      </p:pic>
      <p:sp>
        <p:nvSpPr>
          <p:cNvPr id="8" name="TextBox 7">
            <a:extLst>
              <a:ext uri="{FF2B5EF4-FFF2-40B4-BE49-F238E27FC236}">
                <a16:creationId xmlns:a16="http://schemas.microsoft.com/office/drawing/2014/main" id="{D3047B42-989E-43C0-AF92-2B60E66A6D9D}"/>
              </a:ext>
            </a:extLst>
          </p:cNvPr>
          <p:cNvSpPr txBox="1"/>
          <p:nvPr/>
        </p:nvSpPr>
        <p:spPr>
          <a:xfrm>
            <a:off x="7898018" y="3259723"/>
            <a:ext cx="3755079" cy="338554"/>
          </a:xfrm>
          <a:prstGeom prst="rect">
            <a:avLst/>
          </a:prstGeom>
          <a:noFill/>
        </p:spPr>
        <p:txBody>
          <a:bodyPr wrap="square" rtlCol="0">
            <a:spAutoFit/>
          </a:bodyPr>
          <a:lstStyle/>
          <a:p>
            <a:r>
              <a:rPr lang="en-AU" sz="1600" dirty="0"/>
              <a:t>20nT contours, TMI and flight path</a:t>
            </a:r>
          </a:p>
        </p:txBody>
      </p:sp>
      <p:sp>
        <p:nvSpPr>
          <p:cNvPr id="6" name="TextBox 5">
            <a:extLst>
              <a:ext uri="{FF2B5EF4-FFF2-40B4-BE49-F238E27FC236}">
                <a16:creationId xmlns:a16="http://schemas.microsoft.com/office/drawing/2014/main" id="{EEAD95B6-26FC-4AD7-A894-F15B4F92E275}"/>
              </a:ext>
            </a:extLst>
          </p:cNvPr>
          <p:cNvSpPr txBox="1"/>
          <p:nvPr/>
        </p:nvSpPr>
        <p:spPr>
          <a:xfrm>
            <a:off x="6950994" y="1520031"/>
            <a:ext cx="1116560" cy="923330"/>
          </a:xfrm>
          <a:prstGeom prst="rect">
            <a:avLst/>
          </a:prstGeom>
          <a:noFill/>
        </p:spPr>
        <p:txBody>
          <a:bodyPr wrap="square" rtlCol="0">
            <a:spAutoFit/>
          </a:bodyPr>
          <a:lstStyle/>
          <a:p>
            <a:r>
              <a:rPr lang="en-AU" sz="900" i="1" dirty="0">
                <a:highlight>
                  <a:srgbClr val="FFFF00"/>
                </a:highlight>
              </a:rPr>
              <a:t>This reversely polarised anomaly is due to remanence in the opposite direction to the current earths field</a:t>
            </a:r>
          </a:p>
        </p:txBody>
      </p:sp>
      <p:cxnSp>
        <p:nvCxnSpPr>
          <p:cNvPr id="7" name="Straight Arrow Connector 6">
            <a:extLst>
              <a:ext uri="{FF2B5EF4-FFF2-40B4-BE49-F238E27FC236}">
                <a16:creationId xmlns:a16="http://schemas.microsoft.com/office/drawing/2014/main" id="{25ECB384-F60E-49F8-9A67-97EFE892CE51}"/>
              </a:ext>
            </a:extLst>
          </p:cNvPr>
          <p:cNvCxnSpPr>
            <a:cxnSpLocks/>
          </p:cNvCxnSpPr>
          <p:nvPr/>
        </p:nvCxnSpPr>
        <p:spPr>
          <a:xfrm flipV="1">
            <a:off x="7726101" y="2286000"/>
            <a:ext cx="468775" cy="92597"/>
          </a:xfrm>
          <a:prstGeom prst="straightConnector1">
            <a:avLst/>
          </a:prstGeom>
          <a:ln w="57150">
            <a:solidFill>
              <a:srgbClr val="FFFF00"/>
            </a:solidFill>
            <a:tailEnd type="triangle"/>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302058207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A8F162-70FB-4D2B-9F7E-D9E0452E7E27}"/>
              </a:ext>
            </a:extLst>
          </p:cNvPr>
          <p:cNvSpPr>
            <a:spLocks noGrp="1"/>
          </p:cNvSpPr>
          <p:nvPr>
            <p:ph type="title"/>
          </p:nvPr>
        </p:nvSpPr>
        <p:spPr/>
        <p:txBody>
          <a:bodyPr/>
          <a:lstStyle/>
          <a:p>
            <a:r>
              <a:rPr lang="en-AU" dirty="0"/>
              <a:t>……continued</a:t>
            </a:r>
          </a:p>
        </p:txBody>
      </p:sp>
      <p:sp>
        <p:nvSpPr>
          <p:cNvPr id="3" name="Content Placeholder 2">
            <a:extLst>
              <a:ext uri="{FF2B5EF4-FFF2-40B4-BE49-F238E27FC236}">
                <a16:creationId xmlns:a16="http://schemas.microsoft.com/office/drawing/2014/main" id="{74A3A77D-CE1B-4485-B26E-EFB9A623E797}"/>
              </a:ext>
            </a:extLst>
          </p:cNvPr>
          <p:cNvSpPr>
            <a:spLocks noGrp="1"/>
          </p:cNvSpPr>
          <p:nvPr>
            <p:ph idx="1"/>
          </p:nvPr>
        </p:nvSpPr>
        <p:spPr>
          <a:xfrm>
            <a:off x="838200" y="1690688"/>
            <a:ext cx="5676900" cy="4351338"/>
          </a:xfrm>
        </p:spPr>
        <p:txBody>
          <a:bodyPr>
            <a:normAutofit fontScale="55000" lnSpcReduction="20000"/>
          </a:bodyPr>
          <a:lstStyle/>
          <a:p>
            <a:r>
              <a:rPr lang="en-AU" sz="2800" dirty="0"/>
              <a:t>The VRMI (vector residual magnetic intensity) inversion used the transformed VRMI grid and 70m constant terrain offset</a:t>
            </a:r>
          </a:p>
          <a:p>
            <a:r>
              <a:rPr lang="en-AU" dirty="0"/>
              <a:t>What is VRMI?</a:t>
            </a:r>
          </a:p>
          <a:p>
            <a:pPr lvl="1"/>
            <a:r>
              <a:rPr lang="en-AU" dirty="0"/>
              <a:t>In simple words – VRMI is a non-scientific attempt to minimise the errors that </a:t>
            </a:r>
            <a:r>
              <a:rPr lang="en-AU" dirty="0" err="1"/>
              <a:t>remanently</a:t>
            </a:r>
            <a:r>
              <a:rPr lang="en-AU" dirty="0"/>
              <a:t> magnetisation causes in magnetic modelling</a:t>
            </a:r>
          </a:p>
          <a:p>
            <a:pPr lvl="1"/>
            <a:r>
              <a:rPr lang="en-AU" dirty="0"/>
              <a:t>In areas of strong magnetisation, the TMI peak is offset from the true source, whereas (we hope), the VRMI algorithm puts the peak over the source</a:t>
            </a:r>
          </a:p>
          <a:p>
            <a:pPr lvl="2"/>
            <a:r>
              <a:rPr lang="en-AU" dirty="0"/>
              <a:t>This means that any model based on TMI could put the source in the wrong location. </a:t>
            </a:r>
          </a:p>
          <a:p>
            <a:pPr lvl="1"/>
            <a:r>
              <a:rPr lang="en-AU" dirty="0"/>
              <a:t>By comparing the VRMI model with the TMI model we can see if there is much evidence of remanence. Specifically, we are looking for a lateral offset between each model.  If there is a significant offset then it highly likely a drill hole based on the TMI alone would miss. </a:t>
            </a:r>
          </a:p>
          <a:p>
            <a:pPr lvl="1"/>
            <a:r>
              <a:rPr lang="en-AU" dirty="0"/>
              <a:t>A model which uses VRMI usually makes everything </a:t>
            </a:r>
            <a:r>
              <a:rPr lang="en-AU" i="1" dirty="0"/>
              <a:t>deeper</a:t>
            </a:r>
            <a:r>
              <a:rPr lang="en-AU" dirty="0"/>
              <a:t>, </a:t>
            </a:r>
            <a:r>
              <a:rPr lang="en-AU" i="1" dirty="0"/>
              <a:t>wider</a:t>
            </a:r>
            <a:r>
              <a:rPr lang="en-AU" dirty="0"/>
              <a:t>, </a:t>
            </a:r>
            <a:r>
              <a:rPr lang="en-AU" i="1" dirty="0"/>
              <a:t>less magnetic </a:t>
            </a:r>
            <a:r>
              <a:rPr lang="en-AU" dirty="0"/>
              <a:t>and removes </a:t>
            </a:r>
            <a:r>
              <a:rPr lang="en-AU" i="1" dirty="0"/>
              <a:t>deep sources. </a:t>
            </a:r>
            <a:r>
              <a:rPr lang="en-AU" dirty="0"/>
              <a:t>It is because of the way the VRMI is calculated</a:t>
            </a:r>
          </a:p>
          <a:p>
            <a:pPr lvl="1"/>
            <a:r>
              <a:rPr lang="en-AU" dirty="0"/>
              <a:t>The VRMI is the magnitude A of the anomalous magnetic field response B, that is A = sqrt(Bx2+By2+Bz2). The vector components are calculated from the TMI</a:t>
            </a:r>
          </a:p>
          <a:p>
            <a:r>
              <a:rPr lang="en-AU" dirty="0"/>
              <a:t>Modelling VRMI is not perfect, but so is TMI modelling with no information on remanence</a:t>
            </a:r>
          </a:p>
          <a:p>
            <a:endParaRPr lang="en-AU" dirty="0"/>
          </a:p>
        </p:txBody>
      </p:sp>
      <p:pic>
        <p:nvPicPr>
          <p:cNvPr id="9" name="Picture 8">
            <a:extLst>
              <a:ext uri="{FF2B5EF4-FFF2-40B4-BE49-F238E27FC236}">
                <a16:creationId xmlns:a16="http://schemas.microsoft.com/office/drawing/2014/main" id="{CCA227DF-C65D-49A4-85AD-9A6382485307}"/>
              </a:ext>
            </a:extLst>
          </p:cNvPr>
          <p:cNvPicPr>
            <a:picLocks noChangeAspect="1"/>
          </p:cNvPicPr>
          <p:nvPr/>
        </p:nvPicPr>
        <p:blipFill>
          <a:blip r:embed="rId2"/>
          <a:stretch>
            <a:fillRect/>
          </a:stretch>
        </p:blipFill>
        <p:spPr>
          <a:xfrm>
            <a:off x="6680458" y="333172"/>
            <a:ext cx="5061678" cy="6191655"/>
          </a:xfrm>
          <a:prstGeom prst="rect">
            <a:avLst/>
          </a:prstGeom>
        </p:spPr>
      </p:pic>
      <p:sp>
        <p:nvSpPr>
          <p:cNvPr id="10" name="TextBox 9">
            <a:extLst>
              <a:ext uri="{FF2B5EF4-FFF2-40B4-BE49-F238E27FC236}">
                <a16:creationId xmlns:a16="http://schemas.microsoft.com/office/drawing/2014/main" id="{50419EAD-025F-45F3-ADD4-587ACEFD803B}"/>
              </a:ext>
            </a:extLst>
          </p:cNvPr>
          <p:cNvSpPr txBox="1"/>
          <p:nvPr/>
        </p:nvSpPr>
        <p:spPr>
          <a:xfrm>
            <a:off x="7853851" y="3373116"/>
            <a:ext cx="3188502" cy="338554"/>
          </a:xfrm>
          <a:prstGeom prst="rect">
            <a:avLst/>
          </a:prstGeom>
          <a:noFill/>
        </p:spPr>
        <p:txBody>
          <a:bodyPr wrap="none" rtlCol="0">
            <a:spAutoFit/>
          </a:bodyPr>
          <a:lstStyle/>
          <a:p>
            <a:r>
              <a:rPr lang="en-AU" sz="1600" dirty="0"/>
              <a:t>20nT contours, VRMI and flight path</a:t>
            </a:r>
          </a:p>
        </p:txBody>
      </p:sp>
      <p:sp>
        <p:nvSpPr>
          <p:cNvPr id="6" name="TextBox 5">
            <a:extLst>
              <a:ext uri="{FF2B5EF4-FFF2-40B4-BE49-F238E27FC236}">
                <a16:creationId xmlns:a16="http://schemas.microsoft.com/office/drawing/2014/main" id="{E90DFEFE-371F-4B4D-B642-39BCCD0ECFB6}"/>
              </a:ext>
            </a:extLst>
          </p:cNvPr>
          <p:cNvSpPr txBox="1"/>
          <p:nvPr/>
        </p:nvSpPr>
        <p:spPr>
          <a:xfrm>
            <a:off x="7153551" y="1521411"/>
            <a:ext cx="844555" cy="923330"/>
          </a:xfrm>
          <a:prstGeom prst="rect">
            <a:avLst/>
          </a:prstGeom>
          <a:noFill/>
        </p:spPr>
        <p:txBody>
          <a:bodyPr wrap="square" rtlCol="0">
            <a:spAutoFit/>
          </a:bodyPr>
          <a:lstStyle/>
          <a:p>
            <a:r>
              <a:rPr lang="en-AU" sz="900" i="1" dirty="0">
                <a:highlight>
                  <a:srgbClr val="FFFF00"/>
                </a:highlight>
              </a:rPr>
              <a:t>Note how this reversely polarised mag anomaly is now a positive! </a:t>
            </a:r>
          </a:p>
        </p:txBody>
      </p:sp>
      <p:cxnSp>
        <p:nvCxnSpPr>
          <p:cNvPr id="5" name="Straight Arrow Connector 4">
            <a:extLst>
              <a:ext uri="{FF2B5EF4-FFF2-40B4-BE49-F238E27FC236}">
                <a16:creationId xmlns:a16="http://schemas.microsoft.com/office/drawing/2014/main" id="{7E3E0D88-F40E-4515-97A9-CC69EF75F677}"/>
              </a:ext>
            </a:extLst>
          </p:cNvPr>
          <p:cNvCxnSpPr>
            <a:cxnSpLocks/>
          </p:cNvCxnSpPr>
          <p:nvPr/>
        </p:nvCxnSpPr>
        <p:spPr>
          <a:xfrm flipV="1">
            <a:off x="7726101" y="2286000"/>
            <a:ext cx="468775" cy="92597"/>
          </a:xfrm>
          <a:prstGeom prst="straightConnector1">
            <a:avLst/>
          </a:prstGeom>
          <a:ln w="57150">
            <a:solidFill>
              <a:srgbClr val="FFFF00"/>
            </a:solidFill>
            <a:tailEnd type="triangle"/>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145266397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9" name="Rectangle 10">
            <a:extLst>
              <a:ext uri="{FF2B5EF4-FFF2-40B4-BE49-F238E27FC236}">
                <a16:creationId xmlns:a16="http://schemas.microsoft.com/office/drawing/2014/main" id="{9089EED9-F54D-4F20-A2C6-949DE417695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2">
            <a:extLst>
              <a:ext uri="{FF2B5EF4-FFF2-40B4-BE49-F238E27FC236}">
                <a16:creationId xmlns:a16="http://schemas.microsoft.com/office/drawing/2014/main" id="{7E46F721-3785-414D-8697-16AF490E680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96000" y="0"/>
            <a:ext cx="6096000" cy="6858000"/>
          </a:xfrm>
          <a:prstGeom prst="rect">
            <a:avLst/>
          </a:prstGeom>
          <a:solidFill>
            <a:srgbClr val="82766A">
              <a:alpha val="15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FE22D18-3BEF-4FD3-B7AB-51C14D97007F}"/>
              </a:ext>
            </a:extLst>
          </p:cNvPr>
          <p:cNvSpPr>
            <a:spLocks noGrp="1"/>
          </p:cNvSpPr>
          <p:nvPr>
            <p:ph type="ctrTitle"/>
          </p:nvPr>
        </p:nvSpPr>
        <p:spPr>
          <a:xfrm>
            <a:off x="6514479" y="2702689"/>
            <a:ext cx="4830408" cy="1839214"/>
          </a:xfrm>
        </p:spPr>
        <p:txBody>
          <a:bodyPr anchor="b">
            <a:normAutofit/>
          </a:bodyPr>
          <a:lstStyle/>
          <a:p>
            <a:r>
              <a:rPr lang="en-AU" sz="2400" b="1" dirty="0">
                <a:solidFill>
                  <a:schemeClr val="tx1">
                    <a:lumMod val="85000"/>
                    <a:lumOff val="15000"/>
                  </a:schemeClr>
                </a:solidFill>
              </a:rPr>
              <a:t>Inversion model quality analysis</a:t>
            </a:r>
            <a:br>
              <a:rPr lang="en-AU" sz="2400" b="1" dirty="0">
                <a:solidFill>
                  <a:schemeClr val="tx1">
                    <a:lumMod val="85000"/>
                    <a:lumOff val="15000"/>
                  </a:schemeClr>
                </a:solidFill>
              </a:rPr>
            </a:br>
            <a:r>
              <a:rPr lang="en-AU" sz="2400" b="1" dirty="0" err="1">
                <a:solidFill>
                  <a:schemeClr val="tx1">
                    <a:lumMod val="85000"/>
                    <a:lumOff val="15000"/>
                  </a:schemeClr>
                </a:solidFill>
              </a:rPr>
              <a:t>MusselroeBay_VRMI_coarse.msh&amp;sus</a:t>
            </a:r>
            <a:endParaRPr lang="en-AU" sz="2400" b="1" dirty="0">
              <a:solidFill>
                <a:schemeClr val="tx1">
                  <a:lumMod val="85000"/>
                  <a:lumOff val="15000"/>
                </a:schemeClr>
              </a:solidFill>
            </a:endParaRPr>
          </a:p>
        </p:txBody>
      </p:sp>
      <p:sp>
        <p:nvSpPr>
          <p:cNvPr id="3" name="Subtitle 2">
            <a:extLst>
              <a:ext uri="{FF2B5EF4-FFF2-40B4-BE49-F238E27FC236}">
                <a16:creationId xmlns:a16="http://schemas.microsoft.com/office/drawing/2014/main" id="{8561608F-F4F8-44BA-8DA2-910D91DB7A36}"/>
              </a:ext>
            </a:extLst>
          </p:cNvPr>
          <p:cNvSpPr>
            <a:spLocks noGrp="1"/>
          </p:cNvSpPr>
          <p:nvPr>
            <p:ph type="subTitle" idx="1"/>
          </p:nvPr>
        </p:nvSpPr>
        <p:spPr>
          <a:xfrm>
            <a:off x="6019797" y="4636942"/>
            <a:ext cx="6096000" cy="1289676"/>
          </a:xfrm>
        </p:spPr>
        <p:txBody>
          <a:bodyPr anchor="t">
            <a:normAutofit/>
          </a:bodyPr>
          <a:lstStyle/>
          <a:p>
            <a:r>
              <a:rPr lang="en-AU" sz="1500" dirty="0">
                <a:solidFill>
                  <a:schemeClr val="tx1">
                    <a:lumMod val="85000"/>
                    <a:lumOff val="15000"/>
                  </a:schemeClr>
                </a:solidFill>
              </a:rPr>
              <a:t>Here the misfit is around the edge of the anomalies due to the fact that the VRMI is not a true magnetic field and thus does not have a quite right shape to be fitted with the TMI model. There are also grid edge effects, but otherwise the model is a satisfactory fit to the data. </a:t>
            </a:r>
          </a:p>
          <a:p>
            <a:endParaRPr lang="en-AU" sz="1500" dirty="0">
              <a:solidFill>
                <a:schemeClr val="tx1">
                  <a:lumMod val="85000"/>
                  <a:lumOff val="15000"/>
                </a:schemeClr>
              </a:solidFill>
            </a:endParaRPr>
          </a:p>
        </p:txBody>
      </p:sp>
      <p:pic>
        <p:nvPicPr>
          <p:cNvPr id="5" name="Picture 4">
            <a:extLst>
              <a:ext uri="{FF2B5EF4-FFF2-40B4-BE49-F238E27FC236}">
                <a16:creationId xmlns:a16="http://schemas.microsoft.com/office/drawing/2014/main" id="{D510A74A-730A-4FBB-A13C-421D9286F0D5}"/>
              </a:ext>
            </a:extLst>
          </p:cNvPr>
          <p:cNvPicPr>
            <a:picLocks noChangeAspect="1"/>
          </p:cNvPicPr>
          <p:nvPr/>
        </p:nvPicPr>
        <p:blipFill rotWithShape="1">
          <a:blip r:embed="rId2"/>
          <a:srcRect r="7916"/>
          <a:stretch/>
        </p:blipFill>
        <p:spPr>
          <a:xfrm>
            <a:off x="401103" y="0"/>
            <a:ext cx="4044623" cy="6858000"/>
          </a:xfrm>
          <a:prstGeom prst="rect">
            <a:avLst/>
          </a:prstGeom>
        </p:spPr>
      </p:pic>
    </p:spTree>
    <p:extLst>
      <p:ext uri="{BB962C8B-B14F-4D97-AF65-F5344CB8AC3E}">
        <p14:creationId xmlns:p14="http://schemas.microsoft.com/office/powerpoint/2010/main" val="96598411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9" name="Rectangle 10">
            <a:extLst>
              <a:ext uri="{FF2B5EF4-FFF2-40B4-BE49-F238E27FC236}">
                <a16:creationId xmlns:a16="http://schemas.microsoft.com/office/drawing/2014/main" id="{9089EED9-F54D-4F20-A2C6-949DE417695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2">
            <a:extLst>
              <a:ext uri="{FF2B5EF4-FFF2-40B4-BE49-F238E27FC236}">
                <a16:creationId xmlns:a16="http://schemas.microsoft.com/office/drawing/2014/main" id="{7E46F721-3785-414D-8697-16AF490E680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96000" y="0"/>
            <a:ext cx="6096000" cy="6858000"/>
          </a:xfrm>
          <a:prstGeom prst="rect">
            <a:avLst/>
          </a:prstGeom>
          <a:solidFill>
            <a:srgbClr val="82766A">
              <a:alpha val="15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FE22D18-3BEF-4FD3-B7AB-51C14D97007F}"/>
              </a:ext>
            </a:extLst>
          </p:cNvPr>
          <p:cNvSpPr>
            <a:spLocks noGrp="1"/>
          </p:cNvSpPr>
          <p:nvPr>
            <p:ph type="ctrTitle"/>
          </p:nvPr>
        </p:nvSpPr>
        <p:spPr>
          <a:xfrm>
            <a:off x="6644335" y="2747246"/>
            <a:ext cx="4594988" cy="1363508"/>
          </a:xfrm>
        </p:spPr>
        <p:txBody>
          <a:bodyPr anchor="b">
            <a:normAutofit/>
          </a:bodyPr>
          <a:lstStyle/>
          <a:p>
            <a:r>
              <a:rPr lang="en-AU" sz="2400" b="1" dirty="0">
                <a:solidFill>
                  <a:schemeClr val="tx1">
                    <a:lumMod val="85000"/>
                    <a:lumOff val="15000"/>
                  </a:schemeClr>
                </a:solidFill>
              </a:rPr>
              <a:t>Inversion quality analysis</a:t>
            </a:r>
            <a:br>
              <a:rPr lang="en-AU" sz="2400" b="1" dirty="0">
                <a:solidFill>
                  <a:schemeClr val="tx1">
                    <a:lumMod val="85000"/>
                    <a:lumOff val="15000"/>
                  </a:schemeClr>
                </a:solidFill>
              </a:rPr>
            </a:br>
            <a:r>
              <a:rPr lang="en-AU" sz="2400" b="1" dirty="0" err="1">
                <a:solidFill>
                  <a:schemeClr val="tx1">
                    <a:lumMod val="85000"/>
                    <a:lumOff val="15000"/>
                  </a:schemeClr>
                </a:solidFill>
              </a:rPr>
              <a:t>MusselroeBay_TMI_coarse.msh&amp;sus</a:t>
            </a:r>
            <a:endParaRPr lang="en-AU" sz="2400" b="1" dirty="0">
              <a:solidFill>
                <a:schemeClr val="tx1">
                  <a:lumMod val="85000"/>
                  <a:lumOff val="15000"/>
                </a:schemeClr>
              </a:solidFill>
            </a:endParaRPr>
          </a:p>
        </p:txBody>
      </p:sp>
      <p:sp>
        <p:nvSpPr>
          <p:cNvPr id="3" name="Subtitle 2">
            <a:extLst>
              <a:ext uri="{FF2B5EF4-FFF2-40B4-BE49-F238E27FC236}">
                <a16:creationId xmlns:a16="http://schemas.microsoft.com/office/drawing/2014/main" id="{8561608F-F4F8-44BA-8DA2-910D91DB7A36}"/>
              </a:ext>
            </a:extLst>
          </p:cNvPr>
          <p:cNvSpPr>
            <a:spLocks noGrp="1"/>
          </p:cNvSpPr>
          <p:nvPr>
            <p:ph type="subTitle" idx="1"/>
          </p:nvPr>
        </p:nvSpPr>
        <p:spPr>
          <a:xfrm>
            <a:off x="6096000" y="4572000"/>
            <a:ext cx="5478684" cy="2225894"/>
          </a:xfrm>
        </p:spPr>
        <p:txBody>
          <a:bodyPr anchor="t">
            <a:normAutofit/>
          </a:bodyPr>
          <a:lstStyle/>
          <a:p>
            <a:r>
              <a:rPr lang="en-AU" sz="1500" dirty="0">
                <a:solidFill>
                  <a:schemeClr val="tx1">
                    <a:lumMod val="85000"/>
                    <a:lumOff val="15000"/>
                  </a:schemeClr>
                </a:solidFill>
              </a:rPr>
              <a:t>The misfits in this model are all almost certainly at least partly related to remanence. This is particularly apparent for the anomaly circled left. This does not invalidate the model results, but it does suggest caution in using either model for drilling purposes. Go back to the geology!</a:t>
            </a:r>
          </a:p>
          <a:p>
            <a:endParaRPr lang="en-AU" sz="1500" dirty="0">
              <a:solidFill>
                <a:schemeClr val="tx1">
                  <a:lumMod val="85000"/>
                  <a:lumOff val="15000"/>
                </a:schemeClr>
              </a:solidFill>
            </a:endParaRPr>
          </a:p>
        </p:txBody>
      </p:sp>
      <p:sp>
        <p:nvSpPr>
          <p:cNvPr id="9" name="TextBox 8">
            <a:extLst>
              <a:ext uri="{FF2B5EF4-FFF2-40B4-BE49-F238E27FC236}">
                <a16:creationId xmlns:a16="http://schemas.microsoft.com/office/drawing/2014/main" id="{259F99EF-6B15-469B-B0B2-AF616A43EFD2}"/>
              </a:ext>
            </a:extLst>
          </p:cNvPr>
          <p:cNvSpPr txBox="1"/>
          <p:nvPr/>
        </p:nvSpPr>
        <p:spPr>
          <a:xfrm>
            <a:off x="6339840" y="1318941"/>
            <a:ext cx="4810760" cy="830997"/>
          </a:xfrm>
          <a:prstGeom prst="rect">
            <a:avLst/>
          </a:prstGeom>
          <a:noFill/>
        </p:spPr>
        <p:txBody>
          <a:bodyPr wrap="square" rtlCol="0">
            <a:spAutoFit/>
          </a:bodyPr>
          <a:lstStyle/>
          <a:p>
            <a:r>
              <a:rPr lang="en-AU" sz="1200" dirty="0"/>
              <a:t>Misfit error does not resemble topography, so it is not related to an improper height. These errors instead are an evidence of significant remanence in the source (which TMI inversion does not take into account and thus can not ‘fit’)</a:t>
            </a:r>
            <a:endParaRPr lang="en-AU" dirty="0"/>
          </a:p>
        </p:txBody>
      </p:sp>
      <p:pic>
        <p:nvPicPr>
          <p:cNvPr id="6" name="Picture 5">
            <a:extLst>
              <a:ext uri="{FF2B5EF4-FFF2-40B4-BE49-F238E27FC236}">
                <a16:creationId xmlns:a16="http://schemas.microsoft.com/office/drawing/2014/main" id="{A5665A21-DCE6-4884-B181-EF105CD5715B}"/>
              </a:ext>
            </a:extLst>
          </p:cNvPr>
          <p:cNvPicPr>
            <a:picLocks noChangeAspect="1"/>
          </p:cNvPicPr>
          <p:nvPr/>
        </p:nvPicPr>
        <p:blipFill>
          <a:blip r:embed="rId2"/>
          <a:stretch>
            <a:fillRect/>
          </a:stretch>
        </p:blipFill>
        <p:spPr>
          <a:xfrm>
            <a:off x="1128829" y="266660"/>
            <a:ext cx="3838343" cy="6531234"/>
          </a:xfrm>
          <a:custGeom>
            <a:avLst/>
            <a:gdLst/>
            <a:ahLst/>
            <a:cxnLst/>
            <a:rect l="l" t="t" r="r" b="b"/>
            <a:pathLst>
              <a:path w="7665593" h="6857999">
                <a:moveTo>
                  <a:pt x="0" y="0"/>
                </a:moveTo>
                <a:lnTo>
                  <a:pt x="7363783" y="0"/>
                </a:lnTo>
                <a:lnTo>
                  <a:pt x="7372954" y="18152"/>
                </a:lnTo>
                <a:cubicBezTo>
                  <a:pt x="7378508" y="27417"/>
                  <a:pt x="7383821" y="35694"/>
                  <a:pt x="7386404" y="41707"/>
                </a:cubicBezTo>
                <a:lnTo>
                  <a:pt x="7389058" y="60832"/>
                </a:lnTo>
                <a:lnTo>
                  <a:pt x="7394074" y="60137"/>
                </a:lnTo>
                <a:lnTo>
                  <a:pt x="7394443" y="67241"/>
                </a:lnTo>
                <a:lnTo>
                  <a:pt x="7394565" y="83099"/>
                </a:lnTo>
                <a:cubicBezTo>
                  <a:pt x="7395324" y="92994"/>
                  <a:pt x="7394122" y="120511"/>
                  <a:pt x="7395957" y="130584"/>
                </a:cubicBezTo>
                <a:cubicBezTo>
                  <a:pt x="7401306" y="133490"/>
                  <a:pt x="7404223" y="137975"/>
                  <a:pt x="7405574" y="143540"/>
                </a:cubicBezTo>
                <a:lnTo>
                  <a:pt x="7405725" y="155795"/>
                </a:lnTo>
                <a:lnTo>
                  <a:pt x="7418615" y="226869"/>
                </a:lnTo>
                <a:lnTo>
                  <a:pt x="7419579" y="236641"/>
                </a:lnTo>
                <a:lnTo>
                  <a:pt x="7423900" y="241933"/>
                </a:lnTo>
                <a:cubicBezTo>
                  <a:pt x="7424763" y="245974"/>
                  <a:pt x="7424206" y="257579"/>
                  <a:pt x="7424760" y="260885"/>
                </a:cubicBezTo>
                <a:cubicBezTo>
                  <a:pt x="7425580" y="261177"/>
                  <a:pt x="7426400" y="261469"/>
                  <a:pt x="7427220" y="261761"/>
                </a:cubicBezTo>
                <a:cubicBezTo>
                  <a:pt x="7431152" y="272291"/>
                  <a:pt x="7444241" y="311893"/>
                  <a:pt x="7448344" y="324055"/>
                </a:cubicBezTo>
                <a:cubicBezTo>
                  <a:pt x="7444563" y="326484"/>
                  <a:pt x="7450535" y="331924"/>
                  <a:pt x="7451833" y="334727"/>
                </a:cubicBezTo>
                <a:cubicBezTo>
                  <a:pt x="7449286" y="335161"/>
                  <a:pt x="7448510" y="341947"/>
                  <a:pt x="7450776" y="343948"/>
                </a:cubicBezTo>
                <a:cubicBezTo>
                  <a:pt x="7463202" y="391652"/>
                  <a:pt x="7437523" y="367773"/>
                  <a:pt x="7453791" y="395003"/>
                </a:cubicBezTo>
                <a:cubicBezTo>
                  <a:pt x="7454869" y="399820"/>
                  <a:pt x="7453841" y="403723"/>
                  <a:pt x="7451939" y="407147"/>
                </a:cubicBezTo>
                <a:lnTo>
                  <a:pt x="7448030" y="412254"/>
                </a:lnTo>
                <a:lnTo>
                  <a:pt x="7455416" y="432021"/>
                </a:lnTo>
                <a:cubicBezTo>
                  <a:pt x="7457991" y="441758"/>
                  <a:pt x="7459699" y="452007"/>
                  <a:pt x="7460479" y="462523"/>
                </a:cubicBezTo>
                <a:cubicBezTo>
                  <a:pt x="7455275" y="464882"/>
                  <a:pt x="7462669" y="473136"/>
                  <a:pt x="7464133" y="477020"/>
                </a:cubicBezTo>
                <a:cubicBezTo>
                  <a:pt x="7460734" y="477060"/>
                  <a:pt x="7459104" y="485663"/>
                  <a:pt x="7461914" y="488716"/>
                </a:cubicBezTo>
                <a:cubicBezTo>
                  <a:pt x="7474065" y="552879"/>
                  <a:pt x="7442314" y="516775"/>
                  <a:pt x="7461353" y="555280"/>
                </a:cubicBezTo>
                <a:cubicBezTo>
                  <a:pt x="7462345" y="561721"/>
                  <a:pt x="7460642" y="566553"/>
                  <a:pt x="7457829" y="570585"/>
                </a:cubicBezTo>
                <a:lnTo>
                  <a:pt x="7450804" y="577839"/>
                </a:lnTo>
                <a:lnTo>
                  <a:pt x="7453309" y="583524"/>
                </a:lnTo>
                <a:cubicBezTo>
                  <a:pt x="7453505" y="604977"/>
                  <a:pt x="7446306" y="611303"/>
                  <a:pt x="7453558" y="623785"/>
                </a:cubicBezTo>
                <a:cubicBezTo>
                  <a:pt x="7438483" y="642230"/>
                  <a:pt x="7452055" y="636019"/>
                  <a:pt x="7454362" y="650049"/>
                </a:cubicBezTo>
                <a:cubicBezTo>
                  <a:pt x="7457368" y="661117"/>
                  <a:pt x="7463152" y="640798"/>
                  <a:pt x="7464006" y="651645"/>
                </a:cubicBezTo>
                <a:cubicBezTo>
                  <a:pt x="7460114" y="663380"/>
                  <a:pt x="7472201" y="662829"/>
                  <a:pt x="7467442" y="675032"/>
                </a:cubicBezTo>
                <a:cubicBezTo>
                  <a:pt x="7458335" y="672068"/>
                  <a:pt x="7469207" y="699114"/>
                  <a:pt x="7461251" y="699956"/>
                </a:cubicBezTo>
                <a:cubicBezTo>
                  <a:pt x="7472628" y="710321"/>
                  <a:pt x="7458614" y="715529"/>
                  <a:pt x="7462119" y="729331"/>
                </a:cubicBezTo>
                <a:cubicBezTo>
                  <a:pt x="7466423" y="735831"/>
                  <a:pt x="7467162" y="740521"/>
                  <a:pt x="7462533" y="746910"/>
                </a:cubicBezTo>
                <a:cubicBezTo>
                  <a:pt x="7483486" y="776851"/>
                  <a:pt x="7463470" y="765024"/>
                  <a:pt x="7471529" y="793043"/>
                </a:cubicBezTo>
                <a:cubicBezTo>
                  <a:pt x="7480002" y="817184"/>
                  <a:pt x="7485500" y="844550"/>
                  <a:pt x="7505730" y="867898"/>
                </a:cubicBezTo>
                <a:cubicBezTo>
                  <a:pt x="7511461" y="872184"/>
                  <a:pt x="7513630" y="882707"/>
                  <a:pt x="7510576" y="891400"/>
                </a:cubicBezTo>
                <a:cubicBezTo>
                  <a:pt x="7510049" y="892894"/>
                  <a:pt x="7509385" y="894278"/>
                  <a:pt x="7508604" y="895508"/>
                </a:cubicBezTo>
                <a:cubicBezTo>
                  <a:pt x="7511698" y="915692"/>
                  <a:pt x="7525520" y="989520"/>
                  <a:pt x="7529143" y="1012510"/>
                </a:cubicBezTo>
                <a:cubicBezTo>
                  <a:pt x="7521781" y="1014371"/>
                  <a:pt x="7535067" y="1025997"/>
                  <a:pt x="7530347" y="1033444"/>
                </a:cubicBezTo>
                <a:cubicBezTo>
                  <a:pt x="7526204" y="1038777"/>
                  <a:pt x="7529270" y="1043549"/>
                  <a:pt x="7529596" y="1049120"/>
                </a:cubicBezTo>
                <a:cubicBezTo>
                  <a:pt x="7526339" y="1056460"/>
                  <a:pt x="7532220" y="1080398"/>
                  <a:pt x="7536437" y="1086639"/>
                </a:cubicBezTo>
                <a:cubicBezTo>
                  <a:pt x="7551094" y="1101553"/>
                  <a:pt x="7540210" y="1135442"/>
                  <a:pt x="7551438" y="1147834"/>
                </a:cubicBezTo>
                <a:cubicBezTo>
                  <a:pt x="7553086" y="1152330"/>
                  <a:pt x="7553752" y="1156729"/>
                  <a:pt x="7553808" y="1161047"/>
                </a:cubicBezTo>
                <a:lnTo>
                  <a:pt x="7552572" y="1173130"/>
                </a:lnTo>
                <a:lnTo>
                  <a:pt x="7549434" y="1176566"/>
                </a:lnTo>
                <a:lnTo>
                  <a:pt x="7550211" y="1183950"/>
                </a:lnTo>
                <a:lnTo>
                  <a:pt x="7549733" y="1186066"/>
                </a:lnTo>
                <a:cubicBezTo>
                  <a:pt x="7548807" y="1190108"/>
                  <a:pt x="7548001" y="1194099"/>
                  <a:pt x="7547683" y="1198047"/>
                </a:cubicBezTo>
                <a:cubicBezTo>
                  <a:pt x="7563423" y="1192855"/>
                  <a:pt x="7547566" y="1230782"/>
                  <a:pt x="7560295" y="1219849"/>
                </a:cubicBezTo>
                <a:cubicBezTo>
                  <a:pt x="7561281" y="1240644"/>
                  <a:pt x="7573138" y="1224782"/>
                  <a:pt x="7561835" y="1249779"/>
                </a:cubicBezTo>
                <a:cubicBezTo>
                  <a:pt x="7574707" y="1282065"/>
                  <a:pt x="7569916" y="1332957"/>
                  <a:pt x="7589445" y="1358245"/>
                </a:cubicBezTo>
                <a:cubicBezTo>
                  <a:pt x="7581989" y="1355103"/>
                  <a:pt x="7576204" y="1368711"/>
                  <a:pt x="7579904" y="1378136"/>
                </a:cubicBezTo>
                <a:cubicBezTo>
                  <a:pt x="7550647" y="1367117"/>
                  <a:pt x="7606267" y="1415404"/>
                  <a:pt x="7586303" y="1423699"/>
                </a:cubicBezTo>
                <a:cubicBezTo>
                  <a:pt x="7604838" y="1424108"/>
                  <a:pt x="7636267" y="1466352"/>
                  <a:pt x="7621059" y="1486236"/>
                </a:cubicBezTo>
                <a:cubicBezTo>
                  <a:pt x="7624771" y="1516526"/>
                  <a:pt x="7640092" y="1537976"/>
                  <a:pt x="7633966" y="1569734"/>
                </a:cubicBezTo>
                <a:cubicBezTo>
                  <a:pt x="7636447" y="1570719"/>
                  <a:pt x="7638522" y="1572334"/>
                  <a:pt x="7640304" y="1574384"/>
                </a:cubicBezTo>
                <a:lnTo>
                  <a:pt x="7644628" y="1581242"/>
                </a:lnTo>
                <a:lnTo>
                  <a:pt x="7644313" y="1582567"/>
                </a:lnTo>
                <a:cubicBezTo>
                  <a:pt x="7644257" y="1587776"/>
                  <a:pt x="7645302" y="1590443"/>
                  <a:pt x="7646831" y="1591983"/>
                </a:cubicBezTo>
                <a:cubicBezTo>
                  <a:pt x="7647577" y="1592347"/>
                  <a:pt x="7648323" y="1592711"/>
                  <a:pt x="7649069" y="1593074"/>
                </a:cubicBezTo>
                <a:lnTo>
                  <a:pt x="7651326" y="1599230"/>
                </a:lnTo>
                <a:lnTo>
                  <a:pt x="7657195" y="1610539"/>
                </a:lnTo>
                <a:lnTo>
                  <a:pt x="7656957" y="1613422"/>
                </a:lnTo>
                <a:lnTo>
                  <a:pt x="7663730" y="1631673"/>
                </a:lnTo>
                <a:lnTo>
                  <a:pt x="7663189" y="1632289"/>
                </a:lnTo>
                <a:cubicBezTo>
                  <a:pt x="7662131" y="1634085"/>
                  <a:pt x="7661641" y="1636199"/>
                  <a:pt x="7662326" y="1639024"/>
                </a:cubicBezTo>
                <a:cubicBezTo>
                  <a:pt x="7651979" y="1640024"/>
                  <a:pt x="7659188" y="1642819"/>
                  <a:pt x="7662125" y="1651067"/>
                </a:cubicBezTo>
                <a:cubicBezTo>
                  <a:pt x="7646711" y="1654462"/>
                  <a:pt x="7660667" y="1674670"/>
                  <a:pt x="7653812" y="1683345"/>
                </a:cubicBezTo>
                <a:cubicBezTo>
                  <a:pt x="7656316" y="1689330"/>
                  <a:pt x="7658683" y="1695719"/>
                  <a:pt x="7660803" y="1702414"/>
                </a:cubicBezTo>
                <a:lnTo>
                  <a:pt x="7661867" y="1756201"/>
                </a:lnTo>
                <a:lnTo>
                  <a:pt x="7649453" y="1812530"/>
                </a:lnTo>
                <a:cubicBezTo>
                  <a:pt x="7649183" y="1833366"/>
                  <a:pt x="7644573" y="1851408"/>
                  <a:pt x="7647823" y="1869041"/>
                </a:cubicBezTo>
                <a:cubicBezTo>
                  <a:pt x="7644238" y="1876204"/>
                  <a:pt x="7642789" y="1882956"/>
                  <a:pt x="7648156" y="1889503"/>
                </a:cubicBezTo>
                <a:cubicBezTo>
                  <a:pt x="7646365" y="1908946"/>
                  <a:pt x="7638702" y="1913653"/>
                  <a:pt x="7644679" y="1925974"/>
                </a:cubicBezTo>
                <a:cubicBezTo>
                  <a:pt x="7632281" y="1936898"/>
                  <a:pt x="7637013" y="1937545"/>
                  <a:pt x="7640564" y="1942678"/>
                </a:cubicBezTo>
                <a:lnTo>
                  <a:pt x="7640816" y="1943410"/>
                </a:lnTo>
                <a:lnTo>
                  <a:pt x="7639044" y="1944904"/>
                </a:lnTo>
                <a:lnTo>
                  <a:pt x="7638223" y="1947993"/>
                </a:lnTo>
                <a:lnTo>
                  <a:pt x="7638752" y="1956430"/>
                </a:lnTo>
                <a:lnTo>
                  <a:pt x="7639407" y="1959603"/>
                </a:lnTo>
                <a:cubicBezTo>
                  <a:pt x="7639690" y="1961788"/>
                  <a:pt x="7639658" y="1963239"/>
                  <a:pt x="7639396" y="1964244"/>
                </a:cubicBezTo>
                <a:lnTo>
                  <a:pt x="7639249" y="1964361"/>
                </a:lnTo>
                <a:lnTo>
                  <a:pt x="7639521" y="1968708"/>
                </a:lnTo>
                <a:cubicBezTo>
                  <a:pt x="7640315" y="1976045"/>
                  <a:pt x="7641402" y="1983186"/>
                  <a:pt x="7642694" y="1989983"/>
                </a:cubicBezTo>
                <a:cubicBezTo>
                  <a:pt x="7634556" y="1995729"/>
                  <a:pt x="7644169" y="2020842"/>
                  <a:pt x="7628828" y="2018094"/>
                </a:cubicBezTo>
                <a:cubicBezTo>
                  <a:pt x="7630116" y="2027262"/>
                  <a:pt x="7636485" y="2032807"/>
                  <a:pt x="7626423" y="2029720"/>
                </a:cubicBezTo>
                <a:cubicBezTo>
                  <a:pt x="7626559" y="2032738"/>
                  <a:pt x="7625703" y="2034598"/>
                  <a:pt x="7624364" y="2035929"/>
                </a:cubicBezTo>
                <a:lnTo>
                  <a:pt x="7623733" y="2036314"/>
                </a:lnTo>
                <a:lnTo>
                  <a:pt x="7626847" y="2056711"/>
                </a:lnTo>
                <a:lnTo>
                  <a:pt x="7626090" y="2059419"/>
                </a:lnTo>
                <a:lnTo>
                  <a:pt x="7629618" y="2072712"/>
                </a:lnTo>
                <a:lnTo>
                  <a:pt x="7630641" y="2079581"/>
                </a:lnTo>
                <a:lnTo>
                  <a:pt x="7632577" y="2081522"/>
                </a:lnTo>
                <a:cubicBezTo>
                  <a:pt x="7633753" y="2083617"/>
                  <a:pt x="7634261" y="2086620"/>
                  <a:pt x="7633251" y="2091658"/>
                </a:cubicBezTo>
                <a:lnTo>
                  <a:pt x="7632707" y="2092825"/>
                </a:lnTo>
                <a:lnTo>
                  <a:pt x="7635575" y="2101184"/>
                </a:lnTo>
                <a:cubicBezTo>
                  <a:pt x="7636900" y="2103876"/>
                  <a:pt x="7638586" y="2106260"/>
                  <a:pt x="7640772" y="2108190"/>
                </a:cubicBezTo>
                <a:cubicBezTo>
                  <a:pt x="7629093" y="2136655"/>
                  <a:pt x="7639778" y="2163513"/>
                  <a:pt x="7637758" y="2194409"/>
                </a:cubicBezTo>
                <a:cubicBezTo>
                  <a:pt x="7619585" y="2207765"/>
                  <a:pt x="7641835" y="2261154"/>
                  <a:pt x="7659453" y="2268824"/>
                </a:cubicBezTo>
                <a:cubicBezTo>
                  <a:pt x="7644015" y="2268997"/>
                  <a:pt x="7665037" y="2307714"/>
                  <a:pt x="7665583" y="2317700"/>
                </a:cubicBezTo>
                <a:cubicBezTo>
                  <a:pt x="7665764" y="2321029"/>
                  <a:pt x="7663671" y="2321166"/>
                  <a:pt x="7657195" y="2315619"/>
                </a:cubicBezTo>
                <a:cubicBezTo>
                  <a:pt x="7658997" y="2326231"/>
                  <a:pt x="7650972" y="2337185"/>
                  <a:pt x="7644431" y="2331209"/>
                </a:cubicBezTo>
                <a:cubicBezTo>
                  <a:pt x="7658433" y="2363448"/>
                  <a:pt x="7644510" y="2411031"/>
                  <a:pt x="7650869" y="2447461"/>
                </a:cubicBezTo>
                <a:cubicBezTo>
                  <a:pt x="7635485" y="2467322"/>
                  <a:pt x="7649719" y="2456555"/>
                  <a:pt x="7646841" y="2477156"/>
                </a:cubicBezTo>
                <a:cubicBezTo>
                  <a:pt x="7661004" y="2471521"/>
                  <a:pt x="7638896" y="2502164"/>
                  <a:pt x="7654880" y="2503292"/>
                </a:cubicBezTo>
                <a:cubicBezTo>
                  <a:pt x="7653849" y="2507005"/>
                  <a:pt x="7652348" y="2510567"/>
                  <a:pt x="7650720" y="2514131"/>
                </a:cubicBezTo>
                <a:lnTo>
                  <a:pt x="7649876" y="2516003"/>
                </a:lnTo>
                <a:lnTo>
                  <a:pt x="7649263" y="2523483"/>
                </a:lnTo>
                <a:lnTo>
                  <a:pt x="7645633" y="2525592"/>
                </a:lnTo>
                <a:lnTo>
                  <a:pt x="7642233" y="2536851"/>
                </a:lnTo>
                <a:cubicBezTo>
                  <a:pt x="7641494" y="2541069"/>
                  <a:pt x="7641323" y="2545607"/>
                  <a:pt x="7642069" y="2550622"/>
                </a:cubicBezTo>
                <a:cubicBezTo>
                  <a:pt x="7648404" y="2562959"/>
                  <a:pt x="7640640" y="2582170"/>
                  <a:pt x="7641110" y="2599544"/>
                </a:cubicBezTo>
                <a:lnTo>
                  <a:pt x="7643071" y="2607523"/>
                </a:lnTo>
                <a:lnTo>
                  <a:pt x="7639801" y="2633566"/>
                </a:lnTo>
                <a:cubicBezTo>
                  <a:pt x="7639166" y="2640978"/>
                  <a:pt x="7638833" y="2648672"/>
                  <a:pt x="7639065" y="2656773"/>
                </a:cubicBezTo>
                <a:lnTo>
                  <a:pt x="7640624" y="2671810"/>
                </a:lnTo>
                <a:lnTo>
                  <a:pt x="7639332" y="2675751"/>
                </a:lnTo>
                <a:cubicBezTo>
                  <a:pt x="7639476" y="2682617"/>
                  <a:pt x="7644027" y="2691703"/>
                  <a:pt x="7638498" y="2690893"/>
                </a:cubicBezTo>
                <a:lnTo>
                  <a:pt x="7640415" y="2698606"/>
                </a:lnTo>
                <a:lnTo>
                  <a:pt x="7636002" y="2706218"/>
                </a:lnTo>
                <a:cubicBezTo>
                  <a:pt x="7634978" y="2707053"/>
                  <a:pt x="7633887" y="2707679"/>
                  <a:pt x="7632770" y="2708079"/>
                </a:cubicBezTo>
                <a:lnTo>
                  <a:pt x="7634220" y="2718854"/>
                </a:lnTo>
                <a:lnTo>
                  <a:pt x="7631061" y="2727688"/>
                </a:lnTo>
                <a:lnTo>
                  <a:pt x="7633127" y="2735389"/>
                </a:lnTo>
                <a:lnTo>
                  <a:pt x="7632661" y="2738584"/>
                </a:lnTo>
                <a:lnTo>
                  <a:pt x="7631098" y="2746529"/>
                </a:lnTo>
                <a:cubicBezTo>
                  <a:pt x="7630002" y="2750602"/>
                  <a:pt x="7628681" y="2755160"/>
                  <a:pt x="7627624" y="2760235"/>
                </a:cubicBezTo>
                <a:lnTo>
                  <a:pt x="7627140" y="2764511"/>
                </a:lnTo>
                <a:lnTo>
                  <a:pt x="7621827" y="2773820"/>
                </a:lnTo>
                <a:cubicBezTo>
                  <a:pt x="7617811" y="2780593"/>
                  <a:pt x="7615104" y="2785923"/>
                  <a:pt x="7617284" y="2791840"/>
                </a:cubicBezTo>
                <a:cubicBezTo>
                  <a:pt x="7612094" y="2801924"/>
                  <a:pt x="7597550" y="2808970"/>
                  <a:pt x="7601430" y="2823567"/>
                </a:cubicBezTo>
                <a:cubicBezTo>
                  <a:pt x="7594841" y="2819137"/>
                  <a:pt x="7600633" y="2839778"/>
                  <a:pt x="7593865" y="2842217"/>
                </a:cubicBezTo>
                <a:cubicBezTo>
                  <a:pt x="7588415" y="2843342"/>
                  <a:pt x="7588901" y="2849866"/>
                  <a:pt x="7586893" y="2854834"/>
                </a:cubicBezTo>
                <a:cubicBezTo>
                  <a:pt x="7581327" y="2858374"/>
                  <a:pt x="7576244" y="2883372"/>
                  <a:pt x="7577046" y="2892075"/>
                </a:cubicBezTo>
                <a:cubicBezTo>
                  <a:pt x="7582584" y="2916606"/>
                  <a:pt x="7560175" y="2936338"/>
                  <a:pt x="7564026" y="2955950"/>
                </a:cubicBezTo>
                <a:cubicBezTo>
                  <a:pt x="7563501" y="2961086"/>
                  <a:pt x="7562240" y="2965343"/>
                  <a:pt x="7560529" y="2969031"/>
                </a:cubicBezTo>
                <a:lnTo>
                  <a:pt x="7554631" y="2978222"/>
                </a:lnTo>
                <a:lnTo>
                  <a:pt x="7550747" y="2978564"/>
                </a:lnTo>
                <a:lnTo>
                  <a:pt x="7548359" y="2985429"/>
                </a:lnTo>
                <a:lnTo>
                  <a:pt x="7547120" y="2986826"/>
                </a:lnTo>
                <a:cubicBezTo>
                  <a:pt x="7544741" y="2989483"/>
                  <a:pt x="7542480" y="2992194"/>
                  <a:pt x="7540621" y="2995267"/>
                </a:cubicBezTo>
                <a:cubicBezTo>
                  <a:pt x="7555200" y="3003715"/>
                  <a:pt x="7527208" y="3022799"/>
                  <a:pt x="7541739" y="3023946"/>
                </a:cubicBezTo>
                <a:cubicBezTo>
                  <a:pt x="7534059" y="3042303"/>
                  <a:pt x="7549904" y="3038579"/>
                  <a:pt x="7530781" y="3050462"/>
                </a:cubicBezTo>
                <a:cubicBezTo>
                  <a:pt x="7527838" y="3088204"/>
                  <a:pt x="7503338" y="3127251"/>
                  <a:pt x="7508515" y="3164510"/>
                </a:cubicBezTo>
                <a:cubicBezTo>
                  <a:pt x="7503888" y="3155782"/>
                  <a:pt x="7493770" y="3162549"/>
                  <a:pt x="7492866" y="3173520"/>
                </a:cubicBezTo>
                <a:cubicBezTo>
                  <a:pt x="7474179" y="3140376"/>
                  <a:pt x="7498581" y="3226463"/>
                  <a:pt x="7479395" y="3217191"/>
                </a:cubicBezTo>
                <a:cubicBezTo>
                  <a:pt x="7493905" y="3232643"/>
                  <a:pt x="7501608" y="3293915"/>
                  <a:pt x="7481475" y="3298298"/>
                </a:cubicBezTo>
                <a:cubicBezTo>
                  <a:pt x="7472089" y="3326890"/>
                  <a:pt x="7475493" y="3357480"/>
                  <a:pt x="7457722" y="3379292"/>
                </a:cubicBezTo>
                <a:cubicBezTo>
                  <a:pt x="7459285" y="3382143"/>
                  <a:pt x="7460273" y="3385199"/>
                  <a:pt x="7460850" y="3388381"/>
                </a:cubicBezTo>
                <a:lnTo>
                  <a:pt x="7461482" y="3397694"/>
                </a:lnTo>
                <a:lnTo>
                  <a:pt x="7460695" y="3398556"/>
                </a:lnTo>
                <a:cubicBezTo>
                  <a:pt x="7458532" y="3402904"/>
                  <a:pt x="7458275" y="3406007"/>
                  <a:pt x="7458858" y="3408553"/>
                </a:cubicBezTo>
                <a:lnTo>
                  <a:pt x="7460185" y="3411299"/>
                </a:lnTo>
                <a:lnTo>
                  <a:pt x="7459468" y="3418333"/>
                </a:lnTo>
                <a:lnTo>
                  <a:pt x="7459515" y="3432662"/>
                </a:lnTo>
                <a:lnTo>
                  <a:pt x="7458154" y="3434902"/>
                </a:lnTo>
                <a:lnTo>
                  <a:pt x="7456091" y="3455825"/>
                </a:lnTo>
                <a:cubicBezTo>
                  <a:pt x="7455865" y="3455850"/>
                  <a:pt x="7455638" y="3455877"/>
                  <a:pt x="7455413" y="3455903"/>
                </a:cubicBezTo>
                <a:cubicBezTo>
                  <a:pt x="7453843" y="3456557"/>
                  <a:pt x="7452596" y="3457940"/>
                  <a:pt x="7451989" y="3460886"/>
                </a:cubicBezTo>
                <a:cubicBezTo>
                  <a:pt x="7443388" y="3453296"/>
                  <a:pt x="7447961" y="3461529"/>
                  <a:pt x="7446929" y="3470886"/>
                </a:cubicBezTo>
                <a:cubicBezTo>
                  <a:pt x="7433341" y="3461186"/>
                  <a:pt x="7436171" y="3489615"/>
                  <a:pt x="7427213" y="3491353"/>
                </a:cubicBezTo>
                <a:cubicBezTo>
                  <a:pt x="7426761" y="3498443"/>
                  <a:pt x="7426037" y="3505767"/>
                  <a:pt x="7424990" y="3513143"/>
                </a:cubicBezTo>
                <a:lnTo>
                  <a:pt x="7424186" y="3517424"/>
                </a:lnTo>
                <a:cubicBezTo>
                  <a:pt x="7424132" y="3517438"/>
                  <a:pt x="7424077" y="3517453"/>
                  <a:pt x="7424024" y="3517467"/>
                </a:cubicBezTo>
                <a:cubicBezTo>
                  <a:pt x="7423536" y="3518305"/>
                  <a:pt x="7423153" y="3519678"/>
                  <a:pt x="7422883" y="3521896"/>
                </a:cubicBezTo>
                <a:lnTo>
                  <a:pt x="7422723" y="3525229"/>
                </a:lnTo>
                <a:lnTo>
                  <a:pt x="7421163" y="3533534"/>
                </a:lnTo>
                <a:lnTo>
                  <a:pt x="7419650" y="3536108"/>
                </a:lnTo>
                <a:lnTo>
                  <a:pt x="7417640" y="3536718"/>
                </a:lnTo>
                <a:lnTo>
                  <a:pt x="7417697" y="3537534"/>
                </a:lnTo>
                <a:cubicBezTo>
                  <a:pt x="7419749" y="3544077"/>
                  <a:pt x="7423989" y="3546875"/>
                  <a:pt x="7409814" y="3551598"/>
                </a:cubicBezTo>
                <a:cubicBezTo>
                  <a:pt x="7412376" y="3566128"/>
                  <a:pt x="7404108" y="3567090"/>
                  <a:pt x="7397719" y="3584844"/>
                </a:cubicBezTo>
                <a:cubicBezTo>
                  <a:pt x="7401116" y="3593573"/>
                  <a:pt x="7398130" y="3599358"/>
                  <a:pt x="7393057" y="3604546"/>
                </a:cubicBezTo>
                <a:cubicBezTo>
                  <a:pt x="7391792" y="3622895"/>
                  <a:pt x="7383125" y="3638008"/>
                  <a:pt x="7377811" y="3657793"/>
                </a:cubicBezTo>
                <a:cubicBezTo>
                  <a:pt x="7379886" y="3680874"/>
                  <a:pt x="7366255" y="3689531"/>
                  <a:pt x="7360624" y="3710685"/>
                </a:cubicBezTo>
                <a:cubicBezTo>
                  <a:pt x="7367950" y="3731637"/>
                  <a:pt x="7347999" y="3723947"/>
                  <a:pt x="7341489" y="3734006"/>
                </a:cubicBezTo>
                <a:lnTo>
                  <a:pt x="7340478" y="3737028"/>
                </a:lnTo>
                <a:lnTo>
                  <a:pt x="7340489" y="3745476"/>
                </a:lnTo>
                <a:lnTo>
                  <a:pt x="7340950" y="3748687"/>
                </a:lnTo>
                <a:cubicBezTo>
                  <a:pt x="7341098" y="3750887"/>
                  <a:pt x="7340976" y="3752333"/>
                  <a:pt x="7340653" y="3753314"/>
                </a:cubicBezTo>
                <a:lnTo>
                  <a:pt x="7340500" y="3753419"/>
                </a:lnTo>
                <a:lnTo>
                  <a:pt x="7340506" y="3757774"/>
                </a:lnTo>
                <a:cubicBezTo>
                  <a:pt x="7340847" y="3765147"/>
                  <a:pt x="7341495" y="3772345"/>
                  <a:pt x="7342369" y="3779218"/>
                </a:cubicBezTo>
                <a:cubicBezTo>
                  <a:pt x="7333890" y="3784348"/>
                  <a:pt x="7341949" y="3810090"/>
                  <a:pt x="7326800" y="3806225"/>
                </a:cubicBezTo>
                <a:cubicBezTo>
                  <a:pt x="7327524" y="3815461"/>
                  <a:pt x="7333545" y="3821456"/>
                  <a:pt x="7323686" y="3817640"/>
                </a:cubicBezTo>
                <a:cubicBezTo>
                  <a:pt x="7323637" y="3820659"/>
                  <a:pt x="7322668" y="3822449"/>
                  <a:pt x="7321247" y="3823678"/>
                </a:cubicBezTo>
                <a:lnTo>
                  <a:pt x="7320595" y="3824018"/>
                </a:lnTo>
                <a:lnTo>
                  <a:pt x="7322453" y="3844579"/>
                </a:lnTo>
                <a:lnTo>
                  <a:pt x="7321532" y="3847225"/>
                </a:lnTo>
                <a:lnTo>
                  <a:pt x="7324238" y="3860736"/>
                </a:lnTo>
                <a:lnTo>
                  <a:pt x="7324840" y="3867658"/>
                </a:lnTo>
                <a:lnTo>
                  <a:pt x="7326655" y="3869733"/>
                </a:lnTo>
                <a:cubicBezTo>
                  <a:pt x="7327701" y="3871909"/>
                  <a:pt x="7328023" y="3874942"/>
                  <a:pt x="7326706" y="3879891"/>
                </a:cubicBezTo>
                <a:lnTo>
                  <a:pt x="7326093" y="3881013"/>
                </a:lnTo>
                <a:lnTo>
                  <a:pt x="7328442" y="3889558"/>
                </a:lnTo>
                <a:cubicBezTo>
                  <a:pt x="7329602" y="3892339"/>
                  <a:pt x="7331138" y="3894839"/>
                  <a:pt x="7333203" y="3896924"/>
                </a:cubicBezTo>
                <a:cubicBezTo>
                  <a:pt x="7319795" y="3924445"/>
                  <a:pt x="7328820" y="3952004"/>
                  <a:pt x="7324908" y="3982658"/>
                </a:cubicBezTo>
                <a:cubicBezTo>
                  <a:pt x="7325522" y="4017325"/>
                  <a:pt x="7327874" y="4041416"/>
                  <a:pt x="7327588" y="4064228"/>
                </a:cubicBezTo>
                <a:cubicBezTo>
                  <a:pt x="7328735" y="4074940"/>
                  <a:pt x="7329351" y="4153102"/>
                  <a:pt x="7323186" y="4146664"/>
                </a:cubicBezTo>
                <a:cubicBezTo>
                  <a:pt x="7335189" y="4179829"/>
                  <a:pt x="7318370" y="4199117"/>
                  <a:pt x="7322488" y="4235901"/>
                </a:cubicBezTo>
                <a:cubicBezTo>
                  <a:pt x="7305909" y="4254573"/>
                  <a:pt x="7320783" y="4244884"/>
                  <a:pt x="7316645" y="4265209"/>
                </a:cubicBezTo>
                <a:cubicBezTo>
                  <a:pt x="7331133" y="4260631"/>
                  <a:pt x="7307179" y="4289560"/>
                  <a:pt x="7323069" y="4291857"/>
                </a:cubicBezTo>
                <a:cubicBezTo>
                  <a:pt x="7321814" y="4295483"/>
                  <a:pt x="7320095" y="4298923"/>
                  <a:pt x="7318251" y="4302359"/>
                </a:cubicBezTo>
                <a:lnTo>
                  <a:pt x="7317295" y="4304161"/>
                </a:lnTo>
                <a:lnTo>
                  <a:pt x="7316223" y="4311573"/>
                </a:lnTo>
                <a:lnTo>
                  <a:pt x="7312469" y="4313411"/>
                </a:lnTo>
                <a:lnTo>
                  <a:pt x="7306447" y="4403491"/>
                </a:lnTo>
                <a:cubicBezTo>
                  <a:pt x="7308849" y="4411399"/>
                  <a:pt x="7308497" y="4436984"/>
                  <a:pt x="7303688" y="4442497"/>
                </a:cubicBezTo>
                <a:cubicBezTo>
                  <a:pt x="7302637" y="4447969"/>
                  <a:pt x="7304327" y="4453942"/>
                  <a:pt x="7299181" y="4457128"/>
                </a:cubicBezTo>
                <a:cubicBezTo>
                  <a:pt x="7296154" y="4469016"/>
                  <a:pt x="7289197" y="4496240"/>
                  <a:pt x="7285530" y="4513823"/>
                </a:cubicBezTo>
                <a:cubicBezTo>
                  <a:pt x="7288769" y="4518560"/>
                  <a:pt x="7287100" y="4524649"/>
                  <a:pt x="7284412" y="4532609"/>
                </a:cubicBezTo>
                <a:lnTo>
                  <a:pt x="7282601" y="4540125"/>
                </a:lnTo>
                <a:lnTo>
                  <a:pt x="7291785" y="4563650"/>
                </a:lnTo>
                <a:lnTo>
                  <a:pt x="7284191" y="4636427"/>
                </a:lnTo>
                <a:lnTo>
                  <a:pt x="7292797" y="4672055"/>
                </a:lnTo>
                <a:cubicBezTo>
                  <a:pt x="7294304" y="4686552"/>
                  <a:pt x="7294421" y="4700466"/>
                  <a:pt x="7295425" y="4713953"/>
                </a:cubicBezTo>
                <a:cubicBezTo>
                  <a:pt x="7296104" y="4744441"/>
                  <a:pt x="7280378" y="4723911"/>
                  <a:pt x="7292574" y="4762180"/>
                </a:cubicBezTo>
                <a:cubicBezTo>
                  <a:pt x="7286719" y="4766152"/>
                  <a:pt x="7286266" y="4770971"/>
                  <a:pt x="7288689" y="4779168"/>
                </a:cubicBezTo>
                <a:cubicBezTo>
                  <a:pt x="7288592" y="4793971"/>
                  <a:pt x="7274303" y="4792486"/>
                  <a:pt x="7282355" y="4807636"/>
                </a:cubicBezTo>
                <a:cubicBezTo>
                  <a:pt x="7278556" y="4806204"/>
                  <a:pt x="7277539" y="4813202"/>
                  <a:pt x="7276505" y="4819678"/>
                </a:cubicBezTo>
                <a:lnTo>
                  <a:pt x="7273752" y="4823797"/>
                </a:lnTo>
                <a:lnTo>
                  <a:pt x="7283683" y="4847794"/>
                </a:lnTo>
                <a:cubicBezTo>
                  <a:pt x="7296832" y="4890479"/>
                  <a:pt x="7302379" y="4941877"/>
                  <a:pt x="7311552" y="4978326"/>
                </a:cubicBezTo>
                <a:cubicBezTo>
                  <a:pt x="7284161" y="4998846"/>
                  <a:pt x="7309660" y="4989594"/>
                  <a:pt x="7304880" y="5015024"/>
                </a:cubicBezTo>
                <a:cubicBezTo>
                  <a:pt x="7330355" y="5012307"/>
                  <a:pt x="7291032" y="5044485"/>
                  <a:pt x="7319932" y="5050993"/>
                </a:cubicBezTo>
                <a:cubicBezTo>
                  <a:pt x="7318148" y="5055414"/>
                  <a:pt x="7315506" y="5059493"/>
                  <a:pt x="7312641" y="5063537"/>
                </a:cubicBezTo>
                <a:lnTo>
                  <a:pt x="7311153" y="5065661"/>
                </a:lnTo>
                <a:lnTo>
                  <a:pt x="7310197" y="5075032"/>
                </a:lnTo>
                <a:lnTo>
                  <a:pt x="7303683" y="5076576"/>
                </a:lnTo>
                <a:lnTo>
                  <a:pt x="7297768" y="5089898"/>
                </a:lnTo>
                <a:cubicBezTo>
                  <a:pt x="7296519" y="5095057"/>
                  <a:pt x="7296302" y="5100805"/>
                  <a:pt x="7297750" y="5107454"/>
                </a:cubicBezTo>
                <a:cubicBezTo>
                  <a:pt x="7309447" y="5125240"/>
                  <a:pt x="7295812" y="5147341"/>
                  <a:pt x="7297014" y="5169708"/>
                </a:cubicBezTo>
                <a:lnTo>
                  <a:pt x="7300719" y="5180532"/>
                </a:lnTo>
                <a:lnTo>
                  <a:pt x="7295705" y="5210620"/>
                </a:lnTo>
                <a:lnTo>
                  <a:pt x="7296901" y="5212749"/>
                </a:lnTo>
                <a:cubicBezTo>
                  <a:pt x="7296704" y="5218058"/>
                  <a:pt x="7294377" y="5228574"/>
                  <a:pt x="7294523" y="5242477"/>
                </a:cubicBezTo>
                <a:lnTo>
                  <a:pt x="7297776" y="5296160"/>
                </a:lnTo>
                <a:lnTo>
                  <a:pt x="7289955" y="5304499"/>
                </a:lnTo>
                <a:lnTo>
                  <a:pt x="7286210" y="5305374"/>
                </a:lnTo>
                <a:lnTo>
                  <a:pt x="7286995" y="5320092"/>
                </a:lnTo>
                <a:lnTo>
                  <a:pt x="7281550" y="5330613"/>
                </a:lnTo>
                <a:lnTo>
                  <a:pt x="7285354" y="5340890"/>
                </a:lnTo>
                <a:lnTo>
                  <a:pt x="7281914" y="5354491"/>
                </a:lnTo>
                <a:cubicBezTo>
                  <a:pt x="7280017" y="5359352"/>
                  <a:pt x="7277725" y="5364763"/>
                  <a:pt x="7275918" y="5370917"/>
                </a:cubicBezTo>
                <a:lnTo>
                  <a:pt x="7267655" y="5384350"/>
                </a:lnTo>
                <a:lnTo>
                  <a:pt x="7263791" y="5406610"/>
                </a:lnTo>
                <a:cubicBezTo>
                  <a:pt x="7260956" y="5423841"/>
                  <a:pt x="7257650" y="5440271"/>
                  <a:pt x="7251522" y="5456222"/>
                </a:cubicBezTo>
                <a:cubicBezTo>
                  <a:pt x="7253699" y="5469913"/>
                  <a:pt x="7252931" y="5482529"/>
                  <a:pt x="7242311" y="5493751"/>
                </a:cubicBezTo>
                <a:cubicBezTo>
                  <a:pt x="7236636" y="5529727"/>
                  <a:pt x="7245809" y="5539513"/>
                  <a:pt x="7231835" y="5561252"/>
                </a:cubicBezTo>
                <a:cubicBezTo>
                  <a:pt x="7236311" y="5568555"/>
                  <a:pt x="7238499" y="5573475"/>
                  <a:pt x="7239152" y="5577121"/>
                </a:cubicBezTo>
                <a:cubicBezTo>
                  <a:pt x="7241111" y="5588065"/>
                  <a:pt x="7229268" y="5587525"/>
                  <a:pt x="7224043" y="5605355"/>
                </a:cubicBezTo>
                <a:cubicBezTo>
                  <a:pt x="7216774" y="5624244"/>
                  <a:pt x="7213225" y="5590845"/>
                  <a:pt x="7209229" y="5609118"/>
                </a:cubicBezTo>
                <a:cubicBezTo>
                  <a:pt x="7212098" y="5628346"/>
                  <a:pt x="7194168" y="5628785"/>
                  <a:pt x="7198222" y="5648700"/>
                </a:cubicBezTo>
                <a:cubicBezTo>
                  <a:pt x="7212577" y="5642705"/>
                  <a:pt x="7189541" y="5689259"/>
                  <a:pt x="7201221" y="5689771"/>
                </a:cubicBezTo>
                <a:cubicBezTo>
                  <a:pt x="7181618" y="5708428"/>
                  <a:pt x="7201258" y="5715573"/>
                  <a:pt x="7192555" y="5739098"/>
                </a:cubicBezTo>
                <a:cubicBezTo>
                  <a:pt x="7184486" y="5750478"/>
                  <a:pt x="7182208" y="5758416"/>
                  <a:pt x="7187522" y="5768603"/>
                </a:cubicBezTo>
                <a:cubicBezTo>
                  <a:pt x="7148692" y="5821144"/>
                  <a:pt x="7181577" y="5799065"/>
                  <a:pt x="7162500" y="5846928"/>
                </a:cubicBezTo>
                <a:lnTo>
                  <a:pt x="7160827" y="5850799"/>
                </a:lnTo>
                <a:lnTo>
                  <a:pt x="7163312" y="5866636"/>
                </a:lnTo>
                <a:cubicBezTo>
                  <a:pt x="7163884" y="5867070"/>
                  <a:pt x="7164455" y="5867505"/>
                  <a:pt x="7165029" y="5867939"/>
                </a:cubicBezTo>
                <a:lnTo>
                  <a:pt x="7142501" y="5914339"/>
                </a:lnTo>
                <a:lnTo>
                  <a:pt x="7143151" y="5921221"/>
                </a:lnTo>
                <a:lnTo>
                  <a:pt x="7123808" y="5950546"/>
                </a:lnTo>
                <a:lnTo>
                  <a:pt x="7116299" y="5966186"/>
                </a:lnTo>
                <a:lnTo>
                  <a:pt x="7106117" y="5983669"/>
                </a:lnTo>
                <a:lnTo>
                  <a:pt x="7109622" y="5995569"/>
                </a:lnTo>
                <a:cubicBezTo>
                  <a:pt x="7114727" y="6023526"/>
                  <a:pt x="7092983" y="6067450"/>
                  <a:pt x="7116605" y="6077139"/>
                </a:cubicBezTo>
                <a:cubicBezTo>
                  <a:pt x="7102148" y="6089933"/>
                  <a:pt x="7125501" y="6101908"/>
                  <a:pt x="7127573" y="6115892"/>
                </a:cubicBezTo>
                <a:cubicBezTo>
                  <a:pt x="7118381" y="6127056"/>
                  <a:pt x="7126331" y="6132595"/>
                  <a:pt x="7128098" y="6142737"/>
                </a:cubicBezTo>
                <a:cubicBezTo>
                  <a:pt x="7122429" y="6147329"/>
                  <a:pt x="7122724" y="6155912"/>
                  <a:pt x="7129375" y="6158833"/>
                </a:cubicBezTo>
                <a:cubicBezTo>
                  <a:pt x="7144709" y="6154689"/>
                  <a:pt x="7137060" y="6184499"/>
                  <a:pt x="7147635" y="6186714"/>
                </a:cubicBezTo>
                <a:cubicBezTo>
                  <a:pt x="7149842" y="6204016"/>
                  <a:pt x="7136414" y="6279145"/>
                  <a:pt x="7153343" y="6291871"/>
                </a:cubicBezTo>
                <a:cubicBezTo>
                  <a:pt x="7161381" y="6326852"/>
                  <a:pt x="7134450" y="6377408"/>
                  <a:pt x="7134923" y="6392273"/>
                </a:cubicBezTo>
                <a:cubicBezTo>
                  <a:pt x="7103997" y="6407024"/>
                  <a:pt x="7185503" y="6478818"/>
                  <a:pt x="7187236" y="6541940"/>
                </a:cubicBezTo>
                <a:cubicBezTo>
                  <a:pt x="7184250" y="6550446"/>
                  <a:pt x="7184290" y="6554993"/>
                  <a:pt x="7191340" y="6557275"/>
                </a:cubicBezTo>
                <a:cubicBezTo>
                  <a:pt x="7195412" y="6573685"/>
                  <a:pt x="7202070" y="6606060"/>
                  <a:pt x="7211670" y="6640404"/>
                </a:cubicBezTo>
                <a:cubicBezTo>
                  <a:pt x="7219591" y="6666216"/>
                  <a:pt x="7212698" y="6793331"/>
                  <a:pt x="7221085" y="6827708"/>
                </a:cubicBezTo>
                <a:lnTo>
                  <a:pt x="7227698" y="6857999"/>
                </a:lnTo>
                <a:lnTo>
                  <a:pt x="0" y="6857999"/>
                </a:lnTo>
                <a:close/>
              </a:path>
            </a:pathLst>
          </a:custGeom>
        </p:spPr>
      </p:pic>
      <p:cxnSp>
        <p:nvCxnSpPr>
          <p:cNvPr id="5" name="Straight Arrow Connector 4">
            <a:extLst>
              <a:ext uri="{FF2B5EF4-FFF2-40B4-BE49-F238E27FC236}">
                <a16:creationId xmlns:a16="http://schemas.microsoft.com/office/drawing/2014/main" id="{84B026D8-3558-4C6F-8A3E-75C155CAAAAD}"/>
              </a:ext>
            </a:extLst>
          </p:cNvPr>
          <p:cNvCxnSpPr>
            <a:cxnSpLocks/>
          </p:cNvCxnSpPr>
          <p:nvPr/>
        </p:nvCxnSpPr>
        <p:spPr>
          <a:xfrm flipH="1" flipV="1">
            <a:off x="3811449" y="1000694"/>
            <a:ext cx="2528391" cy="721426"/>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4" name="Oval 3">
            <a:extLst>
              <a:ext uri="{FF2B5EF4-FFF2-40B4-BE49-F238E27FC236}">
                <a16:creationId xmlns:a16="http://schemas.microsoft.com/office/drawing/2014/main" id="{69841168-DE00-4E72-BF28-726ACB02C7C3}"/>
              </a:ext>
            </a:extLst>
          </p:cNvPr>
          <p:cNvSpPr/>
          <p:nvPr/>
        </p:nvSpPr>
        <p:spPr>
          <a:xfrm>
            <a:off x="2928394" y="4572000"/>
            <a:ext cx="849469" cy="816015"/>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800" dirty="0">
                <a:solidFill>
                  <a:schemeClr val="tx1"/>
                </a:solidFill>
              </a:rPr>
              <a:t>Large misfits due to remanence here</a:t>
            </a:r>
          </a:p>
        </p:txBody>
      </p:sp>
    </p:spTree>
    <p:extLst>
      <p:ext uri="{BB962C8B-B14F-4D97-AF65-F5344CB8AC3E}">
        <p14:creationId xmlns:p14="http://schemas.microsoft.com/office/powerpoint/2010/main" val="395696431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F60E82-4FA0-45FB-9BF4-6BA547635C94}"/>
              </a:ext>
            </a:extLst>
          </p:cNvPr>
          <p:cNvSpPr>
            <a:spLocks noGrp="1"/>
          </p:cNvSpPr>
          <p:nvPr>
            <p:ph type="title"/>
          </p:nvPr>
        </p:nvSpPr>
        <p:spPr/>
        <p:txBody>
          <a:bodyPr/>
          <a:lstStyle/>
          <a:p>
            <a:r>
              <a:rPr lang="en-AU" dirty="0"/>
              <a:t>Correlation between the two models</a:t>
            </a:r>
          </a:p>
        </p:txBody>
      </p:sp>
      <p:pic>
        <p:nvPicPr>
          <p:cNvPr id="10" name="Picture 9">
            <a:extLst>
              <a:ext uri="{FF2B5EF4-FFF2-40B4-BE49-F238E27FC236}">
                <a16:creationId xmlns:a16="http://schemas.microsoft.com/office/drawing/2014/main" id="{A5699EE0-DCC5-46B7-94A2-32471D2E42E5}"/>
              </a:ext>
            </a:extLst>
          </p:cNvPr>
          <p:cNvPicPr>
            <a:picLocks noChangeAspect="1"/>
          </p:cNvPicPr>
          <p:nvPr/>
        </p:nvPicPr>
        <p:blipFill>
          <a:blip r:embed="rId2"/>
          <a:stretch>
            <a:fillRect/>
          </a:stretch>
        </p:blipFill>
        <p:spPr>
          <a:xfrm>
            <a:off x="1065219" y="1472488"/>
            <a:ext cx="5321923" cy="4083908"/>
          </a:xfrm>
          <a:prstGeom prst="rect">
            <a:avLst/>
          </a:prstGeom>
        </p:spPr>
      </p:pic>
      <p:pic>
        <p:nvPicPr>
          <p:cNvPr id="14" name="Picture 13">
            <a:extLst>
              <a:ext uri="{FF2B5EF4-FFF2-40B4-BE49-F238E27FC236}">
                <a16:creationId xmlns:a16="http://schemas.microsoft.com/office/drawing/2014/main" id="{E0308F38-4DAC-453B-8B69-E8D52AF5613C}"/>
              </a:ext>
            </a:extLst>
          </p:cNvPr>
          <p:cNvPicPr>
            <a:picLocks noChangeAspect="1"/>
          </p:cNvPicPr>
          <p:nvPr/>
        </p:nvPicPr>
        <p:blipFill>
          <a:blip r:embed="rId3"/>
          <a:stretch>
            <a:fillRect/>
          </a:stretch>
        </p:blipFill>
        <p:spPr>
          <a:xfrm>
            <a:off x="6387142" y="1472488"/>
            <a:ext cx="4114770" cy="4083909"/>
          </a:xfrm>
          <a:prstGeom prst="rect">
            <a:avLst/>
          </a:prstGeom>
        </p:spPr>
      </p:pic>
      <p:sp>
        <p:nvSpPr>
          <p:cNvPr id="15" name="TextBox 14">
            <a:extLst>
              <a:ext uri="{FF2B5EF4-FFF2-40B4-BE49-F238E27FC236}">
                <a16:creationId xmlns:a16="http://schemas.microsoft.com/office/drawing/2014/main" id="{C048A0F7-DC64-461D-9B49-2229CF5D29F6}"/>
              </a:ext>
            </a:extLst>
          </p:cNvPr>
          <p:cNvSpPr txBox="1"/>
          <p:nvPr/>
        </p:nvSpPr>
        <p:spPr>
          <a:xfrm>
            <a:off x="412070" y="5556396"/>
            <a:ext cx="10811896" cy="1077218"/>
          </a:xfrm>
          <a:prstGeom prst="rect">
            <a:avLst/>
          </a:prstGeom>
          <a:noFill/>
        </p:spPr>
        <p:txBody>
          <a:bodyPr wrap="square" rtlCol="0">
            <a:spAutoFit/>
          </a:bodyPr>
          <a:lstStyle/>
          <a:p>
            <a:pPr algn="just"/>
            <a:r>
              <a:rPr lang="en-US" sz="1600" dirty="0"/>
              <a:t>In the figures above, the TMI model is in red and the VRMI model is in yellow. Overall, at least for the northern anomaly, they are quite similar. In other words, it should be possible to design one drill hole which effective tests both. Note that it is highly likely that the source is actual several narrow magnetic zones, but that this type of model is unable to resolve them.  These two models have been clipped to &gt;0.004 SI mag sus</a:t>
            </a:r>
            <a:r>
              <a:rPr lang="en-US" sz="1600"/>
              <a:t>. </a:t>
            </a:r>
            <a:endParaRPr lang="en-AU" sz="1600" dirty="0"/>
          </a:p>
        </p:txBody>
      </p:sp>
    </p:spTree>
    <p:extLst>
      <p:ext uri="{BB962C8B-B14F-4D97-AF65-F5344CB8AC3E}">
        <p14:creationId xmlns:p14="http://schemas.microsoft.com/office/powerpoint/2010/main" val="302312112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EB72DA-F676-4449-B2B3-54AD4D294359}"/>
              </a:ext>
            </a:extLst>
          </p:cNvPr>
          <p:cNvSpPr>
            <a:spLocks noGrp="1"/>
          </p:cNvSpPr>
          <p:nvPr>
            <p:ph type="title"/>
          </p:nvPr>
        </p:nvSpPr>
        <p:spPr>
          <a:xfrm>
            <a:off x="866078" y="197603"/>
            <a:ext cx="11000604" cy="1325563"/>
          </a:xfrm>
        </p:spPr>
        <p:txBody>
          <a:bodyPr>
            <a:normAutofit/>
          </a:bodyPr>
          <a:lstStyle/>
          <a:p>
            <a:r>
              <a:rPr lang="en-AU" sz="3600" dirty="0"/>
              <a:t>Be mindful of a few </a:t>
            </a:r>
            <a:r>
              <a:rPr lang="en-AU" sz="3600"/>
              <a:t>things …..</a:t>
            </a:r>
            <a:endParaRPr lang="en-AU" sz="3600" dirty="0"/>
          </a:p>
        </p:txBody>
      </p:sp>
      <p:sp>
        <p:nvSpPr>
          <p:cNvPr id="9" name="TextBox 8">
            <a:extLst>
              <a:ext uri="{FF2B5EF4-FFF2-40B4-BE49-F238E27FC236}">
                <a16:creationId xmlns:a16="http://schemas.microsoft.com/office/drawing/2014/main" id="{8FC05DE7-4E17-4D3A-AF3E-CCB5EB774A37}"/>
              </a:ext>
            </a:extLst>
          </p:cNvPr>
          <p:cNvSpPr txBox="1"/>
          <p:nvPr/>
        </p:nvSpPr>
        <p:spPr>
          <a:xfrm>
            <a:off x="5272670" y="4137564"/>
            <a:ext cx="6530896" cy="2585323"/>
          </a:xfrm>
          <a:prstGeom prst="rect">
            <a:avLst/>
          </a:prstGeom>
          <a:noFill/>
        </p:spPr>
        <p:txBody>
          <a:bodyPr wrap="square" rtlCol="0">
            <a:spAutoFit/>
          </a:bodyPr>
          <a:lstStyle/>
          <a:p>
            <a:pPr marL="285750" indent="-285750">
              <a:buFont typeface="Arial" panose="020B0604020202020204" pitchFamily="34" charset="0"/>
              <a:buChar char="•"/>
            </a:pPr>
            <a:r>
              <a:rPr lang="en-US" dirty="0"/>
              <a:t>Features at the edge of the model are highly unreliable because of edge effects</a:t>
            </a:r>
          </a:p>
          <a:p>
            <a:pPr marL="285750" indent="-285750">
              <a:buFont typeface="Arial" panose="020B0604020202020204" pitchFamily="34" charset="0"/>
              <a:buChar char="•"/>
            </a:pPr>
            <a:r>
              <a:rPr lang="en-AU" dirty="0"/>
              <a:t>The model makes a large smooth deep weak blob,  but it could equally be a narrow strongly magnetic dykes. Smooth models, by their nature, will make everything deep out to be ‘weak and large’ rather than narrow and strong </a:t>
            </a:r>
          </a:p>
          <a:p>
            <a:pPr marL="285750" indent="-285750">
              <a:buFont typeface="Arial" panose="020B0604020202020204" pitchFamily="34" charset="0"/>
              <a:buChar char="•"/>
            </a:pPr>
            <a:r>
              <a:rPr lang="en-AU" dirty="0"/>
              <a:t>Also, due to the regional removal, the depth to base is not defined. We have essentially ‘subtracted away’ any deeper material in order to calculate the model </a:t>
            </a:r>
          </a:p>
        </p:txBody>
      </p:sp>
      <p:pic>
        <p:nvPicPr>
          <p:cNvPr id="10" name="Picture 9">
            <a:extLst>
              <a:ext uri="{FF2B5EF4-FFF2-40B4-BE49-F238E27FC236}">
                <a16:creationId xmlns:a16="http://schemas.microsoft.com/office/drawing/2014/main" id="{5D406C9F-7D16-43AE-96E6-68FFF8A7CB7C}"/>
              </a:ext>
            </a:extLst>
          </p:cNvPr>
          <p:cNvPicPr>
            <a:picLocks noChangeAspect="1"/>
          </p:cNvPicPr>
          <p:nvPr/>
        </p:nvPicPr>
        <p:blipFill>
          <a:blip r:embed="rId2"/>
          <a:stretch>
            <a:fillRect/>
          </a:stretch>
        </p:blipFill>
        <p:spPr>
          <a:xfrm>
            <a:off x="1200453" y="1239223"/>
            <a:ext cx="3177878" cy="1944528"/>
          </a:xfrm>
          <a:prstGeom prst="rect">
            <a:avLst/>
          </a:prstGeom>
        </p:spPr>
      </p:pic>
      <p:sp>
        <p:nvSpPr>
          <p:cNvPr id="25" name="Oval 24">
            <a:extLst>
              <a:ext uri="{FF2B5EF4-FFF2-40B4-BE49-F238E27FC236}">
                <a16:creationId xmlns:a16="http://schemas.microsoft.com/office/drawing/2014/main" id="{59AE97F8-11CB-4520-9689-BB33341EBA7F}"/>
              </a:ext>
            </a:extLst>
          </p:cNvPr>
          <p:cNvSpPr/>
          <p:nvPr/>
        </p:nvSpPr>
        <p:spPr>
          <a:xfrm rot="17498905">
            <a:off x="1628955" y="1613287"/>
            <a:ext cx="694134" cy="175061"/>
          </a:xfrm>
          <a:prstGeom prst="ellipse">
            <a:avLst/>
          </a:prstGeom>
          <a:no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26" name="Oval 25">
            <a:extLst>
              <a:ext uri="{FF2B5EF4-FFF2-40B4-BE49-F238E27FC236}">
                <a16:creationId xmlns:a16="http://schemas.microsoft.com/office/drawing/2014/main" id="{0CCC191D-B679-4E3D-873E-346E76A051EF}"/>
              </a:ext>
            </a:extLst>
          </p:cNvPr>
          <p:cNvSpPr/>
          <p:nvPr/>
        </p:nvSpPr>
        <p:spPr>
          <a:xfrm rot="1839670">
            <a:off x="2725302" y="1553704"/>
            <a:ext cx="1527694" cy="630800"/>
          </a:xfrm>
          <a:prstGeom prst="ellipse">
            <a:avLst/>
          </a:prstGeom>
          <a:no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cxnSp>
        <p:nvCxnSpPr>
          <p:cNvPr id="27" name="Straight Arrow Connector 26">
            <a:extLst>
              <a:ext uri="{FF2B5EF4-FFF2-40B4-BE49-F238E27FC236}">
                <a16:creationId xmlns:a16="http://schemas.microsoft.com/office/drawing/2014/main" id="{404DB9CE-56E6-410D-BD3E-472C18431565}"/>
              </a:ext>
            </a:extLst>
          </p:cNvPr>
          <p:cNvCxnSpPr>
            <a:cxnSpLocks/>
          </p:cNvCxnSpPr>
          <p:nvPr/>
        </p:nvCxnSpPr>
        <p:spPr>
          <a:xfrm flipH="1" flipV="1">
            <a:off x="3751196" y="1609916"/>
            <a:ext cx="1427471" cy="233167"/>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28" name="Straight Arrow Connector 27">
            <a:extLst>
              <a:ext uri="{FF2B5EF4-FFF2-40B4-BE49-F238E27FC236}">
                <a16:creationId xmlns:a16="http://schemas.microsoft.com/office/drawing/2014/main" id="{BB61BFDD-9565-458E-AB3E-5AD848A3DCD6}"/>
              </a:ext>
            </a:extLst>
          </p:cNvPr>
          <p:cNvCxnSpPr>
            <a:cxnSpLocks/>
          </p:cNvCxnSpPr>
          <p:nvPr/>
        </p:nvCxnSpPr>
        <p:spPr>
          <a:xfrm flipH="1" flipV="1">
            <a:off x="2034874" y="1909073"/>
            <a:ext cx="3172557" cy="938741"/>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pic>
        <p:nvPicPr>
          <p:cNvPr id="19" name="Picture 18">
            <a:extLst>
              <a:ext uri="{FF2B5EF4-FFF2-40B4-BE49-F238E27FC236}">
                <a16:creationId xmlns:a16="http://schemas.microsoft.com/office/drawing/2014/main" id="{509B0BE2-3D11-4CCA-A576-361FC614134D}"/>
              </a:ext>
            </a:extLst>
          </p:cNvPr>
          <p:cNvPicPr>
            <a:picLocks noChangeAspect="1"/>
          </p:cNvPicPr>
          <p:nvPr/>
        </p:nvPicPr>
        <p:blipFill>
          <a:blip r:embed="rId3"/>
          <a:stretch>
            <a:fillRect/>
          </a:stretch>
        </p:blipFill>
        <p:spPr>
          <a:xfrm>
            <a:off x="1159239" y="3364993"/>
            <a:ext cx="3243112" cy="1944528"/>
          </a:xfrm>
          <a:prstGeom prst="rect">
            <a:avLst/>
          </a:prstGeom>
        </p:spPr>
      </p:pic>
      <p:sp>
        <p:nvSpPr>
          <p:cNvPr id="29" name="Oval 28">
            <a:extLst>
              <a:ext uri="{FF2B5EF4-FFF2-40B4-BE49-F238E27FC236}">
                <a16:creationId xmlns:a16="http://schemas.microsoft.com/office/drawing/2014/main" id="{8B7458D4-FEE2-4A48-9373-2024FC71F147}"/>
              </a:ext>
            </a:extLst>
          </p:cNvPr>
          <p:cNvSpPr/>
          <p:nvPr/>
        </p:nvSpPr>
        <p:spPr>
          <a:xfrm>
            <a:off x="2419810" y="3830443"/>
            <a:ext cx="868617" cy="875541"/>
          </a:xfrm>
          <a:prstGeom prst="ellipse">
            <a:avLst/>
          </a:prstGeom>
          <a:no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cxnSp>
        <p:nvCxnSpPr>
          <p:cNvPr id="30" name="Straight Arrow Connector 29">
            <a:extLst>
              <a:ext uri="{FF2B5EF4-FFF2-40B4-BE49-F238E27FC236}">
                <a16:creationId xmlns:a16="http://schemas.microsoft.com/office/drawing/2014/main" id="{76330EFC-8765-4A91-B405-BFB954262D39}"/>
              </a:ext>
            </a:extLst>
          </p:cNvPr>
          <p:cNvCxnSpPr>
            <a:cxnSpLocks/>
          </p:cNvCxnSpPr>
          <p:nvPr/>
        </p:nvCxnSpPr>
        <p:spPr>
          <a:xfrm flipH="1" flipV="1">
            <a:off x="3355339" y="4137338"/>
            <a:ext cx="1979953" cy="694259"/>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33" name="Oval 32">
            <a:extLst>
              <a:ext uri="{FF2B5EF4-FFF2-40B4-BE49-F238E27FC236}">
                <a16:creationId xmlns:a16="http://schemas.microsoft.com/office/drawing/2014/main" id="{B9B4B13D-C952-4495-A83B-7E989F707EC8}"/>
              </a:ext>
            </a:extLst>
          </p:cNvPr>
          <p:cNvSpPr/>
          <p:nvPr/>
        </p:nvSpPr>
        <p:spPr>
          <a:xfrm>
            <a:off x="3950211" y="3483133"/>
            <a:ext cx="380619" cy="600583"/>
          </a:xfrm>
          <a:prstGeom prst="ellipse">
            <a:avLst/>
          </a:prstGeom>
          <a:no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cxnSp>
        <p:nvCxnSpPr>
          <p:cNvPr id="34" name="Straight Arrow Connector 33">
            <a:extLst>
              <a:ext uri="{FF2B5EF4-FFF2-40B4-BE49-F238E27FC236}">
                <a16:creationId xmlns:a16="http://schemas.microsoft.com/office/drawing/2014/main" id="{793EC046-ACD2-4F1E-B879-02A7B74A9A14}"/>
              </a:ext>
            </a:extLst>
          </p:cNvPr>
          <p:cNvCxnSpPr>
            <a:cxnSpLocks/>
          </p:cNvCxnSpPr>
          <p:nvPr/>
        </p:nvCxnSpPr>
        <p:spPr>
          <a:xfrm flipH="1" flipV="1">
            <a:off x="4366156" y="3888227"/>
            <a:ext cx="930534" cy="416427"/>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37" name="TextBox 36">
            <a:extLst>
              <a:ext uri="{FF2B5EF4-FFF2-40B4-BE49-F238E27FC236}">
                <a16:creationId xmlns:a16="http://schemas.microsoft.com/office/drawing/2014/main" id="{7192897E-8CE8-431D-8A69-FEAADE6F956F}"/>
              </a:ext>
            </a:extLst>
          </p:cNvPr>
          <p:cNvSpPr txBox="1"/>
          <p:nvPr/>
        </p:nvSpPr>
        <p:spPr>
          <a:xfrm>
            <a:off x="5156759" y="1646422"/>
            <a:ext cx="6919330" cy="2585323"/>
          </a:xfrm>
          <a:prstGeom prst="rect">
            <a:avLst/>
          </a:prstGeom>
          <a:noFill/>
        </p:spPr>
        <p:txBody>
          <a:bodyPr wrap="square" rtlCol="0">
            <a:spAutoFit/>
          </a:bodyPr>
          <a:lstStyle/>
          <a:p>
            <a:pPr marL="285750" indent="-285750">
              <a:buFont typeface="Arial" panose="020B0604020202020204" pitchFamily="34" charset="0"/>
              <a:buChar char="•"/>
            </a:pPr>
            <a:r>
              <a:rPr lang="en-US" dirty="0"/>
              <a:t>This is an artefact of the regional removal and is not reliable</a:t>
            </a:r>
          </a:p>
          <a:p>
            <a:endParaRPr lang="en-US" dirty="0"/>
          </a:p>
          <a:p>
            <a:endParaRPr lang="en-US" dirty="0"/>
          </a:p>
          <a:p>
            <a:endParaRPr lang="en-US" dirty="0"/>
          </a:p>
          <a:p>
            <a:pPr marL="285750" indent="-285750">
              <a:buFont typeface="Arial" panose="020B0604020202020204" pitchFamily="34" charset="0"/>
              <a:buChar char="•"/>
            </a:pPr>
            <a:r>
              <a:rPr lang="en-US" dirty="0"/>
              <a:t>The margin of this magnetic high is not defined. Anomalies with sharp boundaries, particularly those with strong remanence, always show these ‘low sus’ shoulders which are not a physical reality. This is a well documented problem with these types of inversion, and yet to be solved. </a:t>
            </a:r>
          </a:p>
        </p:txBody>
      </p:sp>
      <p:cxnSp>
        <p:nvCxnSpPr>
          <p:cNvPr id="16" name="Straight Arrow Connector 15">
            <a:extLst>
              <a:ext uri="{FF2B5EF4-FFF2-40B4-BE49-F238E27FC236}">
                <a16:creationId xmlns:a16="http://schemas.microsoft.com/office/drawing/2014/main" id="{966E6847-92A3-4D74-A9D1-6DAF6F7CC284}"/>
              </a:ext>
            </a:extLst>
          </p:cNvPr>
          <p:cNvCxnSpPr>
            <a:cxnSpLocks/>
          </p:cNvCxnSpPr>
          <p:nvPr/>
        </p:nvCxnSpPr>
        <p:spPr>
          <a:xfrm flipH="1" flipV="1">
            <a:off x="2851150" y="4705984"/>
            <a:ext cx="2484142" cy="1243966"/>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109201810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noFill/>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a:tailEnd type="triangle"/>
        </a:ln>
      </a:spPr>
      <a:bodyPr/>
      <a:lstStyle/>
      <a:style>
        <a:lnRef idx="1">
          <a:schemeClr val="dk1"/>
        </a:lnRef>
        <a:fillRef idx="0">
          <a:schemeClr val="dk1"/>
        </a:fillRef>
        <a:effectRef idx="0">
          <a:schemeClr val="dk1"/>
        </a:effectRef>
        <a:fontRef idx="minor">
          <a:schemeClr val="tx1"/>
        </a:fontRef>
      </a:style>
    </a:ln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2AB2840B9B79A47A65488E260124D8C" ma:contentTypeVersion="18" ma:contentTypeDescription="Create a new document." ma:contentTypeScope="" ma:versionID="4e8306f2cbda427441e2d3ca6e9ef2f6">
  <xsd:schema xmlns:xsd="http://www.w3.org/2001/XMLSchema" xmlns:xs="http://www.w3.org/2001/XMLSchema" xmlns:p="http://schemas.microsoft.com/office/2006/metadata/properties" xmlns:ns2="c0771dd4-d8e0-43a7-8625-5cb892a6424b" xmlns:ns3="e5e097fc-18fa-4385-9047-6da1aad4372f" targetNamespace="http://schemas.microsoft.com/office/2006/metadata/properties" ma:root="true" ma:fieldsID="b4357710152c296a588b7f356ba0aedd" ns2:_="" ns3:_="">
    <xsd:import namespace="c0771dd4-d8e0-43a7-8625-5cb892a6424b"/>
    <xsd:import namespace="e5e097fc-18fa-4385-9047-6da1aad4372f"/>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2:MediaServiceAutoTags" minOccurs="0"/>
                <xsd:element ref="ns2:MediaServiceOCR" minOccurs="0"/>
                <xsd:element ref="ns2:MediaServiceGenerationTime" minOccurs="0"/>
                <xsd:element ref="ns2:MediaServiceEventHashCode" minOccurs="0"/>
                <xsd:element ref="ns2:MediaServiceLocation" minOccurs="0"/>
                <xsd:element ref="ns2:MediaLengthInSeconds" minOccurs="0"/>
                <xsd:element ref="ns3:SharedWithUsers" minOccurs="0"/>
                <xsd:element ref="ns3:SharedWithDetails" minOccurs="0"/>
                <xsd:element ref="ns2:lcf76f155ced4ddcb4097134ff3c332f" minOccurs="0"/>
                <xsd:element ref="ns3: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0771dd4-d8e0-43a7-8625-5cb892a6424b"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Location" ma:index="17" nillable="true" ma:displayName="Location" ma:internalName="MediaServiceLocation" ma:readOnly="true">
      <xsd:simpleType>
        <xsd:restriction base="dms:Text"/>
      </xsd:simpleType>
    </xsd:element>
    <xsd:element name="MediaLengthInSeconds" ma:index="18" nillable="true" ma:displayName="MediaLengthInSeconds" ma:hidden="true"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cd228b1f-b383-41ee-a543-5070ba82d5c2"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e5e097fc-18fa-4385-9047-6da1aad4372f" elementFormDefault="qualified">
    <xsd:import namespace="http://schemas.microsoft.com/office/2006/documentManagement/types"/>
    <xsd:import namespace="http://schemas.microsoft.com/office/infopath/2007/PartnerControls"/>
    <xsd:element name="SharedWithUsers" ma:index="1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039d73ec-4850-42b4-8ff6-c006cb222f97}" ma:internalName="TaxCatchAll" ma:showField="CatchAllData" ma:web="e5e097fc-18fa-4385-9047-6da1aad4372f">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52C362FE-1A2C-4C40-B370-3B10454EDB16}"/>
</file>

<file path=customXml/itemProps2.xml><?xml version="1.0" encoding="utf-8"?>
<ds:datastoreItem xmlns:ds="http://schemas.openxmlformats.org/officeDocument/2006/customXml" ds:itemID="{1B947F59-CE2E-4265-8BE5-63447095EEAF}"/>
</file>

<file path=docProps/app.xml><?xml version="1.0" encoding="utf-8"?>
<Properties xmlns="http://schemas.openxmlformats.org/officeDocument/2006/extended-properties" xmlns:vt="http://schemas.openxmlformats.org/officeDocument/2006/docPropsVTypes">
  <TotalTime>2107</TotalTime>
  <Words>920</Words>
  <Application>Microsoft Office PowerPoint</Application>
  <PresentationFormat>Widescreen</PresentationFormat>
  <Paragraphs>44</Paragraphs>
  <Slides>7</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7</vt:i4>
      </vt:variant>
    </vt:vector>
  </HeadingPairs>
  <TitlesOfParts>
    <vt:vector size="11" baseType="lpstr">
      <vt:lpstr>Arial</vt:lpstr>
      <vt:lpstr>Calibri</vt:lpstr>
      <vt:lpstr>Calibri Light</vt:lpstr>
      <vt:lpstr>Office Theme</vt:lpstr>
      <vt:lpstr>Musselroe Bay unconstrained smooth model  Kate Hine, Mitre Geophysics Pty Ltd</vt:lpstr>
      <vt:lpstr>Introduction</vt:lpstr>
      <vt:lpstr>……continued</vt:lpstr>
      <vt:lpstr>Inversion model quality analysis MusselroeBay_VRMI_coarse.msh&amp;sus</vt:lpstr>
      <vt:lpstr>Inversion quality analysis MusselroeBay_TMI_coarse.msh&amp;sus</vt:lpstr>
      <vt:lpstr>Correlation between the two models</vt:lpstr>
      <vt:lpstr>Be mindful of a few things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ScamanderS_VRMI_fine.msh&amp;sus</dc:title>
  <dc:creator>Kate Hine</dc:creator>
  <cp:lastModifiedBy>Kate Hine</cp:lastModifiedBy>
  <cp:revision>10</cp:revision>
  <dcterms:created xsi:type="dcterms:W3CDTF">2022-02-15T00:22:47Z</dcterms:created>
  <dcterms:modified xsi:type="dcterms:W3CDTF">2022-03-23T21:14:09Z</dcterms:modified>
</cp:coreProperties>
</file>