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4" r:id="rId4"/>
    <p:sldId id="256" r:id="rId5"/>
    <p:sldId id="257" r:id="rId6"/>
    <p:sldId id="265" r:id="rId7"/>
    <p:sldId id="259" r:id="rId8"/>
    <p:sldId id="266" r:id="rId9"/>
    <p:sldId id="267" r:id="rId10"/>
    <p:sldId id="26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108" d="100"/>
          <a:sy n="108" d="100"/>
        </p:scale>
        <p:origin x="5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1.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Hine" userId="2a4f529719c349d5" providerId="LiveId" clId="{C5A715B0-1794-4B5F-B022-711DA097FB5E}"/>
    <pc:docChg chg="undo custSel addSld delSld modSld sldOrd">
      <pc:chgData name="Kate Hine" userId="2a4f529719c349d5" providerId="LiveId" clId="{C5A715B0-1794-4B5F-B022-711DA097FB5E}" dt="2022-02-15T04:27:52.223" v="6503" actId="20577"/>
      <pc:docMkLst>
        <pc:docMk/>
      </pc:docMkLst>
      <pc:sldChg chg="addSp modSp mod">
        <pc:chgData name="Kate Hine" userId="2a4f529719c349d5" providerId="LiveId" clId="{C5A715B0-1794-4B5F-B022-711DA097FB5E}" dt="2022-02-15T04:17:24.237" v="5957" actId="113"/>
        <pc:sldMkLst>
          <pc:docMk/>
          <pc:sldMk cId="965984111" sldId="256"/>
        </pc:sldMkLst>
        <pc:spChg chg="mod">
          <ac:chgData name="Kate Hine" userId="2a4f529719c349d5" providerId="LiveId" clId="{C5A715B0-1794-4B5F-B022-711DA097FB5E}" dt="2022-02-15T04:17:24.237" v="5957" actId="113"/>
          <ac:spMkLst>
            <pc:docMk/>
            <pc:sldMk cId="965984111" sldId="256"/>
            <ac:spMk id="2" creationId="{BFE22D18-3BEF-4FD3-B7AB-51C14D97007F}"/>
          </ac:spMkLst>
        </pc:spChg>
        <pc:spChg chg="mod">
          <ac:chgData name="Kate Hine" userId="2a4f529719c349d5" providerId="LiveId" clId="{C5A715B0-1794-4B5F-B022-711DA097FB5E}" dt="2022-02-15T02:43:26.005" v="1286" actId="20577"/>
          <ac:spMkLst>
            <pc:docMk/>
            <pc:sldMk cId="965984111" sldId="256"/>
            <ac:spMk id="3" creationId="{8561608F-F4F8-44BA-8DA2-910D91DB7A36}"/>
          </ac:spMkLst>
        </pc:spChg>
        <pc:spChg chg="mod">
          <ac:chgData name="Kate Hine" userId="2a4f529719c349d5" providerId="LiveId" clId="{C5A715B0-1794-4B5F-B022-711DA097FB5E}" dt="2022-02-15T02:43:07.262" v="1280" actId="1076"/>
          <ac:spMkLst>
            <pc:docMk/>
            <pc:sldMk cId="965984111" sldId="256"/>
            <ac:spMk id="9" creationId="{259F99EF-6B15-469B-B0B2-AF616A43EFD2}"/>
          </ac:spMkLst>
        </pc:spChg>
        <pc:spChg chg="add mod">
          <ac:chgData name="Kate Hine" userId="2a4f529719c349d5" providerId="LiveId" clId="{C5A715B0-1794-4B5F-B022-711DA097FB5E}" dt="2022-02-15T03:22:09.394" v="3508" actId="20577"/>
          <ac:spMkLst>
            <pc:docMk/>
            <pc:sldMk cId="965984111" sldId="256"/>
            <ac:spMk id="21" creationId="{037A34F4-2527-4092-BD70-1058A2D65CA5}"/>
          </ac:spMkLst>
        </pc:spChg>
        <pc:cxnChg chg="mod">
          <ac:chgData name="Kate Hine" userId="2a4f529719c349d5" providerId="LiveId" clId="{C5A715B0-1794-4B5F-B022-711DA097FB5E}" dt="2022-02-15T02:43:12.574" v="1281" actId="14100"/>
          <ac:cxnSpMkLst>
            <pc:docMk/>
            <pc:sldMk cId="965984111" sldId="256"/>
            <ac:cxnSpMk id="12" creationId="{F30CB49A-2D13-486B-AF2A-6C7E961BC9EC}"/>
          </ac:cxnSpMkLst>
        </pc:cxnChg>
        <pc:cxnChg chg="add mod">
          <ac:chgData name="Kate Hine" userId="2a4f529719c349d5" providerId="LiveId" clId="{C5A715B0-1794-4B5F-B022-711DA097FB5E}" dt="2022-02-15T02:43:00.718" v="1278" actId="14100"/>
          <ac:cxnSpMkLst>
            <pc:docMk/>
            <pc:sldMk cId="965984111" sldId="256"/>
            <ac:cxnSpMk id="18" creationId="{F5EFA098-A7E1-4116-82A3-746F25017E94}"/>
          </ac:cxnSpMkLst>
        </pc:cxnChg>
      </pc:sldChg>
      <pc:sldChg chg="delSp modSp mod">
        <pc:chgData name="Kate Hine" userId="2a4f529719c349d5" providerId="LiveId" clId="{C5A715B0-1794-4B5F-B022-711DA097FB5E}" dt="2022-02-15T04:17:22.162" v="5956" actId="113"/>
        <pc:sldMkLst>
          <pc:docMk/>
          <pc:sldMk cId="3956964315" sldId="257"/>
        </pc:sldMkLst>
        <pc:spChg chg="mod">
          <ac:chgData name="Kate Hine" userId="2a4f529719c349d5" providerId="LiveId" clId="{C5A715B0-1794-4B5F-B022-711DA097FB5E}" dt="2022-02-15T04:17:22.162" v="5956" actId="113"/>
          <ac:spMkLst>
            <pc:docMk/>
            <pc:sldMk cId="3956964315" sldId="257"/>
            <ac:spMk id="2" creationId="{BFE22D18-3BEF-4FD3-B7AB-51C14D97007F}"/>
          </ac:spMkLst>
        </pc:spChg>
        <pc:spChg chg="mod">
          <ac:chgData name="Kate Hine" userId="2a4f529719c349d5" providerId="LiveId" clId="{C5A715B0-1794-4B5F-B022-711DA097FB5E}" dt="2022-02-15T02:45:11.689" v="1667" actId="20577"/>
          <ac:spMkLst>
            <pc:docMk/>
            <pc:sldMk cId="3956964315" sldId="257"/>
            <ac:spMk id="3" creationId="{8561608F-F4F8-44BA-8DA2-910D91DB7A36}"/>
          </ac:spMkLst>
        </pc:spChg>
        <pc:spChg chg="mod">
          <ac:chgData name="Kate Hine" userId="2a4f529719c349d5" providerId="LiveId" clId="{C5A715B0-1794-4B5F-B022-711DA097FB5E}" dt="2022-02-15T04:17:16.948" v="5955" actId="20577"/>
          <ac:spMkLst>
            <pc:docMk/>
            <pc:sldMk cId="3956964315" sldId="257"/>
            <ac:spMk id="9" creationId="{259F99EF-6B15-469B-B0B2-AF616A43EFD2}"/>
          </ac:spMkLst>
        </pc:spChg>
        <pc:picChg chg="mod modCrop">
          <ac:chgData name="Kate Hine" userId="2a4f529719c349d5" providerId="LiveId" clId="{C5A715B0-1794-4B5F-B022-711DA097FB5E}" dt="2022-02-15T02:38:32.758" v="348" actId="14100"/>
          <ac:picMkLst>
            <pc:docMk/>
            <pc:sldMk cId="3956964315" sldId="257"/>
            <ac:picMk id="5" creationId="{B281C6BC-F818-4F46-91B2-49AA1F3F495E}"/>
          </ac:picMkLst>
        </pc:picChg>
        <pc:picChg chg="del">
          <ac:chgData name="Kate Hine" userId="2a4f529719c349d5" providerId="LiveId" clId="{C5A715B0-1794-4B5F-B022-711DA097FB5E}" dt="2022-02-15T02:38:50.527" v="357" actId="478"/>
          <ac:picMkLst>
            <pc:docMk/>
            <pc:sldMk cId="3956964315" sldId="257"/>
            <ac:picMk id="8" creationId="{5DB1AC8B-EE5E-4CE8-B2A6-6DCDA0A46C96}"/>
          </ac:picMkLst>
        </pc:picChg>
      </pc:sldChg>
      <pc:sldChg chg="addSp delSp modSp new del mod">
        <pc:chgData name="Kate Hine" userId="2a4f529719c349d5" providerId="LiveId" clId="{C5A715B0-1794-4B5F-B022-711DA097FB5E}" dt="2022-02-15T03:11:31.223" v="2625" actId="47"/>
        <pc:sldMkLst>
          <pc:docMk/>
          <pc:sldMk cId="1896104077" sldId="258"/>
        </pc:sldMkLst>
        <pc:picChg chg="add del mod">
          <ac:chgData name="Kate Hine" userId="2a4f529719c349d5" providerId="LiveId" clId="{C5A715B0-1794-4B5F-B022-711DA097FB5E}" dt="2022-02-15T02:52:42.327" v="2467" actId="21"/>
          <ac:picMkLst>
            <pc:docMk/>
            <pc:sldMk cId="1896104077" sldId="258"/>
            <ac:picMk id="6" creationId="{22F261D7-5DB4-4A3B-9148-D9566981A7E7}"/>
          </ac:picMkLst>
        </pc:picChg>
      </pc:sldChg>
      <pc:sldChg chg="addSp modSp new mod ord">
        <pc:chgData name="Kate Hine" userId="2a4f529719c349d5" providerId="LiveId" clId="{C5A715B0-1794-4B5F-B022-711DA097FB5E}" dt="2022-02-15T02:52:48.590" v="2470" actId="1076"/>
        <pc:sldMkLst>
          <pc:docMk/>
          <pc:sldMk cId="3023121127" sldId="259"/>
        </pc:sldMkLst>
        <pc:spChg chg="mod">
          <ac:chgData name="Kate Hine" userId="2a4f529719c349d5" providerId="LiveId" clId="{C5A715B0-1794-4B5F-B022-711DA097FB5E}" dt="2022-02-15T00:52:16.709" v="332" actId="20577"/>
          <ac:spMkLst>
            <pc:docMk/>
            <pc:sldMk cId="3023121127" sldId="259"/>
            <ac:spMk id="2" creationId="{80F60E82-4FA0-45FB-9BF4-6BA547635C94}"/>
          </ac:spMkLst>
        </pc:spChg>
        <pc:spChg chg="add mod">
          <ac:chgData name="Kate Hine" userId="2a4f529719c349d5" providerId="LiveId" clId="{C5A715B0-1794-4B5F-B022-711DA097FB5E}" dt="2022-02-15T02:48:58.320" v="2462" actId="20577"/>
          <ac:spMkLst>
            <pc:docMk/>
            <pc:sldMk cId="3023121127" sldId="259"/>
            <ac:spMk id="7" creationId="{8353958A-044E-4134-BD80-E6C218661468}"/>
          </ac:spMkLst>
        </pc:spChg>
        <pc:picChg chg="add mod">
          <ac:chgData name="Kate Hine" userId="2a4f529719c349d5" providerId="LiveId" clId="{C5A715B0-1794-4B5F-B022-711DA097FB5E}" dt="2022-02-15T02:45:24.054" v="1668" actId="14100"/>
          <ac:picMkLst>
            <pc:docMk/>
            <pc:sldMk cId="3023121127" sldId="259"/>
            <ac:picMk id="4" creationId="{18007228-9CD4-4E5D-A319-6519E433837E}"/>
          </ac:picMkLst>
        </pc:picChg>
        <pc:picChg chg="add mod">
          <ac:chgData name="Kate Hine" userId="2a4f529719c349d5" providerId="LiveId" clId="{C5A715B0-1794-4B5F-B022-711DA097FB5E}" dt="2022-02-15T02:45:29.414" v="1670" actId="14100"/>
          <ac:picMkLst>
            <pc:docMk/>
            <pc:sldMk cId="3023121127" sldId="259"/>
            <ac:picMk id="6" creationId="{5A3664DA-81BD-447A-9A97-8336862BDAE9}"/>
          </ac:picMkLst>
        </pc:picChg>
        <pc:picChg chg="add mod">
          <ac:chgData name="Kate Hine" userId="2a4f529719c349d5" providerId="LiveId" clId="{C5A715B0-1794-4B5F-B022-711DA097FB5E}" dt="2022-02-15T02:52:48.590" v="2470" actId="1076"/>
          <ac:picMkLst>
            <pc:docMk/>
            <pc:sldMk cId="3023121127" sldId="259"/>
            <ac:picMk id="8" creationId="{DB1FAC1C-E7E1-49CD-9C1C-53BC0F053842}"/>
          </ac:picMkLst>
        </pc:picChg>
      </pc:sldChg>
      <pc:sldChg chg="addSp delSp modSp new mod">
        <pc:chgData name="Kate Hine" userId="2a4f529719c349d5" providerId="LiveId" clId="{C5A715B0-1794-4B5F-B022-711DA097FB5E}" dt="2022-02-15T03:17:45.735" v="3478" actId="14100"/>
        <pc:sldMkLst>
          <pc:docMk/>
          <pc:sldMk cId="1092018103" sldId="260"/>
        </pc:sldMkLst>
        <pc:spChg chg="mod">
          <ac:chgData name="Kate Hine" userId="2a4f529719c349d5" providerId="LiveId" clId="{C5A715B0-1794-4B5F-B022-711DA097FB5E}" dt="2022-02-15T03:17:26.129" v="3474" actId="404"/>
          <ac:spMkLst>
            <pc:docMk/>
            <pc:sldMk cId="1092018103" sldId="260"/>
            <ac:spMk id="2" creationId="{FFEB72DA-F676-4449-B2B3-54AD4D294359}"/>
          </ac:spMkLst>
        </pc:spChg>
        <pc:spChg chg="del">
          <ac:chgData name="Kate Hine" userId="2a4f529719c349d5" providerId="LiveId" clId="{C5A715B0-1794-4B5F-B022-711DA097FB5E}" dt="2022-02-15T02:58:05.670" v="2472" actId="22"/>
          <ac:spMkLst>
            <pc:docMk/>
            <pc:sldMk cId="1092018103" sldId="260"/>
            <ac:spMk id="3" creationId="{05AF2D19-0728-4DC6-A644-6C3EF5A0413F}"/>
          </ac:spMkLst>
        </pc:spChg>
        <pc:spChg chg="add mod">
          <ac:chgData name="Kate Hine" userId="2a4f529719c349d5" providerId="LiveId" clId="{C5A715B0-1794-4B5F-B022-711DA097FB5E}" dt="2022-02-15T03:11:24.510" v="2624" actId="14100"/>
          <ac:spMkLst>
            <pc:docMk/>
            <pc:sldMk cId="1092018103" sldId="260"/>
            <ac:spMk id="8" creationId="{41902365-EED7-4BBA-916D-C1C2B168FA62}"/>
          </ac:spMkLst>
        </pc:spChg>
        <pc:spChg chg="add mod">
          <ac:chgData name="Kate Hine" userId="2a4f529719c349d5" providerId="LiveId" clId="{C5A715B0-1794-4B5F-B022-711DA097FB5E}" dt="2022-02-15T03:15:45.050" v="3404" actId="20577"/>
          <ac:spMkLst>
            <pc:docMk/>
            <pc:sldMk cId="1092018103" sldId="260"/>
            <ac:spMk id="9" creationId="{8FC05DE7-4E17-4D3A-AF3E-CCB5EB774A37}"/>
          </ac:spMkLst>
        </pc:spChg>
        <pc:spChg chg="add del">
          <ac:chgData name="Kate Hine" userId="2a4f529719c349d5" providerId="LiveId" clId="{C5A715B0-1794-4B5F-B022-711DA097FB5E}" dt="2022-02-15T03:16:15.091" v="3410" actId="478"/>
          <ac:spMkLst>
            <pc:docMk/>
            <pc:sldMk cId="1092018103" sldId="260"/>
            <ac:spMk id="16" creationId="{4B716E25-CFE1-4707-A707-858C14DB2904}"/>
          </ac:spMkLst>
        </pc:spChg>
        <pc:spChg chg="add mod">
          <ac:chgData name="Kate Hine" userId="2a4f529719c349d5" providerId="LiveId" clId="{C5A715B0-1794-4B5F-B022-711DA097FB5E}" dt="2022-02-15T03:16:54.045" v="3417"/>
          <ac:spMkLst>
            <pc:docMk/>
            <pc:sldMk cId="1092018103" sldId="260"/>
            <ac:spMk id="21" creationId="{755EF335-F4D1-4F51-B891-7E38D5B4617C}"/>
          </ac:spMkLst>
        </pc:spChg>
        <pc:spChg chg="add">
          <ac:chgData name="Kate Hine" userId="2a4f529719c349d5" providerId="LiveId" clId="{C5A715B0-1794-4B5F-B022-711DA097FB5E}" dt="2022-02-15T03:16:57.648" v="3418" actId="11529"/>
          <ac:spMkLst>
            <pc:docMk/>
            <pc:sldMk cId="1092018103" sldId="260"/>
            <ac:spMk id="22" creationId="{11968B18-F411-449E-9791-B174729E8D7F}"/>
          </ac:spMkLst>
        </pc:spChg>
        <pc:spChg chg="add mod">
          <ac:chgData name="Kate Hine" userId="2a4f529719c349d5" providerId="LiveId" clId="{C5A715B0-1794-4B5F-B022-711DA097FB5E}" dt="2022-02-15T03:17:09.662" v="3421" actId="1076"/>
          <ac:spMkLst>
            <pc:docMk/>
            <pc:sldMk cId="1092018103" sldId="260"/>
            <ac:spMk id="23" creationId="{4602497C-3D3B-4801-B591-25A6CC6022B1}"/>
          </ac:spMkLst>
        </pc:spChg>
        <pc:spChg chg="add mod">
          <ac:chgData name="Kate Hine" userId="2a4f529719c349d5" providerId="LiveId" clId="{C5A715B0-1794-4B5F-B022-711DA097FB5E}" dt="2022-02-15T03:17:45.735" v="3478" actId="14100"/>
          <ac:spMkLst>
            <pc:docMk/>
            <pc:sldMk cId="1092018103" sldId="260"/>
            <ac:spMk id="24" creationId="{833905DC-5CF8-4F7B-B3BE-2B5E22DB9846}"/>
          </ac:spMkLst>
        </pc:spChg>
        <pc:picChg chg="add mod ord modCrop">
          <ac:chgData name="Kate Hine" userId="2a4f529719c349d5" providerId="LiveId" clId="{C5A715B0-1794-4B5F-B022-711DA097FB5E}" dt="2022-02-15T03:15:20.127" v="3315" actId="14100"/>
          <ac:picMkLst>
            <pc:docMk/>
            <pc:sldMk cId="1092018103" sldId="260"/>
            <ac:picMk id="5" creationId="{8BADF536-7605-4F7A-94CA-0A8741588DE0}"/>
          </ac:picMkLst>
        </pc:picChg>
        <pc:picChg chg="add mod modCrop">
          <ac:chgData name="Kate Hine" userId="2a4f529719c349d5" providerId="LiveId" clId="{C5A715B0-1794-4B5F-B022-711DA097FB5E}" dt="2022-02-15T03:15:17.743" v="3314" actId="1076"/>
          <ac:picMkLst>
            <pc:docMk/>
            <pc:sldMk cId="1092018103" sldId="260"/>
            <ac:picMk id="7" creationId="{DF6D27F6-B670-41F8-BC3B-3AA0B4924F38}"/>
          </ac:picMkLst>
        </pc:picChg>
        <pc:picChg chg="add mod">
          <ac:chgData name="Kate Hine" userId="2a4f529719c349d5" providerId="LiveId" clId="{C5A715B0-1794-4B5F-B022-711DA097FB5E}" dt="2022-02-15T03:15:13.038" v="3311" actId="1076"/>
          <ac:picMkLst>
            <pc:docMk/>
            <pc:sldMk cId="1092018103" sldId="260"/>
            <ac:picMk id="11" creationId="{12F12603-9E25-4DB5-AB70-F1CE201FB2F8}"/>
          </ac:picMkLst>
        </pc:picChg>
        <pc:cxnChg chg="add mod">
          <ac:chgData name="Kate Hine" userId="2a4f529719c349d5" providerId="LiveId" clId="{C5A715B0-1794-4B5F-B022-711DA097FB5E}" dt="2022-02-15T03:15:56.202" v="3407"/>
          <ac:cxnSpMkLst>
            <pc:docMk/>
            <pc:sldMk cId="1092018103" sldId="260"/>
            <ac:cxnSpMk id="13" creationId="{CFA29E2D-746B-47BE-BA7D-812D1CC00F43}"/>
          </ac:cxnSpMkLst>
        </pc:cxnChg>
        <pc:cxnChg chg="add">
          <ac:chgData name="Kate Hine" userId="2a4f529719c349d5" providerId="LiveId" clId="{C5A715B0-1794-4B5F-B022-711DA097FB5E}" dt="2022-02-15T03:16:09.361" v="3408" actId="11529"/>
          <ac:cxnSpMkLst>
            <pc:docMk/>
            <pc:sldMk cId="1092018103" sldId="260"/>
            <ac:cxnSpMk id="15" creationId="{5D6AC814-C3ED-4DFE-9E71-99996F7210A8}"/>
          </ac:cxnSpMkLst>
        </pc:cxnChg>
        <pc:cxnChg chg="add">
          <ac:chgData name="Kate Hine" userId="2a4f529719c349d5" providerId="LiveId" clId="{C5A715B0-1794-4B5F-B022-711DA097FB5E}" dt="2022-02-15T03:16:21.785" v="3411" actId="11529"/>
          <ac:cxnSpMkLst>
            <pc:docMk/>
            <pc:sldMk cId="1092018103" sldId="260"/>
            <ac:cxnSpMk id="18" creationId="{0AB36C28-A8FC-4613-94E0-52F9D0AC679F}"/>
          </ac:cxnSpMkLst>
        </pc:cxnChg>
        <pc:cxnChg chg="add">
          <ac:chgData name="Kate Hine" userId="2a4f529719c349d5" providerId="LiveId" clId="{C5A715B0-1794-4B5F-B022-711DA097FB5E}" dt="2022-02-15T03:16:30.089" v="3412" actId="11529"/>
          <ac:cxnSpMkLst>
            <pc:docMk/>
            <pc:sldMk cId="1092018103" sldId="260"/>
            <ac:cxnSpMk id="20" creationId="{6211F9DD-0164-4B6B-AEA8-0FED2E317E40}"/>
          </ac:cxnSpMkLst>
        </pc:cxnChg>
      </pc:sldChg>
      <pc:sldChg chg="new del ord">
        <pc:chgData name="Kate Hine" userId="2a4f529719c349d5" providerId="LiveId" clId="{C5A715B0-1794-4B5F-B022-711DA097FB5E}" dt="2022-02-15T04:12:59.715" v="5547" actId="47"/>
        <pc:sldMkLst>
          <pc:docMk/>
          <pc:sldMk cId="1792416023" sldId="261"/>
        </pc:sldMkLst>
      </pc:sldChg>
      <pc:sldChg chg="addSp delSp modSp new mod setBg modClrScheme setClrOvrMap chgLayout">
        <pc:chgData name="Kate Hine" userId="2a4f529719c349d5" providerId="LiveId" clId="{C5A715B0-1794-4B5F-B022-711DA097FB5E}" dt="2022-02-15T04:23:50.016" v="5959" actId="26606"/>
        <pc:sldMkLst>
          <pc:docMk/>
          <pc:sldMk cId="438721521" sldId="262"/>
        </pc:sldMkLst>
        <pc:spChg chg="del mod ord">
          <ac:chgData name="Kate Hine" userId="2a4f529719c349d5" providerId="LiveId" clId="{C5A715B0-1794-4B5F-B022-711DA097FB5E}" dt="2022-02-15T03:22:27.762" v="3513" actId="700"/>
          <ac:spMkLst>
            <pc:docMk/>
            <pc:sldMk cId="438721521" sldId="262"/>
            <ac:spMk id="2" creationId="{82AB5D45-2BFC-4AD8-974E-40B4C7AA3B0D}"/>
          </ac:spMkLst>
        </pc:spChg>
        <pc:spChg chg="del mod ord">
          <ac:chgData name="Kate Hine" userId="2a4f529719c349d5" providerId="LiveId" clId="{C5A715B0-1794-4B5F-B022-711DA097FB5E}" dt="2022-02-15T03:22:27.762" v="3513" actId="700"/>
          <ac:spMkLst>
            <pc:docMk/>
            <pc:sldMk cId="438721521" sldId="262"/>
            <ac:spMk id="3" creationId="{6D4C8EAF-D3D1-4ED6-B898-90648A944D3A}"/>
          </ac:spMkLst>
        </pc:spChg>
        <pc:spChg chg="add mod ord">
          <ac:chgData name="Kate Hine" userId="2a4f529719c349d5" providerId="LiveId" clId="{C5A715B0-1794-4B5F-B022-711DA097FB5E}" dt="2022-02-15T04:23:50.016" v="5959" actId="26606"/>
          <ac:spMkLst>
            <pc:docMk/>
            <pc:sldMk cId="438721521" sldId="262"/>
            <ac:spMk id="4" creationId="{A34A593A-A2F1-4F80-BBD8-470DD6A22D09}"/>
          </ac:spMkLst>
        </pc:spChg>
        <pc:spChg chg="add mod ord">
          <ac:chgData name="Kate Hine" userId="2a4f529719c349d5" providerId="LiveId" clId="{C5A715B0-1794-4B5F-B022-711DA097FB5E}" dt="2022-02-15T04:23:50.016" v="5959" actId="26606"/>
          <ac:spMkLst>
            <pc:docMk/>
            <pc:sldMk cId="438721521" sldId="262"/>
            <ac:spMk id="5" creationId="{3E49906B-DD3F-45F3-B925-0292F49A5619}"/>
          </ac:spMkLst>
        </pc:spChg>
        <pc:spChg chg="add">
          <ac:chgData name="Kate Hine" userId="2a4f529719c349d5" providerId="LiveId" clId="{C5A715B0-1794-4B5F-B022-711DA097FB5E}" dt="2022-02-15T04:23:50.016" v="5959" actId="26606"/>
          <ac:spMkLst>
            <pc:docMk/>
            <pc:sldMk cId="438721521" sldId="262"/>
            <ac:spMk id="12" creationId="{71B2258F-86CA-4D4D-8270-BC05FCDEBFB3}"/>
          </ac:spMkLst>
        </pc:spChg>
        <pc:picChg chg="add mod ord">
          <ac:chgData name="Kate Hine" userId="2a4f529719c349d5" providerId="LiveId" clId="{C5A715B0-1794-4B5F-B022-711DA097FB5E}" dt="2022-02-15T04:23:50.016" v="5959" actId="26606"/>
          <ac:picMkLst>
            <pc:docMk/>
            <pc:sldMk cId="438721521" sldId="262"/>
            <ac:picMk id="7" creationId="{B3F1F358-68C7-44C5-A896-0BDE6D3C7B30}"/>
          </ac:picMkLst>
        </pc:picChg>
      </pc:sldChg>
      <pc:sldChg chg="addSp modSp new mod">
        <pc:chgData name="Kate Hine" userId="2a4f529719c349d5" providerId="LiveId" clId="{C5A715B0-1794-4B5F-B022-711DA097FB5E}" dt="2022-02-15T04:24:41.483" v="6211" actId="20577"/>
        <pc:sldMkLst>
          <pc:docMk/>
          <pc:sldMk cId="3020582075" sldId="263"/>
        </pc:sldMkLst>
        <pc:spChg chg="mod">
          <ac:chgData name="Kate Hine" userId="2a4f529719c349d5" providerId="LiveId" clId="{C5A715B0-1794-4B5F-B022-711DA097FB5E}" dt="2022-02-15T03:22:56.387" v="3578" actId="20577"/>
          <ac:spMkLst>
            <pc:docMk/>
            <pc:sldMk cId="3020582075" sldId="263"/>
            <ac:spMk id="2" creationId="{06A8F162-70FB-4D2B-9F7E-D9E0452E7E27}"/>
          </ac:spMkLst>
        </pc:spChg>
        <pc:spChg chg="mod">
          <ac:chgData name="Kate Hine" userId="2a4f529719c349d5" providerId="LiveId" clId="{C5A715B0-1794-4B5F-B022-711DA097FB5E}" dt="2022-02-15T04:24:41.483" v="6211" actId="20577"/>
          <ac:spMkLst>
            <pc:docMk/>
            <pc:sldMk cId="3020582075" sldId="263"/>
            <ac:spMk id="3" creationId="{74A3A77D-CE1B-4485-B26E-EFB9A623E797}"/>
          </ac:spMkLst>
        </pc:spChg>
        <pc:spChg chg="add mod">
          <ac:chgData name="Kate Hine" userId="2a4f529719c349d5" providerId="LiveId" clId="{C5A715B0-1794-4B5F-B022-711DA097FB5E}" dt="2022-02-15T03:27:46.630" v="3999" actId="1076"/>
          <ac:spMkLst>
            <pc:docMk/>
            <pc:sldMk cId="3020582075" sldId="263"/>
            <ac:spMk id="6" creationId="{F867A597-5042-4F65-A858-668F49C84E57}"/>
          </ac:spMkLst>
        </pc:spChg>
        <pc:picChg chg="add mod">
          <ac:chgData name="Kate Hine" userId="2a4f529719c349d5" providerId="LiveId" clId="{C5A715B0-1794-4B5F-B022-711DA097FB5E}" dt="2022-02-15T03:26:48.350" v="3843" actId="14100"/>
          <ac:picMkLst>
            <pc:docMk/>
            <pc:sldMk cId="3020582075" sldId="263"/>
            <ac:picMk id="5" creationId="{AB9558D3-0DCC-4C2A-A23D-74A6ABE07DB1}"/>
          </ac:picMkLst>
        </pc:picChg>
      </pc:sldChg>
      <pc:sldChg chg="modSp add mod">
        <pc:chgData name="Kate Hine" userId="2a4f529719c349d5" providerId="LiveId" clId="{C5A715B0-1794-4B5F-B022-711DA097FB5E}" dt="2022-02-15T04:27:52.223" v="6503" actId="20577"/>
        <pc:sldMkLst>
          <pc:docMk/>
          <pc:sldMk cId="1452663977" sldId="264"/>
        </pc:sldMkLst>
        <pc:spChg chg="mod">
          <ac:chgData name="Kate Hine" userId="2a4f529719c349d5" providerId="LiveId" clId="{C5A715B0-1794-4B5F-B022-711DA097FB5E}" dt="2022-02-15T03:29:12.582" v="4398" actId="20577"/>
          <ac:spMkLst>
            <pc:docMk/>
            <pc:sldMk cId="1452663977" sldId="264"/>
            <ac:spMk id="2" creationId="{06A8F162-70FB-4D2B-9F7E-D9E0452E7E27}"/>
          </ac:spMkLst>
        </pc:spChg>
        <pc:spChg chg="mod">
          <ac:chgData name="Kate Hine" userId="2a4f529719c349d5" providerId="LiveId" clId="{C5A715B0-1794-4B5F-B022-711DA097FB5E}" dt="2022-02-15T04:27:52.223" v="6503" actId="20577"/>
          <ac:spMkLst>
            <pc:docMk/>
            <pc:sldMk cId="1452663977" sldId="264"/>
            <ac:spMk id="3" creationId="{74A3A77D-CE1B-4485-B26E-EFB9A623E797}"/>
          </ac:spMkLst>
        </pc:spChg>
        <pc:picChg chg="mod">
          <ac:chgData name="Kate Hine" userId="2a4f529719c349d5" providerId="LiveId" clId="{C5A715B0-1794-4B5F-B022-711DA097FB5E}" dt="2022-02-15T04:25:41.347" v="6212" actId="14826"/>
          <ac:picMkLst>
            <pc:docMk/>
            <pc:sldMk cId="1452663977" sldId="264"/>
            <ac:picMk id="5" creationId="{AB9558D3-0DCC-4C2A-A23D-74A6ABE07DB1}"/>
          </ac:picMkLst>
        </pc:picChg>
      </pc:sldChg>
    </pc:docChg>
  </pc:docChgLst>
  <pc:docChgLst>
    <pc:chgData name="Kate Hine" userId="2a4f529719c349d5" providerId="LiveId" clId="{2C973C87-E961-4DC3-A63A-1636EC96187A}"/>
    <pc:docChg chg="undo custSel addSld modSld">
      <pc:chgData name="Kate Hine" userId="2a4f529719c349d5" providerId="LiveId" clId="{2C973C87-E961-4DC3-A63A-1636EC96187A}" dt="2022-02-28T07:23:24.118" v="5130" actId="20577"/>
      <pc:docMkLst>
        <pc:docMk/>
      </pc:docMkLst>
      <pc:sldChg chg="addSp delSp modSp mod">
        <pc:chgData name="Kate Hine" userId="2a4f529719c349d5" providerId="LiveId" clId="{2C973C87-E961-4DC3-A63A-1636EC96187A}" dt="2022-02-24T23:57:50.131" v="4895" actId="14100"/>
        <pc:sldMkLst>
          <pc:docMk/>
          <pc:sldMk cId="965984111" sldId="256"/>
        </pc:sldMkLst>
        <pc:spChg chg="mod">
          <ac:chgData name="Kate Hine" userId="2a4f529719c349d5" providerId="LiveId" clId="{2C973C87-E961-4DC3-A63A-1636EC96187A}" dt="2022-02-22T06:39:01.482" v="52" actId="20577"/>
          <ac:spMkLst>
            <pc:docMk/>
            <pc:sldMk cId="965984111" sldId="256"/>
            <ac:spMk id="2" creationId="{BFE22D18-3BEF-4FD3-B7AB-51C14D97007F}"/>
          </ac:spMkLst>
        </pc:spChg>
        <pc:spChg chg="mod">
          <ac:chgData name="Kate Hine" userId="2a4f529719c349d5" providerId="LiveId" clId="{2C973C87-E961-4DC3-A63A-1636EC96187A}" dt="2022-02-24T23:57:50.131" v="4895" actId="14100"/>
          <ac:spMkLst>
            <pc:docMk/>
            <pc:sldMk cId="965984111" sldId="256"/>
            <ac:spMk id="3" creationId="{8561608F-F4F8-44BA-8DA2-910D91DB7A36}"/>
          </ac:spMkLst>
        </pc:spChg>
        <pc:spChg chg="del">
          <ac:chgData name="Kate Hine" userId="2a4f529719c349d5" providerId="LiveId" clId="{2C973C87-E961-4DC3-A63A-1636EC96187A}" dt="2022-02-22T06:38:53.027" v="39" actId="478"/>
          <ac:spMkLst>
            <pc:docMk/>
            <pc:sldMk cId="965984111" sldId="256"/>
            <ac:spMk id="9" creationId="{259F99EF-6B15-469B-B0B2-AF616A43EFD2}"/>
          </ac:spMkLst>
        </pc:spChg>
        <pc:spChg chg="del">
          <ac:chgData name="Kate Hine" userId="2a4f529719c349d5" providerId="LiveId" clId="{2C973C87-E961-4DC3-A63A-1636EC96187A}" dt="2022-02-22T06:38:53.027" v="39" actId="478"/>
          <ac:spMkLst>
            <pc:docMk/>
            <pc:sldMk cId="965984111" sldId="256"/>
            <ac:spMk id="21" creationId="{037A34F4-2527-4092-BD70-1058A2D65CA5}"/>
          </ac:spMkLst>
        </pc:spChg>
        <pc:picChg chg="del">
          <ac:chgData name="Kate Hine" userId="2a4f529719c349d5" providerId="LiveId" clId="{2C973C87-E961-4DC3-A63A-1636EC96187A}" dt="2022-02-22T06:38:41.136" v="34" actId="478"/>
          <ac:picMkLst>
            <pc:docMk/>
            <pc:sldMk cId="965984111" sldId="256"/>
            <ac:picMk id="5" creationId="{B281C6BC-F818-4F46-91B2-49AA1F3F495E}"/>
          </ac:picMkLst>
        </pc:picChg>
        <pc:picChg chg="add mod">
          <ac:chgData name="Kate Hine" userId="2a4f529719c349d5" providerId="LiveId" clId="{2C973C87-E961-4DC3-A63A-1636EC96187A}" dt="2022-02-22T06:38:44.669" v="36" actId="1076"/>
          <ac:picMkLst>
            <pc:docMk/>
            <pc:sldMk cId="965984111" sldId="256"/>
            <ac:picMk id="6" creationId="{D0EE32E6-F141-437C-BCFF-605CE40DA582}"/>
          </ac:picMkLst>
        </pc:picChg>
        <pc:picChg chg="del mod">
          <ac:chgData name="Kate Hine" userId="2a4f529719c349d5" providerId="LiveId" clId="{2C973C87-E961-4DC3-A63A-1636EC96187A}" dt="2022-02-22T06:38:46.341" v="38" actId="478"/>
          <ac:picMkLst>
            <pc:docMk/>
            <pc:sldMk cId="965984111" sldId="256"/>
            <ac:picMk id="8" creationId="{5DB1AC8B-EE5E-4CE8-B2A6-6DCDA0A46C96}"/>
          </ac:picMkLst>
        </pc:picChg>
        <pc:cxnChg chg="del">
          <ac:chgData name="Kate Hine" userId="2a4f529719c349d5" providerId="LiveId" clId="{2C973C87-E961-4DC3-A63A-1636EC96187A}" dt="2022-02-22T06:39:12.407" v="54" actId="478"/>
          <ac:cxnSpMkLst>
            <pc:docMk/>
            <pc:sldMk cId="965984111" sldId="256"/>
            <ac:cxnSpMk id="12" creationId="{F30CB49A-2D13-486B-AF2A-6C7E961BC9EC}"/>
          </ac:cxnSpMkLst>
        </pc:cxnChg>
        <pc:cxnChg chg="del">
          <ac:chgData name="Kate Hine" userId="2a4f529719c349d5" providerId="LiveId" clId="{2C973C87-E961-4DC3-A63A-1636EC96187A}" dt="2022-02-22T06:39:12.407" v="54" actId="478"/>
          <ac:cxnSpMkLst>
            <pc:docMk/>
            <pc:sldMk cId="965984111" sldId="256"/>
            <ac:cxnSpMk id="18" creationId="{F5EFA098-A7E1-4116-82A3-746F25017E94}"/>
          </ac:cxnSpMkLst>
        </pc:cxnChg>
      </pc:sldChg>
      <pc:sldChg chg="addSp delSp modSp mod">
        <pc:chgData name="Kate Hine" userId="2a4f529719c349d5" providerId="LiveId" clId="{2C973C87-E961-4DC3-A63A-1636EC96187A}" dt="2022-02-24T23:57:22.034" v="4890" actId="20577"/>
        <pc:sldMkLst>
          <pc:docMk/>
          <pc:sldMk cId="3956964315" sldId="257"/>
        </pc:sldMkLst>
        <pc:spChg chg="mod">
          <ac:chgData name="Kate Hine" userId="2a4f529719c349d5" providerId="LiveId" clId="{2C973C87-E961-4DC3-A63A-1636EC96187A}" dt="2022-02-18T06:06:56.391" v="33" actId="20577"/>
          <ac:spMkLst>
            <pc:docMk/>
            <pc:sldMk cId="3956964315" sldId="257"/>
            <ac:spMk id="2" creationId="{BFE22D18-3BEF-4FD3-B7AB-51C14D97007F}"/>
          </ac:spMkLst>
        </pc:spChg>
        <pc:spChg chg="mod">
          <ac:chgData name="Kate Hine" userId="2a4f529719c349d5" providerId="LiveId" clId="{2C973C87-E961-4DC3-A63A-1636EC96187A}" dt="2022-02-24T23:57:22.034" v="4890" actId="20577"/>
          <ac:spMkLst>
            <pc:docMk/>
            <pc:sldMk cId="3956964315" sldId="257"/>
            <ac:spMk id="3" creationId="{8561608F-F4F8-44BA-8DA2-910D91DB7A36}"/>
          </ac:spMkLst>
        </pc:spChg>
        <pc:spChg chg="mod">
          <ac:chgData name="Kate Hine" userId="2a4f529719c349d5" providerId="LiveId" clId="{2C973C87-E961-4DC3-A63A-1636EC96187A}" dt="2022-02-18T06:02:15.402" v="13" actId="1076"/>
          <ac:spMkLst>
            <pc:docMk/>
            <pc:sldMk cId="3956964315" sldId="257"/>
            <ac:spMk id="9" creationId="{259F99EF-6B15-469B-B0B2-AF616A43EFD2}"/>
          </ac:spMkLst>
        </pc:spChg>
        <pc:picChg chg="del">
          <ac:chgData name="Kate Hine" userId="2a4f529719c349d5" providerId="LiveId" clId="{2C973C87-E961-4DC3-A63A-1636EC96187A}" dt="2022-02-18T06:01:21.386" v="0" actId="478"/>
          <ac:picMkLst>
            <pc:docMk/>
            <pc:sldMk cId="3956964315" sldId="257"/>
            <ac:picMk id="5" creationId="{B281C6BC-F818-4F46-91B2-49AA1F3F495E}"/>
          </ac:picMkLst>
        </pc:picChg>
        <pc:picChg chg="add mod">
          <ac:chgData name="Kate Hine" userId="2a4f529719c349d5" providerId="LiveId" clId="{2C973C87-E961-4DC3-A63A-1636EC96187A}" dt="2022-02-18T06:01:31.814" v="3" actId="108"/>
          <ac:picMkLst>
            <pc:docMk/>
            <pc:sldMk cId="3956964315" sldId="257"/>
            <ac:picMk id="6" creationId="{723D6420-C58A-4BBD-BB57-EA55853CAD4E}"/>
          </ac:picMkLst>
        </pc:picChg>
        <pc:cxnChg chg="add mod">
          <ac:chgData name="Kate Hine" userId="2a4f529719c349d5" providerId="LiveId" clId="{2C973C87-E961-4DC3-A63A-1636EC96187A}" dt="2022-02-18T06:02:12.089" v="12" actId="1076"/>
          <ac:cxnSpMkLst>
            <pc:docMk/>
            <pc:sldMk cId="3956964315" sldId="257"/>
            <ac:cxnSpMk id="11" creationId="{4767F7F1-2987-4D58-B9B9-521917790762}"/>
          </ac:cxnSpMkLst>
        </pc:cxnChg>
        <pc:cxnChg chg="del mod">
          <ac:chgData name="Kate Hine" userId="2a4f529719c349d5" providerId="LiveId" clId="{2C973C87-E961-4DC3-A63A-1636EC96187A}" dt="2022-02-18T06:01:56.149" v="6" actId="21"/>
          <ac:cxnSpMkLst>
            <pc:docMk/>
            <pc:sldMk cId="3956964315" sldId="257"/>
            <ac:cxnSpMk id="12" creationId="{F30CB49A-2D13-486B-AF2A-6C7E961BC9EC}"/>
          </ac:cxnSpMkLst>
        </pc:cxnChg>
      </pc:sldChg>
      <pc:sldChg chg="modSp mod">
        <pc:chgData name="Kate Hine" userId="2a4f529719c349d5" providerId="LiveId" clId="{2C973C87-E961-4DC3-A63A-1636EC96187A}" dt="2022-02-25T01:14:16.965" v="5089" actId="20577"/>
        <pc:sldMkLst>
          <pc:docMk/>
          <pc:sldMk cId="3023121127" sldId="259"/>
        </pc:sldMkLst>
        <pc:spChg chg="mod">
          <ac:chgData name="Kate Hine" userId="2a4f529719c349d5" providerId="LiveId" clId="{2C973C87-E961-4DC3-A63A-1636EC96187A}" dt="2022-02-25T01:14:16.965" v="5089" actId="20577"/>
          <ac:spMkLst>
            <pc:docMk/>
            <pc:sldMk cId="3023121127" sldId="259"/>
            <ac:spMk id="7" creationId="{8353958A-044E-4134-BD80-E6C218661468}"/>
          </ac:spMkLst>
        </pc:spChg>
        <pc:spChg chg="mod">
          <ac:chgData name="Kate Hine" userId="2a4f529719c349d5" providerId="LiveId" clId="{2C973C87-E961-4DC3-A63A-1636EC96187A}" dt="2022-02-24T22:32:58.232" v="4411" actId="20577"/>
          <ac:spMkLst>
            <pc:docMk/>
            <pc:sldMk cId="3023121127" sldId="259"/>
            <ac:spMk id="15" creationId="{1B76AA35-6339-48DB-BA13-7D991041744F}"/>
          </ac:spMkLst>
        </pc:spChg>
      </pc:sldChg>
      <pc:sldChg chg="addSp delSp modSp mod">
        <pc:chgData name="Kate Hine" userId="2a4f529719c349d5" providerId="LiveId" clId="{2C973C87-E961-4DC3-A63A-1636EC96187A}" dt="2022-02-25T00:37:10.123" v="5038" actId="20577"/>
        <pc:sldMkLst>
          <pc:docMk/>
          <pc:sldMk cId="1092018103" sldId="260"/>
        </pc:sldMkLst>
        <pc:spChg chg="add del mod">
          <ac:chgData name="Kate Hine" userId="2a4f529719c349d5" providerId="LiveId" clId="{2C973C87-E961-4DC3-A63A-1636EC96187A}" dt="2022-02-24T07:04:29.752" v="60" actId="478"/>
          <ac:spMkLst>
            <pc:docMk/>
            <pc:sldMk cId="1092018103" sldId="260"/>
            <ac:spMk id="4" creationId="{BBD4C610-8EEC-43A4-B379-CBFA85F551BE}"/>
          </ac:spMkLst>
        </pc:spChg>
        <pc:spChg chg="mod">
          <ac:chgData name="Kate Hine" userId="2a4f529719c349d5" providerId="LiveId" clId="{2C973C87-E961-4DC3-A63A-1636EC96187A}" dt="2022-02-24T07:15:57.290" v="595" actId="20577"/>
          <ac:spMkLst>
            <pc:docMk/>
            <pc:sldMk cId="1092018103" sldId="260"/>
            <ac:spMk id="8" creationId="{41902365-EED7-4BBA-916D-C1C2B168FA62}"/>
          </ac:spMkLst>
        </pc:spChg>
        <pc:spChg chg="mod">
          <ac:chgData name="Kate Hine" userId="2a4f529719c349d5" providerId="LiveId" clId="{2C973C87-E961-4DC3-A63A-1636EC96187A}" dt="2022-02-25T00:37:10.123" v="5038" actId="20577"/>
          <ac:spMkLst>
            <pc:docMk/>
            <pc:sldMk cId="1092018103" sldId="260"/>
            <ac:spMk id="9" creationId="{8FC05DE7-4E17-4D3A-AF3E-CCB5EB774A37}"/>
          </ac:spMkLst>
        </pc:spChg>
        <pc:spChg chg="del">
          <ac:chgData name="Kate Hine" userId="2a4f529719c349d5" providerId="LiveId" clId="{2C973C87-E961-4DC3-A63A-1636EC96187A}" dt="2022-02-24T07:11:24.261" v="260" actId="21"/>
          <ac:spMkLst>
            <pc:docMk/>
            <pc:sldMk cId="1092018103" sldId="260"/>
            <ac:spMk id="21" creationId="{755EF335-F4D1-4F51-B891-7E38D5B4617C}"/>
          </ac:spMkLst>
        </pc:spChg>
        <pc:spChg chg="del mod">
          <ac:chgData name="Kate Hine" userId="2a4f529719c349d5" providerId="LiveId" clId="{2C973C87-E961-4DC3-A63A-1636EC96187A}" dt="2022-02-24T07:05:24.842" v="81" actId="21"/>
          <ac:spMkLst>
            <pc:docMk/>
            <pc:sldMk cId="1092018103" sldId="260"/>
            <ac:spMk id="22" creationId="{11968B18-F411-449E-9791-B174729E8D7F}"/>
          </ac:spMkLst>
        </pc:spChg>
        <pc:spChg chg="del mod">
          <ac:chgData name="Kate Hine" userId="2a4f529719c349d5" providerId="LiveId" clId="{2C973C87-E961-4DC3-A63A-1636EC96187A}" dt="2022-02-24T07:05:01.086" v="71" actId="21"/>
          <ac:spMkLst>
            <pc:docMk/>
            <pc:sldMk cId="1092018103" sldId="260"/>
            <ac:spMk id="23" creationId="{4602497C-3D3B-4801-B591-25A6CC6022B1}"/>
          </ac:spMkLst>
        </pc:spChg>
        <pc:spChg chg="del">
          <ac:chgData name="Kate Hine" userId="2a4f529719c349d5" providerId="LiveId" clId="{2C973C87-E961-4DC3-A63A-1636EC96187A}" dt="2022-02-24T07:12:02.252" v="272" actId="478"/>
          <ac:spMkLst>
            <pc:docMk/>
            <pc:sldMk cId="1092018103" sldId="260"/>
            <ac:spMk id="24" creationId="{833905DC-5CF8-4F7B-B3BE-2B5E22DB9846}"/>
          </ac:spMkLst>
        </pc:spChg>
        <pc:spChg chg="add del mod">
          <ac:chgData name="Kate Hine" userId="2a4f529719c349d5" providerId="LiveId" clId="{2C973C87-E961-4DC3-A63A-1636EC96187A}" dt="2022-02-24T07:13:03.606" v="294" actId="21"/>
          <ac:spMkLst>
            <pc:docMk/>
            <pc:sldMk cId="1092018103" sldId="260"/>
            <ac:spMk id="25" creationId="{9C8A79DD-B2D6-40B4-B673-819E5DCFBFB7}"/>
          </ac:spMkLst>
        </pc:spChg>
        <pc:spChg chg="add mod">
          <ac:chgData name="Kate Hine" userId="2a4f529719c349d5" providerId="LiveId" clId="{2C973C87-E961-4DC3-A63A-1636EC96187A}" dt="2022-02-24T07:16:09.904" v="599" actId="1076"/>
          <ac:spMkLst>
            <pc:docMk/>
            <pc:sldMk cId="1092018103" sldId="260"/>
            <ac:spMk id="26" creationId="{8AF9BC58-575E-441F-9833-C89B6503D61A}"/>
          </ac:spMkLst>
        </pc:spChg>
        <pc:spChg chg="add mod">
          <ac:chgData name="Kate Hine" userId="2a4f529719c349d5" providerId="LiveId" clId="{2C973C87-E961-4DC3-A63A-1636EC96187A}" dt="2022-02-24T07:17:08.789" v="624" actId="1076"/>
          <ac:spMkLst>
            <pc:docMk/>
            <pc:sldMk cId="1092018103" sldId="260"/>
            <ac:spMk id="36" creationId="{DCE589A4-5837-45CF-9885-5852F8F39134}"/>
          </ac:spMkLst>
        </pc:spChg>
        <pc:spChg chg="add mod">
          <ac:chgData name="Kate Hine" userId="2a4f529719c349d5" providerId="LiveId" clId="{2C973C87-E961-4DC3-A63A-1636EC96187A}" dt="2022-02-24T07:16:13.012" v="600" actId="1076"/>
          <ac:spMkLst>
            <pc:docMk/>
            <pc:sldMk cId="1092018103" sldId="260"/>
            <ac:spMk id="39" creationId="{295234ED-5F30-4A12-80F3-35AEAB98C9F9}"/>
          </ac:spMkLst>
        </pc:spChg>
        <pc:picChg chg="del">
          <ac:chgData name="Kate Hine" userId="2a4f529719c349d5" providerId="LiveId" clId="{2C973C87-E961-4DC3-A63A-1636EC96187A}" dt="2022-02-24T07:04:21.221" v="55" actId="478"/>
          <ac:picMkLst>
            <pc:docMk/>
            <pc:sldMk cId="1092018103" sldId="260"/>
            <ac:picMk id="5" creationId="{8BADF536-7605-4F7A-94CA-0A8741588DE0}"/>
          </ac:picMkLst>
        </pc:picChg>
        <pc:picChg chg="del">
          <ac:chgData name="Kate Hine" userId="2a4f529719c349d5" providerId="LiveId" clId="{2C973C87-E961-4DC3-A63A-1636EC96187A}" dt="2022-02-24T07:11:59.550" v="271" actId="478"/>
          <ac:picMkLst>
            <pc:docMk/>
            <pc:sldMk cId="1092018103" sldId="260"/>
            <ac:picMk id="7" creationId="{DF6D27F6-B670-41F8-BC3B-3AA0B4924F38}"/>
          </ac:picMkLst>
        </pc:picChg>
        <pc:picChg chg="add mod">
          <ac:chgData name="Kate Hine" userId="2a4f529719c349d5" providerId="LiveId" clId="{2C973C87-E961-4DC3-A63A-1636EC96187A}" dt="2022-02-24T07:16:06.324" v="598" actId="14100"/>
          <ac:picMkLst>
            <pc:docMk/>
            <pc:sldMk cId="1092018103" sldId="260"/>
            <ac:picMk id="10" creationId="{E000B7D4-A449-4D11-BD1B-84C322D001D4}"/>
          </ac:picMkLst>
        </pc:picChg>
        <pc:picChg chg="del">
          <ac:chgData name="Kate Hine" userId="2a4f529719c349d5" providerId="LiveId" clId="{2C973C87-E961-4DC3-A63A-1636EC96187A}" dt="2022-02-24T07:11:05.868" v="250" actId="478"/>
          <ac:picMkLst>
            <pc:docMk/>
            <pc:sldMk cId="1092018103" sldId="260"/>
            <ac:picMk id="11" creationId="{12F12603-9E25-4DB5-AB70-F1CE201FB2F8}"/>
          </ac:picMkLst>
        </pc:picChg>
        <pc:picChg chg="add mod">
          <ac:chgData name="Kate Hine" userId="2a4f529719c349d5" providerId="LiveId" clId="{2C973C87-E961-4DC3-A63A-1636EC96187A}" dt="2022-02-24T07:17:02.878" v="623" actId="1076"/>
          <ac:picMkLst>
            <pc:docMk/>
            <pc:sldMk cId="1092018103" sldId="260"/>
            <ac:picMk id="35" creationId="{7BEC98AC-C6C9-4EAE-9412-6E7A0994458A}"/>
          </ac:picMkLst>
        </pc:picChg>
        <pc:cxnChg chg="del mod">
          <ac:chgData name="Kate Hine" userId="2a4f529719c349d5" providerId="LiveId" clId="{2C973C87-E961-4DC3-A63A-1636EC96187A}" dt="2022-02-24T07:06:54.427" v="161" actId="21"/>
          <ac:cxnSpMkLst>
            <pc:docMk/>
            <pc:sldMk cId="1092018103" sldId="260"/>
            <ac:cxnSpMk id="13" creationId="{CFA29E2D-746B-47BE-BA7D-812D1CC00F43}"/>
          </ac:cxnSpMkLst>
        </pc:cxnChg>
        <pc:cxnChg chg="del mod">
          <ac:chgData name="Kate Hine" userId="2a4f529719c349d5" providerId="LiveId" clId="{2C973C87-E961-4DC3-A63A-1636EC96187A}" dt="2022-02-24T07:08:50.701" v="183" actId="478"/>
          <ac:cxnSpMkLst>
            <pc:docMk/>
            <pc:sldMk cId="1092018103" sldId="260"/>
            <ac:cxnSpMk id="15" creationId="{5D6AC814-C3ED-4DFE-9E71-99996F7210A8}"/>
          </ac:cxnSpMkLst>
        </pc:cxnChg>
        <pc:cxnChg chg="del mod">
          <ac:chgData name="Kate Hine" userId="2a4f529719c349d5" providerId="LiveId" clId="{2C973C87-E961-4DC3-A63A-1636EC96187A}" dt="2022-02-24T07:11:36.746" v="266" actId="21"/>
          <ac:cxnSpMkLst>
            <pc:docMk/>
            <pc:sldMk cId="1092018103" sldId="260"/>
            <ac:cxnSpMk id="18" creationId="{0AB36C28-A8FC-4613-94E0-52F9D0AC679F}"/>
          </ac:cxnSpMkLst>
        </pc:cxnChg>
        <pc:cxnChg chg="del">
          <ac:chgData name="Kate Hine" userId="2a4f529719c349d5" providerId="LiveId" clId="{2C973C87-E961-4DC3-A63A-1636EC96187A}" dt="2022-02-24T07:12:22.508" v="283" actId="478"/>
          <ac:cxnSpMkLst>
            <pc:docMk/>
            <pc:sldMk cId="1092018103" sldId="260"/>
            <ac:cxnSpMk id="20" creationId="{6211F9DD-0164-4B6B-AEA8-0FED2E317E40}"/>
          </ac:cxnSpMkLst>
        </pc:cxnChg>
        <pc:cxnChg chg="add mod">
          <ac:chgData name="Kate Hine" userId="2a4f529719c349d5" providerId="LiveId" clId="{2C973C87-E961-4DC3-A63A-1636EC96187A}" dt="2022-02-24T07:18:54.668" v="688" actId="14100"/>
          <ac:cxnSpMkLst>
            <pc:docMk/>
            <pc:sldMk cId="1092018103" sldId="260"/>
            <ac:cxnSpMk id="27" creationId="{BD9C7C99-3119-4E67-B6A4-482C3F82631C}"/>
          </ac:cxnSpMkLst>
        </pc:cxnChg>
        <pc:cxnChg chg="add mod">
          <ac:chgData name="Kate Hine" userId="2a4f529719c349d5" providerId="LiveId" clId="{2C973C87-E961-4DC3-A63A-1636EC96187A}" dt="2022-02-24T07:18:50.963" v="687" actId="14100"/>
          <ac:cxnSpMkLst>
            <pc:docMk/>
            <pc:sldMk cId="1092018103" sldId="260"/>
            <ac:cxnSpMk id="32" creationId="{EAB32848-CF45-4C77-9450-20CFF37D3F5C}"/>
          </ac:cxnSpMkLst>
        </pc:cxnChg>
        <pc:cxnChg chg="add del mod">
          <ac:chgData name="Kate Hine" userId="2a4f529719c349d5" providerId="LiveId" clId="{2C973C87-E961-4DC3-A63A-1636EC96187A}" dt="2022-02-24T07:12:44.027" v="290" actId="478"/>
          <ac:cxnSpMkLst>
            <pc:docMk/>
            <pc:sldMk cId="1092018103" sldId="260"/>
            <ac:cxnSpMk id="37" creationId="{B2F83FF3-2B5A-4671-800F-F6715E3DC588}"/>
          </ac:cxnSpMkLst>
        </pc:cxnChg>
      </pc:sldChg>
      <pc:sldChg chg="modSp mod">
        <pc:chgData name="Kate Hine" userId="2a4f529719c349d5" providerId="LiveId" clId="{2C973C87-E961-4DC3-A63A-1636EC96187A}" dt="2022-02-25T00:41:58.114" v="5081" actId="13926"/>
        <pc:sldMkLst>
          <pc:docMk/>
          <pc:sldMk cId="3020582075" sldId="263"/>
        </pc:sldMkLst>
        <pc:spChg chg="mod">
          <ac:chgData name="Kate Hine" userId="2a4f529719c349d5" providerId="LiveId" clId="{2C973C87-E961-4DC3-A63A-1636EC96187A}" dt="2022-02-24T22:02:36.398" v="1224" actId="20577"/>
          <ac:spMkLst>
            <pc:docMk/>
            <pc:sldMk cId="3020582075" sldId="263"/>
            <ac:spMk id="2" creationId="{06A8F162-70FB-4D2B-9F7E-D9E0452E7E27}"/>
          </ac:spMkLst>
        </pc:spChg>
        <pc:spChg chg="mod">
          <ac:chgData name="Kate Hine" userId="2a4f529719c349d5" providerId="LiveId" clId="{2C973C87-E961-4DC3-A63A-1636EC96187A}" dt="2022-02-25T00:41:58.114" v="5081" actId="13926"/>
          <ac:spMkLst>
            <pc:docMk/>
            <pc:sldMk cId="3020582075" sldId="263"/>
            <ac:spMk id="3" creationId="{74A3A77D-CE1B-4485-B26E-EFB9A623E797}"/>
          </ac:spMkLst>
        </pc:spChg>
      </pc:sldChg>
      <pc:sldChg chg="addSp modSp mod">
        <pc:chgData name="Kate Hine" userId="2a4f529719c349d5" providerId="LiveId" clId="{2C973C87-E961-4DC3-A63A-1636EC96187A}" dt="2022-02-28T07:23:24.118" v="5130" actId="20577"/>
        <pc:sldMkLst>
          <pc:docMk/>
          <pc:sldMk cId="1452663977" sldId="264"/>
        </pc:sldMkLst>
        <pc:spChg chg="mod">
          <ac:chgData name="Kate Hine" userId="2a4f529719c349d5" providerId="LiveId" clId="{2C973C87-E961-4DC3-A63A-1636EC96187A}" dt="2022-02-28T07:23:24.118" v="5130" actId="20577"/>
          <ac:spMkLst>
            <pc:docMk/>
            <pc:sldMk cId="1452663977" sldId="264"/>
            <ac:spMk id="3" creationId="{74A3A77D-CE1B-4485-B26E-EFB9A623E797}"/>
          </ac:spMkLst>
        </pc:spChg>
        <pc:spChg chg="add mod">
          <ac:chgData name="Kate Hine" userId="2a4f529719c349d5" providerId="LiveId" clId="{2C973C87-E961-4DC3-A63A-1636EC96187A}" dt="2022-02-24T22:17:01.074" v="2166" actId="404"/>
          <ac:spMkLst>
            <pc:docMk/>
            <pc:sldMk cId="1452663977" sldId="264"/>
            <ac:spMk id="4" creationId="{3DECBF17-CF93-4BEA-805F-6253EC84FB8D}"/>
          </ac:spMkLst>
        </pc:spChg>
      </pc:sldChg>
      <pc:sldChg chg="modSp mod">
        <pc:chgData name="Kate Hine" userId="2a4f529719c349d5" providerId="LiveId" clId="{2C973C87-E961-4DC3-A63A-1636EC96187A}" dt="2022-02-24T22:32:49.194" v="4395" actId="404"/>
        <pc:sldMkLst>
          <pc:docMk/>
          <pc:sldMk cId="1817029567" sldId="265"/>
        </pc:sldMkLst>
        <pc:spChg chg="mod">
          <ac:chgData name="Kate Hine" userId="2a4f529719c349d5" providerId="LiveId" clId="{2C973C87-E961-4DC3-A63A-1636EC96187A}" dt="2022-02-24T22:32:49.194" v="4395" actId="404"/>
          <ac:spMkLst>
            <pc:docMk/>
            <pc:sldMk cId="1817029567" sldId="265"/>
            <ac:spMk id="7" creationId="{5E3BCC48-7368-4205-A073-0F839F63971A}"/>
          </ac:spMkLst>
        </pc:spChg>
        <pc:spChg chg="mod">
          <ac:chgData name="Kate Hine" userId="2a4f529719c349d5" providerId="LiveId" clId="{2C973C87-E961-4DC3-A63A-1636EC96187A}" dt="2022-02-24T22:32:46.811" v="4394" actId="404"/>
          <ac:spMkLst>
            <pc:docMk/>
            <pc:sldMk cId="1817029567" sldId="265"/>
            <ac:spMk id="8" creationId="{F6022204-1DDA-4901-8204-A6402EF5DAC2}"/>
          </ac:spMkLst>
        </pc:spChg>
      </pc:sldChg>
      <pc:sldChg chg="modSp new mod">
        <pc:chgData name="Kate Hine" userId="2a4f529719c349d5" providerId="LiveId" clId="{2C973C87-E961-4DC3-A63A-1636EC96187A}" dt="2022-02-25T02:45:29.498" v="5121" actId="20577"/>
        <pc:sldMkLst>
          <pc:docMk/>
          <pc:sldMk cId="1433842353" sldId="266"/>
        </pc:sldMkLst>
        <pc:spChg chg="mod">
          <ac:chgData name="Kate Hine" userId="2a4f529719c349d5" providerId="LiveId" clId="{2C973C87-E961-4DC3-A63A-1636EC96187A}" dt="2022-02-25T02:45:29.498" v="5121" actId="20577"/>
          <ac:spMkLst>
            <pc:docMk/>
            <pc:sldMk cId="1433842353" sldId="266"/>
            <ac:spMk id="2" creationId="{FD8F668C-878C-402C-9B9C-F3E1E6BF37A9}"/>
          </ac:spMkLst>
        </pc:spChg>
      </pc:sldChg>
    </pc:docChg>
  </pc:docChgLst>
  <pc:docChgLst>
    <pc:chgData name="Kate Hine" userId="2a4f529719c349d5" providerId="LiveId" clId="{C5202B66-BCE3-4870-AD65-88310D21CDAE}"/>
    <pc:docChg chg="custSel modSld sldOrd">
      <pc:chgData name="Kate Hine" userId="2a4f529719c349d5" providerId="LiveId" clId="{C5202B66-BCE3-4870-AD65-88310D21CDAE}" dt="2022-03-03T04:28:18.546" v="1137" actId="20577"/>
      <pc:docMkLst>
        <pc:docMk/>
      </pc:docMkLst>
      <pc:sldChg chg="modSp mod">
        <pc:chgData name="Kate Hine" userId="2a4f529719c349d5" providerId="LiveId" clId="{C5202B66-BCE3-4870-AD65-88310D21CDAE}" dt="2022-03-03T04:21:20.086" v="472" actId="20577"/>
        <pc:sldMkLst>
          <pc:docMk/>
          <pc:sldMk cId="965984111" sldId="256"/>
        </pc:sldMkLst>
        <pc:spChg chg="mod">
          <ac:chgData name="Kate Hine" userId="2a4f529719c349d5" providerId="LiveId" clId="{C5202B66-BCE3-4870-AD65-88310D21CDAE}" dt="2022-03-03T04:21:20.086" v="472" actId="20577"/>
          <ac:spMkLst>
            <pc:docMk/>
            <pc:sldMk cId="965984111" sldId="256"/>
            <ac:spMk id="2" creationId="{BFE22D18-3BEF-4FD3-B7AB-51C14D97007F}"/>
          </ac:spMkLst>
        </pc:spChg>
      </pc:sldChg>
      <pc:sldChg chg="modSp mod ord">
        <pc:chgData name="Kate Hine" userId="2a4f529719c349d5" providerId="LiveId" clId="{C5202B66-BCE3-4870-AD65-88310D21CDAE}" dt="2022-03-03T04:21:07.641" v="471" actId="27636"/>
        <pc:sldMkLst>
          <pc:docMk/>
          <pc:sldMk cId="3956964315" sldId="257"/>
        </pc:sldMkLst>
        <pc:spChg chg="mod">
          <ac:chgData name="Kate Hine" userId="2a4f529719c349d5" providerId="LiveId" clId="{C5202B66-BCE3-4870-AD65-88310D21CDAE}" dt="2022-03-03T04:19:39.724" v="411" actId="20577"/>
          <ac:spMkLst>
            <pc:docMk/>
            <pc:sldMk cId="3956964315" sldId="257"/>
            <ac:spMk id="2" creationId="{BFE22D18-3BEF-4FD3-B7AB-51C14D97007F}"/>
          </ac:spMkLst>
        </pc:spChg>
        <pc:spChg chg="mod">
          <ac:chgData name="Kate Hine" userId="2a4f529719c349d5" providerId="LiveId" clId="{C5202B66-BCE3-4870-AD65-88310D21CDAE}" dt="2022-03-03T04:21:07.641" v="471" actId="27636"/>
          <ac:spMkLst>
            <pc:docMk/>
            <pc:sldMk cId="3956964315" sldId="257"/>
            <ac:spMk id="3" creationId="{8561608F-F4F8-44BA-8DA2-910D91DB7A36}"/>
          </ac:spMkLst>
        </pc:spChg>
      </pc:sldChg>
      <pc:sldChg chg="modSp mod">
        <pc:chgData name="Kate Hine" userId="2a4f529719c349d5" providerId="LiveId" clId="{C5202B66-BCE3-4870-AD65-88310D21CDAE}" dt="2022-03-03T04:23:21.315" v="765" actId="20577"/>
        <pc:sldMkLst>
          <pc:docMk/>
          <pc:sldMk cId="3023121127" sldId="259"/>
        </pc:sldMkLst>
        <pc:spChg chg="mod">
          <ac:chgData name="Kate Hine" userId="2a4f529719c349d5" providerId="LiveId" clId="{C5202B66-BCE3-4870-AD65-88310D21CDAE}" dt="2022-03-03T04:23:21.315" v="765" actId="20577"/>
          <ac:spMkLst>
            <pc:docMk/>
            <pc:sldMk cId="3023121127" sldId="259"/>
            <ac:spMk id="7" creationId="{8353958A-044E-4134-BD80-E6C218661468}"/>
          </ac:spMkLst>
        </pc:spChg>
      </pc:sldChg>
      <pc:sldChg chg="modSp mod">
        <pc:chgData name="Kate Hine" userId="2a4f529719c349d5" providerId="LiveId" clId="{C5202B66-BCE3-4870-AD65-88310D21CDAE}" dt="2022-03-03T04:28:18.546" v="1137" actId="20577"/>
        <pc:sldMkLst>
          <pc:docMk/>
          <pc:sldMk cId="1092018103" sldId="260"/>
        </pc:sldMkLst>
        <pc:spChg chg="mod">
          <ac:chgData name="Kate Hine" userId="2a4f529719c349d5" providerId="LiveId" clId="{C5202B66-BCE3-4870-AD65-88310D21CDAE}" dt="2022-03-03T04:28:18.546" v="1137" actId="20577"/>
          <ac:spMkLst>
            <pc:docMk/>
            <pc:sldMk cId="1092018103" sldId="260"/>
            <ac:spMk id="9" creationId="{8FC05DE7-4E17-4D3A-AF3E-CCB5EB774A37}"/>
          </ac:spMkLst>
        </pc:spChg>
      </pc:sldChg>
      <pc:sldChg chg="modSp mod">
        <pc:chgData name="Kate Hine" userId="2a4f529719c349d5" providerId="LiveId" clId="{C5202B66-BCE3-4870-AD65-88310D21CDAE}" dt="2022-03-03T04:16:10.105" v="179" actId="20577"/>
        <pc:sldMkLst>
          <pc:docMk/>
          <pc:sldMk cId="3020582075" sldId="263"/>
        </pc:sldMkLst>
        <pc:spChg chg="mod">
          <ac:chgData name="Kate Hine" userId="2a4f529719c349d5" providerId="LiveId" clId="{C5202B66-BCE3-4870-AD65-88310D21CDAE}" dt="2022-03-03T04:16:10.105" v="179" actId="20577"/>
          <ac:spMkLst>
            <pc:docMk/>
            <pc:sldMk cId="3020582075" sldId="263"/>
            <ac:spMk id="3" creationId="{74A3A77D-CE1B-4485-B26E-EFB9A623E797}"/>
          </ac:spMkLst>
        </pc:spChg>
      </pc:sldChg>
      <pc:sldChg chg="modSp mod">
        <pc:chgData name="Kate Hine" userId="2a4f529719c349d5" providerId="LiveId" clId="{C5202B66-BCE3-4870-AD65-88310D21CDAE}" dt="2022-03-03T04:18:49.118" v="408" actId="20577"/>
        <pc:sldMkLst>
          <pc:docMk/>
          <pc:sldMk cId="1452663977" sldId="264"/>
        </pc:sldMkLst>
        <pc:spChg chg="mod">
          <ac:chgData name="Kate Hine" userId="2a4f529719c349d5" providerId="LiveId" clId="{C5202B66-BCE3-4870-AD65-88310D21CDAE}" dt="2022-03-03T04:18:49.118" v="408" actId="20577"/>
          <ac:spMkLst>
            <pc:docMk/>
            <pc:sldMk cId="1452663977" sldId="264"/>
            <ac:spMk id="3" creationId="{74A3A77D-CE1B-4485-B26E-EFB9A623E797}"/>
          </ac:spMkLst>
        </pc:spChg>
      </pc:sldChg>
      <pc:sldChg chg="modSp mod">
        <pc:chgData name="Kate Hine" userId="2a4f529719c349d5" providerId="LiveId" clId="{C5202B66-BCE3-4870-AD65-88310D21CDAE}" dt="2022-03-03T04:21:55.924" v="525" actId="20577"/>
        <pc:sldMkLst>
          <pc:docMk/>
          <pc:sldMk cId="1817029567" sldId="265"/>
        </pc:sldMkLst>
        <pc:spChg chg="mod">
          <ac:chgData name="Kate Hine" userId="2a4f529719c349d5" providerId="LiveId" clId="{C5202B66-BCE3-4870-AD65-88310D21CDAE}" dt="2022-03-03T04:21:55.924" v="525" actId="20577"/>
          <ac:spMkLst>
            <pc:docMk/>
            <pc:sldMk cId="1817029567" sldId="265"/>
            <ac:spMk id="7" creationId="{5E3BCC48-7368-4205-A073-0F839F63971A}"/>
          </ac:spMkLst>
        </pc:spChg>
        <pc:spChg chg="mod">
          <ac:chgData name="Kate Hine" userId="2a4f529719c349d5" providerId="LiveId" clId="{C5202B66-BCE3-4870-AD65-88310D21CDAE}" dt="2022-03-03T04:21:44.855" v="514" actId="20577"/>
          <ac:spMkLst>
            <pc:docMk/>
            <pc:sldMk cId="1817029567" sldId="265"/>
            <ac:spMk id="8" creationId="{F6022204-1DDA-4901-8204-A6402EF5DAC2}"/>
          </ac:spMkLst>
        </pc:spChg>
      </pc:sldChg>
      <pc:sldChg chg="modSp mod">
        <pc:chgData name="Kate Hine" userId="2a4f529719c349d5" providerId="LiveId" clId="{C5202B66-BCE3-4870-AD65-88310D21CDAE}" dt="2022-03-03T04:27:16.793" v="1026" actId="20577"/>
        <pc:sldMkLst>
          <pc:docMk/>
          <pc:sldMk cId="1433842353" sldId="266"/>
        </pc:sldMkLst>
        <pc:spChg chg="mod">
          <ac:chgData name="Kate Hine" userId="2a4f529719c349d5" providerId="LiveId" clId="{C5202B66-BCE3-4870-AD65-88310D21CDAE}" dt="2022-03-03T04:27:16.793" v="1026" actId="20577"/>
          <ac:spMkLst>
            <pc:docMk/>
            <pc:sldMk cId="1433842353" sldId="266"/>
            <ac:spMk id="27" creationId="{4BF9F50E-1DC4-4A4D-BA22-DE9A9A2B15A5}"/>
          </ac:spMkLst>
        </pc:spChg>
      </pc:sldChg>
      <pc:sldChg chg="modSp mod">
        <pc:chgData name="Kate Hine" userId="2a4f529719c349d5" providerId="LiveId" clId="{C5202B66-BCE3-4870-AD65-88310D21CDAE}" dt="2022-03-03T04:28:02.662" v="1122" actId="20577"/>
        <pc:sldMkLst>
          <pc:docMk/>
          <pc:sldMk cId="3132285192" sldId="267"/>
        </pc:sldMkLst>
        <pc:spChg chg="mod">
          <ac:chgData name="Kate Hine" userId="2a4f529719c349d5" providerId="LiveId" clId="{C5202B66-BCE3-4870-AD65-88310D21CDAE}" dt="2022-03-03T04:28:02.662" v="1122" actId="20577"/>
          <ac:spMkLst>
            <pc:docMk/>
            <pc:sldMk cId="3132285192" sldId="267"/>
            <ac:spMk id="5" creationId="{28FBF1BA-1AFD-425F-9350-B88ED61356B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369B8-3736-45CD-94BA-D6890CCF5B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36C1E89-D0C1-4D3B-9BED-4B09069213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88B322CD-962A-4173-8F70-82C18D340CD6}"/>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8CCB9794-C2CE-4AF9-9EF4-887A8BFBFDCB}"/>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C5F81F-300B-4797-90E0-F41344D4D384}"/>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9071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D0936-1F7F-4141-98E1-598070E4B79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2514D2B-D7A9-4318-B1E5-F4A81CA370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5EFF71A-080E-4123-A6BF-ED8FAB3603DB}"/>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F54A3E13-D285-478A-ABE6-D968A8271BB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E38EDAB-7FE5-4623-9378-0F5FE972E7CC}"/>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77034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D67F43-E513-40D6-828E-604377B340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0D4DD01-68AB-414F-8526-CB0D0F9373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1F2D8F8-7AE1-4DD5-A345-73B013C23725}"/>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2E518ECC-3704-4DC6-B9C6-FD205CBBD7A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C64E673-59A3-40F8-AE9B-FB819AC93DE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3566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F0789-2EBE-4BC4-A7D1-5A6296D3B23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0912B59-55AD-4218-94AF-0A0CB6B08B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8173BD5-9E01-4A1E-AA8A-40F99F785E59}"/>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9ADBF3F7-B0FC-4967-A46E-8D1F0B00061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3103CBB-73CF-407B-96E0-9F8B3216E460}"/>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946256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66BBE-4A0B-4D80-B03C-8702B90DD8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A1F9BC0B-7F8C-4677-AE12-B8E1E8C76F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F3EFB-1D33-4A96-AE95-A6090E27C70E}"/>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F6494CCD-1714-4567-BF10-4EE9AF11A54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364F15F-705F-43DC-9214-D489D7B7ADB5}"/>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180345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85E6F-CD0F-4128-A275-019F76107B6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D3DB76A5-D6EA-439B-94E9-71A369F61B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3AE53AFA-EC9B-43C9-8D05-45B813C595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3026EDF7-5028-4D5D-979D-6895B78653AB}"/>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a:extLst>
              <a:ext uri="{FF2B5EF4-FFF2-40B4-BE49-F238E27FC236}">
                <a16:creationId xmlns:a16="http://schemas.microsoft.com/office/drawing/2014/main" id="{80AB9921-409A-4FB9-B4B0-552BA02D3567}"/>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69D1A92-2D5B-4960-A56F-5ECD5EEAD40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3353641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E45CD-299B-45E3-9E90-4437AB4E208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BEE8A06-997F-435C-A521-DA9ECE4C4C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503DCB-FF1A-44CC-8C01-B4ECEB20B2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53F7CEA-FAE9-42D7-8829-DC696836F4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4E6831-504D-4C1D-8EF4-518DEF6FE8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884B88CC-FA89-40EA-B363-AFABBB2E6259}"/>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8" name="Footer Placeholder 7">
            <a:extLst>
              <a:ext uri="{FF2B5EF4-FFF2-40B4-BE49-F238E27FC236}">
                <a16:creationId xmlns:a16="http://schemas.microsoft.com/office/drawing/2014/main" id="{9B7DD197-1B45-48BD-B9E0-748C98312FBA}"/>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E12546DC-3EC3-4ED5-A995-BE2EBD84AA7F}"/>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1427185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5A5E-7CE3-435E-AC49-CE43FE4BD8F7}"/>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FA151C5-0DF0-4070-AB26-79D4ED1CE9AA}"/>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4" name="Footer Placeholder 3">
            <a:extLst>
              <a:ext uri="{FF2B5EF4-FFF2-40B4-BE49-F238E27FC236}">
                <a16:creationId xmlns:a16="http://schemas.microsoft.com/office/drawing/2014/main" id="{2BFCA4A4-2C4E-40E5-AF63-EE54BE17ECD3}"/>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22861D3B-DDFF-4F55-BA5D-B6746475AD86}"/>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976051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05B5E5-997D-41DF-ADB5-CB2BD4B28C72}"/>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3" name="Footer Placeholder 2">
            <a:extLst>
              <a:ext uri="{FF2B5EF4-FFF2-40B4-BE49-F238E27FC236}">
                <a16:creationId xmlns:a16="http://schemas.microsoft.com/office/drawing/2014/main" id="{CA8A3D3B-201B-41D1-9941-609050E3DCEB}"/>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E3B1B8DC-4E86-4424-B7A0-88C09214EE8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4212483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B77C6-8D7A-4201-BB62-320028D938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D630AC2B-2D2E-43EE-873F-DC3F7D8070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2695C3ED-F08F-4584-8FAF-89EEEEFDA7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D6CC41-46C5-4A49-89A3-D4B8ABAC857A}"/>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a:extLst>
              <a:ext uri="{FF2B5EF4-FFF2-40B4-BE49-F238E27FC236}">
                <a16:creationId xmlns:a16="http://schemas.microsoft.com/office/drawing/2014/main" id="{138F78D0-3195-404E-A533-B1A3F64A3B1D}"/>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1FAA65-F519-45B9-924B-AAE564BF0D18}"/>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2847855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6EF0A-D846-42C3-A0B7-6A44EA355B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6FC2CC8-F78C-4814-A8DD-BE697AFE1F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C65C4972-D0F9-4F30-9728-1FA0B91CF7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CCC089-19A8-4A0F-8F0B-935D43716BDC}"/>
              </a:ext>
            </a:extLst>
          </p:cNvPr>
          <p:cNvSpPr>
            <a:spLocks noGrp="1"/>
          </p:cNvSpPr>
          <p:nvPr>
            <p:ph type="dt" sz="half" idx="10"/>
          </p:nvPr>
        </p:nvSpPr>
        <p:spPr/>
        <p:txBody>
          <a:bodyPr/>
          <a:lstStyle/>
          <a:p>
            <a:fld id="{C69B4C94-87CD-4B35-BF3F-FB12643868DF}" type="datetimeFigureOut">
              <a:rPr lang="en-AU" smtClean="0"/>
              <a:t>03/03/2022</a:t>
            </a:fld>
            <a:endParaRPr lang="en-AU"/>
          </a:p>
        </p:txBody>
      </p:sp>
      <p:sp>
        <p:nvSpPr>
          <p:cNvPr id="6" name="Footer Placeholder 5">
            <a:extLst>
              <a:ext uri="{FF2B5EF4-FFF2-40B4-BE49-F238E27FC236}">
                <a16:creationId xmlns:a16="http://schemas.microsoft.com/office/drawing/2014/main" id="{A58C870C-CCD4-4756-95B9-84AA9ED5EE2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3593CCB-FDA9-49CE-BD41-BB893901FBD1}"/>
              </a:ext>
            </a:extLst>
          </p:cNvPr>
          <p:cNvSpPr>
            <a:spLocks noGrp="1"/>
          </p:cNvSpPr>
          <p:nvPr>
            <p:ph type="sldNum" sz="quarter" idx="12"/>
          </p:nvPr>
        </p:nvSpPr>
        <p:spPr/>
        <p:txBody>
          <a:bodyPr/>
          <a:lstStyle/>
          <a:p>
            <a:fld id="{51EC5D66-C51C-4931-8E22-1006885249DC}" type="slidenum">
              <a:rPr lang="en-AU" smtClean="0"/>
              <a:t>‹#›</a:t>
            </a:fld>
            <a:endParaRPr lang="en-AU"/>
          </a:p>
        </p:txBody>
      </p:sp>
    </p:spTree>
    <p:extLst>
      <p:ext uri="{BB962C8B-B14F-4D97-AF65-F5344CB8AC3E}">
        <p14:creationId xmlns:p14="http://schemas.microsoft.com/office/powerpoint/2010/main" val="991557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D321DB-0CF2-44D6-ABC1-3D31BA14D0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ED0BCBA-EC84-4CBB-8BAD-1145CC75BA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38B9A05-9D4E-4DDA-BE71-5752BAB3A6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B4C94-87CD-4B35-BF3F-FB12643868DF}" type="datetimeFigureOut">
              <a:rPr lang="en-AU" smtClean="0"/>
              <a:t>03/03/2022</a:t>
            </a:fld>
            <a:endParaRPr lang="en-AU"/>
          </a:p>
        </p:txBody>
      </p:sp>
      <p:sp>
        <p:nvSpPr>
          <p:cNvPr id="5" name="Footer Placeholder 4">
            <a:extLst>
              <a:ext uri="{FF2B5EF4-FFF2-40B4-BE49-F238E27FC236}">
                <a16:creationId xmlns:a16="http://schemas.microsoft.com/office/drawing/2014/main" id="{4D73C339-C126-477B-82E8-1699715695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93B78916-B2E5-428D-B0F1-A077EC0F9A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C5D66-C51C-4931-8E22-1006885249DC}" type="slidenum">
              <a:rPr lang="en-AU" smtClean="0"/>
              <a:t>‹#›</a:t>
            </a:fld>
            <a:endParaRPr lang="en-AU"/>
          </a:p>
        </p:txBody>
      </p:sp>
    </p:spTree>
    <p:extLst>
      <p:ext uri="{BB962C8B-B14F-4D97-AF65-F5344CB8AC3E}">
        <p14:creationId xmlns:p14="http://schemas.microsoft.com/office/powerpoint/2010/main" val="2970448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hart, surface chart&#10;&#10;Description automatically generated">
            <a:extLst>
              <a:ext uri="{FF2B5EF4-FFF2-40B4-BE49-F238E27FC236}">
                <a16:creationId xmlns:a16="http://schemas.microsoft.com/office/drawing/2014/main" id="{BFDB4656-0668-4470-8C11-C4D1B7D461DE}"/>
              </a:ext>
            </a:extLst>
          </p:cNvPr>
          <p:cNvPicPr>
            <a:picLocks noChangeAspect="1"/>
          </p:cNvPicPr>
          <p:nvPr/>
        </p:nvPicPr>
        <p:blipFill rotWithShape="1">
          <a:blip r:embed="rId2">
            <a:alphaModFix amt="50000"/>
          </a:blip>
          <a:srcRect t="4978" b="13204"/>
          <a:stretch/>
        </p:blipFill>
        <p:spPr>
          <a:xfrm>
            <a:off x="20" y="1"/>
            <a:ext cx="12191980" cy="6857999"/>
          </a:xfrm>
          <a:prstGeom prst="rect">
            <a:avLst/>
          </a:prstGeom>
        </p:spPr>
      </p:pic>
      <p:sp>
        <p:nvSpPr>
          <p:cNvPr id="4" name="Title 3">
            <a:extLst>
              <a:ext uri="{FF2B5EF4-FFF2-40B4-BE49-F238E27FC236}">
                <a16:creationId xmlns:a16="http://schemas.microsoft.com/office/drawing/2014/main" id="{A34A593A-A2F1-4F80-BBD8-470DD6A22D09}"/>
              </a:ext>
            </a:extLst>
          </p:cNvPr>
          <p:cNvSpPr>
            <a:spLocks noGrp="1"/>
          </p:cNvSpPr>
          <p:nvPr>
            <p:ph type="title"/>
          </p:nvPr>
        </p:nvSpPr>
        <p:spPr>
          <a:xfrm>
            <a:off x="1706880" y="3019742"/>
            <a:ext cx="9144000" cy="2900518"/>
          </a:xfrm>
        </p:spPr>
        <p:txBody>
          <a:bodyPr vert="horz" lIns="91440" tIns="45720" rIns="91440" bIns="45720" rtlCol="0" anchor="b">
            <a:normAutofit/>
          </a:bodyPr>
          <a:lstStyle/>
          <a:p>
            <a:pPr algn="ctr"/>
            <a:r>
              <a:rPr lang="en-US" dirty="0">
                <a:solidFill>
                  <a:srgbClr val="FFFFFF"/>
                </a:solidFill>
              </a:rPr>
              <a:t>Everton unconstrained smooth model</a:t>
            </a:r>
          </a:p>
        </p:txBody>
      </p:sp>
    </p:spTree>
    <p:extLst>
      <p:ext uri="{BB962C8B-B14F-4D97-AF65-F5344CB8AC3E}">
        <p14:creationId xmlns:p14="http://schemas.microsoft.com/office/powerpoint/2010/main" val="438721521"/>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EB72DA-F676-4449-B2B3-54AD4D294359}"/>
              </a:ext>
            </a:extLst>
          </p:cNvPr>
          <p:cNvSpPr>
            <a:spLocks noGrp="1"/>
          </p:cNvSpPr>
          <p:nvPr>
            <p:ph type="title"/>
          </p:nvPr>
        </p:nvSpPr>
        <p:spPr/>
        <p:txBody>
          <a:bodyPr>
            <a:normAutofit/>
          </a:bodyPr>
          <a:lstStyle/>
          <a:p>
            <a:r>
              <a:rPr lang="en-AU" sz="3600" dirty="0"/>
              <a:t>Parts of the model </a:t>
            </a:r>
            <a:r>
              <a:rPr lang="en-AU" sz="3600"/>
              <a:t>to avoid</a:t>
            </a:r>
            <a:endParaRPr lang="en-AU" sz="3600" dirty="0"/>
          </a:p>
        </p:txBody>
      </p:sp>
      <p:sp>
        <p:nvSpPr>
          <p:cNvPr id="8" name="Subtitle 2">
            <a:extLst>
              <a:ext uri="{FF2B5EF4-FFF2-40B4-BE49-F238E27FC236}">
                <a16:creationId xmlns:a16="http://schemas.microsoft.com/office/drawing/2014/main" id="{41902365-EED7-4BBA-916D-C1C2B168FA62}"/>
              </a:ext>
            </a:extLst>
          </p:cNvPr>
          <p:cNvSpPr txBox="1">
            <a:spLocks/>
          </p:cNvSpPr>
          <p:nvPr/>
        </p:nvSpPr>
        <p:spPr>
          <a:xfrm>
            <a:off x="838200" y="1424378"/>
            <a:ext cx="11905045" cy="532620"/>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500" dirty="0">
                <a:solidFill>
                  <a:schemeClr val="tx1">
                    <a:lumMod val="85000"/>
                    <a:lumOff val="15000"/>
                  </a:schemeClr>
                </a:solidFill>
              </a:rPr>
              <a:t>Most parts of inversion models are not trustworthy and it is very important to be mindful of a few below mentioned points: </a:t>
            </a:r>
          </a:p>
        </p:txBody>
      </p:sp>
      <p:sp>
        <p:nvSpPr>
          <p:cNvPr id="9" name="TextBox 8">
            <a:extLst>
              <a:ext uri="{FF2B5EF4-FFF2-40B4-BE49-F238E27FC236}">
                <a16:creationId xmlns:a16="http://schemas.microsoft.com/office/drawing/2014/main" id="{8FC05DE7-4E17-4D3A-AF3E-CCB5EB774A37}"/>
              </a:ext>
            </a:extLst>
          </p:cNvPr>
          <p:cNvSpPr txBox="1"/>
          <p:nvPr/>
        </p:nvSpPr>
        <p:spPr>
          <a:xfrm>
            <a:off x="4913466" y="2021278"/>
            <a:ext cx="6147875" cy="3693319"/>
          </a:xfrm>
          <a:prstGeom prst="rect">
            <a:avLst/>
          </a:prstGeom>
          <a:noFill/>
        </p:spPr>
        <p:txBody>
          <a:bodyPr wrap="square" rtlCol="0">
            <a:spAutoFit/>
          </a:bodyPr>
          <a:lstStyle/>
          <a:p>
            <a:pPr marL="285750" indent="-285750">
              <a:buFont typeface="Arial" panose="020B0604020202020204" pitchFamily="34" charset="0"/>
              <a:buChar char="•"/>
            </a:pPr>
            <a:r>
              <a:rPr lang="en-AU" dirty="0"/>
              <a:t>The edges of the model are completely unreliable</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Never trust the lower edges of anomalies – the regional removal process means that the bottom parts of anomalies are ‘clipped off’ </a:t>
            </a:r>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endParaRPr lang="en-AU" dirty="0"/>
          </a:p>
          <a:p>
            <a:pPr marL="285750" indent="-285750">
              <a:buFont typeface="Arial" panose="020B0604020202020204" pitchFamily="34" charset="0"/>
              <a:buChar char="•"/>
            </a:pPr>
            <a:r>
              <a:rPr lang="en-AU" dirty="0"/>
              <a:t>This apparent magnetic layer and non-magnetic basement are an artefact of the regional removal and should not be targeted for drilling</a:t>
            </a:r>
          </a:p>
        </p:txBody>
      </p:sp>
      <p:pic>
        <p:nvPicPr>
          <p:cNvPr id="10" name="Picture 9">
            <a:extLst>
              <a:ext uri="{FF2B5EF4-FFF2-40B4-BE49-F238E27FC236}">
                <a16:creationId xmlns:a16="http://schemas.microsoft.com/office/drawing/2014/main" id="{E000B7D4-A449-4D11-BD1B-84C322D001D4}"/>
              </a:ext>
            </a:extLst>
          </p:cNvPr>
          <p:cNvPicPr>
            <a:picLocks noChangeAspect="1"/>
          </p:cNvPicPr>
          <p:nvPr/>
        </p:nvPicPr>
        <p:blipFill>
          <a:blip r:embed="rId2"/>
          <a:stretch>
            <a:fillRect/>
          </a:stretch>
        </p:blipFill>
        <p:spPr>
          <a:xfrm>
            <a:off x="958754" y="1777020"/>
            <a:ext cx="3036103" cy="1858278"/>
          </a:xfrm>
          <a:prstGeom prst="rect">
            <a:avLst/>
          </a:prstGeom>
        </p:spPr>
      </p:pic>
      <p:sp>
        <p:nvSpPr>
          <p:cNvPr id="26" name="Oval 25">
            <a:extLst>
              <a:ext uri="{FF2B5EF4-FFF2-40B4-BE49-F238E27FC236}">
                <a16:creationId xmlns:a16="http://schemas.microsoft.com/office/drawing/2014/main" id="{8AF9BC58-575E-441F-9833-C89B6503D61A}"/>
              </a:ext>
            </a:extLst>
          </p:cNvPr>
          <p:cNvSpPr/>
          <p:nvPr/>
        </p:nvSpPr>
        <p:spPr>
          <a:xfrm rot="16200000">
            <a:off x="2411200" y="2714246"/>
            <a:ext cx="231048" cy="4927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7" name="Straight Arrow Connector 26">
            <a:extLst>
              <a:ext uri="{FF2B5EF4-FFF2-40B4-BE49-F238E27FC236}">
                <a16:creationId xmlns:a16="http://schemas.microsoft.com/office/drawing/2014/main" id="{BD9C7C99-3119-4E67-B6A4-482C3F82631C}"/>
              </a:ext>
            </a:extLst>
          </p:cNvPr>
          <p:cNvCxnSpPr>
            <a:cxnSpLocks/>
          </p:cNvCxnSpPr>
          <p:nvPr/>
        </p:nvCxnSpPr>
        <p:spPr>
          <a:xfrm flipH="1">
            <a:off x="2815683" y="2748593"/>
            <a:ext cx="2163337" cy="2120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EAB32848-CF45-4C77-9450-20CFF37D3F5C}"/>
              </a:ext>
            </a:extLst>
          </p:cNvPr>
          <p:cNvCxnSpPr>
            <a:cxnSpLocks/>
          </p:cNvCxnSpPr>
          <p:nvPr/>
        </p:nvCxnSpPr>
        <p:spPr>
          <a:xfrm flipH="1" flipV="1">
            <a:off x="3954513" y="2173119"/>
            <a:ext cx="1024507" cy="101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pic>
        <p:nvPicPr>
          <p:cNvPr id="35" name="Picture 34">
            <a:extLst>
              <a:ext uri="{FF2B5EF4-FFF2-40B4-BE49-F238E27FC236}">
                <a16:creationId xmlns:a16="http://schemas.microsoft.com/office/drawing/2014/main" id="{7BEC98AC-C6C9-4EAE-9412-6E7A0994458A}"/>
              </a:ext>
            </a:extLst>
          </p:cNvPr>
          <p:cNvPicPr>
            <a:picLocks noChangeAspect="1"/>
          </p:cNvPicPr>
          <p:nvPr/>
        </p:nvPicPr>
        <p:blipFill>
          <a:blip r:embed="rId3"/>
          <a:stretch>
            <a:fillRect/>
          </a:stretch>
        </p:blipFill>
        <p:spPr>
          <a:xfrm>
            <a:off x="985884" y="3897365"/>
            <a:ext cx="3081679" cy="1897130"/>
          </a:xfrm>
          <a:prstGeom prst="rect">
            <a:avLst/>
          </a:prstGeom>
        </p:spPr>
      </p:pic>
      <p:sp>
        <p:nvSpPr>
          <p:cNvPr id="36" name="Oval 35">
            <a:extLst>
              <a:ext uri="{FF2B5EF4-FFF2-40B4-BE49-F238E27FC236}">
                <a16:creationId xmlns:a16="http://schemas.microsoft.com/office/drawing/2014/main" id="{DCE589A4-5837-45CF-9885-5852F8F39134}"/>
              </a:ext>
            </a:extLst>
          </p:cNvPr>
          <p:cNvSpPr/>
          <p:nvPr/>
        </p:nvSpPr>
        <p:spPr>
          <a:xfrm>
            <a:off x="1262864" y="4194393"/>
            <a:ext cx="2576662" cy="65803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Oval 38">
            <a:extLst>
              <a:ext uri="{FF2B5EF4-FFF2-40B4-BE49-F238E27FC236}">
                <a16:creationId xmlns:a16="http://schemas.microsoft.com/office/drawing/2014/main" id="{295234ED-5F30-4A12-80F3-35AEAB98C9F9}"/>
              </a:ext>
            </a:extLst>
          </p:cNvPr>
          <p:cNvSpPr/>
          <p:nvPr/>
        </p:nvSpPr>
        <p:spPr>
          <a:xfrm rot="16200000">
            <a:off x="3570309" y="2085280"/>
            <a:ext cx="538434" cy="24538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092018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Introduction</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695006" y="1815898"/>
            <a:ext cx="5676900" cy="4351338"/>
          </a:xfrm>
        </p:spPr>
        <p:txBody>
          <a:bodyPr>
            <a:normAutofit fontScale="47500" lnSpcReduction="20000"/>
          </a:bodyPr>
          <a:lstStyle/>
          <a:p>
            <a:r>
              <a:rPr lang="en-AU" dirty="0"/>
              <a:t>Josh Phillips (JP geoscience) requested a quick unconstrained smooth model inversion of a weak (~35nT) magnetic anomaly near Everton. </a:t>
            </a:r>
          </a:p>
          <a:p>
            <a:r>
              <a:rPr lang="en-AU" dirty="0"/>
              <a:t>The following is a brief outline of the model results. I only spent 1 day on this to minimise project costs</a:t>
            </a:r>
          </a:p>
          <a:p>
            <a:r>
              <a:rPr lang="en-AU" dirty="0"/>
              <a:t>The anomaly is a rough semicircle superimposed on a broader, much deeper, magnetic source</a:t>
            </a:r>
          </a:p>
          <a:p>
            <a:r>
              <a:rPr lang="en-AU" dirty="0"/>
              <a:t>The existing magnetic data is the 2007 NE Tas helimagnetic survey, on 200m E-W lines (shown to the right)</a:t>
            </a:r>
          </a:p>
          <a:p>
            <a:r>
              <a:rPr lang="en-AU" dirty="0"/>
              <a:t>The width and character of the anomaly suggest the source is not as close to surface as some of the other anomalies that Josh selected</a:t>
            </a:r>
          </a:p>
          <a:p>
            <a:r>
              <a:rPr lang="en-AU" dirty="0"/>
              <a:t>There is almost certainly remanence, however it is not immediately apparent visually</a:t>
            </a:r>
          </a:p>
          <a:p>
            <a:r>
              <a:rPr lang="en-AU" dirty="0"/>
              <a:t>I clipped the magnetic data to the area surrounding the anomaly</a:t>
            </a:r>
          </a:p>
          <a:p>
            <a:r>
              <a:rPr lang="en-AU" dirty="0"/>
              <a:t>The inversion used the mginv3D algorithm developed by John Paine (</a:t>
            </a:r>
            <a:r>
              <a:rPr lang="en-AU" dirty="0" err="1"/>
              <a:t>Scicomapp</a:t>
            </a:r>
            <a:r>
              <a:rPr lang="en-AU" dirty="0"/>
              <a:t> Pty Ltd), which is based on the UBC approach to inverse modelling</a:t>
            </a:r>
          </a:p>
          <a:p>
            <a:r>
              <a:rPr lang="en-US" b="0" i="0" dirty="0">
                <a:solidFill>
                  <a:srgbClr val="2A2A2A"/>
                </a:solidFill>
                <a:effectLst/>
              </a:rPr>
              <a:t>It is important to be aware that the potential field interpretation has an intrinsic limitation due to its no uniqueness; as a consequence, determination of actual structure below of these anomalies will require more constraints on depths and </a:t>
            </a:r>
            <a:r>
              <a:rPr lang="en-US" b="0" i="0" dirty="0" err="1">
                <a:solidFill>
                  <a:srgbClr val="2A2A2A"/>
                </a:solidFill>
                <a:effectLst/>
              </a:rPr>
              <a:t>magnetisation</a:t>
            </a:r>
            <a:r>
              <a:rPr lang="en-US" b="0" i="0" dirty="0">
                <a:solidFill>
                  <a:srgbClr val="2A2A2A"/>
                </a:solidFill>
                <a:effectLst/>
              </a:rPr>
              <a:t> than those presently available.</a:t>
            </a:r>
          </a:p>
          <a:p>
            <a:pPr lvl="1"/>
            <a:r>
              <a:rPr lang="en-US" dirty="0">
                <a:solidFill>
                  <a:srgbClr val="2A2A2A"/>
                </a:solidFill>
              </a:rPr>
              <a:t>In </a:t>
            </a:r>
            <a:r>
              <a:rPr lang="en-US" dirty="0" err="1">
                <a:solidFill>
                  <a:srgbClr val="2A2A2A"/>
                </a:solidFill>
              </a:rPr>
              <a:t>otherwords</a:t>
            </a:r>
            <a:r>
              <a:rPr lang="en-US" dirty="0">
                <a:solidFill>
                  <a:srgbClr val="2A2A2A"/>
                </a:solidFill>
              </a:rPr>
              <a:t>, unconstrained smooth models are exceedingly unreliable! </a:t>
            </a:r>
            <a:endParaRPr lang="en-US" b="0" i="0" dirty="0">
              <a:solidFill>
                <a:srgbClr val="2A2A2A"/>
              </a:solidFill>
              <a:effectLst/>
            </a:endParaRPr>
          </a:p>
          <a:p>
            <a:endParaRPr lang="en-AU" dirty="0"/>
          </a:p>
          <a:p>
            <a:endParaRPr lang="en-AU" dirty="0"/>
          </a:p>
        </p:txBody>
      </p:sp>
      <p:pic>
        <p:nvPicPr>
          <p:cNvPr id="7" name="Picture 6">
            <a:extLst>
              <a:ext uri="{FF2B5EF4-FFF2-40B4-BE49-F238E27FC236}">
                <a16:creationId xmlns:a16="http://schemas.microsoft.com/office/drawing/2014/main" id="{0B5D2663-82D5-4215-9810-8A6A863A23F2}"/>
              </a:ext>
            </a:extLst>
          </p:cNvPr>
          <p:cNvPicPr>
            <a:picLocks noChangeAspect="1"/>
          </p:cNvPicPr>
          <p:nvPr/>
        </p:nvPicPr>
        <p:blipFill>
          <a:blip r:embed="rId2"/>
          <a:stretch>
            <a:fillRect/>
          </a:stretch>
        </p:blipFill>
        <p:spPr>
          <a:xfrm>
            <a:off x="6516707" y="0"/>
            <a:ext cx="5675293" cy="6858000"/>
          </a:xfrm>
          <a:prstGeom prst="rect">
            <a:avLst/>
          </a:prstGeom>
        </p:spPr>
      </p:pic>
      <p:sp>
        <p:nvSpPr>
          <p:cNvPr id="8" name="TextBox 7">
            <a:extLst>
              <a:ext uri="{FF2B5EF4-FFF2-40B4-BE49-F238E27FC236}">
                <a16:creationId xmlns:a16="http://schemas.microsoft.com/office/drawing/2014/main" id="{7F2525D1-DA56-4494-B6B4-E9479C7D315F}"/>
              </a:ext>
            </a:extLst>
          </p:cNvPr>
          <p:cNvSpPr txBox="1"/>
          <p:nvPr/>
        </p:nvSpPr>
        <p:spPr>
          <a:xfrm>
            <a:off x="7643113" y="1199295"/>
            <a:ext cx="3312061" cy="369332"/>
          </a:xfrm>
          <a:prstGeom prst="rect">
            <a:avLst/>
          </a:prstGeom>
          <a:noFill/>
        </p:spPr>
        <p:txBody>
          <a:bodyPr wrap="none" rtlCol="0">
            <a:spAutoFit/>
          </a:bodyPr>
          <a:lstStyle/>
          <a:p>
            <a:r>
              <a:rPr lang="en-AU" dirty="0"/>
              <a:t>5nT contours, TMI and flight path</a:t>
            </a:r>
          </a:p>
        </p:txBody>
      </p:sp>
    </p:spTree>
    <p:extLst>
      <p:ext uri="{BB962C8B-B14F-4D97-AF65-F5344CB8AC3E}">
        <p14:creationId xmlns:p14="http://schemas.microsoft.com/office/powerpoint/2010/main" val="3020582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F162-70FB-4D2B-9F7E-D9E0452E7E27}"/>
              </a:ext>
            </a:extLst>
          </p:cNvPr>
          <p:cNvSpPr>
            <a:spLocks noGrp="1"/>
          </p:cNvSpPr>
          <p:nvPr>
            <p:ph type="title"/>
          </p:nvPr>
        </p:nvSpPr>
        <p:spPr/>
        <p:txBody>
          <a:bodyPr/>
          <a:lstStyle/>
          <a:p>
            <a:r>
              <a:rPr lang="en-AU" dirty="0"/>
              <a:t>……continued</a:t>
            </a:r>
          </a:p>
        </p:txBody>
      </p:sp>
      <p:sp>
        <p:nvSpPr>
          <p:cNvPr id="3" name="Content Placeholder 2">
            <a:extLst>
              <a:ext uri="{FF2B5EF4-FFF2-40B4-BE49-F238E27FC236}">
                <a16:creationId xmlns:a16="http://schemas.microsoft.com/office/drawing/2014/main" id="{74A3A77D-CE1B-4485-B26E-EFB9A623E797}"/>
              </a:ext>
            </a:extLst>
          </p:cNvPr>
          <p:cNvSpPr>
            <a:spLocks noGrp="1"/>
          </p:cNvSpPr>
          <p:nvPr>
            <p:ph idx="1"/>
          </p:nvPr>
        </p:nvSpPr>
        <p:spPr>
          <a:xfrm>
            <a:off x="838200" y="1456293"/>
            <a:ext cx="5676900" cy="4720670"/>
          </a:xfrm>
        </p:spPr>
        <p:txBody>
          <a:bodyPr>
            <a:normAutofit lnSpcReduction="10000"/>
          </a:bodyPr>
          <a:lstStyle/>
          <a:p>
            <a:r>
              <a:rPr lang="en-AU" sz="1000" dirty="0"/>
              <a:t>The model mesh is 40x40x20m, compression using Daubechies Wavelet 4, with moderate depth weighting (beta 3, </a:t>
            </a:r>
            <a:r>
              <a:rPr lang="en-AU" sz="1000" dirty="0" err="1"/>
              <a:t>znot</a:t>
            </a:r>
            <a:r>
              <a:rPr lang="en-AU" sz="1000" dirty="0"/>
              <a:t> 100)</a:t>
            </a:r>
          </a:p>
          <a:p>
            <a:r>
              <a:rPr lang="en-AU" sz="1000" dirty="0"/>
              <a:t>Terrain model is the 5m GA elevation model</a:t>
            </a:r>
          </a:p>
          <a:p>
            <a:r>
              <a:rPr lang="en-AU" sz="1000" dirty="0"/>
              <a:t>TMI inversion used the point data (not gridded TMI) and true terrain offset (radar alt). This produces a better fit in areas with strong topography.  </a:t>
            </a:r>
          </a:p>
          <a:p>
            <a:r>
              <a:rPr lang="en-AU" sz="1000" dirty="0"/>
              <a:t>The VRMI (vector residual magnetic intensity) inversion used the VRMI transformed TMI grid with a vertical inducing field and 70m constant terrain offset, and no high pass filter. </a:t>
            </a:r>
          </a:p>
          <a:p>
            <a:r>
              <a:rPr lang="en-AU" sz="1000" dirty="0"/>
              <a:t>Why/what is VRMI? </a:t>
            </a:r>
          </a:p>
          <a:p>
            <a:pPr lvl="1"/>
            <a:r>
              <a:rPr lang="en-AU" sz="900" dirty="0"/>
              <a:t>Short answer: A rather non-scientific approach to minimising effect of remanent magnetisation. </a:t>
            </a:r>
          </a:p>
          <a:p>
            <a:pPr lvl="1"/>
            <a:r>
              <a:rPr lang="en-AU" sz="900" dirty="0"/>
              <a:t>Any model assuming no remanence (i.e. TMI only) will put any remanent magnetised bodies the wrong location and give them the wrong geometry. </a:t>
            </a:r>
          </a:p>
          <a:p>
            <a:pPr lvl="1"/>
            <a:r>
              <a:rPr lang="en-AU" sz="900" dirty="0"/>
              <a:t>The ‘wrongness’ of the resultant TMI can range from not noticeable, to completely and utterly wrong</a:t>
            </a:r>
          </a:p>
          <a:p>
            <a:pPr lvl="1"/>
            <a:r>
              <a:rPr lang="en-AU" sz="900" dirty="0"/>
              <a:t>The degree and direction of wrongness strength and direction of the remanence, body geometry, size, depth, and location. In most cases, it is impossible to see whether remanence is significant just by ‘looking at the data’ </a:t>
            </a:r>
          </a:p>
          <a:p>
            <a:pPr lvl="1"/>
            <a:r>
              <a:rPr lang="en-AU" sz="900" dirty="0"/>
              <a:t>Mark Dransfield and John Paine noticed that the total gradient of the TMI is less dependant on the direction of magnetisation (i.e. remanence). i.e. there is thus a much stronger spatial correlation between the highs in these transformed responses for strongly remanent magnetised bodies than there is in the original TMI and RTP data, so inversions using such data can potentially be useful in generating insight into the geometry of the magnetic sources.</a:t>
            </a:r>
          </a:p>
          <a:p>
            <a:pPr lvl="1"/>
            <a:r>
              <a:rPr lang="en-AU" sz="900" dirty="0"/>
              <a:t>There is, however, a distinct lack of theoretical rigour. The VRMI is the magnitude A of the anomalous magnetic field response B, that is A = sqrt(Bx2+By2+Bz2). In other words, it is the ‘total gradient’ of the magnetic field. It is a ‘gradient’ signal (units </a:t>
            </a:r>
            <a:r>
              <a:rPr lang="en-AU" sz="900" dirty="0" err="1"/>
              <a:t>nT</a:t>
            </a:r>
            <a:r>
              <a:rPr lang="en-AU" sz="900" dirty="0"/>
              <a:t>/m), not an absolute signal……yet we pretend it is proper magnetics and do a model on it. </a:t>
            </a:r>
          </a:p>
          <a:p>
            <a:r>
              <a:rPr lang="en-AU" sz="1000" dirty="0"/>
              <a:t>VRMI tends to overestimate depth and width. </a:t>
            </a:r>
          </a:p>
          <a:p>
            <a:r>
              <a:rPr lang="en-US" sz="1000" b="0" i="0" dirty="0">
                <a:solidFill>
                  <a:srgbClr val="2A2A2A"/>
                </a:solidFill>
                <a:effectLst/>
              </a:rPr>
              <a:t>Also, the VRMI filtering process attenuates the low frequency content; as a consequence, the total </a:t>
            </a:r>
            <a:r>
              <a:rPr lang="en-US" sz="1000" b="0" i="0" dirty="0" err="1">
                <a:solidFill>
                  <a:srgbClr val="2A2A2A"/>
                </a:solidFill>
                <a:effectLst/>
              </a:rPr>
              <a:t>magnetisation</a:t>
            </a:r>
            <a:r>
              <a:rPr lang="en-US" sz="1000" b="0" i="0" dirty="0">
                <a:solidFill>
                  <a:srgbClr val="2A2A2A"/>
                </a:solidFill>
                <a:effectLst/>
              </a:rPr>
              <a:t> is overall reduced, and any deep sources are lost. </a:t>
            </a:r>
          </a:p>
          <a:p>
            <a:r>
              <a:rPr lang="en-US" sz="1000" b="0" i="0" dirty="0">
                <a:solidFill>
                  <a:srgbClr val="2A2A2A"/>
                </a:solidFill>
                <a:effectLst/>
              </a:rPr>
              <a:t>Moreover, the inversion technique we adopted generates smooth models that smear the sources and hence lower the peak susceptibilities.</a:t>
            </a:r>
            <a:endParaRPr lang="en-AU" sz="1000" dirty="0"/>
          </a:p>
        </p:txBody>
      </p:sp>
      <p:pic>
        <p:nvPicPr>
          <p:cNvPr id="8" name="Picture 7">
            <a:extLst>
              <a:ext uri="{FF2B5EF4-FFF2-40B4-BE49-F238E27FC236}">
                <a16:creationId xmlns:a16="http://schemas.microsoft.com/office/drawing/2014/main" id="{DFF64EC1-54AF-4ECB-93C1-34789B7AFE0B}"/>
              </a:ext>
            </a:extLst>
          </p:cNvPr>
          <p:cNvPicPr>
            <a:picLocks noChangeAspect="1"/>
          </p:cNvPicPr>
          <p:nvPr/>
        </p:nvPicPr>
        <p:blipFill>
          <a:blip r:embed="rId2"/>
          <a:stretch>
            <a:fillRect/>
          </a:stretch>
        </p:blipFill>
        <p:spPr>
          <a:xfrm>
            <a:off x="6506418" y="0"/>
            <a:ext cx="5675293" cy="6858000"/>
          </a:xfrm>
          <a:prstGeom prst="rect">
            <a:avLst/>
          </a:prstGeom>
        </p:spPr>
      </p:pic>
      <p:sp>
        <p:nvSpPr>
          <p:cNvPr id="9" name="TextBox 8">
            <a:extLst>
              <a:ext uri="{FF2B5EF4-FFF2-40B4-BE49-F238E27FC236}">
                <a16:creationId xmlns:a16="http://schemas.microsoft.com/office/drawing/2014/main" id="{2B7D6870-51A4-4F07-92B0-DD2E4A89F927}"/>
              </a:ext>
            </a:extLst>
          </p:cNvPr>
          <p:cNvSpPr txBox="1"/>
          <p:nvPr/>
        </p:nvSpPr>
        <p:spPr>
          <a:xfrm>
            <a:off x="7629524" y="1456293"/>
            <a:ext cx="3312061" cy="369332"/>
          </a:xfrm>
          <a:prstGeom prst="rect">
            <a:avLst/>
          </a:prstGeom>
          <a:noFill/>
        </p:spPr>
        <p:txBody>
          <a:bodyPr wrap="none" rtlCol="0">
            <a:spAutoFit/>
          </a:bodyPr>
          <a:lstStyle/>
          <a:p>
            <a:r>
              <a:rPr lang="en-AU" dirty="0"/>
              <a:t>5nT contours, TMI and flight path</a:t>
            </a:r>
          </a:p>
        </p:txBody>
      </p:sp>
      <p:sp>
        <p:nvSpPr>
          <p:cNvPr id="4" name="TextBox 3">
            <a:extLst>
              <a:ext uri="{FF2B5EF4-FFF2-40B4-BE49-F238E27FC236}">
                <a16:creationId xmlns:a16="http://schemas.microsoft.com/office/drawing/2014/main" id="{3DECBF17-CF93-4BEA-805F-6253EC84FB8D}"/>
              </a:ext>
            </a:extLst>
          </p:cNvPr>
          <p:cNvSpPr txBox="1"/>
          <p:nvPr/>
        </p:nvSpPr>
        <p:spPr>
          <a:xfrm>
            <a:off x="406400" y="6309732"/>
            <a:ext cx="5279183" cy="415498"/>
          </a:xfrm>
          <a:prstGeom prst="rect">
            <a:avLst/>
          </a:prstGeom>
          <a:noFill/>
        </p:spPr>
        <p:txBody>
          <a:bodyPr wrap="square" rtlCol="0">
            <a:spAutoFit/>
          </a:bodyPr>
          <a:lstStyle/>
          <a:p>
            <a:r>
              <a:rPr lang="en-AU" sz="1050" dirty="0"/>
              <a:t>Dransfield M. Christensen A. Liu G. 2003 Airborne vector magnetics mapping of </a:t>
            </a:r>
            <a:r>
              <a:rPr lang="en-AU" sz="1050" dirty="0" err="1"/>
              <a:t>remanently</a:t>
            </a:r>
            <a:r>
              <a:rPr lang="en-AU" sz="1050" dirty="0"/>
              <a:t> magnetized banded iron formations at Rocklea, Western Australia </a:t>
            </a:r>
            <a:r>
              <a:rPr lang="en-AU" sz="1050" dirty="0" err="1"/>
              <a:t>Explor</a:t>
            </a:r>
            <a:r>
              <a:rPr lang="en-AU" sz="1050" dirty="0"/>
              <a:t>. </a:t>
            </a:r>
            <a:r>
              <a:rPr lang="en-AU" sz="1050" dirty="0" err="1"/>
              <a:t>Geophys</a:t>
            </a:r>
            <a:r>
              <a:rPr lang="en-AU" sz="1050" dirty="0"/>
              <a:t>. 34 9396</a:t>
            </a:r>
          </a:p>
        </p:txBody>
      </p:sp>
    </p:spTree>
    <p:extLst>
      <p:ext uri="{BB962C8B-B14F-4D97-AF65-F5344CB8AC3E}">
        <p14:creationId xmlns:p14="http://schemas.microsoft.com/office/powerpoint/2010/main" val="14526639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6422687" y="2540028"/>
            <a:ext cx="4579296" cy="2380681"/>
          </a:xfrm>
        </p:spPr>
        <p:txBody>
          <a:bodyPr anchor="b">
            <a:normAutofit/>
          </a:bodyPr>
          <a:lstStyle/>
          <a:p>
            <a:r>
              <a:rPr lang="en-AU" sz="2400" b="1" dirty="0" err="1">
                <a:solidFill>
                  <a:schemeClr val="tx1">
                    <a:lumMod val="85000"/>
                    <a:lumOff val="15000"/>
                  </a:schemeClr>
                </a:solidFill>
              </a:rPr>
              <a:t>Everton_VRMI_coarse.msh&amp;sus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6734406" y="5055856"/>
            <a:ext cx="3937311" cy="1289676"/>
          </a:xfrm>
        </p:spPr>
        <p:txBody>
          <a:bodyPr anchor="t">
            <a:normAutofit fontScale="62500" lnSpcReduction="20000"/>
          </a:bodyPr>
          <a:lstStyle/>
          <a:p>
            <a:pPr algn="l"/>
            <a:r>
              <a:rPr lang="en-AU" sz="1500" dirty="0">
                <a:solidFill>
                  <a:schemeClr val="tx1">
                    <a:lumMod val="85000"/>
                    <a:lumOff val="15000"/>
                  </a:schemeClr>
                </a:solidFill>
              </a:rPr>
              <a:t>Most of this misfit is related to two unavoidable sources: </a:t>
            </a:r>
          </a:p>
          <a:p>
            <a:pPr marL="342900" indent="-342900" algn="l">
              <a:buAutoNum type="arabicPeriod"/>
            </a:pPr>
            <a:r>
              <a:rPr lang="en-AU" sz="1500" dirty="0">
                <a:solidFill>
                  <a:schemeClr val="tx1">
                    <a:lumMod val="85000"/>
                    <a:lumOff val="15000"/>
                  </a:schemeClr>
                </a:solidFill>
              </a:rPr>
              <a:t>The VRMI is not a true magnetic field and does not quite have a proper shape. This means the model can not fit edges or very short wavelength anomalies very well. </a:t>
            </a:r>
          </a:p>
          <a:p>
            <a:pPr marL="342900" indent="-342900" algn="l">
              <a:buAutoNum type="arabicPeriod"/>
            </a:pPr>
            <a:r>
              <a:rPr lang="en-AU" sz="1500" dirty="0">
                <a:solidFill>
                  <a:schemeClr val="tx1">
                    <a:lumMod val="85000"/>
                    <a:lumOff val="15000"/>
                  </a:schemeClr>
                </a:solidFill>
              </a:rPr>
              <a:t>There are gridding artefacts intrude by the TMI gridding, and then again by the VRMI algorithm</a:t>
            </a:r>
          </a:p>
          <a:p>
            <a:pPr marL="342900" indent="-342900" algn="l">
              <a:buAutoNum type="arabicPeriod"/>
            </a:pPr>
            <a:r>
              <a:rPr lang="en-AU" sz="1500" dirty="0">
                <a:solidFill>
                  <a:schemeClr val="tx1">
                    <a:lumMod val="85000"/>
                    <a:lumOff val="15000"/>
                  </a:schemeClr>
                </a:solidFill>
              </a:rPr>
              <a:t>When we model VRMI we are forced to use a constant terrain offset so helicopter elevation is incorrect</a:t>
            </a:r>
          </a:p>
          <a:p>
            <a:endParaRPr lang="en-AU" sz="1500" dirty="0">
              <a:solidFill>
                <a:schemeClr val="tx1">
                  <a:lumMod val="85000"/>
                  <a:lumOff val="15000"/>
                </a:schemeClr>
              </a:solidFill>
            </a:endParaRPr>
          </a:p>
        </p:txBody>
      </p:sp>
      <p:pic>
        <p:nvPicPr>
          <p:cNvPr id="6" name="Picture 5">
            <a:extLst>
              <a:ext uri="{FF2B5EF4-FFF2-40B4-BE49-F238E27FC236}">
                <a16:creationId xmlns:a16="http://schemas.microsoft.com/office/drawing/2014/main" id="{D0EE32E6-F141-437C-BCFF-605CE40DA582}"/>
              </a:ext>
            </a:extLst>
          </p:cNvPr>
          <p:cNvPicPr>
            <a:picLocks noChangeAspect="1"/>
          </p:cNvPicPr>
          <p:nvPr/>
        </p:nvPicPr>
        <p:blipFill>
          <a:blip r:embed="rId2"/>
          <a:stretch>
            <a:fillRect/>
          </a:stretch>
        </p:blipFill>
        <p:spPr>
          <a:xfrm>
            <a:off x="-45229" y="0"/>
            <a:ext cx="6109454" cy="6858000"/>
          </a:xfrm>
          <a:prstGeom prst="rect">
            <a:avLst/>
          </a:prstGeom>
        </p:spPr>
      </p:pic>
    </p:spTree>
    <p:extLst>
      <p:ext uri="{BB962C8B-B14F-4D97-AF65-F5344CB8AC3E}">
        <p14:creationId xmlns:p14="http://schemas.microsoft.com/office/powerpoint/2010/main" val="965984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0">
            <a:extLst>
              <a:ext uri="{FF2B5EF4-FFF2-40B4-BE49-F238E27FC236}">
                <a16:creationId xmlns:a16="http://schemas.microsoft.com/office/drawing/2014/main" id="{9089EED9-F54D-4F20-A2C6-949DE4176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2">
            <a:extLst>
              <a:ext uri="{FF2B5EF4-FFF2-40B4-BE49-F238E27FC236}">
                <a16:creationId xmlns:a16="http://schemas.microsoft.com/office/drawing/2014/main" id="{7E46F721-3785-414D-8697-16AF490E68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E22D18-3BEF-4FD3-B7AB-51C14D97007F}"/>
              </a:ext>
            </a:extLst>
          </p:cNvPr>
          <p:cNvSpPr>
            <a:spLocks noGrp="1"/>
          </p:cNvSpPr>
          <p:nvPr>
            <p:ph type="ctrTitle"/>
          </p:nvPr>
        </p:nvSpPr>
        <p:spPr>
          <a:xfrm>
            <a:off x="6910968" y="2520172"/>
            <a:ext cx="3968679" cy="2380681"/>
          </a:xfrm>
        </p:spPr>
        <p:txBody>
          <a:bodyPr anchor="b">
            <a:normAutofit/>
          </a:bodyPr>
          <a:lstStyle/>
          <a:p>
            <a:r>
              <a:rPr lang="en-AU" sz="2400" b="1" dirty="0" err="1">
                <a:solidFill>
                  <a:schemeClr val="tx1">
                    <a:lumMod val="85000"/>
                    <a:lumOff val="15000"/>
                  </a:schemeClr>
                </a:solidFill>
              </a:rPr>
              <a:t>Everton_TMI_coarse.msh&amp;sus</a:t>
            </a:r>
            <a:endParaRPr lang="en-AU" sz="2400" b="1" dirty="0">
              <a:solidFill>
                <a:schemeClr val="tx1">
                  <a:lumMod val="85000"/>
                  <a:lumOff val="15000"/>
                </a:schemeClr>
              </a:solidFill>
            </a:endParaRPr>
          </a:p>
        </p:txBody>
      </p:sp>
      <p:sp>
        <p:nvSpPr>
          <p:cNvPr id="3" name="Subtitle 2">
            <a:extLst>
              <a:ext uri="{FF2B5EF4-FFF2-40B4-BE49-F238E27FC236}">
                <a16:creationId xmlns:a16="http://schemas.microsoft.com/office/drawing/2014/main" id="{8561608F-F4F8-44BA-8DA2-910D91DB7A36}"/>
              </a:ext>
            </a:extLst>
          </p:cNvPr>
          <p:cNvSpPr>
            <a:spLocks noGrp="1"/>
          </p:cNvSpPr>
          <p:nvPr>
            <p:ph type="subTitle" idx="1"/>
          </p:nvPr>
        </p:nvSpPr>
        <p:spPr>
          <a:xfrm>
            <a:off x="6910968" y="4900853"/>
            <a:ext cx="3867150" cy="1696185"/>
          </a:xfrm>
        </p:spPr>
        <p:txBody>
          <a:bodyPr anchor="t">
            <a:normAutofit fontScale="77500" lnSpcReduction="20000"/>
          </a:bodyPr>
          <a:lstStyle/>
          <a:p>
            <a:r>
              <a:rPr lang="en-AU" sz="1500" dirty="0">
                <a:solidFill>
                  <a:schemeClr val="tx1">
                    <a:lumMod val="85000"/>
                    <a:lumOff val="15000"/>
                  </a:schemeClr>
                </a:solidFill>
              </a:rPr>
              <a:t>Unlike VRMI, TMI can be done on the actual magnetic readings and thus can use the radar altimeter level for each point (rather than assuming a constant 70m above surface). This minimises errors introduced into the model due to incorrect height. </a:t>
            </a:r>
          </a:p>
          <a:p>
            <a:r>
              <a:rPr lang="en-AU" sz="1500" dirty="0">
                <a:solidFill>
                  <a:schemeClr val="tx1">
                    <a:lumMod val="85000"/>
                    <a:lumOff val="15000"/>
                  </a:schemeClr>
                </a:solidFill>
              </a:rPr>
              <a:t>However we can not really say if this is a better model than the VRMI because there are still strong misfits. In this case, the misfits are typical of remanence. </a:t>
            </a:r>
          </a:p>
          <a:p>
            <a:r>
              <a:rPr lang="en-AU" sz="1500" dirty="0">
                <a:solidFill>
                  <a:schemeClr val="tx1">
                    <a:lumMod val="85000"/>
                    <a:lumOff val="15000"/>
                  </a:schemeClr>
                </a:solidFill>
              </a:rPr>
              <a:t>Note that gaps are due modelling algorithm not being a very clever gridding algorithm, it is not related to no data</a:t>
            </a:r>
          </a:p>
          <a:p>
            <a:endParaRPr lang="en-AU" sz="1500" dirty="0">
              <a:solidFill>
                <a:schemeClr val="tx1">
                  <a:lumMod val="85000"/>
                  <a:lumOff val="15000"/>
                </a:schemeClr>
              </a:solidFill>
            </a:endParaRPr>
          </a:p>
        </p:txBody>
      </p:sp>
      <p:pic>
        <p:nvPicPr>
          <p:cNvPr id="6" name="Picture 5">
            <a:extLst>
              <a:ext uri="{FF2B5EF4-FFF2-40B4-BE49-F238E27FC236}">
                <a16:creationId xmlns:a16="http://schemas.microsoft.com/office/drawing/2014/main" id="{723D6420-C58A-4BBD-BB57-EA55853CAD4E}"/>
              </a:ext>
            </a:extLst>
          </p:cNvPr>
          <p:cNvPicPr>
            <a:picLocks noChangeAspect="1"/>
          </p:cNvPicPr>
          <p:nvPr/>
        </p:nvPicPr>
        <p:blipFill>
          <a:blip r:embed="rId2"/>
          <a:stretch>
            <a:fillRect/>
          </a:stretch>
        </p:blipFill>
        <p:spPr>
          <a:xfrm>
            <a:off x="108021" y="0"/>
            <a:ext cx="6312821" cy="6858000"/>
          </a:xfrm>
          <a:custGeom>
            <a:avLst/>
            <a:gdLst/>
            <a:ahLst/>
            <a:cxnLst/>
            <a:rect l="l" t="t" r="r" b="b"/>
            <a:pathLst>
              <a:path w="7665593" h="6857999">
                <a:moveTo>
                  <a:pt x="0" y="0"/>
                </a:moveTo>
                <a:lnTo>
                  <a:pt x="7363783" y="0"/>
                </a:lnTo>
                <a:lnTo>
                  <a:pt x="7372954" y="18152"/>
                </a:lnTo>
                <a:cubicBezTo>
                  <a:pt x="7378508" y="27417"/>
                  <a:pt x="7383821" y="35694"/>
                  <a:pt x="7386404" y="41707"/>
                </a:cubicBezTo>
                <a:lnTo>
                  <a:pt x="7389058" y="60832"/>
                </a:lnTo>
                <a:lnTo>
                  <a:pt x="7394074" y="60137"/>
                </a:lnTo>
                <a:lnTo>
                  <a:pt x="7394443" y="67241"/>
                </a:lnTo>
                <a:lnTo>
                  <a:pt x="7394565" y="83099"/>
                </a:lnTo>
                <a:cubicBezTo>
                  <a:pt x="7395324" y="92994"/>
                  <a:pt x="7394122" y="120511"/>
                  <a:pt x="7395957" y="130584"/>
                </a:cubicBezTo>
                <a:cubicBezTo>
                  <a:pt x="7401306" y="133490"/>
                  <a:pt x="7404223" y="137975"/>
                  <a:pt x="7405574" y="143540"/>
                </a:cubicBezTo>
                <a:lnTo>
                  <a:pt x="7405725" y="155795"/>
                </a:lnTo>
                <a:lnTo>
                  <a:pt x="7418615" y="226869"/>
                </a:lnTo>
                <a:lnTo>
                  <a:pt x="7419579" y="236641"/>
                </a:lnTo>
                <a:lnTo>
                  <a:pt x="7423900" y="241933"/>
                </a:lnTo>
                <a:cubicBezTo>
                  <a:pt x="7424763" y="245974"/>
                  <a:pt x="7424206" y="257579"/>
                  <a:pt x="7424760" y="260885"/>
                </a:cubicBezTo>
                <a:cubicBezTo>
                  <a:pt x="7425580" y="261177"/>
                  <a:pt x="7426400" y="261469"/>
                  <a:pt x="7427220" y="261761"/>
                </a:cubicBezTo>
                <a:cubicBezTo>
                  <a:pt x="7431152" y="272291"/>
                  <a:pt x="7444241" y="311893"/>
                  <a:pt x="7448344" y="324055"/>
                </a:cubicBezTo>
                <a:cubicBezTo>
                  <a:pt x="7444563" y="326484"/>
                  <a:pt x="7450535" y="331924"/>
                  <a:pt x="7451833" y="334727"/>
                </a:cubicBezTo>
                <a:cubicBezTo>
                  <a:pt x="7449286" y="335161"/>
                  <a:pt x="7448510" y="341947"/>
                  <a:pt x="7450776" y="343948"/>
                </a:cubicBezTo>
                <a:cubicBezTo>
                  <a:pt x="7463202" y="391652"/>
                  <a:pt x="7437523" y="367773"/>
                  <a:pt x="7453791" y="395003"/>
                </a:cubicBezTo>
                <a:cubicBezTo>
                  <a:pt x="7454869" y="399820"/>
                  <a:pt x="7453841" y="403723"/>
                  <a:pt x="7451939" y="407147"/>
                </a:cubicBezTo>
                <a:lnTo>
                  <a:pt x="7448030" y="412254"/>
                </a:lnTo>
                <a:lnTo>
                  <a:pt x="7455416" y="432021"/>
                </a:lnTo>
                <a:cubicBezTo>
                  <a:pt x="7457991" y="441758"/>
                  <a:pt x="7459699" y="452007"/>
                  <a:pt x="7460479" y="462523"/>
                </a:cubicBezTo>
                <a:cubicBezTo>
                  <a:pt x="7455275" y="464882"/>
                  <a:pt x="7462669" y="473136"/>
                  <a:pt x="7464133" y="477020"/>
                </a:cubicBezTo>
                <a:cubicBezTo>
                  <a:pt x="7460734" y="477060"/>
                  <a:pt x="7459104" y="485663"/>
                  <a:pt x="7461914" y="488716"/>
                </a:cubicBezTo>
                <a:cubicBezTo>
                  <a:pt x="7474065" y="552879"/>
                  <a:pt x="7442314" y="516775"/>
                  <a:pt x="7461353" y="555280"/>
                </a:cubicBezTo>
                <a:cubicBezTo>
                  <a:pt x="7462345" y="561721"/>
                  <a:pt x="7460642" y="566553"/>
                  <a:pt x="7457829" y="570585"/>
                </a:cubicBezTo>
                <a:lnTo>
                  <a:pt x="7450804" y="577839"/>
                </a:lnTo>
                <a:lnTo>
                  <a:pt x="7453309" y="583524"/>
                </a:lnTo>
                <a:cubicBezTo>
                  <a:pt x="7453505" y="604977"/>
                  <a:pt x="7446306" y="611303"/>
                  <a:pt x="7453558" y="623785"/>
                </a:cubicBezTo>
                <a:cubicBezTo>
                  <a:pt x="7438483" y="642230"/>
                  <a:pt x="7452055" y="636019"/>
                  <a:pt x="7454362" y="650049"/>
                </a:cubicBezTo>
                <a:cubicBezTo>
                  <a:pt x="7457368" y="661117"/>
                  <a:pt x="7463152" y="640798"/>
                  <a:pt x="7464006" y="651645"/>
                </a:cubicBezTo>
                <a:cubicBezTo>
                  <a:pt x="7460114" y="663380"/>
                  <a:pt x="7472201" y="662829"/>
                  <a:pt x="7467442" y="675032"/>
                </a:cubicBezTo>
                <a:cubicBezTo>
                  <a:pt x="7458335" y="672068"/>
                  <a:pt x="7469207" y="699114"/>
                  <a:pt x="7461251" y="699956"/>
                </a:cubicBezTo>
                <a:cubicBezTo>
                  <a:pt x="7472628" y="710321"/>
                  <a:pt x="7458614" y="715529"/>
                  <a:pt x="7462119" y="729331"/>
                </a:cubicBezTo>
                <a:cubicBezTo>
                  <a:pt x="7466423" y="735831"/>
                  <a:pt x="7467162" y="740521"/>
                  <a:pt x="7462533" y="746910"/>
                </a:cubicBezTo>
                <a:cubicBezTo>
                  <a:pt x="7483486" y="776851"/>
                  <a:pt x="7463470" y="765024"/>
                  <a:pt x="7471529" y="793043"/>
                </a:cubicBezTo>
                <a:cubicBezTo>
                  <a:pt x="7480002" y="817184"/>
                  <a:pt x="7485500" y="844550"/>
                  <a:pt x="7505730" y="867898"/>
                </a:cubicBezTo>
                <a:cubicBezTo>
                  <a:pt x="7511461" y="872184"/>
                  <a:pt x="7513630" y="882707"/>
                  <a:pt x="7510576" y="891400"/>
                </a:cubicBezTo>
                <a:cubicBezTo>
                  <a:pt x="7510049" y="892894"/>
                  <a:pt x="7509385" y="894278"/>
                  <a:pt x="7508604" y="895508"/>
                </a:cubicBezTo>
                <a:cubicBezTo>
                  <a:pt x="7511698" y="915692"/>
                  <a:pt x="7525520" y="989520"/>
                  <a:pt x="7529143" y="1012510"/>
                </a:cubicBezTo>
                <a:cubicBezTo>
                  <a:pt x="7521781" y="1014371"/>
                  <a:pt x="7535067" y="1025997"/>
                  <a:pt x="7530347" y="1033444"/>
                </a:cubicBezTo>
                <a:cubicBezTo>
                  <a:pt x="7526204" y="1038777"/>
                  <a:pt x="7529270" y="1043549"/>
                  <a:pt x="7529596" y="1049120"/>
                </a:cubicBezTo>
                <a:cubicBezTo>
                  <a:pt x="7526339" y="1056460"/>
                  <a:pt x="7532220" y="1080398"/>
                  <a:pt x="7536437" y="1086639"/>
                </a:cubicBezTo>
                <a:cubicBezTo>
                  <a:pt x="7551094" y="1101553"/>
                  <a:pt x="7540210" y="1135442"/>
                  <a:pt x="7551438" y="1147834"/>
                </a:cubicBezTo>
                <a:cubicBezTo>
                  <a:pt x="7553086" y="1152330"/>
                  <a:pt x="7553752" y="1156729"/>
                  <a:pt x="7553808" y="1161047"/>
                </a:cubicBezTo>
                <a:lnTo>
                  <a:pt x="7552572" y="1173130"/>
                </a:lnTo>
                <a:lnTo>
                  <a:pt x="7549434" y="1176566"/>
                </a:lnTo>
                <a:lnTo>
                  <a:pt x="7550211" y="1183950"/>
                </a:lnTo>
                <a:lnTo>
                  <a:pt x="7549733" y="1186066"/>
                </a:lnTo>
                <a:cubicBezTo>
                  <a:pt x="7548807" y="1190108"/>
                  <a:pt x="7548001" y="1194099"/>
                  <a:pt x="7547683" y="1198047"/>
                </a:cubicBezTo>
                <a:cubicBezTo>
                  <a:pt x="7563423" y="1192855"/>
                  <a:pt x="7547566" y="1230782"/>
                  <a:pt x="7560295" y="1219849"/>
                </a:cubicBezTo>
                <a:cubicBezTo>
                  <a:pt x="7561281" y="1240644"/>
                  <a:pt x="7573138" y="1224782"/>
                  <a:pt x="7561835" y="1249779"/>
                </a:cubicBezTo>
                <a:cubicBezTo>
                  <a:pt x="7574707" y="1282065"/>
                  <a:pt x="7569916" y="1332957"/>
                  <a:pt x="7589445" y="1358245"/>
                </a:cubicBezTo>
                <a:cubicBezTo>
                  <a:pt x="7581989" y="1355103"/>
                  <a:pt x="7576204" y="1368711"/>
                  <a:pt x="7579904" y="1378136"/>
                </a:cubicBezTo>
                <a:cubicBezTo>
                  <a:pt x="7550647" y="1367117"/>
                  <a:pt x="7606267" y="1415404"/>
                  <a:pt x="7586303" y="1423699"/>
                </a:cubicBezTo>
                <a:cubicBezTo>
                  <a:pt x="7604838" y="1424108"/>
                  <a:pt x="7636267" y="1466352"/>
                  <a:pt x="7621059" y="1486236"/>
                </a:cubicBezTo>
                <a:cubicBezTo>
                  <a:pt x="7624771" y="1516526"/>
                  <a:pt x="7640092" y="1537976"/>
                  <a:pt x="7633966" y="1569734"/>
                </a:cubicBezTo>
                <a:cubicBezTo>
                  <a:pt x="7636447" y="1570719"/>
                  <a:pt x="7638522" y="1572334"/>
                  <a:pt x="7640304" y="1574384"/>
                </a:cubicBezTo>
                <a:lnTo>
                  <a:pt x="7644628" y="1581242"/>
                </a:lnTo>
                <a:lnTo>
                  <a:pt x="7644313" y="1582567"/>
                </a:lnTo>
                <a:cubicBezTo>
                  <a:pt x="7644257" y="1587776"/>
                  <a:pt x="7645302" y="1590443"/>
                  <a:pt x="7646831" y="1591983"/>
                </a:cubicBezTo>
                <a:cubicBezTo>
                  <a:pt x="7647577" y="1592347"/>
                  <a:pt x="7648323" y="1592711"/>
                  <a:pt x="7649069" y="1593074"/>
                </a:cubicBezTo>
                <a:lnTo>
                  <a:pt x="7651326" y="1599230"/>
                </a:lnTo>
                <a:lnTo>
                  <a:pt x="7657195" y="1610539"/>
                </a:lnTo>
                <a:lnTo>
                  <a:pt x="7656957" y="1613422"/>
                </a:lnTo>
                <a:lnTo>
                  <a:pt x="7663730" y="1631673"/>
                </a:lnTo>
                <a:lnTo>
                  <a:pt x="7663189" y="1632289"/>
                </a:lnTo>
                <a:cubicBezTo>
                  <a:pt x="7662131" y="1634085"/>
                  <a:pt x="7661641" y="1636199"/>
                  <a:pt x="7662326" y="1639024"/>
                </a:cubicBezTo>
                <a:cubicBezTo>
                  <a:pt x="7651979" y="1640024"/>
                  <a:pt x="7659188" y="1642819"/>
                  <a:pt x="7662125" y="1651067"/>
                </a:cubicBezTo>
                <a:cubicBezTo>
                  <a:pt x="7646711" y="1654462"/>
                  <a:pt x="7660667" y="1674670"/>
                  <a:pt x="7653812" y="1683345"/>
                </a:cubicBezTo>
                <a:cubicBezTo>
                  <a:pt x="7656316" y="1689330"/>
                  <a:pt x="7658683" y="1695719"/>
                  <a:pt x="7660803" y="1702414"/>
                </a:cubicBezTo>
                <a:lnTo>
                  <a:pt x="7661867" y="1756201"/>
                </a:lnTo>
                <a:lnTo>
                  <a:pt x="7649453" y="1812530"/>
                </a:lnTo>
                <a:cubicBezTo>
                  <a:pt x="7649183" y="1833366"/>
                  <a:pt x="7644573" y="1851408"/>
                  <a:pt x="7647823" y="1869041"/>
                </a:cubicBezTo>
                <a:cubicBezTo>
                  <a:pt x="7644238" y="1876204"/>
                  <a:pt x="7642789" y="1882956"/>
                  <a:pt x="7648156" y="1889503"/>
                </a:cubicBezTo>
                <a:cubicBezTo>
                  <a:pt x="7646365" y="1908946"/>
                  <a:pt x="7638702" y="1913653"/>
                  <a:pt x="7644679" y="1925974"/>
                </a:cubicBezTo>
                <a:cubicBezTo>
                  <a:pt x="7632281" y="1936898"/>
                  <a:pt x="7637013" y="1937545"/>
                  <a:pt x="7640564" y="1942678"/>
                </a:cubicBezTo>
                <a:lnTo>
                  <a:pt x="7640816" y="1943410"/>
                </a:lnTo>
                <a:lnTo>
                  <a:pt x="7639044" y="1944904"/>
                </a:lnTo>
                <a:lnTo>
                  <a:pt x="7638223" y="1947993"/>
                </a:lnTo>
                <a:lnTo>
                  <a:pt x="7638752" y="1956430"/>
                </a:lnTo>
                <a:lnTo>
                  <a:pt x="7639407" y="1959603"/>
                </a:lnTo>
                <a:cubicBezTo>
                  <a:pt x="7639690" y="1961788"/>
                  <a:pt x="7639658" y="1963239"/>
                  <a:pt x="7639396" y="1964244"/>
                </a:cubicBezTo>
                <a:lnTo>
                  <a:pt x="7639249" y="1964361"/>
                </a:lnTo>
                <a:lnTo>
                  <a:pt x="7639521" y="1968708"/>
                </a:lnTo>
                <a:cubicBezTo>
                  <a:pt x="7640315" y="1976045"/>
                  <a:pt x="7641402" y="1983186"/>
                  <a:pt x="7642694" y="1989983"/>
                </a:cubicBezTo>
                <a:cubicBezTo>
                  <a:pt x="7634556" y="1995729"/>
                  <a:pt x="7644169" y="2020842"/>
                  <a:pt x="7628828" y="2018094"/>
                </a:cubicBezTo>
                <a:cubicBezTo>
                  <a:pt x="7630116" y="2027262"/>
                  <a:pt x="7636485" y="2032807"/>
                  <a:pt x="7626423" y="2029720"/>
                </a:cubicBezTo>
                <a:cubicBezTo>
                  <a:pt x="7626559" y="2032738"/>
                  <a:pt x="7625703" y="2034598"/>
                  <a:pt x="7624364" y="2035929"/>
                </a:cubicBezTo>
                <a:lnTo>
                  <a:pt x="7623733" y="2036314"/>
                </a:lnTo>
                <a:lnTo>
                  <a:pt x="7626847" y="2056711"/>
                </a:lnTo>
                <a:lnTo>
                  <a:pt x="7626090" y="2059419"/>
                </a:lnTo>
                <a:lnTo>
                  <a:pt x="7629618" y="2072712"/>
                </a:lnTo>
                <a:lnTo>
                  <a:pt x="7630641" y="2079581"/>
                </a:lnTo>
                <a:lnTo>
                  <a:pt x="7632577" y="2081522"/>
                </a:lnTo>
                <a:cubicBezTo>
                  <a:pt x="7633753" y="2083617"/>
                  <a:pt x="7634261" y="2086620"/>
                  <a:pt x="7633251" y="2091658"/>
                </a:cubicBezTo>
                <a:lnTo>
                  <a:pt x="7632707" y="2092825"/>
                </a:lnTo>
                <a:lnTo>
                  <a:pt x="7635575" y="2101184"/>
                </a:lnTo>
                <a:cubicBezTo>
                  <a:pt x="7636900" y="2103876"/>
                  <a:pt x="7638586" y="2106260"/>
                  <a:pt x="7640772" y="2108190"/>
                </a:cubicBezTo>
                <a:cubicBezTo>
                  <a:pt x="7629093" y="2136655"/>
                  <a:pt x="7639778" y="2163513"/>
                  <a:pt x="7637758" y="2194409"/>
                </a:cubicBezTo>
                <a:cubicBezTo>
                  <a:pt x="7619585" y="2207765"/>
                  <a:pt x="7641835" y="2261154"/>
                  <a:pt x="7659453" y="2268824"/>
                </a:cubicBezTo>
                <a:cubicBezTo>
                  <a:pt x="7644015" y="2268997"/>
                  <a:pt x="7665037" y="2307714"/>
                  <a:pt x="7665583" y="2317700"/>
                </a:cubicBezTo>
                <a:cubicBezTo>
                  <a:pt x="7665764" y="2321029"/>
                  <a:pt x="7663671" y="2321166"/>
                  <a:pt x="7657195" y="2315619"/>
                </a:cubicBezTo>
                <a:cubicBezTo>
                  <a:pt x="7658997" y="2326231"/>
                  <a:pt x="7650972" y="2337185"/>
                  <a:pt x="7644431" y="2331209"/>
                </a:cubicBezTo>
                <a:cubicBezTo>
                  <a:pt x="7658433" y="2363448"/>
                  <a:pt x="7644510" y="2411031"/>
                  <a:pt x="7650869" y="2447461"/>
                </a:cubicBezTo>
                <a:cubicBezTo>
                  <a:pt x="7635485" y="2467322"/>
                  <a:pt x="7649719" y="2456555"/>
                  <a:pt x="7646841" y="2477156"/>
                </a:cubicBezTo>
                <a:cubicBezTo>
                  <a:pt x="7661004" y="2471521"/>
                  <a:pt x="7638896" y="2502164"/>
                  <a:pt x="7654880" y="2503292"/>
                </a:cubicBezTo>
                <a:cubicBezTo>
                  <a:pt x="7653849" y="2507005"/>
                  <a:pt x="7652348" y="2510567"/>
                  <a:pt x="7650720" y="2514131"/>
                </a:cubicBezTo>
                <a:lnTo>
                  <a:pt x="7649876" y="2516003"/>
                </a:lnTo>
                <a:lnTo>
                  <a:pt x="7649263" y="2523483"/>
                </a:lnTo>
                <a:lnTo>
                  <a:pt x="7645633" y="2525592"/>
                </a:lnTo>
                <a:lnTo>
                  <a:pt x="7642233" y="2536851"/>
                </a:lnTo>
                <a:cubicBezTo>
                  <a:pt x="7641494" y="2541069"/>
                  <a:pt x="7641323" y="2545607"/>
                  <a:pt x="7642069" y="2550622"/>
                </a:cubicBezTo>
                <a:cubicBezTo>
                  <a:pt x="7648404" y="2562959"/>
                  <a:pt x="7640640" y="2582170"/>
                  <a:pt x="7641110" y="2599544"/>
                </a:cubicBezTo>
                <a:lnTo>
                  <a:pt x="7643071" y="2607523"/>
                </a:lnTo>
                <a:lnTo>
                  <a:pt x="7639801" y="2633566"/>
                </a:lnTo>
                <a:cubicBezTo>
                  <a:pt x="7639166" y="2640978"/>
                  <a:pt x="7638833" y="2648672"/>
                  <a:pt x="7639065" y="2656773"/>
                </a:cubicBezTo>
                <a:lnTo>
                  <a:pt x="7640624" y="2671810"/>
                </a:lnTo>
                <a:lnTo>
                  <a:pt x="7639332" y="2675751"/>
                </a:lnTo>
                <a:cubicBezTo>
                  <a:pt x="7639476" y="2682617"/>
                  <a:pt x="7644027" y="2691703"/>
                  <a:pt x="7638498" y="2690893"/>
                </a:cubicBezTo>
                <a:lnTo>
                  <a:pt x="7640415" y="2698606"/>
                </a:lnTo>
                <a:lnTo>
                  <a:pt x="7636002" y="2706218"/>
                </a:lnTo>
                <a:cubicBezTo>
                  <a:pt x="7634978" y="2707053"/>
                  <a:pt x="7633887" y="2707679"/>
                  <a:pt x="7632770" y="2708079"/>
                </a:cubicBezTo>
                <a:lnTo>
                  <a:pt x="7634220" y="2718854"/>
                </a:lnTo>
                <a:lnTo>
                  <a:pt x="7631061" y="2727688"/>
                </a:lnTo>
                <a:lnTo>
                  <a:pt x="7633127" y="2735389"/>
                </a:lnTo>
                <a:lnTo>
                  <a:pt x="7632661" y="2738584"/>
                </a:lnTo>
                <a:lnTo>
                  <a:pt x="7631098" y="2746529"/>
                </a:lnTo>
                <a:cubicBezTo>
                  <a:pt x="7630002" y="2750602"/>
                  <a:pt x="7628681" y="2755160"/>
                  <a:pt x="7627624" y="2760235"/>
                </a:cubicBezTo>
                <a:lnTo>
                  <a:pt x="7627140" y="2764511"/>
                </a:lnTo>
                <a:lnTo>
                  <a:pt x="7621827" y="2773820"/>
                </a:lnTo>
                <a:cubicBezTo>
                  <a:pt x="7617811" y="2780593"/>
                  <a:pt x="7615104" y="2785923"/>
                  <a:pt x="7617284" y="2791840"/>
                </a:cubicBezTo>
                <a:cubicBezTo>
                  <a:pt x="7612094" y="2801924"/>
                  <a:pt x="7597550" y="2808970"/>
                  <a:pt x="7601430" y="2823567"/>
                </a:cubicBezTo>
                <a:cubicBezTo>
                  <a:pt x="7594841" y="2819137"/>
                  <a:pt x="7600633" y="2839778"/>
                  <a:pt x="7593865" y="2842217"/>
                </a:cubicBezTo>
                <a:cubicBezTo>
                  <a:pt x="7588415" y="2843342"/>
                  <a:pt x="7588901" y="2849866"/>
                  <a:pt x="7586893" y="2854834"/>
                </a:cubicBezTo>
                <a:cubicBezTo>
                  <a:pt x="7581327" y="2858374"/>
                  <a:pt x="7576244" y="2883372"/>
                  <a:pt x="7577046" y="2892075"/>
                </a:cubicBezTo>
                <a:cubicBezTo>
                  <a:pt x="7582584" y="2916606"/>
                  <a:pt x="7560175" y="2936338"/>
                  <a:pt x="7564026" y="2955950"/>
                </a:cubicBezTo>
                <a:cubicBezTo>
                  <a:pt x="7563501" y="2961086"/>
                  <a:pt x="7562240" y="2965343"/>
                  <a:pt x="7560529" y="2969031"/>
                </a:cubicBezTo>
                <a:lnTo>
                  <a:pt x="7554631" y="2978222"/>
                </a:lnTo>
                <a:lnTo>
                  <a:pt x="7550747" y="2978564"/>
                </a:lnTo>
                <a:lnTo>
                  <a:pt x="7548359" y="2985429"/>
                </a:lnTo>
                <a:lnTo>
                  <a:pt x="7547120" y="2986826"/>
                </a:lnTo>
                <a:cubicBezTo>
                  <a:pt x="7544741" y="2989483"/>
                  <a:pt x="7542480" y="2992194"/>
                  <a:pt x="7540621" y="2995267"/>
                </a:cubicBezTo>
                <a:cubicBezTo>
                  <a:pt x="7555200" y="3003715"/>
                  <a:pt x="7527208" y="3022799"/>
                  <a:pt x="7541739" y="3023946"/>
                </a:cubicBezTo>
                <a:cubicBezTo>
                  <a:pt x="7534059" y="3042303"/>
                  <a:pt x="7549904" y="3038579"/>
                  <a:pt x="7530781" y="3050462"/>
                </a:cubicBezTo>
                <a:cubicBezTo>
                  <a:pt x="7527838" y="3088204"/>
                  <a:pt x="7503338" y="3127251"/>
                  <a:pt x="7508515" y="3164510"/>
                </a:cubicBezTo>
                <a:cubicBezTo>
                  <a:pt x="7503888" y="3155782"/>
                  <a:pt x="7493770" y="3162549"/>
                  <a:pt x="7492866" y="3173520"/>
                </a:cubicBezTo>
                <a:cubicBezTo>
                  <a:pt x="7474179" y="3140376"/>
                  <a:pt x="7498581" y="3226463"/>
                  <a:pt x="7479395" y="3217191"/>
                </a:cubicBezTo>
                <a:cubicBezTo>
                  <a:pt x="7493905" y="3232643"/>
                  <a:pt x="7501608" y="3293915"/>
                  <a:pt x="7481475" y="3298298"/>
                </a:cubicBezTo>
                <a:cubicBezTo>
                  <a:pt x="7472089" y="3326890"/>
                  <a:pt x="7475493" y="3357480"/>
                  <a:pt x="7457722" y="3379292"/>
                </a:cubicBezTo>
                <a:cubicBezTo>
                  <a:pt x="7459285" y="3382143"/>
                  <a:pt x="7460273" y="3385199"/>
                  <a:pt x="7460850" y="3388381"/>
                </a:cubicBezTo>
                <a:lnTo>
                  <a:pt x="7461482" y="3397694"/>
                </a:lnTo>
                <a:lnTo>
                  <a:pt x="7460695" y="3398556"/>
                </a:lnTo>
                <a:cubicBezTo>
                  <a:pt x="7458532" y="3402904"/>
                  <a:pt x="7458275" y="3406007"/>
                  <a:pt x="7458858" y="3408553"/>
                </a:cubicBezTo>
                <a:lnTo>
                  <a:pt x="7460185" y="3411299"/>
                </a:lnTo>
                <a:lnTo>
                  <a:pt x="7459468" y="3418333"/>
                </a:lnTo>
                <a:lnTo>
                  <a:pt x="7459515" y="3432662"/>
                </a:lnTo>
                <a:lnTo>
                  <a:pt x="7458154" y="3434902"/>
                </a:lnTo>
                <a:lnTo>
                  <a:pt x="7456091" y="3455825"/>
                </a:lnTo>
                <a:cubicBezTo>
                  <a:pt x="7455865" y="3455850"/>
                  <a:pt x="7455638" y="3455877"/>
                  <a:pt x="7455413" y="3455903"/>
                </a:cubicBezTo>
                <a:cubicBezTo>
                  <a:pt x="7453843" y="3456557"/>
                  <a:pt x="7452596" y="3457940"/>
                  <a:pt x="7451989" y="3460886"/>
                </a:cubicBezTo>
                <a:cubicBezTo>
                  <a:pt x="7443388" y="3453296"/>
                  <a:pt x="7447961" y="3461529"/>
                  <a:pt x="7446929" y="3470886"/>
                </a:cubicBezTo>
                <a:cubicBezTo>
                  <a:pt x="7433341" y="3461186"/>
                  <a:pt x="7436171" y="3489615"/>
                  <a:pt x="7427213" y="3491353"/>
                </a:cubicBezTo>
                <a:cubicBezTo>
                  <a:pt x="7426761" y="3498443"/>
                  <a:pt x="7426037" y="3505767"/>
                  <a:pt x="7424990" y="3513143"/>
                </a:cubicBezTo>
                <a:lnTo>
                  <a:pt x="7424186" y="3517424"/>
                </a:lnTo>
                <a:cubicBezTo>
                  <a:pt x="7424132" y="3517438"/>
                  <a:pt x="7424077" y="3517453"/>
                  <a:pt x="7424024" y="3517467"/>
                </a:cubicBezTo>
                <a:cubicBezTo>
                  <a:pt x="7423536" y="3518305"/>
                  <a:pt x="7423153" y="3519678"/>
                  <a:pt x="7422883" y="3521896"/>
                </a:cubicBezTo>
                <a:lnTo>
                  <a:pt x="7422723" y="3525229"/>
                </a:lnTo>
                <a:lnTo>
                  <a:pt x="7421163" y="3533534"/>
                </a:lnTo>
                <a:lnTo>
                  <a:pt x="7419650" y="3536108"/>
                </a:lnTo>
                <a:lnTo>
                  <a:pt x="7417640" y="3536718"/>
                </a:lnTo>
                <a:lnTo>
                  <a:pt x="7417697" y="3537534"/>
                </a:lnTo>
                <a:cubicBezTo>
                  <a:pt x="7419749" y="3544077"/>
                  <a:pt x="7423989" y="3546875"/>
                  <a:pt x="7409814" y="3551598"/>
                </a:cubicBezTo>
                <a:cubicBezTo>
                  <a:pt x="7412376" y="3566128"/>
                  <a:pt x="7404108" y="3567090"/>
                  <a:pt x="7397719" y="3584844"/>
                </a:cubicBezTo>
                <a:cubicBezTo>
                  <a:pt x="7401116" y="3593573"/>
                  <a:pt x="7398130" y="3599358"/>
                  <a:pt x="7393057" y="3604546"/>
                </a:cubicBezTo>
                <a:cubicBezTo>
                  <a:pt x="7391792" y="3622895"/>
                  <a:pt x="7383125" y="3638008"/>
                  <a:pt x="7377811" y="3657793"/>
                </a:cubicBezTo>
                <a:cubicBezTo>
                  <a:pt x="7379886" y="3680874"/>
                  <a:pt x="7366255" y="3689531"/>
                  <a:pt x="7360624" y="3710685"/>
                </a:cubicBezTo>
                <a:cubicBezTo>
                  <a:pt x="7367950" y="3731637"/>
                  <a:pt x="7347999" y="3723947"/>
                  <a:pt x="7341489" y="3734006"/>
                </a:cubicBezTo>
                <a:lnTo>
                  <a:pt x="7340478" y="3737028"/>
                </a:lnTo>
                <a:lnTo>
                  <a:pt x="7340489" y="3745476"/>
                </a:lnTo>
                <a:lnTo>
                  <a:pt x="7340950" y="3748687"/>
                </a:lnTo>
                <a:cubicBezTo>
                  <a:pt x="7341098" y="3750887"/>
                  <a:pt x="7340976" y="3752333"/>
                  <a:pt x="7340653" y="3753314"/>
                </a:cubicBezTo>
                <a:lnTo>
                  <a:pt x="7340500" y="3753419"/>
                </a:lnTo>
                <a:lnTo>
                  <a:pt x="7340506" y="3757774"/>
                </a:lnTo>
                <a:cubicBezTo>
                  <a:pt x="7340847" y="3765147"/>
                  <a:pt x="7341495" y="3772345"/>
                  <a:pt x="7342369" y="3779218"/>
                </a:cubicBezTo>
                <a:cubicBezTo>
                  <a:pt x="7333890" y="3784348"/>
                  <a:pt x="7341949" y="3810090"/>
                  <a:pt x="7326800" y="3806225"/>
                </a:cubicBezTo>
                <a:cubicBezTo>
                  <a:pt x="7327524" y="3815461"/>
                  <a:pt x="7333545" y="3821456"/>
                  <a:pt x="7323686" y="3817640"/>
                </a:cubicBezTo>
                <a:cubicBezTo>
                  <a:pt x="7323637" y="3820659"/>
                  <a:pt x="7322668" y="3822449"/>
                  <a:pt x="7321247" y="3823678"/>
                </a:cubicBezTo>
                <a:lnTo>
                  <a:pt x="7320595" y="3824018"/>
                </a:lnTo>
                <a:lnTo>
                  <a:pt x="7322453" y="3844579"/>
                </a:lnTo>
                <a:lnTo>
                  <a:pt x="7321532" y="3847225"/>
                </a:lnTo>
                <a:lnTo>
                  <a:pt x="7324238" y="3860736"/>
                </a:lnTo>
                <a:lnTo>
                  <a:pt x="7324840" y="3867658"/>
                </a:lnTo>
                <a:lnTo>
                  <a:pt x="7326655" y="3869733"/>
                </a:lnTo>
                <a:cubicBezTo>
                  <a:pt x="7327701" y="3871909"/>
                  <a:pt x="7328023" y="3874942"/>
                  <a:pt x="7326706" y="3879891"/>
                </a:cubicBezTo>
                <a:lnTo>
                  <a:pt x="7326093" y="3881013"/>
                </a:lnTo>
                <a:lnTo>
                  <a:pt x="7328442" y="3889558"/>
                </a:lnTo>
                <a:cubicBezTo>
                  <a:pt x="7329602" y="3892339"/>
                  <a:pt x="7331138" y="3894839"/>
                  <a:pt x="7333203" y="3896924"/>
                </a:cubicBezTo>
                <a:cubicBezTo>
                  <a:pt x="7319795" y="3924445"/>
                  <a:pt x="7328820" y="3952004"/>
                  <a:pt x="7324908" y="3982658"/>
                </a:cubicBezTo>
                <a:cubicBezTo>
                  <a:pt x="7325522" y="4017325"/>
                  <a:pt x="7327874" y="4041416"/>
                  <a:pt x="7327588" y="4064228"/>
                </a:cubicBezTo>
                <a:cubicBezTo>
                  <a:pt x="7328735" y="4074940"/>
                  <a:pt x="7329351" y="4153102"/>
                  <a:pt x="7323186" y="4146664"/>
                </a:cubicBezTo>
                <a:cubicBezTo>
                  <a:pt x="7335189" y="4179829"/>
                  <a:pt x="7318370" y="4199117"/>
                  <a:pt x="7322488" y="4235901"/>
                </a:cubicBezTo>
                <a:cubicBezTo>
                  <a:pt x="7305909" y="4254573"/>
                  <a:pt x="7320783" y="4244884"/>
                  <a:pt x="7316645" y="4265209"/>
                </a:cubicBezTo>
                <a:cubicBezTo>
                  <a:pt x="7331133" y="4260631"/>
                  <a:pt x="7307179" y="4289560"/>
                  <a:pt x="7323069" y="4291857"/>
                </a:cubicBezTo>
                <a:cubicBezTo>
                  <a:pt x="7321814" y="4295483"/>
                  <a:pt x="7320095" y="4298923"/>
                  <a:pt x="7318251" y="4302359"/>
                </a:cubicBezTo>
                <a:lnTo>
                  <a:pt x="7317295" y="4304161"/>
                </a:lnTo>
                <a:lnTo>
                  <a:pt x="7316223" y="4311573"/>
                </a:lnTo>
                <a:lnTo>
                  <a:pt x="7312469" y="4313411"/>
                </a:lnTo>
                <a:lnTo>
                  <a:pt x="7306447" y="4403491"/>
                </a:lnTo>
                <a:cubicBezTo>
                  <a:pt x="7308849" y="4411399"/>
                  <a:pt x="7308497" y="4436984"/>
                  <a:pt x="7303688" y="4442497"/>
                </a:cubicBezTo>
                <a:cubicBezTo>
                  <a:pt x="7302637" y="4447969"/>
                  <a:pt x="7304327" y="4453942"/>
                  <a:pt x="7299181" y="4457128"/>
                </a:cubicBezTo>
                <a:cubicBezTo>
                  <a:pt x="7296154" y="4469016"/>
                  <a:pt x="7289197" y="4496240"/>
                  <a:pt x="7285530" y="4513823"/>
                </a:cubicBezTo>
                <a:cubicBezTo>
                  <a:pt x="7288769" y="4518560"/>
                  <a:pt x="7287100" y="4524649"/>
                  <a:pt x="7284412" y="4532609"/>
                </a:cubicBezTo>
                <a:lnTo>
                  <a:pt x="7282601" y="4540125"/>
                </a:lnTo>
                <a:lnTo>
                  <a:pt x="7291785" y="4563650"/>
                </a:lnTo>
                <a:lnTo>
                  <a:pt x="7284191" y="4636427"/>
                </a:lnTo>
                <a:lnTo>
                  <a:pt x="7292797" y="4672055"/>
                </a:lnTo>
                <a:cubicBezTo>
                  <a:pt x="7294304" y="4686552"/>
                  <a:pt x="7294421" y="4700466"/>
                  <a:pt x="7295425" y="4713953"/>
                </a:cubicBezTo>
                <a:cubicBezTo>
                  <a:pt x="7296104" y="4744441"/>
                  <a:pt x="7280378" y="4723911"/>
                  <a:pt x="7292574" y="4762180"/>
                </a:cubicBezTo>
                <a:cubicBezTo>
                  <a:pt x="7286719" y="4766152"/>
                  <a:pt x="7286266" y="4770971"/>
                  <a:pt x="7288689" y="4779168"/>
                </a:cubicBezTo>
                <a:cubicBezTo>
                  <a:pt x="7288592" y="4793971"/>
                  <a:pt x="7274303" y="4792486"/>
                  <a:pt x="7282355" y="4807636"/>
                </a:cubicBezTo>
                <a:cubicBezTo>
                  <a:pt x="7278556" y="4806204"/>
                  <a:pt x="7277539" y="4813202"/>
                  <a:pt x="7276505" y="4819678"/>
                </a:cubicBezTo>
                <a:lnTo>
                  <a:pt x="7273752" y="4823797"/>
                </a:lnTo>
                <a:lnTo>
                  <a:pt x="7283683" y="4847794"/>
                </a:lnTo>
                <a:cubicBezTo>
                  <a:pt x="7296832" y="4890479"/>
                  <a:pt x="7302379" y="4941877"/>
                  <a:pt x="7311552" y="4978326"/>
                </a:cubicBezTo>
                <a:cubicBezTo>
                  <a:pt x="7284161" y="4998846"/>
                  <a:pt x="7309660" y="4989594"/>
                  <a:pt x="7304880" y="5015024"/>
                </a:cubicBezTo>
                <a:cubicBezTo>
                  <a:pt x="7330355" y="5012307"/>
                  <a:pt x="7291032" y="5044485"/>
                  <a:pt x="7319932" y="5050993"/>
                </a:cubicBezTo>
                <a:cubicBezTo>
                  <a:pt x="7318148" y="5055414"/>
                  <a:pt x="7315506" y="5059493"/>
                  <a:pt x="7312641" y="5063537"/>
                </a:cubicBezTo>
                <a:lnTo>
                  <a:pt x="7311153" y="5065661"/>
                </a:lnTo>
                <a:lnTo>
                  <a:pt x="7310197" y="5075032"/>
                </a:lnTo>
                <a:lnTo>
                  <a:pt x="7303683" y="5076576"/>
                </a:lnTo>
                <a:lnTo>
                  <a:pt x="7297768" y="5089898"/>
                </a:lnTo>
                <a:cubicBezTo>
                  <a:pt x="7296519" y="5095057"/>
                  <a:pt x="7296302" y="5100805"/>
                  <a:pt x="7297750" y="5107454"/>
                </a:cubicBezTo>
                <a:cubicBezTo>
                  <a:pt x="7309447" y="5125240"/>
                  <a:pt x="7295812" y="5147341"/>
                  <a:pt x="7297014" y="5169708"/>
                </a:cubicBezTo>
                <a:lnTo>
                  <a:pt x="7300719" y="5180532"/>
                </a:lnTo>
                <a:lnTo>
                  <a:pt x="7295705" y="5210620"/>
                </a:lnTo>
                <a:lnTo>
                  <a:pt x="7296901" y="5212749"/>
                </a:lnTo>
                <a:cubicBezTo>
                  <a:pt x="7296704" y="5218058"/>
                  <a:pt x="7294377" y="5228574"/>
                  <a:pt x="7294523" y="5242477"/>
                </a:cubicBezTo>
                <a:lnTo>
                  <a:pt x="7297776" y="5296160"/>
                </a:lnTo>
                <a:lnTo>
                  <a:pt x="7289955" y="5304499"/>
                </a:lnTo>
                <a:lnTo>
                  <a:pt x="7286210" y="5305374"/>
                </a:lnTo>
                <a:lnTo>
                  <a:pt x="7286995" y="5320092"/>
                </a:lnTo>
                <a:lnTo>
                  <a:pt x="7281550" y="5330613"/>
                </a:lnTo>
                <a:lnTo>
                  <a:pt x="7285354" y="5340890"/>
                </a:lnTo>
                <a:lnTo>
                  <a:pt x="7281914" y="5354491"/>
                </a:lnTo>
                <a:cubicBezTo>
                  <a:pt x="7280017" y="5359352"/>
                  <a:pt x="7277725" y="5364763"/>
                  <a:pt x="7275918" y="5370917"/>
                </a:cubicBezTo>
                <a:lnTo>
                  <a:pt x="7267655" y="5384350"/>
                </a:lnTo>
                <a:lnTo>
                  <a:pt x="7263791" y="5406610"/>
                </a:lnTo>
                <a:cubicBezTo>
                  <a:pt x="7260956" y="5423841"/>
                  <a:pt x="7257650" y="5440271"/>
                  <a:pt x="7251522" y="5456222"/>
                </a:cubicBezTo>
                <a:cubicBezTo>
                  <a:pt x="7253699" y="5469913"/>
                  <a:pt x="7252931" y="5482529"/>
                  <a:pt x="7242311" y="5493751"/>
                </a:cubicBezTo>
                <a:cubicBezTo>
                  <a:pt x="7236636" y="5529727"/>
                  <a:pt x="7245809" y="5539513"/>
                  <a:pt x="7231835" y="5561252"/>
                </a:cubicBezTo>
                <a:cubicBezTo>
                  <a:pt x="7236311" y="5568555"/>
                  <a:pt x="7238499" y="5573475"/>
                  <a:pt x="7239152" y="5577121"/>
                </a:cubicBezTo>
                <a:cubicBezTo>
                  <a:pt x="7241111" y="5588065"/>
                  <a:pt x="7229268" y="5587525"/>
                  <a:pt x="7224043" y="5605355"/>
                </a:cubicBezTo>
                <a:cubicBezTo>
                  <a:pt x="7216774" y="5624244"/>
                  <a:pt x="7213225" y="5590845"/>
                  <a:pt x="7209229" y="5609118"/>
                </a:cubicBezTo>
                <a:cubicBezTo>
                  <a:pt x="7212098" y="5628346"/>
                  <a:pt x="7194168" y="5628785"/>
                  <a:pt x="7198222" y="5648700"/>
                </a:cubicBezTo>
                <a:cubicBezTo>
                  <a:pt x="7212577" y="5642705"/>
                  <a:pt x="7189541" y="5689259"/>
                  <a:pt x="7201221" y="5689771"/>
                </a:cubicBezTo>
                <a:cubicBezTo>
                  <a:pt x="7181618" y="5708428"/>
                  <a:pt x="7201258" y="5715573"/>
                  <a:pt x="7192555" y="5739098"/>
                </a:cubicBezTo>
                <a:cubicBezTo>
                  <a:pt x="7184486" y="5750478"/>
                  <a:pt x="7182208" y="5758416"/>
                  <a:pt x="7187522" y="5768603"/>
                </a:cubicBezTo>
                <a:cubicBezTo>
                  <a:pt x="7148692" y="5821144"/>
                  <a:pt x="7181577" y="5799065"/>
                  <a:pt x="7162500" y="5846928"/>
                </a:cubicBezTo>
                <a:lnTo>
                  <a:pt x="7160827" y="5850799"/>
                </a:lnTo>
                <a:lnTo>
                  <a:pt x="7163312" y="5866636"/>
                </a:lnTo>
                <a:cubicBezTo>
                  <a:pt x="7163884" y="5867070"/>
                  <a:pt x="7164455" y="5867505"/>
                  <a:pt x="7165029" y="5867939"/>
                </a:cubicBezTo>
                <a:lnTo>
                  <a:pt x="7142501" y="5914339"/>
                </a:lnTo>
                <a:lnTo>
                  <a:pt x="7143151" y="5921221"/>
                </a:lnTo>
                <a:lnTo>
                  <a:pt x="7123808" y="5950546"/>
                </a:lnTo>
                <a:lnTo>
                  <a:pt x="7116299" y="5966186"/>
                </a:lnTo>
                <a:lnTo>
                  <a:pt x="7106117" y="5983669"/>
                </a:lnTo>
                <a:lnTo>
                  <a:pt x="7109622" y="5995569"/>
                </a:lnTo>
                <a:cubicBezTo>
                  <a:pt x="7114727" y="6023526"/>
                  <a:pt x="7092983" y="6067450"/>
                  <a:pt x="7116605" y="6077139"/>
                </a:cubicBezTo>
                <a:cubicBezTo>
                  <a:pt x="7102148" y="6089933"/>
                  <a:pt x="7125501" y="6101908"/>
                  <a:pt x="7127573" y="6115892"/>
                </a:cubicBezTo>
                <a:cubicBezTo>
                  <a:pt x="7118381" y="6127056"/>
                  <a:pt x="7126331" y="6132595"/>
                  <a:pt x="7128098" y="6142737"/>
                </a:cubicBezTo>
                <a:cubicBezTo>
                  <a:pt x="7122429" y="6147329"/>
                  <a:pt x="7122724" y="6155912"/>
                  <a:pt x="7129375" y="6158833"/>
                </a:cubicBezTo>
                <a:cubicBezTo>
                  <a:pt x="7144709" y="6154689"/>
                  <a:pt x="7137060" y="6184499"/>
                  <a:pt x="7147635" y="6186714"/>
                </a:cubicBezTo>
                <a:cubicBezTo>
                  <a:pt x="7149842" y="6204016"/>
                  <a:pt x="7136414" y="6279145"/>
                  <a:pt x="7153343" y="6291871"/>
                </a:cubicBezTo>
                <a:cubicBezTo>
                  <a:pt x="7161381" y="6326852"/>
                  <a:pt x="7134450" y="6377408"/>
                  <a:pt x="7134923" y="6392273"/>
                </a:cubicBezTo>
                <a:cubicBezTo>
                  <a:pt x="7103997" y="6407024"/>
                  <a:pt x="7185503" y="6478818"/>
                  <a:pt x="7187236" y="6541940"/>
                </a:cubicBezTo>
                <a:cubicBezTo>
                  <a:pt x="7184250" y="6550446"/>
                  <a:pt x="7184290" y="6554993"/>
                  <a:pt x="7191340" y="6557275"/>
                </a:cubicBezTo>
                <a:cubicBezTo>
                  <a:pt x="7195412" y="6573685"/>
                  <a:pt x="7202070" y="6606060"/>
                  <a:pt x="7211670" y="6640404"/>
                </a:cubicBezTo>
                <a:cubicBezTo>
                  <a:pt x="7219591" y="6666216"/>
                  <a:pt x="7212698" y="6793331"/>
                  <a:pt x="7221085" y="6827708"/>
                </a:cubicBezTo>
                <a:lnTo>
                  <a:pt x="7227698" y="6857999"/>
                </a:lnTo>
                <a:lnTo>
                  <a:pt x="0" y="6857999"/>
                </a:lnTo>
                <a:close/>
              </a:path>
            </a:pathLst>
          </a:custGeom>
        </p:spPr>
      </p:pic>
    </p:spTree>
    <p:extLst>
      <p:ext uri="{BB962C8B-B14F-4D97-AF65-F5344CB8AC3E}">
        <p14:creationId xmlns:p14="http://schemas.microsoft.com/office/powerpoint/2010/main" val="3956964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C9A5F-978D-48DD-9FD2-04114937F597}"/>
              </a:ext>
            </a:extLst>
          </p:cNvPr>
          <p:cNvSpPr>
            <a:spLocks noGrp="1"/>
          </p:cNvSpPr>
          <p:nvPr>
            <p:ph type="title"/>
          </p:nvPr>
        </p:nvSpPr>
        <p:spPr/>
        <p:txBody>
          <a:bodyPr/>
          <a:lstStyle/>
          <a:p>
            <a:pPr algn="ctr"/>
            <a:r>
              <a:rPr lang="en-US" dirty="0"/>
              <a:t>Comparison between the TMI and VRMI</a:t>
            </a:r>
            <a:endParaRPr lang="en-AU" dirty="0"/>
          </a:p>
        </p:txBody>
      </p:sp>
      <p:pic>
        <p:nvPicPr>
          <p:cNvPr id="6" name="Picture 5">
            <a:extLst>
              <a:ext uri="{FF2B5EF4-FFF2-40B4-BE49-F238E27FC236}">
                <a16:creationId xmlns:a16="http://schemas.microsoft.com/office/drawing/2014/main" id="{4D11D1BC-7A05-47A0-AA34-D29137E1A095}"/>
              </a:ext>
            </a:extLst>
          </p:cNvPr>
          <p:cNvPicPr>
            <a:picLocks noChangeAspect="1"/>
          </p:cNvPicPr>
          <p:nvPr/>
        </p:nvPicPr>
        <p:blipFill>
          <a:blip r:embed="rId2"/>
          <a:stretch>
            <a:fillRect/>
          </a:stretch>
        </p:blipFill>
        <p:spPr>
          <a:xfrm>
            <a:off x="3466695" y="1855454"/>
            <a:ext cx="5245640" cy="4061551"/>
          </a:xfrm>
          <a:prstGeom prst="rect">
            <a:avLst/>
          </a:prstGeom>
        </p:spPr>
      </p:pic>
      <p:sp>
        <p:nvSpPr>
          <p:cNvPr id="7" name="TextBox 6">
            <a:extLst>
              <a:ext uri="{FF2B5EF4-FFF2-40B4-BE49-F238E27FC236}">
                <a16:creationId xmlns:a16="http://schemas.microsoft.com/office/drawing/2014/main" id="{5E3BCC48-7368-4205-A073-0F839F63971A}"/>
              </a:ext>
            </a:extLst>
          </p:cNvPr>
          <p:cNvSpPr txBox="1"/>
          <p:nvPr/>
        </p:nvSpPr>
        <p:spPr>
          <a:xfrm>
            <a:off x="362415" y="1929319"/>
            <a:ext cx="2914185" cy="2616101"/>
          </a:xfrm>
          <a:prstGeom prst="rect">
            <a:avLst/>
          </a:prstGeom>
          <a:noFill/>
        </p:spPr>
        <p:txBody>
          <a:bodyPr wrap="square" rtlCol="0">
            <a:spAutoFit/>
          </a:bodyPr>
          <a:lstStyle/>
          <a:p>
            <a:pPr marL="285750" indent="-285750" algn="just">
              <a:buFont typeface="Wingdings" panose="05000000000000000000" pitchFamily="2" charset="2"/>
              <a:buChar char="§"/>
            </a:pPr>
            <a:r>
              <a:rPr lang="en-US" dirty="0"/>
              <a:t>TMI </a:t>
            </a:r>
            <a:r>
              <a:rPr lang="en-US" sz="1600" dirty="0"/>
              <a:t>shows a weak (~35nT) ring-like feature superimposed on a deeper magnetic unit</a:t>
            </a:r>
          </a:p>
          <a:p>
            <a:pPr algn="just"/>
            <a:endParaRPr lang="en-US" sz="1600" dirty="0"/>
          </a:p>
          <a:p>
            <a:pPr marL="285750" indent="-285750" algn="just">
              <a:buFont typeface="Wingdings" panose="05000000000000000000" pitchFamily="2" charset="2"/>
              <a:buChar char="§"/>
            </a:pPr>
            <a:r>
              <a:rPr lang="en-US" sz="1600" dirty="0"/>
              <a:t>In TMI, the deeper magnetic features are those with long wavelengths, smoother, and gentle gradients</a:t>
            </a:r>
          </a:p>
          <a:p>
            <a:pPr algn="just"/>
            <a:endParaRPr lang="en-US" dirty="0"/>
          </a:p>
        </p:txBody>
      </p:sp>
      <p:sp>
        <p:nvSpPr>
          <p:cNvPr id="8" name="TextBox 7">
            <a:extLst>
              <a:ext uri="{FF2B5EF4-FFF2-40B4-BE49-F238E27FC236}">
                <a16:creationId xmlns:a16="http://schemas.microsoft.com/office/drawing/2014/main" id="{F6022204-1DDA-4901-8204-A6402EF5DAC2}"/>
              </a:ext>
            </a:extLst>
          </p:cNvPr>
          <p:cNvSpPr txBox="1"/>
          <p:nvPr/>
        </p:nvSpPr>
        <p:spPr>
          <a:xfrm>
            <a:off x="8611411" y="1855454"/>
            <a:ext cx="3281365" cy="4124206"/>
          </a:xfrm>
          <a:prstGeom prst="rect">
            <a:avLst/>
          </a:prstGeom>
          <a:noFill/>
        </p:spPr>
        <p:txBody>
          <a:bodyPr wrap="square" rtlCol="0">
            <a:spAutoFit/>
          </a:bodyPr>
          <a:lstStyle/>
          <a:p>
            <a:pPr marL="285750" indent="-285750" algn="just">
              <a:buFont typeface="Wingdings" panose="05000000000000000000" pitchFamily="2" charset="2"/>
              <a:buChar char="§"/>
            </a:pPr>
            <a:r>
              <a:rPr lang="en-US" dirty="0"/>
              <a:t>VRMI – because it is a gradient </a:t>
            </a:r>
            <a:r>
              <a:rPr lang="en-US" sz="1600" dirty="0"/>
              <a:t>filter - gets rid of the long/low gradient (deeper magnetic units)</a:t>
            </a:r>
          </a:p>
          <a:p>
            <a:pPr marL="285750" indent="-285750" algn="just">
              <a:buFont typeface="Wingdings" panose="05000000000000000000" pitchFamily="2" charset="2"/>
              <a:buChar char="§"/>
            </a:pPr>
            <a:endParaRPr lang="en-US" sz="1600" dirty="0"/>
          </a:p>
          <a:p>
            <a:pPr marL="285750" indent="-285750" algn="just">
              <a:buFont typeface="Wingdings" panose="05000000000000000000" pitchFamily="2" charset="2"/>
              <a:buChar char="§"/>
            </a:pPr>
            <a:r>
              <a:rPr lang="en-US" sz="1600" dirty="0"/>
              <a:t>It highlights the shallower things but also make them too broad. This causes higher misfit around the edges of sources</a:t>
            </a:r>
          </a:p>
          <a:p>
            <a:pPr marL="285750" indent="-285750" algn="just">
              <a:buFont typeface="Wingdings" panose="05000000000000000000" pitchFamily="2" charset="2"/>
              <a:buChar char="§"/>
            </a:pPr>
            <a:endParaRPr lang="en-US" sz="1600" dirty="0"/>
          </a:p>
          <a:p>
            <a:pPr marL="285750" indent="-285750" algn="just">
              <a:buFont typeface="Wingdings" panose="05000000000000000000" pitchFamily="2" charset="2"/>
              <a:buChar char="§"/>
            </a:pPr>
            <a:r>
              <a:rPr lang="en-US" sz="1600" dirty="0"/>
              <a:t>There appears to be a edge-effects related problem with VRMI on the west because the grid was clipped too small before the VRMI was calculated. This anomaly should be ignored</a:t>
            </a:r>
            <a:r>
              <a:rPr lang="en-US" dirty="0"/>
              <a:t>. </a:t>
            </a:r>
            <a:endParaRPr lang="en-AU" dirty="0"/>
          </a:p>
        </p:txBody>
      </p:sp>
      <p:sp>
        <p:nvSpPr>
          <p:cNvPr id="9" name="Oval 8">
            <a:extLst>
              <a:ext uri="{FF2B5EF4-FFF2-40B4-BE49-F238E27FC236}">
                <a16:creationId xmlns:a16="http://schemas.microsoft.com/office/drawing/2014/main" id="{24A36A59-7D8B-40BD-B675-F9064AD80C3C}"/>
              </a:ext>
            </a:extLst>
          </p:cNvPr>
          <p:cNvSpPr/>
          <p:nvPr/>
        </p:nvSpPr>
        <p:spPr>
          <a:xfrm>
            <a:off x="6322979" y="3031812"/>
            <a:ext cx="573932" cy="148833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11" name="Straight Arrow Connector 10">
            <a:extLst>
              <a:ext uri="{FF2B5EF4-FFF2-40B4-BE49-F238E27FC236}">
                <a16:creationId xmlns:a16="http://schemas.microsoft.com/office/drawing/2014/main" id="{BF064EB3-4CA4-4603-9661-99FDECC5EB6A}"/>
              </a:ext>
            </a:extLst>
          </p:cNvPr>
          <p:cNvCxnSpPr/>
          <p:nvPr/>
        </p:nvCxnSpPr>
        <p:spPr>
          <a:xfrm flipH="1" flipV="1">
            <a:off x="6896911" y="4105072"/>
            <a:ext cx="1714500" cy="62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17029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8353958A-044E-4134-BD80-E6C218661468}"/>
              </a:ext>
            </a:extLst>
          </p:cNvPr>
          <p:cNvSpPr txBox="1">
            <a:spLocks/>
          </p:cNvSpPr>
          <p:nvPr/>
        </p:nvSpPr>
        <p:spPr>
          <a:xfrm>
            <a:off x="1040064" y="5472346"/>
            <a:ext cx="9691166" cy="1289676"/>
          </a:xfrm>
          <a:prstGeom prst="rect">
            <a:avLst/>
          </a:prstGeom>
        </p:spPr>
        <p:txBody>
          <a:bodyPr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500" dirty="0">
                <a:solidFill>
                  <a:schemeClr val="tx1">
                    <a:lumMod val="85000"/>
                    <a:lumOff val="15000"/>
                  </a:schemeClr>
                </a:solidFill>
              </a:rPr>
              <a:t>In the left figure, TMI model is in red and VRMI model is in yellow. VRMI filter is a gradient filter and thus the deeper (smooth, low gradient) fields are removed. This explains why the is no deep material in the VRMI model also explains why VRMI model does not show a deep core whereas the TMI model does. In this case, the TMI model is more correct for the deeper sources.  </a:t>
            </a:r>
          </a:p>
          <a:p>
            <a:pPr marL="0" indent="0">
              <a:buNone/>
            </a:pPr>
            <a:r>
              <a:rPr lang="en-AU" sz="1500" dirty="0">
                <a:solidFill>
                  <a:schemeClr val="tx1">
                    <a:lumMod val="85000"/>
                    <a:lumOff val="15000"/>
                  </a:schemeClr>
                </a:solidFill>
              </a:rPr>
              <a:t>The right figure shows the TMI model &gt;0.0008 SI as a yellow </a:t>
            </a:r>
            <a:r>
              <a:rPr lang="en-AU" sz="1500" dirty="0" err="1">
                <a:solidFill>
                  <a:schemeClr val="tx1">
                    <a:lumMod val="85000"/>
                    <a:lumOff val="15000"/>
                  </a:schemeClr>
                </a:solidFill>
              </a:rPr>
              <a:t>isosurface</a:t>
            </a:r>
            <a:r>
              <a:rPr lang="en-AU" sz="1500" dirty="0">
                <a:solidFill>
                  <a:schemeClr val="tx1">
                    <a:lumMod val="85000"/>
                    <a:lumOff val="15000"/>
                  </a:schemeClr>
                </a:solidFill>
              </a:rPr>
              <a:t>.  The VRMI, also clipped to &gt;0.0008 SI, is shown in pink. I have clipped the bottom part of the TMI model at 127mRL to better show the contrast between the two models. Generally, the TMI makes the source a fair bit shallower than the VRMI. However, these two models overlap pretty much close to one another except from depth to top.</a:t>
            </a:r>
          </a:p>
        </p:txBody>
      </p:sp>
      <p:pic>
        <p:nvPicPr>
          <p:cNvPr id="5" name="Picture 4">
            <a:extLst>
              <a:ext uri="{FF2B5EF4-FFF2-40B4-BE49-F238E27FC236}">
                <a16:creationId xmlns:a16="http://schemas.microsoft.com/office/drawing/2014/main" id="{0334B849-090F-4C80-9288-2A4E09734C8C}"/>
              </a:ext>
            </a:extLst>
          </p:cNvPr>
          <p:cNvPicPr>
            <a:picLocks noChangeAspect="1"/>
          </p:cNvPicPr>
          <p:nvPr/>
        </p:nvPicPr>
        <p:blipFill>
          <a:blip r:embed="rId2"/>
          <a:stretch>
            <a:fillRect/>
          </a:stretch>
        </p:blipFill>
        <p:spPr>
          <a:xfrm>
            <a:off x="801915" y="1368132"/>
            <a:ext cx="5358061" cy="4139850"/>
          </a:xfrm>
          <a:prstGeom prst="rect">
            <a:avLst/>
          </a:prstGeom>
        </p:spPr>
      </p:pic>
      <p:pic>
        <p:nvPicPr>
          <p:cNvPr id="13" name="Picture 12">
            <a:extLst>
              <a:ext uri="{FF2B5EF4-FFF2-40B4-BE49-F238E27FC236}">
                <a16:creationId xmlns:a16="http://schemas.microsoft.com/office/drawing/2014/main" id="{6CBF4A37-A0E5-47C7-858A-CCEE346FEFD3}"/>
              </a:ext>
            </a:extLst>
          </p:cNvPr>
          <p:cNvPicPr>
            <a:picLocks noChangeAspect="1"/>
          </p:cNvPicPr>
          <p:nvPr/>
        </p:nvPicPr>
        <p:blipFill>
          <a:blip r:embed="rId3"/>
          <a:stretch>
            <a:fillRect/>
          </a:stretch>
        </p:blipFill>
        <p:spPr>
          <a:xfrm>
            <a:off x="6096000" y="1350018"/>
            <a:ext cx="4800729" cy="4129929"/>
          </a:xfrm>
          <a:prstGeom prst="rect">
            <a:avLst/>
          </a:prstGeom>
        </p:spPr>
      </p:pic>
      <p:sp>
        <p:nvSpPr>
          <p:cNvPr id="15" name="Title 14">
            <a:extLst>
              <a:ext uri="{FF2B5EF4-FFF2-40B4-BE49-F238E27FC236}">
                <a16:creationId xmlns:a16="http://schemas.microsoft.com/office/drawing/2014/main" id="{1B76AA35-6339-48DB-BA13-7D991041744F}"/>
              </a:ext>
            </a:extLst>
          </p:cNvPr>
          <p:cNvSpPr>
            <a:spLocks noGrp="1"/>
          </p:cNvSpPr>
          <p:nvPr>
            <p:ph type="title"/>
          </p:nvPr>
        </p:nvSpPr>
        <p:spPr/>
        <p:txBody>
          <a:bodyPr/>
          <a:lstStyle/>
          <a:p>
            <a:r>
              <a:rPr lang="en-US" dirty="0"/>
              <a:t>3D Magnetic inversion voxel models</a:t>
            </a:r>
            <a:endParaRPr lang="en-AU" dirty="0"/>
          </a:p>
        </p:txBody>
      </p:sp>
    </p:spTree>
    <p:extLst>
      <p:ext uri="{BB962C8B-B14F-4D97-AF65-F5344CB8AC3E}">
        <p14:creationId xmlns:p14="http://schemas.microsoft.com/office/powerpoint/2010/main" val="3023121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F668C-878C-402C-9B9C-F3E1E6BF37A9}"/>
              </a:ext>
            </a:extLst>
          </p:cNvPr>
          <p:cNvSpPr>
            <a:spLocks noGrp="1"/>
          </p:cNvSpPr>
          <p:nvPr>
            <p:ph type="title"/>
          </p:nvPr>
        </p:nvSpPr>
        <p:spPr/>
        <p:txBody>
          <a:bodyPr/>
          <a:lstStyle/>
          <a:p>
            <a:r>
              <a:rPr lang="en-US" dirty="0"/>
              <a:t>How close are the two models?</a:t>
            </a:r>
            <a:endParaRPr lang="en-AU" dirty="0"/>
          </a:p>
        </p:txBody>
      </p:sp>
      <p:pic>
        <p:nvPicPr>
          <p:cNvPr id="23" name="Picture 22">
            <a:extLst>
              <a:ext uri="{FF2B5EF4-FFF2-40B4-BE49-F238E27FC236}">
                <a16:creationId xmlns:a16="http://schemas.microsoft.com/office/drawing/2014/main" id="{28E9C2AD-66D5-48B8-883A-BECA20745060}"/>
              </a:ext>
            </a:extLst>
          </p:cNvPr>
          <p:cNvPicPr>
            <a:picLocks noChangeAspect="1"/>
          </p:cNvPicPr>
          <p:nvPr/>
        </p:nvPicPr>
        <p:blipFill>
          <a:blip r:embed="rId2"/>
          <a:stretch>
            <a:fillRect/>
          </a:stretch>
        </p:blipFill>
        <p:spPr>
          <a:xfrm>
            <a:off x="838201" y="1313234"/>
            <a:ext cx="4798170" cy="5464775"/>
          </a:xfrm>
          <a:prstGeom prst="rect">
            <a:avLst/>
          </a:prstGeom>
        </p:spPr>
      </p:pic>
      <p:sp>
        <p:nvSpPr>
          <p:cNvPr id="27" name="TextBox 26">
            <a:extLst>
              <a:ext uri="{FF2B5EF4-FFF2-40B4-BE49-F238E27FC236}">
                <a16:creationId xmlns:a16="http://schemas.microsoft.com/office/drawing/2014/main" id="{4BF9F50E-1DC4-4A4D-BA22-DE9A9A2B15A5}"/>
              </a:ext>
            </a:extLst>
          </p:cNvPr>
          <p:cNvSpPr txBox="1"/>
          <p:nvPr/>
        </p:nvSpPr>
        <p:spPr>
          <a:xfrm>
            <a:off x="5691001" y="5418052"/>
            <a:ext cx="6381025" cy="1200329"/>
          </a:xfrm>
          <a:prstGeom prst="rect">
            <a:avLst/>
          </a:prstGeom>
          <a:noFill/>
        </p:spPr>
        <p:txBody>
          <a:bodyPr wrap="square" rtlCol="0">
            <a:spAutoFit/>
          </a:bodyPr>
          <a:lstStyle/>
          <a:p>
            <a:pPr algn="ctr"/>
            <a:r>
              <a:rPr lang="en-US" dirty="0"/>
              <a:t>TMI and VRMI models sliced at ~350m above sea level.</a:t>
            </a:r>
            <a:r>
              <a:rPr lang="en-AU" dirty="0"/>
              <a:t> </a:t>
            </a:r>
            <a:r>
              <a:rPr lang="en-US" dirty="0"/>
              <a:t>There is a distinct offset between the two models, probably related to remanence. Any drilling show try to test the strongest parts of both models</a:t>
            </a:r>
            <a:endParaRPr lang="en-AU" dirty="0"/>
          </a:p>
        </p:txBody>
      </p:sp>
      <p:pic>
        <p:nvPicPr>
          <p:cNvPr id="29" name="Picture 28" descr="A picture containing surface chart&#10;&#10;Description automatically generated">
            <a:extLst>
              <a:ext uri="{FF2B5EF4-FFF2-40B4-BE49-F238E27FC236}">
                <a16:creationId xmlns:a16="http://schemas.microsoft.com/office/drawing/2014/main" id="{53A03F37-212E-48E9-B62D-74FA6266E3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587" y="1355757"/>
            <a:ext cx="5599076" cy="4146486"/>
          </a:xfrm>
          <a:prstGeom prst="rect">
            <a:avLst/>
          </a:prstGeom>
        </p:spPr>
      </p:pic>
    </p:spTree>
    <p:extLst>
      <p:ext uri="{BB962C8B-B14F-4D97-AF65-F5344CB8AC3E}">
        <p14:creationId xmlns:p14="http://schemas.microsoft.com/office/powerpoint/2010/main" val="1433842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8FBF1BA-1AFD-425F-9350-B88ED61356B0}"/>
              </a:ext>
            </a:extLst>
          </p:cNvPr>
          <p:cNvSpPr>
            <a:spLocks noGrp="1"/>
          </p:cNvSpPr>
          <p:nvPr>
            <p:ph type="title"/>
          </p:nvPr>
        </p:nvSpPr>
        <p:spPr>
          <a:xfrm>
            <a:off x="6416007" y="4241135"/>
            <a:ext cx="4809712" cy="2845002"/>
          </a:xfrm>
        </p:spPr>
        <p:txBody>
          <a:bodyPr>
            <a:noAutofit/>
          </a:bodyPr>
          <a:lstStyle/>
          <a:p>
            <a:r>
              <a:rPr lang="en-US" sz="1800" dirty="0">
                <a:latin typeface="+mn-lt"/>
                <a:ea typeface="+mn-ea"/>
                <a:cs typeface="+mn-cs"/>
              </a:rPr>
              <a:t>TMI and VRMI models sliced at ~250m above sea level. </a:t>
            </a:r>
            <a:br>
              <a:rPr lang="en-US" sz="1800" dirty="0">
                <a:latin typeface="+mn-lt"/>
                <a:ea typeface="+mn-ea"/>
                <a:cs typeface="+mn-cs"/>
              </a:rPr>
            </a:br>
            <a:br>
              <a:rPr lang="en-US" sz="1800" dirty="0">
                <a:latin typeface="+mn-lt"/>
                <a:ea typeface="+mn-ea"/>
                <a:cs typeface="+mn-cs"/>
              </a:rPr>
            </a:br>
            <a:r>
              <a:rPr lang="en-US" sz="1800" dirty="0">
                <a:latin typeface="+mn-lt"/>
                <a:ea typeface="+mn-ea"/>
                <a:cs typeface="+mn-cs"/>
              </a:rPr>
              <a:t>This anomaly is stronger near surface and thus more apparent in the 350mRL slice. </a:t>
            </a:r>
            <a:endParaRPr lang="en-AU" sz="1800" dirty="0">
              <a:latin typeface="+mn-lt"/>
              <a:ea typeface="+mn-ea"/>
              <a:cs typeface="+mn-cs"/>
            </a:endParaRPr>
          </a:p>
        </p:txBody>
      </p:sp>
      <p:pic>
        <p:nvPicPr>
          <p:cNvPr id="7" name="Picture 6">
            <a:extLst>
              <a:ext uri="{FF2B5EF4-FFF2-40B4-BE49-F238E27FC236}">
                <a16:creationId xmlns:a16="http://schemas.microsoft.com/office/drawing/2014/main" id="{FFC7DAAB-384B-4AF7-B9A2-D917072BBADE}"/>
              </a:ext>
            </a:extLst>
          </p:cNvPr>
          <p:cNvPicPr>
            <a:picLocks noChangeAspect="1"/>
          </p:cNvPicPr>
          <p:nvPr/>
        </p:nvPicPr>
        <p:blipFill>
          <a:blip r:embed="rId2"/>
          <a:stretch>
            <a:fillRect/>
          </a:stretch>
        </p:blipFill>
        <p:spPr>
          <a:xfrm>
            <a:off x="666614" y="676744"/>
            <a:ext cx="5295090" cy="5918484"/>
          </a:xfrm>
          <a:prstGeom prst="rect">
            <a:avLst/>
          </a:prstGeom>
        </p:spPr>
      </p:pic>
      <p:pic>
        <p:nvPicPr>
          <p:cNvPr id="9" name="Picture 8">
            <a:extLst>
              <a:ext uri="{FF2B5EF4-FFF2-40B4-BE49-F238E27FC236}">
                <a16:creationId xmlns:a16="http://schemas.microsoft.com/office/drawing/2014/main" id="{5D72017D-5519-4376-B580-E0F86705D2FC}"/>
              </a:ext>
            </a:extLst>
          </p:cNvPr>
          <p:cNvPicPr>
            <a:picLocks noChangeAspect="1"/>
          </p:cNvPicPr>
          <p:nvPr/>
        </p:nvPicPr>
        <p:blipFill>
          <a:blip r:embed="rId3"/>
          <a:stretch>
            <a:fillRect/>
          </a:stretch>
        </p:blipFill>
        <p:spPr>
          <a:xfrm>
            <a:off x="6230298" y="836579"/>
            <a:ext cx="4917064" cy="3657475"/>
          </a:xfrm>
          <a:prstGeom prst="rect">
            <a:avLst/>
          </a:prstGeom>
        </p:spPr>
      </p:pic>
    </p:spTree>
    <p:extLst>
      <p:ext uri="{BB962C8B-B14F-4D97-AF65-F5344CB8AC3E}">
        <p14:creationId xmlns:p14="http://schemas.microsoft.com/office/powerpoint/2010/main" val="31322851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tailEnd type="triangle"/>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AB2840B9B79A47A65488E260124D8C" ma:contentTypeVersion="18" ma:contentTypeDescription="Create a new document." ma:contentTypeScope="" ma:versionID="dcae0ae5553f997b51393b365237ab02">
  <xsd:schema xmlns:xsd="http://www.w3.org/2001/XMLSchema" xmlns:xs="http://www.w3.org/2001/XMLSchema" xmlns:p="http://schemas.microsoft.com/office/2006/metadata/properties" xmlns:ns2="c0771dd4-d8e0-43a7-8625-5cb892a6424b" xmlns:ns3="e5e097fc-18fa-4385-9047-6da1aad4372f" targetNamespace="http://schemas.microsoft.com/office/2006/metadata/properties" ma:root="true" ma:fieldsID="ce3642105aa4f60c1a2425112db99cc3" ns2:_="" ns3:_="">
    <xsd:import namespace="c0771dd4-d8e0-43a7-8625-5cb892a6424b"/>
    <xsd:import namespace="e5e097fc-18fa-4385-9047-6da1aad4372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771dd4-d8e0-43a7-8625-5cb892a64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d228b1f-b383-41ee-a543-5070ba82d5c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5e097fc-18fa-4385-9047-6da1aad4372f"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39d73ec-4850-42b4-8ff6-c006cb222f97}" ma:internalName="TaxCatchAll" ma:showField="CatchAllData" ma:web="e5e097fc-18fa-4385-9047-6da1aad437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0771dd4-d8e0-43a7-8625-5cb892a6424b">
      <Terms xmlns="http://schemas.microsoft.com/office/infopath/2007/PartnerControls"/>
    </lcf76f155ced4ddcb4097134ff3c332f>
    <TaxCatchAll xmlns="e5e097fc-18fa-4385-9047-6da1aad4372f" xsi:nil="true"/>
  </documentManagement>
</p:properties>
</file>

<file path=customXml/itemProps1.xml><?xml version="1.0" encoding="utf-8"?>
<ds:datastoreItem xmlns:ds="http://schemas.openxmlformats.org/officeDocument/2006/customXml" ds:itemID="{EA98845E-F74C-41E9-A905-07CC3C023F41}"/>
</file>

<file path=customXml/itemProps2.xml><?xml version="1.0" encoding="utf-8"?>
<ds:datastoreItem xmlns:ds="http://schemas.openxmlformats.org/officeDocument/2006/customXml" ds:itemID="{A3068A3B-AEDB-4552-BFB5-7B2E6AB19DB3}"/>
</file>

<file path=customXml/itemProps3.xml><?xml version="1.0" encoding="utf-8"?>
<ds:datastoreItem xmlns:ds="http://schemas.openxmlformats.org/officeDocument/2006/customXml" ds:itemID="{37523324-CABC-4AA6-AF0D-D16B57D13000}"/>
</file>

<file path=docProps/app.xml><?xml version="1.0" encoding="utf-8"?>
<Properties xmlns="http://schemas.openxmlformats.org/officeDocument/2006/extended-properties" xmlns:vt="http://schemas.openxmlformats.org/officeDocument/2006/docPropsVTypes">
  <TotalTime>1946</TotalTime>
  <Words>1338</Words>
  <Application>Microsoft Office PowerPoint</Application>
  <PresentationFormat>Widescreen</PresentationFormat>
  <Paragraphs>65</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Wingdings</vt:lpstr>
      <vt:lpstr>Office Theme</vt:lpstr>
      <vt:lpstr>Everton unconstrained smooth model</vt:lpstr>
      <vt:lpstr>Introduction</vt:lpstr>
      <vt:lpstr>……continued</vt:lpstr>
      <vt:lpstr>Everton_VRMI_coarse.msh&amp;sus</vt:lpstr>
      <vt:lpstr>Everton_TMI_coarse.msh&amp;sus</vt:lpstr>
      <vt:lpstr>Comparison between the TMI and VRMI</vt:lpstr>
      <vt:lpstr>3D Magnetic inversion voxel models</vt:lpstr>
      <vt:lpstr>How close are the two models?</vt:lpstr>
      <vt:lpstr>TMI and VRMI models sliced at ~250m above sea level.   This anomaly is stronger near surface and thus more apparent in the 350mRL slice. </vt:lpstr>
      <vt:lpstr>Parts of the model to avoid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ScamanderS_VRMI_fine.msh&amp;sus</dc:title>
  <dc:creator>Kate Hine</dc:creator>
  <cp:lastModifiedBy>Kate Hine</cp:lastModifiedBy>
  <cp:revision>16</cp:revision>
  <dcterms:created xsi:type="dcterms:W3CDTF">2022-02-15T00:22:47Z</dcterms:created>
  <dcterms:modified xsi:type="dcterms:W3CDTF">2022-03-03T04:28:22Z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0x01010072AB2840B9B79A47A65488E260124D8C</vt:lpwstr>
  </property>
</Properties>
</file>